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66" r:id="rId9"/>
    <p:sldId id="262" r:id="rId10"/>
    <p:sldId id="265" r:id="rId11"/>
    <p:sldId id="267" r:id="rId12"/>
    <p:sldId id="264" r:id="rId13"/>
    <p:sldId id="263" r:id="rId14"/>
    <p:sldId id="271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7C0663"/>
    <a:srgbClr val="253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73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53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2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40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79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90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72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59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52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8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12D16-6E74-4A05-8409-DF4C1F86BC6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5.wdp"/><Relationship Id="rId7" Type="http://schemas.microsoft.com/office/2007/relationships/hdphoto" Target="../media/hdphoto1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1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24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6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microsoft.com/office/2007/relationships/hdphoto" Target="../media/hdphoto1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microsoft.com/office/2007/relationships/hdphoto" Target="../media/hdphoto1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microsoft.com/office/2007/relationships/hdphoto" Target="../media/hdphoto14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61335" y="1327747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accent6">
                    <a:lumMod val="75000"/>
                  </a:schemeClr>
                </a:solidFill>
              </a:rPr>
              <a:t>PHÒNG GIÁO DỤC VÀ ĐÀO TẠO </a:t>
            </a:r>
            <a:r>
              <a:rPr lang="en-US" altLang="en-US" sz="1500" b="1" dirty="0">
                <a:solidFill>
                  <a:schemeClr val="accent6">
                    <a:lumMod val="75000"/>
                  </a:schemeClr>
                </a:solidFill>
              </a:rPr>
              <a:t>HUYỆN GIA LÂM</a:t>
            </a:r>
            <a:endParaRPr lang="en-GB" altLang="en-US" sz="1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2138" y="1718050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6" name="Rectangle 5"/>
          <p:cNvSpPr/>
          <p:nvPr/>
        </p:nvSpPr>
        <p:spPr>
          <a:xfrm>
            <a:off x="2589696" y="2349023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rgbClr val="253917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376380163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45825" y="53053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73" r="16901"/>
          <a:stretch/>
        </p:blipFill>
        <p:spPr>
          <a:xfrm>
            <a:off x="9086442" y="1195858"/>
            <a:ext cx="2707484" cy="2318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44" r="26633"/>
          <a:stretch/>
        </p:blipFill>
        <p:spPr>
          <a:xfrm>
            <a:off x="398075" y="1058346"/>
            <a:ext cx="1901804" cy="2455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0" r="13829"/>
          <a:stretch/>
        </p:blipFill>
        <p:spPr>
          <a:xfrm>
            <a:off x="2538674" y="1165937"/>
            <a:ext cx="3012120" cy="2349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92" r="12804"/>
          <a:stretch/>
        </p:blipFill>
        <p:spPr>
          <a:xfrm>
            <a:off x="5789591" y="1165032"/>
            <a:ext cx="3058054" cy="2349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28034" y="3773507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38674" y="3842263"/>
            <a:ext cx="32509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Quan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khôngnhấc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27376" y="3846622"/>
            <a:ext cx="1661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34592" y="3842263"/>
            <a:ext cx="123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97995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66" y="1420167"/>
            <a:ext cx="4053353" cy="4053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837" y="1613349"/>
            <a:ext cx="5326421" cy="36034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45700552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1871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04" y="1519706"/>
            <a:ext cx="3137068" cy="4192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93" y="1488010"/>
            <a:ext cx="3657600" cy="428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714" y="1519706"/>
            <a:ext cx="3144055" cy="4192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925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40417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60" y="1420167"/>
            <a:ext cx="3150614" cy="4200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263" y="1420166"/>
            <a:ext cx="3192618" cy="4200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61" y="1420165"/>
            <a:ext cx="3354691" cy="4200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7123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C21F56-3CC5-4A9D-9095-1D1F1B1B50CE}"/>
              </a:ext>
            </a:extLst>
          </p:cNvPr>
          <p:cNvSpPr/>
          <p:nvPr/>
        </p:nvSpPr>
        <p:spPr>
          <a:xfrm>
            <a:off x="3569647" y="1750777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818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D4D028-C24F-4605-A7FB-FA2B238AB3F3}"/>
              </a:ext>
            </a:extLst>
          </p:cNvPr>
          <p:cNvSpPr txBox="1"/>
          <p:nvPr/>
        </p:nvSpPr>
        <p:spPr>
          <a:xfrm>
            <a:off x="2822668" y="2856263"/>
            <a:ext cx="6720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9682007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91107" y="1793530"/>
            <a:ext cx="9252908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HOÀN THÀNH 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21985" y="2480036"/>
            <a:ext cx="839702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3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846230" y="4253244"/>
            <a:ext cx="68515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9449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4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82270" y="2407979"/>
            <a:ext cx="8023538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>
                <a:ln w="0"/>
                <a:solidFill>
                  <a:srgbClr val="7C066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11: VẼ BIỂU CẢM CÁC ĐỒ VẬT </a:t>
            </a:r>
          </a:p>
          <a:p>
            <a:pPr algn="ctr"/>
            <a:r>
              <a:rPr lang="en-US" sz="3700" b="1" cap="none" spc="50" dirty="0">
                <a:ln w="0"/>
                <a:solidFill>
                  <a:srgbClr val="7C066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1</a:t>
            </a:r>
            <a:r>
              <a:rPr lang="en-US" sz="3700" b="1" spc="50" dirty="0">
                <a:ln w="0"/>
                <a:solidFill>
                  <a:srgbClr val="7C066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VẼ BIỂU CẢM CÁC ĐỒ VẬT</a:t>
            </a:r>
            <a:endParaRPr lang="en-US" sz="3700" b="1" cap="none" spc="50" dirty="0">
              <a:ln w="0"/>
              <a:solidFill>
                <a:srgbClr val="7C0663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89655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30677" y="2209027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2" y="3033314"/>
            <a:ext cx="5215944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063566107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5452" y="2430631"/>
            <a:ext cx="568283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sz="2700" dirty="0">
              <a:solidFill>
                <a:srgbClr val="00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24531" y="1524878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2060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80085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33786" y="-43338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358" y="675982"/>
            <a:ext cx="2813043" cy="253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50" y="666740"/>
            <a:ext cx="2713472" cy="2537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800"/>
          <a:stretch/>
        </p:blipFill>
        <p:spPr>
          <a:xfrm>
            <a:off x="154144" y="666740"/>
            <a:ext cx="2813043" cy="2537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379" y="3420408"/>
            <a:ext cx="3211396" cy="2355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7" y="3420407"/>
            <a:ext cx="3585129" cy="2355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023" y="666740"/>
            <a:ext cx="2537358" cy="253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5" b="3286"/>
          <a:stretch/>
        </p:blipFill>
        <p:spPr>
          <a:xfrm>
            <a:off x="8319138" y="3429000"/>
            <a:ext cx="3292498" cy="2355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687961" y="5963140"/>
            <a:ext cx="1023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9556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7159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73499" y="77159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43" y="861989"/>
            <a:ext cx="5185387" cy="4036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009105" y="4957265"/>
            <a:ext cx="808664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285750" indent="-285750" algn="just">
              <a:buFontTx/>
              <a:buChar char="-"/>
            </a:pP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706" y="635961"/>
            <a:ext cx="3921858" cy="4113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77220" y="382627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67033" y="406469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2</a:t>
            </a:r>
            <a:endParaRPr lang="en-US" sz="5400" b="0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8894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7159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73499" y="77159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0" y="803791"/>
            <a:ext cx="6594553" cy="5132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225" y="803791"/>
            <a:ext cx="4670982" cy="4899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081874" y="593678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285574" y="585751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7691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85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84BB03-7714-474B-8C9E-B62862CF6B1E}"/>
              </a:ext>
            </a:extLst>
          </p:cNvPr>
          <p:cNvSpPr txBox="1"/>
          <p:nvPr/>
        </p:nvSpPr>
        <p:spPr>
          <a:xfrm>
            <a:off x="1442435" y="2097809"/>
            <a:ext cx="8113690" cy="268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6688" y="1238873"/>
            <a:ext cx="30570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GHI NHỚ</a:t>
            </a:r>
            <a:endParaRPr lang="en-US" sz="5400" b="0" cap="none" spc="0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94252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321003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6" name="Cách vẽ đồ vật biểu cảm T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0473" y="1143000"/>
            <a:ext cx="9172575" cy="516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0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382</Words>
  <Application>Microsoft Office PowerPoint</Application>
  <PresentationFormat>Widescreen</PresentationFormat>
  <Paragraphs>46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Nguyễn Việt Hương</cp:lastModifiedBy>
  <cp:revision>50</cp:revision>
  <dcterms:created xsi:type="dcterms:W3CDTF">2022-03-20T00:51:27Z</dcterms:created>
  <dcterms:modified xsi:type="dcterms:W3CDTF">2022-03-28T04:57:45Z</dcterms:modified>
</cp:coreProperties>
</file>