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6" r:id="rId4"/>
    <p:sldId id="263" r:id="rId5"/>
    <p:sldId id="259" r:id="rId6"/>
    <p:sldId id="260" r:id="rId7"/>
    <p:sldId id="261" r:id="rId8"/>
    <p:sldId id="262" r:id="rId9"/>
  </p:sldIdLst>
  <p:sldSz cx="12190413" cy="6859588"/>
  <p:notesSz cx="6858000" cy="9144000"/>
  <p:defaultTextStyle>
    <a:defPPr>
      <a:defRPr lang="vi-VN"/>
    </a:defPPr>
    <a:lvl1pPr marL="0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88330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206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8.47896" units="1/cm"/>
          <inkml:channelProperty channel="Y" name="resolution" value="124.85549" units="1/cm"/>
          <inkml:channelProperty channel="T" name="resolution" value="1" units="1/dev"/>
        </inkml:channelProperties>
      </inkml:inkSource>
      <inkml:timestamp xml:id="ts0" timeString="2023-01-31T03:13:49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31941 10708 0,'-41'0'250,"-39"-40"-250,40 40 15,-80 0 1,-1 0 0,41 0-1,0-40-15,40 40 16,-81 0 15,81 0-15,-80 0-1,-1 0 17,81 40-17,-40 40 16,40-80-15,0 40-16,-40 81 47,80-81-16,0 0 16,0 0-47,0 0 16,0 0 15,0 0-15,80-40-1,-40 80 16,0-80-15,0 0 0,0 0-1,41 0 17,-1 0-17,-40 0 1,0-40-1,0 0 1,40 0 15,-39 0-15,-1 0 0,0 0-16,0 0 15,0 40 1,0-121 15,-40 81 0,40 0-15,0 0 0,-40-40 30,0 40-14,0 0-1,0-1-15,41 41-1</inkml:trace>
  <inkml:trace contextRef="#ctx0" brushRef="#br0" timeOffset="1997.294">31620 9184 0,'0'40'281,"0"0"-281,0 0 16,0 0-1,0 1 1,0 39 0,0-40-16,0 40 15,0 0 1,-41 0-1,41-39 1,-40 119 15,40-80-15,0 0 0,0 1-1,0-1 16,0-40-15,0 40 0,0 40-1,0-79 1,0 119 15,0-120-15,0 40-1,0 1 1,0-41 0,0 80-1,0-80 1,0 80 15,0-80 0,0 1 1,40-41 46,1 0-78,-1 0 15,0 0 1,0 0 0,0-41-1,0 1 1,0 0 0,-40 0-1,81 0-15,-41 40 16,0-120 15,0 80-15,0 0-1,0-41 1,0 41 0,0 0-1,1-40 16,-1 40-15,-40 0 15,0 0-31</inkml:trace>
  <inkml:trace contextRef="#ctx0" brushRef="#br0" timeOffset="3675.291">31258 9745 0,'41'0'297,"-1"0"-281,0 0-16,0 0 15,40 0 1,-40 0-16,0 0 16,41 0 15,-41 0-16,0 0 1,40 0 15,-40 0 1,0 0-17,41 0 1,-41 0-1,0 0 1,0 0 15,0 0-31,0 0 16,-40-40 0,40 40 15,1 0 0,-1 0-15,0 0 31,-40-40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7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52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0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2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7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70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6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9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20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4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7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60B9-C926-428F-974B-0AE8E9E61CF0}" type="datetimeFigureOut">
              <a:rPr lang="vi-VN" smtClean="0"/>
              <a:t>31/01/2023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2216-A9B3-490D-8AD9-0085AE9EF6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1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0413" cy="1829223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4065" y="4725494"/>
            <a:ext cx="6402282" cy="1753006"/>
          </a:xfrm>
        </p:spPr>
        <p:txBody>
          <a:bodyPr>
            <a:noAutofit/>
          </a:bodyPr>
          <a:lstStyle/>
          <a:p>
            <a:r>
              <a:rPr lang="en-US" sz="13803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3" dirty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3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1676789"/>
            <a:ext cx="12190413" cy="2743834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1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1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1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1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4931" y="457306"/>
            <a:ext cx="4717448" cy="754228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1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301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301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51230" y="88950"/>
            <a:ext cx="3884238" cy="2565935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342486" y="845588"/>
            <a:ext cx="834076" cy="163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2" b="1" dirty="0"/>
              <a:t>6</a:t>
            </a:r>
            <a:endParaRPr lang="vi-VN" sz="10002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876818" y="692533"/>
            <a:ext cx="2195341" cy="923544"/>
          </a:xfrm>
          <a:prstGeom prst="rect">
            <a:avLst/>
          </a:prstGeom>
          <a:noFill/>
        </p:spPr>
        <p:txBody>
          <a:bodyPr spcFirstLastPara="1" wrap="none" lIns="91461" tIns="45731" rIns="91461" bIns="45731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1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1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1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1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3522088" y="1430098"/>
            <a:ext cx="5245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CHỤC</a:t>
            </a:r>
            <a:endParaRPr lang="vi-VN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60198" cy="1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15" y="548750"/>
            <a:ext cx="9472132" cy="56534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08142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2836902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5252049" y="2173790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5780809" y="2173790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8020801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8549561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2308142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2836902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252049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5780809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020801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8549561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2308142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2836902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5252049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ounded Rectangle 19"/>
          <p:cNvSpPr/>
          <p:nvPr/>
        </p:nvSpPr>
        <p:spPr>
          <a:xfrm>
            <a:off x="5780809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8020801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8549561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77655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10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6901" y="2149041"/>
            <a:ext cx="1926737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 err="1">
                <a:solidFill>
                  <a:srgbClr val="FF0000"/>
                </a:solidFill>
              </a:rPr>
              <a:t>Mười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4652" y="213698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20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4030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 err="1">
                <a:solidFill>
                  <a:srgbClr val="FF0000"/>
                </a:solidFill>
              </a:rPr>
              <a:t>Hai</a:t>
            </a:r>
            <a:r>
              <a:rPr lang="en-US" sz="2701" b="1" dirty="0">
                <a:solidFill>
                  <a:srgbClr val="FF0000"/>
                </a:solidFill>
              </a:rPr>
              <a:t>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8857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30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8145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>
                <a:solidFill>
                  <a:srgbClr val="FF0000"/>
                </a:solidFill>
              </a:rPr>
              <a:t>Ba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5384" y="3819306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40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5383" y="3856169"/>
            <a:ext cx="1625142" cy="49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1" b="1" dirty="0" err="1">
                <a:solidFill>
                  <a:srgbClr val="FF0000"/>
                </a:solidFill>
              </a:rPr>
              <a:t>Bốn</a:t>
            </a:r>
            <a:r>
              <a:rPr lang="en-US" sz="2601" b="1" dirty="0">
                <a:solidFill>
                  <a:srgbClr val="FF0000"/>
                </a:solidFill>
              </a:rPr>
              <a:t> </a:t>
            </a:r>
            <a:r>
              <a:rPr lang="en-US" sz="2601" b="1" dirty="0" err="1">
                <a:solidFill>
                  <a:srgbClr val="FF0000"/>
                </a:solidFill>
              </a:rPr>
              <a:t>mươi</a:t>
            </a:r>
            <a:endParaRPr lang="vi-VN" sz="2601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8478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50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4030" y="3883069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2374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60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3649" y="3898375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Sáu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9557" y="546506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70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7457" y="5567547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4652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80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2552" y="5540532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Tám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8857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90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1451" y="5567328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15" y="548750"/>
            <a:ext cx="9472132" cy="56534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08142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2836902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5252049" y="2173790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5780809" y="2173790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8020801" y="2186495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8549561" y="2186495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2308142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2836902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252049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5780809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020801" y="3870289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8549561" y="3870289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2308142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2836902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5252049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ounded Rectangle 19"/>
          <p:cNvSpPr/>
          <p:nvPr/>
        </p:nvSpPr>
        <p:spPr>
          <a:xfrm>
            <a:off x="5780809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8020801" y="5526434"/>
            <a:ext cx="528760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8549561" y="5526434"/>
            <a:ext cx="1371918" cy="48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77655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10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6901" y="2149041"/>
            <a:ext cx="1926737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 err="1">
                <a:solidFill>
                  <a:srgbClr val="FF0000"/>
                </a:solidFill>
              </a:rPr>
              <a:t>Mười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4652" y="213698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20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4030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 err="1">
                <a:solidFill>
                  <a:srgbClr val="FF0000"/>
                </a:solidFill>
              </a:rPr>
              <a:t>Hai</a:t>
            </a:r>
            <a:r>
              <a:rPr lang="en-US" sz="2701" b="1" dirty="0">
                <a:solidFill>
                  <a:srgbClr val="FF0000"/>
                </a:solidFill>
              </a:rPr>
              <a:t>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8857" y="214904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30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8145" y="2163881"/>
            <a:ext cx="1625142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1" b="1" dirty="0">
                <a:solidFill>
                  <a:srgbClr val="FF0000"/>
                </a:solidFill>
              </a:rPr>
              <a:t>Ba </a:t>
            </a:r>
            <a:r>
              <a:rPr lang="en-US" sz="2701" b="1" dirty="0" err="1">
                <a:solidFill>
                  <a:srgbClr val="FF0000"/>
                </a:solidFill>
              </a:rPr>
              <a:t>mươi</a:t>
            </a:r>
            <a:endParaRPr lang="vi-VN" sz="2701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5384" y="3819306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40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5383" y="3856169"/>
            <a:ext cx="1625142" cy="49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1" b="1" dirty="0" err="1">
                <a:solidFill>
                  <a:srgbClr val="FF0000"/>
                </a:solidFill>
              </a:rPr>
              <a:t>Bốn</a:t>
            </a:r>
            <a:r>
              <a:rPr lang="en-US" sz="2601" b="1" dirty="0">
                <a:solidFill>
                  <a:srgbClr val="FF0000"/>
                </a:solidFill>
              </a:rPr>
              <a:t> </a:t>
            </a:r>
            <a:r>
              <a:rPr lang="en-US" sz="2601" b="1" dirty="0" err="1">
                <a:solidFill>
                  <a:srgbClr val="FF0000"/>
                </a:solidFill>
              </a:rPr>
              <a:t>mươi</a:t>
            </a:r>
            <a:endParaRPr lang="vi-VN" sz="2601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8478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50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4030" y="3883069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2374" y="3809992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60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3649" y="3898375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Sáu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9557" y="5465061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70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7457" y="5567547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4652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80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2552" y="5540532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Tám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8857" y="5438160"/>
            <a:ext cx="79171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b="1" dirty="0">
                <a:solidFill>
                  <a:srgbClr val="FF0000"/>
                </a:solidFill>
              </a:rPr>
              <a:t>90</a:t>
            </a:r>
            <a:endParaRPr lang="vi-VN" sz="3201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1451" y="5567328"/>
            <a:ext cx="1625142" cy="47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mươi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8543" y="1637397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1</a:t>
            </a:r>
            <a:endParaRPr lang="vi-VN" sz="4401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92103" y="1637397"/>
            <a:ext cx="1062564" cy="6590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?</a:t>
            </a:r>
            <a:endParaRPr lang="vi-VN" sz="3601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" b="-8955"/>
          <a:stretch/>
        </p:blipFill>
        <p:spPr>
          <a:xfrm>
            <a:off x="-105128" y="3289765"/>
            <a:ext cx="11776302" cy="21293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66543" y="3403849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560" y="3442526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79855" y="4035984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4872" y="4074661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0319" y="4115010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337" y="4153686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11202" y="3771312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6220" y="3809988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60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93111" y="3601278"/>
            <a:ext cx="1065395" cy="111057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1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8129" y="3639954"/>
            <a:ext cx="102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90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E3DC88-044A-4D05-8E6A-762F0A548826}"/>
                  </a:ext>
                </a:extLst>
              </p14:cNvPr>
              <p14:cNvContentPartPr/>
              <p14:nvPr/>
            </p14:nvContentPartPr>
            <p14:xfrm>
              <a:off x="11036520" y="3306240"/>
              <a:ext cx="606960" cy="76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E3DC88-044A-4D05-8E6A-762F0A5488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27160" y="3296880"/>
                <a:ext cx="625680" cy="7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5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8855" y="201752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2</a:t>
            </a:r>
            <a:endParaRPr lang="vi-VN" sz="4401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32414" y="201752"/>
            <a:ext cx="5554922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nhà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chim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cánh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cụt</a:t>
            </a:r>
            <a:r>
              <a:rPr lang="en-US" sz="3601" dirty="0">
                <a:solidFill>
                  <a:schemeClr val="tx1"/>
                </a:solidFill>
              </a:rPr>
              <a:t>.</a:t>
            </a:r>
            <a:endParaRPr lang="vi-VN" sz="360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6" r="1"/>
          <a:stretch/>
        </p:blipFill>
        <p:spPr>
          <a:xfrm>
            <a:off x="217747" y="1896035"/>
            <a:ext cx="11454300" cy="43996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7741" y="3482788"/>
            <a:ext cx="1169894" cy="672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81282" y="3572091"/>
            <a:ext cx="1523355" cy="21783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82290" y="3550024"/>
            <a:ext cx="1206769" cy="22004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07888" y="3574103"/>
            <a:ext cx="2173994" cy="1103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94886" y="3536481"/>
            <a:ext cx="1086996" cy="23264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739588"/>
            <a:ext cx="11604812" cy="61603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64618" y="309361"/>
            <a:ext cx="7384144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Biết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cây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có</a:t>
            </a:r>
            <a:r>
              <a:rPr lang="en-US" sz="3601" dirty="0">
                <a:solidFill>
                  <a:schemeClr val="tx1"/>
                </a:solidFill>
              </a:rPr>
              <a:t> 10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thích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hợp</a:t>
            </a:r>
            <a:r>
              <a:rPr lang="en-US" sz="3601" dirty="0">
                <a:solidFill>
                  <a:schemeClr val="tx1"/>
                </a:solidFill>
              </a:rPr>
              <a:t> (</a:t>
            </a:r>
            <a:r>
              <a:rPr lang="en-US" sz="3601" dirty="0" err="1">
                <a:solidFill>
                  <a:schemeClr val="tx1"/>
                </a:solidFill>
              </a:rPr>
              <a:t>theo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mẫu</a:t>
            </a:r>
            <a:r>
              <a:rPr lang="en-US" sz="3601" dirty="0">
                <a:solidFill>
                  <a:schemeClr val="tx1"/>
                </a:solidFill>
              </a:rPr>
              <a:t>).</a:t>
            </a:r>
            <a:endParaRPr lang="vi-VN" sz="360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7833" y="174858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3</a:t>
            </a:r>
            <a:endParaRPr lang="vi-VN" sz="4401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869764" y="3066687"/>
            <a:ext cx="731820" cy="6362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0800116" y="2981665"/>
            <a:ext cx="912272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70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0894" y="6012228"/>
            <a:ext cx="646465" cy="70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440894" y="6012228"/>
            <a:ext cx="8058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20</a:t>
            </a:r>
            <a:endParaRPr lang="vi-VN" sz="4001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69764" y="6049238"/>
            <a:ext cx="731820" cy="671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867351" y="6031450"/>
            <a:ext cx="912272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b="1" dirty="0">
                <a:solidFill>
                  <a:srgbClr val="FF0000"/>
                </a:solidFill>
              </a:rPr>
              <a:t>30</a:t>
            </a:r>
            <a:endParaRPr lang="vi-VN" sz="40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8404" y="309361"/>
            <a:ext cx="9226814" cy="659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1" dirty="0" err="1">
                <a:solidFill>
                  <a:schemeClr val="tx1"/>
                </a:solidFill>
              </a:rPr>
              <a:t>Biết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túi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có</a:t>
            </a:r>
            <a:r>
              <a:rPr lang="en-US" sz="3601" dirty="0">
                <a:solidFill>
                  <a:schemeClr val="tx1"/>
                </a:solidFill>
              </a:rPr>
              <a:t> 10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chua</a:t>
            </a:r>
            <a:r>
              <a:rPr lang="en-US" sz="360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601" dirty="0" err="1">
                <a:solidFill>
                  <a:schemeClr val="tx1"/>
                </a:solidFill>
              </a:rPr>
              <a:t>Tìm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số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quả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cà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chua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trên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mỗi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hàng</a:t>
            </a:r>
            <a:r>
              <a:rPr lang="en-US" sz="3601" dirty="0">
                <a:solidFill>
                  <a:schemeClr val="tx1"/>
                </a:solidFill>
              </a:rPr>
              <a:t>(</a:t>
            </a:r>
            <a:r>
              <a:rPr lang="en-US" sz="3601" dirty="0" err="1">
                <a:solidFill>
                  <a:schemeClr val="tx1"/>
                </a:solidFill>
              </a:rPr>
              <a:t>theo</a:t>
            </a:r>
            <a:r>
              <a:rPr lang="en-US" sz="3601" dirty="0">
                <a:solidFill>
                  <a:schemeClr val="tx1"/>
                </a:solidFill>
              </a:rPr>
              <a:t> </a:t>
            </a:r>
            <a:r>
              <a:rPr lang="en-US" sz="3601" dirty="0" err="1">
                <a:solidFill>
                  <a:schemeClr val="tx1"/>
                </a:solidFill>
              </a:rPr>
              <a:t>mẫu</a:t>
            </a:r>
            <a:r>
              <a:rPr lang="en-US" sz="3601" dirty="0">
                <a:solidFill>
                  <a:schemeClr val="tx1"/>
                </a:solidFill>
              </a:rPr>
              <a:t>).</a:t>
            </a:r>
            <a:endParaRPr lang="vi-VN" sz="360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23901" y="174858"/>
            <a:ext cx="672509" cy="65905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1" b="1" dirty="0"/>
              <a:t>4</a:t>
            </a:r>
            <a:endParaRPr lang="vi-VN" sz="4401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246074"/>
            <a:ext cx="11201400" cy="55849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8058" y="2461395"/>
            <a:ext cx="1336918" cy="803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068982" y="2434501"/>
            <a:ext cx="101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60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8058" y="3635486"/>
            <a:ext cx="1336917" cy="8060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077842" y="361335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80</a:t>
            </a:r>
            <a:endParaRPr lang="vi-VN" sz="5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8057" y="4812202"/>
            <a:ext cx="1336917" cy="766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068982" y="474561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40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8056" y="5970221"/>
            <a:ext cx="1336917" cy="766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062795" y="58865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90</a:t>
            </a:r>
            <a:endParaRPr lang="vi-VN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133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2020-11-23T07:26:15Z</dcterms:created>
  <dcterms:modified xsi:type="dcterms:W3CDTF">2023-01-31T03:26:01Z</dcterms:modified>
</cp:coreProperties>
</file>