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3" r:id="rId4"/>
    <p:sldId id="284" r:id="rId5"/>
    <p:sldId id="285" r:id="rId6"/>
    <p:sldId id="293" r:id="rId7"/>
    <p:sldId id="286" r:id="rId8"/>
    <p:sldId id="287" r:id="rId9"/>
    <p:sldId id="294" r:id="rId10"/>
    <p:sldId id="288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257921" y="1074742"/>
            <a:ext cx="6383860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01287" y="1572168"/>
            <a:ext cx="45582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3239" y="320696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42726" y="1522374"/>
            <a:ext cx="49341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57711" y="312865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7492" y="2191642"/>
            <a:ext cx="6207853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86665" y="86966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23987" y="869663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1" y="591125"/>
            <a:ext cx="1054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tốt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2, con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8" y="1699491"/>
            <a:ext cx="10206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</a:rPr>
              <a:t> 1: </a:t>
            </a:r>
            <a:r>
              <a:rPr lang="en-US" sz="4000" dirty="0" err="1" smtClean="0">
                <a:solidFill>
                  <a:srgbClr val="002060"/>
                </a:solidFill>
              </a:rPr>
              <a:t>Quan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sát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tranh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</a:rPr>
              <a:t> 2: </a:t>
            </a:r>
            <a:r>
              <a:rPr lang="en-US" sz="4000" dirty="0" err="1" smtClean="0">
                <a:solidFill>
                  <a:srgbClr val="002060"/>
                </a:solidFill>
              </a:rPr>
              <a:t>Lập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phép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cộng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</a:rPr>
              <a:t> 3:  </a:t>
            </a:r>
            <a:r>
              <a:rPr lang="en-US" sz="4000" dirty="0" err="1" smtClean="0">
                <a:solidFill>
                  <a:srgbClr val="002060"/>
                </a:solidFill>
              </a:rPr>
              <a:t>Chọn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phép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thích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hợp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nối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0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1380105" y="487367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noProof="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1 - 2022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83224" y="994924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771386" y="1404970"/>
            <a:ext cx="10155026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37: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Phép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nhân</a:t>
            </a:r>
            <a:r>
              <a:rPr 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noProof="0" dirty="0">
                <a:solidFill>
                  <a:srgbClr val="FFFF00"/>
                </a:solidFill>
                <a:latin typeface="HP001 5 hàng" panose="020B0603050302020204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2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</a:t>
            </a:r>
            <a:r>
              <a:rPr lang="vi-VN" sz="2400" dirty="0" smtClean="0"/>
              <a:t>xét</a:t>
            </a:r>
            <a:r>
              <a:rPr lang="en-US" sz="2400" dirty="0" smtClean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2814522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522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93508" y="5486401"/>
            <a:ext cx="26068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2 x 3 = 3 x 2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14200" y="5634182"/>
            <a:ext cx="569773" cy="282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763" y="1560944"/>
            <a:ext cx="10252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</a:rPr>
              <a:t>Từ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bằng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nhau</a:t>
            </a:r>
            <a:r>
              <a:rPr lang="en-US" sz="4000" dirty="0" smtClean="0">
                <a:solidFill>
                  <a:srgbClr val="FF0000"/>
                </a:solidFill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</a:rPr>
              <a:t>  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60411" y="-1766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1507116" y="83174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2124923" y="852256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763" y="1560944"/>
            <a:ext cx="10252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</a:t>
            </a:r>
            <a:r>
              <a:rPr lang="en-US" sz="4000" dirty="0" err="1" smtClean="0">
                <a:solidFill>
                  <a:srgbClr val="FF0000"/>
                </a:solidFill>
              </a:rPr>
              <a:t>Từ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bằng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nhau</a:t>
            </a:r>
            <a:r>
              <a:rPr lang="en-US" sz="4000" dirty="0" smtClean="0">
                <a:solidFill>
                  <a:srgbClr val="FF0000"/>
                </a:solidFill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Dựa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nhân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3019" y="683491"/>
            <a:ext cx="810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 </a:t>
            </a:r>
            <a:r>
              <a:rPr lang="en-US" sz="4000" dirty="0" err="1" smtClean="0">
                <a:solidFill>
                  <a:srgbClr val="002060"/>
                </a:solidFill>
              </a:rPr>
              <a:t>có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xét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gì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số</a:t>
            </a:r>
            <a:r>
              <a:rPr lang="en-US" sz="4000" dirty="0" smtClean="0">
                <a:solidFill>
                  <a:srgbClr val="002060"/>
                </a:solidFill>
              </a:rPr>
              <a:t> 1?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440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HP001 4 hàng</vt:lpstr>
      <vt:lpstr>HP001 5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147</cp:revision>
  <dcterms:created xsi:type="dcterms:W3CDTF">2021-06-02T01:34:28Z</dcterms:created>
  <dcterms:modified xsi:type="dcterms:W3CDTF">2022-01-17T03:36:31Z</dcterms:modified>
</cp:coreProperties>
</file>