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2"/>
  </p:notesMasterIdLst>
  <p:sldIdLst>
    <p:sldId id="260" r:id="rId2"/>
    <p:sldId id="257" r:id="rId3"/>
    <p:sldId id="284" r:id="rId4"/>
    <p:sldId id="285" r:id="rId5"/>
    <p:sldId id="286" r:id="rId6"/>
    <p:sldId id="287" r:id="rId7"/>
    <p:sldId id="288" r:id="rId8"/>
    <p:sldId id="281" r:id="rId9"/>
    <p:sldId id="289" r:id="rId10"/>
    <p:sldId id="282" r:id="rId11"/>
    <p:sldId id="265" r:id="rId12"/>
    <p:sldId id="290" r:id="rId13"/>
    <p:sldId id="275" r:id="rId14"/>
    <p:sldId id="292" r:id="rId15"/>
    <p:sldId id="283" r:id="rId16"/>
    <p:sldId id="291" r:id="rId17"/>
    <p:sldId id="293" r:id="rId18"/>
    <p:sldId id="294" r:id="rId19"/>
    <p:sldId id="295" r:id="rId20"/>
    <p:sldId id="279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</p:embeddedFont>
    <p:embeddedFont>
      <p:font typeface="微软雅黑" panose="020B0503020204020204" pitchFamily="34" charset="-122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UVN Sang Song Nang" panose="03030802040007090B04" pitchFamily="66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A7A6"/>
    <a:srgbClr val="FADC78"/>
    <a:srgbClr val="99C23C"/>
    <a:srgbClr val="FE9521"/>
    <a:srgbClr val="1787C8"/>
    <a:srgbClr val="F75039"/>
    <a:srgbClr val="6AC4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76" autoAdjust="0"/>
    <p:restoredTop sz="86364" autoAdjust="0"/>
  </p:normalViewPr>
  <p:slideViewPr>
    <p:cSldViewPr snapToGrid="0">
      <p:cViewPr varScale="1">
        <p:scale>
          <a:sx n="53" d="100"/>
          <a:sy n="53" d="100"/>
        </p:scale>
        <p:origin x="12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54709-DD0B-4068-A096-18D757E6422E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0C845-F20A-4B08-B906-3FFA8399F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62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C845-F20A-4B08-B906-3FFA8399F0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63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GIƠ</a:t>
            </a:r>
            <a:r>
              <a:rPr lang="en-US" baseline="0" dirty="0"/>
              <a:t> BẢNG CON CHỌN ĐÚNG HAY SAI. NẾU SAI THÌ NÊU LẠI ĐÁP ÁN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0C845-F20A-4B08-B906-3FFA8399F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38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C845-F20A-4B08-B906-3FFA8399F0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49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C845-F20A-4B08-B906-3FFA8399F0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93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C845-F20A-4B08-B906-3FFA8399F0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55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cầm</a:t>
            </a:r>
            <a:r>
              <a:rPr lang="en-US" baseline="0" dirty="0"/>
              <a:t> que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C845-F20A-4B08-B906-3FFA8399F0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72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C845-F20A-4B08-B906-3FFA8399F0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92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GIƠ</a:t>
            </a:r>
            <a:r>
              <a:rPr lang="en-US" baseline="0" dirty="0"/>
              <a:t> BẢNG CON CHỌN ĐÚNG HAY SAI. NẾU SAI THÌ NÊU LẠI ĐÁP ÁN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0C845-F20A-4B08-B906-3FFA8399F0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75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GIƠ</a:t>
            </a:r>
            <a:r>
              <a:rPr lang="en-US" baseline="0" dirty="0"/>
              <a:t> BẢNG CON CHỌN ĐÚNG HAY SAI. NẾU SAI THÌ NÊU LẠI ĐÁP ÁN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0C845-F20A-4B08-B906-3FFA8399F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722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GIƠ</a:t>
            </a:r>
            <a:r>
              <a:rPr lang="en-US" baseline="0" dirty="0"/>
              <a:t> BẢNG CON CHỌN ĐÚNG HAY SAI. NẾU SAI THÌ NÊU LẠI ĐÁP ÁN 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0C845-F20A-4B08-B906-3FFA8399F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260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 flipV="1">
            <a:off x="-50800" y="5005388"/>
            <a:ext cx="12242800" cy="1854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3"/>
          <a:stretch/>
        </p:blipFill>
        <p:spPr>
          <a:xfrm>
            <a:off x="-23884" y="-1588"/>
            <a:ext cx="12242800" cy="18542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7AF3793-9B36-712C-BF40-32A4A3809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70AADDE-2116-DF94-3E7A-D09664855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3D19CA-56B8-C076-36C2-87018A8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F8B41-CAC5-49DA-9156-65DCBE8368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D77D8C-66D6-DCA2-DBB1-8FAE246D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836911-B9BB-D33E-1723-E5149F9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531AD8-4DC2-4F0A-8757-37262589E7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圆角矩形 7"/>
          <p:cNvSpPr/>
          <p:nvPr userDrawn="1"/>
        </p:nvSpPr>
        <p:spPr>
          <a:xfrm>
            <a:off x="254000" y="279400"/>
            <a:ext cx="11582400" cy="6442075"/>
          </a:xfrm>
          <a:prstGeom prst="roundRect">
            <a:avLst>
              <a:gd name="adj" fmla="val 87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040550" y="-77261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3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53E24A8-9056-9D2E-D9C5-06B5505D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8FFC19-AB34-A72B-80E8-2A77C179C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3581E9-32F2-36D5-5994-F7874691B7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F8B41-CAC5-49DA-9156-65DCBE8368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13A3F2-58F1-A715-0069-00E5C0CA1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A688D1-3084-80EC-9546-DC132DF7F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531AD8-4DC2-4F0A-8757-37262589E7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40550" y="-76245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7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slide" Target="slide5.xml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slide" Target="slide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022" y="0"/>
            <a:ext cx="1225402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2"/>
          <a:stretch/>
        </p:blipFill>
        <p:spPr>
          <a:xfrm>
            <a:off x="-23885" y="0"/>
            <a:ext cx="12204700" cy="2847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/>
          <a:stretch/>
        </p:blipFill>
        <p:spPr>
          <a:xfrm>
            <a:off x="-52596" y="3778228"/>
            <a:ext cx="12279658" cy="3111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" b="16093"/>
          <a:stretch/>
        </p:blipFill>
        <p:spPr>
          <a:xfrm>
            <a:off x="-547198" y="0"/>
            <a:ext cx="12204700" cy="62039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048278" y="2597736"/>
            <a:ext cx="3823010" cy="4360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35" y="1058362"/>
            <a:ext cx="1130906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7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18" y="1554479"/>
            <a:ext cx="10469243" cy="468910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156" y="3315656"/>
            <a:ext cx="3671473" cy="36714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23226" y="568241"/>
            <a:ext cx="7730764" cy="908864"/>
            <a:chOff x="1923226" y="568241"/>
            <a:chExt cx="7730764" cy="90886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BF9DA69-75E7-C178-433F-A1FC7D926AC1}"/>
                </a:ext>
              </a:extLst>
            </p:cNvPr>
            <p:cNvSpPr txBox="1"/>
            <p:nvPr/>
          </p:nvSpPr>
          <p:spPr>
            <a:xfrm>
              <a:off x="2297688" y="568241"/>
              <a:ext cx="7356302" cy="908864"/>
            </a:xfrm>
            <a:prstGeom prst="roundRect">
              <a:avLst>
                <a:gd name="adj" fmla="val 50000"/>
              </a:avLst>
            </a:prstGeom>
            <a:solidFill>
              <a:srgbClr val="14A7A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Chọn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thích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hợp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với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cách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đọc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923226" y="637952"/>
              <a:ext cx="748923" cy="769441"/>
            </a:xfrm>
            <a:prstGeom prst="rect">
              <a:avLst/>
            </a:prstGeom>
            <a:solidFill>
              <a:srgbClr val="FADC78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14A7A6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1. </a:t>
              </a:r>
              <a:endParaRPr lang="en-US" sz="2400" dirty="0">
                <a:solidFill>
                  <a:srgbClr val="14A7A6"/>
                </a:solidFill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3180080" y="4287520"/>
            <a:ext cx="1178560" cy="6502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86400" y="3962400"/>
            <a:ext cx="2997200" cy="107696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302000" y="4082845"/>
            <a:ext cx="3210560" cy="103388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366000" y="4152557"/>
            <a:ext cx="1271669" cy="99883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72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28728" y="353472"/>
            <a:ext cx="8756392" cy="3552150"/>
            <a:chOff x="1180088" y="637952"/>
            <a:chExt cx="8756392" cy="3552150"/>
          </a:xfrm>
        </p:grpSpPr>
        <p:sp>
          <p:nvSpPr>
            <p:cNvPr id="4" name="文本框 7">
              <a:extLst>
                <a:ext uri="{FF2B5EF4-FFF2-40B4-BE49-F238E27FC236}">
                  <a16:creationId xmlns:a16="http://schemas.microsoft.com/office/drawing/2014/main" id="{EBF9DA69-75E7-C178-433F-A1FC7D926AC1}"/>
                </a:ext>
              </a:extLst>
            </p:cNvPr>
            <p:cNvSpPr txBox="1"/>
            <p:nvPr/>
          </p:nvSpPr>
          <p:spPr>
            <a:xfrm>
              <a:off x="1180088" y="944161"/>
              <a:ext cx="8756392" cy="3245941"/>
            </a:xfrm>
            <a:prstGeom prst="roundRect">
              <a:avLst>
                <a:gd name="adj" fmla="val 50000"/>
              </a:avLst>
            </a:prstGeom>
            <a:solidFill>
              <a:srgbClr val="14A7A6"/>
            </a:solidFill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a)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liền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trước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của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13 450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là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nào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?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baseline="0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b)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liền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sau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90 000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nào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?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c)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liền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trước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của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10 001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là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nào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?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baseline="0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d)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liền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sau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99 999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nào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?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923226" y="637952"/>
              <a:ext cx="748923" cy="769441"/>
            </a:xfrm>
            <a:prstGeom prst="rect">
              <a:avLst/>
            </a:prstGeom>
            <a:solidFill>
              <a:srgbClr val="FADC78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14A7A6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2. </a:t>
              </a:r>
              <a:endParaRPr lang="en-US" sz="2400" dirty="0">
                <a:solidFill>
                  <a:srgbClr val="14A7A6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8035" y="3440926"/>
            <a:ext cx="5713325" cy="3664409"/>
            <a:chOff x="4019955" y="3410446"/>
            <a:chExt cx="5713325" cy="3664409"/>
          </a:xfrm>
        </p:grpSpPr>
        <p:sp>
          <p:nvSpPr>
            <p:cNvPr id="8" name="Line Callout 2 7"/>
            <p:cNvSpPr/>
            <p:nvPr/>
          </p:nvSpPr>
          <p:spPr>
            <a:xfrm>
              <a:off x="7569200" y="3465428"/>
              <a:ext cx="2164080" cy="1026160"/>
            </a:xfrm>
            <a:prstGeom prst="borderCallout2">
              <a:avLst/>
            </a:prstGeom>
            <a:solidFill>
              <a:srgbClr val="FADC7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endPara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9955" y="3410446"/>
              <a:ext cx="3664409" cy="3664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523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64646199-6C90-6848-6876-5D96AAB4CF2A}"/>
              </a:ext>
            </a:extLst>
          </p:cNvPr>
          <p:cNvSpPr txBox="1"/>
          <p:nvPr/>
        </p:nvSpPr>
        <p:spPr>
          <a:xfrm>
            <a:off x="680720" y="1145707"/>
            <a:ext cx="69494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altLang="zh-CN" sz="32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a) Số liền trước của số 13 450 là số nào?</a:t>
            </a:r>
          </a:p>
          <a:p>
            <a:pPr lvl="0">
              <a:lnSpc>
                <a:spcPct val="150000"/>
              </a:lnSpc>
            </a:pPr>
            <a:r>
              <a:rPr lang="vi-VN" altLang="zh-CN" sz="32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b) Số liền sau của  số 90 000 là số nào?</a:t>
            </a:r>
          </a:p>
          <a:p>
            <a:pPr lvl="0">
              <a:lnSpc>
                <a:spcPct val="150000"/>
              </a:lnSpc>
            </a:pPr>
            <a:r>
              <a:rPr lang="vi-VN" altLang="zh-CN" sz="32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c) Số liền trước của 10 001 là số nào?</a:t>
            </a:r>
          </a:p>
          <a:p>
            <a:pPr lvl="0">
              <a:lnSpc>
                <a:spcPct val="150000"/>
              </a:lnSpc>
            </a:pPr>
            <a:r>
              <a:rPr lang="vi-VN" altLang="zh-CN" sz="32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d) Số liền sau của số 99 999 là số nào?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2"/>
          <a:stretch/>
        </p:blipFill>
        <p:spPr>
          <a:xfrm>
            <a:off x="7653020" y="3778702"/>
            <a:ext cx="4152900" cy="3079298"/>
          </a:xfrm>
          <a:prstGeom prst="rect">
            <a:avLst/>
          </a:prstGeom>
        </p:spPr>
      </p:pic>
      <p:sp>
        <p:nvSpPr>
          <p:cNvPr id="9" name="文本框 11">
            <a:extLst>
              <a:ext uri="{FF2B5EF4-FFF2-40B4-BE49-F238E27FC236}">
                <a16:creationId xmlns:a16="http://schemas.microsoft.com/office/drawing/2014/main" id="{B32F2ECF-D6C6-BC8B-E71B-1AA9F759AE0A}"/>
              </a:ext>
            </a:extLst>
          </p:cNvPr>
          <p:cNvSpPr txBox="1"/>
          <p:nvPr/>
        </p:nvSpPr>
        <p:spPr>
          <a:xfrm>
            <a:off x="7757160" y="1062055"/>
            <a:ext cx="221107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13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449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B32F2ECF-D6C6-BC8B-E71B-1AA9F759AE0A}"/>
              </a:ext>
            </a:extLst>
          </p:cNvPr>
          <p:cNvSpPr txBox="1"/>
          <p:nvPr/>
        </p:nvSpPr>
        <p:spPr>
          <a:xfrm>
            <a:off x="7757160" y="1826125"/>
            <a:ext cx="221107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90 001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15" name="文本框 11">
            <a:extLst>
              <a:ext uri="{FF2B5EF4-FFF2-40B4-BE49-F238E27FC236}">
                <a16:creationId xmlns:a16="http://schemas.microsoft.com/office/drawing/2014/main" id="{B32F2ECF-D6C6-BC8B-E71B-1AA9F759AE0A}"/>
              </a:ext>
            </a:extLst>
          </p:cNvPr>
          <p:cNvSpPr txBox="1"/>
          <p:nvPr/>
        </p:nvSpPr>
        <p:spPr>
          <a:xfrm>
            <a:off x="7757160" y="2590195"/>
            <a:ext cx="2211070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10 000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16" name="文本框 11">
            <a:extLst>
              <a:ext uri="{FF2B5EF4-FFF2-40B4-BE49-F238E27FC236}">
                <a16:creationId xmlns:a16="http://schemas.microsoft.com/office/drawing/2014/main" id="{B32F2ECF-D6C6-BC8B-E71B-1AA9F759AE0A}"/>
              </a:ext>
            </a:extLst>
          </p:cNvPr>
          <p:cNvSpPr txBox="1"/>
          <p:nvPr/>
        </p:nvSpPr>
        <p:spPr>
          <a:xfrm>
            <a:off x="7757160" y="3280862"/>
            <a:ext cx="23926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100 000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710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4986" y="507281"/>
            <a:ext cx="2018854" cy="908864"/>
            <a:chOff x="805626" y="944161"/>
            <a:chExt cx="2018854" cy="908864"/>
          </a:xfrm>
        </p:grpSpPr>
        <p:sp>
          <p:nvSpPr>
            <p:cNvPr id="5" name="文本框 7">
              <a:extLst>
                <a:ext uri="{FF2B5EF4-FFF2-40B4-BE49-F238E27FC236}">
                  <a16:creationId xmlns:a16="http://schemas.microsoft.com/office/drawing/2014/main" id="{EBF9DA69-75E7-C178-433F-A1FC7D926AC1}"/>
                </a:ext>
              </a:extLst>
            </p:cNvPr>
            <p:cNvSpPr txBox="1"/>
            <p:nvPr/>
          </p:nvSpPr>
          <p:spPr>
            <a:xfrm>
              <a:off x="1180088" y="944161"/>
              <a:ext cx="1644392" cy="908864"/>
            </a:xfrm>
            <a:prstGeom prst="roundRect">
              <a:avLst>
                <a:gd name="adj" fmla="val 50000"/>
              </a:avLst>
            </a:prstGeom>
            <a:solidFill>
              <a:srgbClr val="14A7A6"/>
            </a:solidFill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    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Số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?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805626" y="1013872"/>
              <a:ext cx="748923" cy="769441"/>
            </a:xfrm>
            <a:prstGeom prst="rect">
              <a:avLst/>
            </a:prstGeom>
            <a:solidFill>
              <a:srgbClr val="FADC78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14A7A6"/>
                  </a:solidFill>
                  <a:latin typeface="Calibri" panose="020F0502020204030204" pitchFamily="34" charset="0"/>
                  <a:ea typeface="雷盖体" panose="00000800000000000000" pitchFamily="2" charset="-122"/>
                  <a:cs typeface="Calibri" panose="020F0502020204030204" pitchFamily="34" charset="0"/>
                  <a:sym typeface="雷盖体" panose="00000800000000000000" pitchFamily="2" charset="-122"/>
                </a:rPr>
                <a:t>3. </a:t>
              </a:r>
              <a:endParaRPr lang="en-US" sz="2400" dirty="0">
                <a:solidFill>
                  <a:srgbClr val="14A7A6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126"/>
          <a:stretch/>
        </p:blipFill>
        <p:spPr>
          <a:xfrm>
            <a:off x="284480" y="1757777"/>
            <a:ext cx="11419840" cy="41705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81990">
            <a:off x="5288280" y="2407920"/>
            <a:ext cx="1371600" cy="578882"/>
          </a:xfrm>
          <a:prstGeom prst="roundRect">
            <a:avLst/>
          </a:prstGeom>
          <a:solidFill>
            <a:srgbClr val="F750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30 000</a:t>
            </a:r>
          </a:p>
        </p:txBody>
      </p:sp>
      <p:sp>
        <p:nvSpPr>
          <p:cNvPr id="13" name="TextBox 12"/>
          <p:cNvSpPr txBox="1"/>
          <p:nvPr/>
        </p:nvSpPr>
        <p:spPr>
          <a:xfrm rot="230003">
            <a:off x="7513320" y="2407920"/>
            <a:ext cx="1371600" cy="578882"/>
          </a:xfrm>
          <a:prstGeom prst="roundRect">
            <a:avLst/>
          </a:prstGeom>
          <a:solidFill>
            <a:srgbClr val="1787C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38360" y="2560320"/>
            <a:ext cx="1371600" cy="578882"/>
          </a:xfrm>
          <a:prstGeom prst="roundRect">
            <a:avLst/>
          </a:prstGeom>
          <a:solidFill>
            <a:srgbClr val="FE95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50 000</a:t>
            </a:r>
          </a:p>
        </p:txBody>
      </p:sp>
      <p:sp>
        <p:nvSpPr>
          <p:cNvPr id="15" name="TextBox 14"/>
          <p:cNvSpPr txBox="1"/>
          <p:nvPr/>
        </p:nvSpPr>
        <p:spPr>
          <a:xfrm rot="20832697">
            <a:off x="9829800" y="3971890"/>
            <a:ext cx="1371600" cy="578882"/>
          </a:xfrm>
          <a:prstGeom prst="roundRect">
            <a:avLst/>
          </a:prstGeom>
          <a:solidFill>
            <a:srgbClr val="99C2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60 000</a:t>
            </a:r>
          </a:p>
        </p:txBody>
      </p:sp>
      <p:sp>
        <p:nvSpPr>
          <p:cNvPr id="16" name="TextBox 15"/>
          <p:cNvSpPr txBox="1"/>
          <p:nvPr/>
        </p:nvSpPr>
        <p:spPr>
          <a:xfrm rot="21056700">
            <a:off x="551626" y="4124960"/>
            <a:ext cx="1531174" cy="578882"/>
          </a:xfrm>
          <a:prstGeom prst="roundRect">
            <a:avLst/>
          </a:prstGeom>
          <a:solidFill>
            <a:srgbClr val="FE95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100 000</a:t>
            </a:r>
          </a:p>
        </p:txBody>
      </p:sp>
    </p:spTree>
    <p:extLst>
      <p:ext uri="{BB962C8B-B14F-4D97-AF65-F5344CB8AC3E}">
        <p14:creationId xmlns:p14="http://schemas.microsoft.com/office/powerpoint/2010/main" val="201283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2"/>
          <a:stretch/>
        </p:blipFill>
        <p:spPr>
          <a:xfrm>
            <a:off x="-23885" y="0"/>
            <a:ext cx="12204700" cy="2847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/>
          <a:stretch/>
        </p:blipFill>
        <p:spPr>
          <a:xfrm>
            <a:off x="-52596" y="3778228"/>
            <a:ext cx="12279658" cy="3111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" b="16093"/>
          <a:stretch/>
        </p:blipFill>
        <p:spPr>
          <a:xfrm>
            <a:off x="-547198" y="0"/>
            <a:ext cx="12204700" cy="62039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048278" y="2597736"/>
            <a:ext cx="3823010" cy="4360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767" y="1058362"/>
            <a:ext cx="1019339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6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>
            <a:extLst>
              <a:ext uri="{FF2B5EF4-FFF2-40B4-BE49-F238E27FC236}">
                <a16:creationId xmlns:a16="http://schemas.microsoft.com/office/drawing/2014/main" id="{EBF9DA69-75E7-C178-433F-A1FC7D926AC1}"/>
              </a:ext>
            </a:extLst>
          </p:cNvPr>
          <p:cNvSpPr txBox="1"/>
          <p:nvPr/>
        </p:nvSpPr>
        <p:spPr>
          <a:xfrm>
            <a:off x="955040" y="473610"/>
            <a:ext cx="8798560" cy="1861006"/>
          </a:xfrm>
          <a:prstGeom prst="roundRect">
            <a:avLst>
              <a:gd name="adj" fmla="val 50000"/>
            </a:avLst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noProof="0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lang="en-US" altLang="zh-CN" sz="4400" b="1" noProof="0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400" b="1" noProof="0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liền</a:t>
            </a:r>
            <a:r>
              <a:rPr lang="en-US" altLang="zh-CN" sz="4400" b="1" noProof="0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400" b="1" noProof="0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sau</a:t>
            </a:r>
            <a:r>
              <a:rPr lang="en-US" altLang="zh-CN" sz="4400" b="1" noProof="0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400" b="1" noProof="0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của</a:t>
            </a:r>
            <a:r>
              <a:rPr lang="en-US" altLang="zh-CN" sz="4400" b="1" noProof="0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56 789 </a:t>
            </a:r>
            <a:r>
              <a:rPr lang="en-US" altLang="zh-CN" sz="4400" b="1" noProof="0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lang="en-US" altLang="zh-CN" sz="4400" b="1" noProof="0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56 790.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</a:t>
            </a:r>
            <a:r>
              <a:rPr lang="en-US" altLang="zh-CN" sz="3600" b="1" noProof="0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hay Sai?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id="{44272FCB-FB76-49E6-95DE-E3523201EBB5}"/>
              </a:ext>
            </a:extLst>
          </p:cNvPr>
          <p:cNvSpPr/>
          <p:nvPr/>
        </p:nvSpPr>
        <p:spPr>
          <a:xfrm>
            <a:off x="2538565" y="3767432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id="{44272FCB-FB76-49E6-95DE-E3523201EBB5}"/>
              </a:ext>
            </a:extLst>
          </p:cNvPr>
          <p:cNvSpPr/>
          <p:nvPr/>
        </p:nvSpPr>
        <p:spPr>
          <a:xfrm>
            <a:off x="6125045" y="3778924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SAI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7863840" y="1490672"/>
            <a:ext cx="4820248" cy="54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2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DC78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>
            <a:extLst>
              <a:ext uri="{FF2B5EF4-FFF2-40B4-BE49-F238E27FC236}">
                <a16:creationId xmlns:a16="http://schemas.microsoft.com/office/drawing/2014/main" id="{EBF9DA69-75E7-C178-433F-A1FC7D926AC1}"/>
              </a:ext>
            </a:extLst>
          </p:cNvPr>
          <p:cNvSpPr txBox="1"/>
          <p:nvPr/>
        </p:nvSpPr>
        <p:spPr>
          <a:xfrm>
            <a:off x="372662" y="641449"/>
            <a:ext cx="11301565" cy="1861006"/>
          </a:xfrm>
          <a:prstGeom prst="roundRect">
            <a:avLst>
              <a:gd name="adj" fmla="val 50000"/>
            </a:avLst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tròn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chục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liền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trước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của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45 565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45 564.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hay Sai?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id="{44272FCB-FB76-49E6-95DE-E3523201EBB5}"/>
              </a:ext>
            </a:extLst>
          </p:cNvPr>
          <p:cNvSpPr/>
          <p:nvPr/>
        </p:nvSpPr>
        <p:spPr>
          <a:xfrm>
            <a:off x="6023445" y="3735645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SAI </a:t>
            </a:r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id="{44272FCB-FB76-49E6-95DE-E3523201EBB5}"/>
              </a:ext>
            </a:extLst>
          </p:cNvPr>
          <p:cNvSpPr/>
          <p:nvPr/>
        </p:nvSpPr>
        <p:spPr>
          <a:xfrm>
            <a:off x="2355685" y="3735644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7863840" y="1490672"/>
            <a:ext cx="4820248" cy="54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9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DC78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>
            <a:extLst>
              <a:ext uri="{FF2B5EF4-FFF2-40B4-BE49-F238E27FC236}">
                <a16:creationId xmlns:a16="http://schemas.microsoft.com/office/drawing/2014/main" id="{EBF9DA69-75E7-C178-433F-A1FC7D926AC1}"/>
              </a:ext>
            </a:extLst>
          </p:cNvPr>
          <p:cNvSpPr txBox="1"/>
          <p:nvPr/>
        </p:nvSpPr>
        <p:spPr>
          <a:xfrm>
            <a:off x="796125" y="560169"/>
            <a:ext cx="10657840" cy="1861006"/>
          </a:xfrm>
          <a:prstGeom prst="roundRect">
            <a:avLst>
              <a:gd name="adj" fmla="val 50000"/>
            </a:avLst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tròn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chục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liền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sau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của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71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156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45 150.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hay Sai?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id="{44272FCB-FB76-49E6-95DE-E3523201EBB5}"/>
              </a:ext>
            </a:extLst>
          </p:cNvPr>
          <p:cNvSpPr/>
          <p:nvPr/>
        </p:nvSpPr>
        <p:spPr>
          <a:xfrm>
            <a:off x="6023445" y="3735645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SAI </a:t>
            </a:r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id="{44272FCB-FB76-49E6-95DE-E3523201EBB5}"/>
              </a:ext>
            </a:extLst>
          </p:cNvPr>
          <p:cNvSpPr/>
          <p:nvPr/>
        </p:nvSpPr>
        <p:spPr>
          <a:xfrm>
            <a:off x="2355685" y="3735644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 </a:t>
            </a: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7863840" y="1490672"/>
            <a:ext cx="4820248" cy="54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3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DC78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>
            <a:extLst>
              <a:ext uri="{FF2B5EF4-FFF2-40B4-BE49-F238E27FC236}">
                <a16:creationId xmlns:a16="http://schemas.microsoft.com/office/drawing/2014/main" id="{EBF9DA69-75E7-C178-433F-A1FC7D926AC1}"/>
              </a:ext>
            </a:extLst>
          </p:cNvPr>
          <p:cNvSpPr txBox="1"/>
          <p:nvPr/>
        </p:nvSpPr>
        <p:spPr>
          <a:xfrm>
            <a:off x="914400" y="762300"/>
            <a:ext cx="10180320" cy="1861006"/>
          </a:xfrm>
          <a:prstGeom prst="roundRect">
            <a:avLst>
              <a:gd name="adj" fmla="val 50000"/>
            </a:avLst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99 999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số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liền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trước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của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100 000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hay Sai?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id="{44272FCB-FB76-49E6-95DE-E3523201EBB5}"/>
              </a:ext>
            </a:extLst>
          </p:cNvPr>
          <p:cNvSpPr/>
          <p:nvPr/>
        </p:nvSpPr>
        <p:spPr>
          <a:xfrm>
            <a:off x="2538565" y="3767432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ĐÚNG </a:t>
            </a:r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id="{44272FCB-FB76-49E6-95DE-E3523201EBB5}"/>
              </a:ext>
            </a:extLst>
          </p:cNvPr>
          <p:cNvSpPr/>
          <p:nvPr/>
        </p:nvSpPr>
        <p:spPr>
          <a:xfrm>
            <a:off x="6125045" y="3778924"/>
            <a:ext cx="2306297" cy="646331"/>
          </a:xfrm>
          <a:prstGeom prst="rect">
            <a:avLst/>
          </a:prstGeom>
          <a:solidFill>
            <a:srgbClr val="14A7A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SAI </a:t>
            </a: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7863840" y="1490672"/>
            <a:ext cx="4820248" cy="54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5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DC78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2"/>
          <a:stretch/>
        </p:blipFill>
        <p:spPr>
          <a:xfrm>
            <a:off x="-23885" y="0"/>
            <a:ext cx="12204700" cy="2847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/>
          <a:stretch/>
        </p:blipFill>
        <p:spPr>
          <a:xfrm>
            <a:off x="-52596" y="3778228"/>
            <a:ext cx="12279658" cy="3111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" b="16093"/>
          <a:stretch/>
        </p:blipFill>
        <p:spPr>
          <a:xfrm>
            <a:off x="-547198" y="0"/>
            <a:ext cx="12204700" cy="62039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048278" y="2597736"/>
            <a:ext cx="3823010" cy="4360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36" y="1208906"/>
            <a:ext cx="1072379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3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2"/>
          <a:stretch/>
        </p:blipFill>
        <p:spPr>
          <a:xfrm>
            <a:off x="-23885" y="0"/>
            <a:ext cx="12204700" cy="2847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/>
          <a:stretch/>
        </p:blipFill>
        <p:spPr>
          <a:xfrm>
            <a:off x="-52596" y="3778228"/>
            <a:ext cx="12279658" cy="3111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" b="16093"/>
          <a:stretch/>
        </p:blipFill>
        <p:spPr>
          <a:xfrm>
            <a:off x="-547198" y="0"/>
            <a:ext cx="12204700" cy="62039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048278" y="2597736"/>
            <a:ext cx="3823010" cy="4360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605" y="1500361"/>
            <a:ext cx="10205589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5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88161" y="490899"/>
            <a:ext cx="9936480" cy="2553891"/>
          </a:xfrm>
          <a:prstGeom prst="wedgeRoundRectCallout">
            <a:avLst>
              <a:gd name="adj1" fmla="val -42963"/>
              <a:gd name="adj2" fmla="val 75919"/>
              <a:gd name="adj3" fmla="val 16667"/>
            </a:avLst>
          </a:prstGeom>
          <a:solidFill>
            <a:srgbClr val="6AC4C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Khang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thao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4" name="图片 35" descr="千库网_男孩努力加油表情包_元素编号133462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4160"/>
            <a:ext cx="3973921" cy="3973921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393" l="2508" r="100000">
                        <a14:foregroundMark x1="32288" y1="53770" x2="26332" y2="66885"/>
                        <a14:foregroundMark x1="12226" y1="68852" x2="17241" y2="74426"/>
                        <a14:foregroundMark x1="20690" y1="47869" x2="27586" y2="61967"/>
                        <a14:foregroundMark x1="18495" y1="43279" x2="25705" y2="70164"/>
                        <a14:foregroundMark x1="23197" y1="23279" x2="17555" y2="41639"/>
                        <a14:foregroundMark x1="43574" y1="11803" x2="26959" y2="39016"/>
                        <a14:foregroundMark x1="47649" y1="12459" x2="72100" y2="30492"/>
                        <a14:foregroundMark x1="67085" y1="4918" x2="69592" y2="29180"/>
                        <a14:foregroundMark x1="76176" y1="29180" x2="76176" y2="68525"/>
                        <a14:foregroundMark x1="88401" y1="40656" x2="88088" y2="61639"/>
                        <a14:foregroundMark x1="66458" y1="40000" x2="65517" y2="67869"/>
                        <a14:foregroundMark x1="51097" y1="62623" x2="57680" y2="74426"/>
                        <a14:foregroundMark x1="43260" y1="54754" x2="46082" y2="77377"/>
                        <a14:foregroundMark x1="50470" y1="86885" x2="70533" y2="7803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6306" y="3637011"/>
            <a:ext cx="2255192" cy="2156217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45" b="97170" l="932" r="98447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2673" y="3503434"/>
            <a:ext cx="2268814" cy="2240630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48" b="99417" l="3560" r="97735">
                        <a14:foregroundMark x1="12621" y1="62099" x2="26214" y2="70554"/>
                        <a14:foregroundMark x1="13592" y1="60350" x2="10680" y2="64140"/>
                        <a14:foregroundMark x1="14239" y1="56560" x2="34304" y2="80758"/>
                        <a14:foregroundMark x1="26214" y1="42566" x2="54045" y2="22449"/>
                        <a14:foregroundMark x1="74110" y1="16327" x2="82201" y2="19825"/>
                        <a14:foregroundMark x1="73786" y1="13994" x2="73786" y2="13994"/>
                        <a14:foregroundMark x1="70550" y1="11953" x2="78964" y2="12828"/>
                        <a14:foregroundMark x1="66019" y1="11953" x2="71197" y2="1137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9630" y="3461216"/>
            <a:ext cx="2100849" cy="233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>
            <a:extLst>
              <a:ext uri="{FF2B5EF4-FFF2-40B4-BE49-F238E27FC236}">
                <a16:creationId xmlns:a16="http://schemas.microsoft.com/office/drawing/2014/main" id="{C7BD42A7-54BB-3E6F-B46B-4E666C12A8EC}"/>
              </a:ext>
            </a:extLst>
          </p:cNvPr>
          <p:cNvSpPr txBox="1"/>
          <p:nvPr/>
        </p:nvSpPr>
        <p:spPr>
          <a:xfrm>
            <a:off x="1524174" y="578819"/>
            <a:ext cx="9620162" cy="1464231"/>
          </a:xfrm>
          <a:prstGeom prst="roundRect">
            <a:avLst/>
          </a:prstGeom>
          <a:solidFill>
            <a:srgbClr val="14A7A6"/>
          </a:solidFill>
          <a:ln>
            <a:solidFill>
              <a:srgbClr val="14A7A6"/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Ba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mươi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mốt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nghìn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một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trăm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linh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một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được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viết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: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6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2800069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A.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30 101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16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3" y="627015"/>
            <a:ext cx="1367841" cy="1367841"/>
          </a:xfrm>
          <a:prstGeom prst="rect">
            <a:avLst/>
          </a:prstGeom>
        </p:spPr>
      </p:pic>
      <p:sp>
        <p:nvSpPr>
          <p:cNvPr id="18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2710205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B. 31 101</a:t>
            </a:r>
          </a:p>
        </p:txBody>
      </p:sp>
      <p:sp>
        <p:nvSpPr>
          <p:cNvPr id="19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4324973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30 001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20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4344164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.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31 001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34" name="图片 35" descr="千库网_男孩努力加油表情包_元素编号133462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352" y="2691014"/>
            <a:ext cx="4294208" cy="42942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393" l="2508" r="100000">
                        <a14:foregroundMark x1="32288" y1="53770" x2="26332" y2="66885"/>
                        <a14:foregroundMark x1="12226" y1="68852" x2="17241" y2="74426"/>
                        <a14:foregroundMark x1="20690" y1="47869" x2="27586" y2="61967"/>
                        <a14:foregroundMark x1="18495" y1="43279" x2="25705" y2="70164"/>
                        <a14:foregroundMark x1="23197" y1="23279" x2="17555" y2="41639"/>
                        <a14:foregroundMark x1="43574" y1="11803" x2="26959" y2="39016"/>
                        <a14:foregroundMark x1="47649" y1="12459" x2="72100" y2="30492"/>
                        <a14:foregroundMark x1="67085" y1="4918" x2="69592" y2="29180"/>
                        <a14:foregroundMark x1="76176" y1="29180" x2="76176" y2="68525"/>
                        <a14:foregroundMark x1="88401" y1="40656" x2="88088" y2="61639"/>
                        <a14:foregroundMark x1="66458" y1="40000" x2="65517" y2="67869"/>
                        <a14:foregroundMark x1="51097" y1="62623" x2="57680" y2="74426"/>
                        <a14:foregroundMark x1="43260" y1="54754" x2="46082" y2="77377"/>
                        <a14:foregroundMark x1="50470" y1="86885" x2="70533" y2="7803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3354" y="2265993"/>
            <a:ext cx="1622772" cy="155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7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C7BD42A7-54BB-3E6F-B46B-4E666C12A8EC}"/>
              </a:ext>
            </a:extLst>
          </p:cNvPr>
          <p:cNvSpPr txBox="1"/>
          <p:nvPr/>
        </p:nvSpPr>
        <p:spPr>
          <a:xfrm>
            <a:off x="1524174" y="578819"/>
            <a:ext cx="9620162" cy="1464231"/>
          </a:xfrm>
          <a:prstGeom prst="roundRect">
            <a:avLst/>
          </a:prstGeom>
          <a:solidFill>
            <a:srgbClr val="14A7A6"/>
          </a:solidFill>
          <a:ln>
            <a:solidFill>
              <a:srgbClr val="14A7A6"/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Tám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mươi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nghìn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tám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trăm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mười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tám</a:t>
            </a:r>
            <a:endParaRPr kumimoji="0" lang="en-US" altLang="zh-CN" sz="40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được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viết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: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3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2800069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A.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80 818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4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3" y="627015"/>
            <a:ext cx="1367841" cy="1367841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2710205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B. 18 818</a:t>
            </a:r>
          </a:p>
        </p:txBody>
      </p:sp>
      <p:sp>
        <p:nvSpPr>
          <p:cNvPr id="6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4324973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88 818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7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4344164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.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80 808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8" name="图片 35" descr="千库网_男孩努力加油表情包_元素编号1334627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6352" y="2691014"/>
            <a:ext cx="4294208" cy="4294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45" b="97170" l="932" r="98447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032" y="2442425"/>
            <a:ext cx="1612255" cy="159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3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C7BD42A7-54BB-3E6F-B46B-4E666C12A8EC}"/>
              </a:ext>
            </a:extLst>
          </p:cNvPr>
          <p:cNvSpPr txBox="1"/>
          <p:nvPr/>
        </p:nvSpPr>
        <p:spPr>
          <a:xfrm>
            <a:off x="1524174" y="578819"/>
            <a:ext cx="9620162" cy="1464231"/>
          </a:xfrm>
          <a:prstGeom prst="roundRect">
            <a:avLst/>
          </a:prstGeom>
          <a:solidFill>
            <a:srgbClr val="14A7A6"/>
          </a:solidFill>
          <a:ln>
            <a:solidFill>
              <a:srgbClr val="14A7A6"/>
            </a:solidFill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2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chục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nghìn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, 8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nghìn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, 2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chục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và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8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đơn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vị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 </a:t>
            </a:r>
            <a:endParaRPr kumimoji="0" lang="en-US" altLang="zh-CN" sz="40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được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viết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: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3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2800069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A.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20 828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4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3" y="627015"/>
            <a:ext cx="1367841" cy="1367841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2710205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B. 28 208</a:t>
            </a:r>
          </a:p>
        </p:txBody>
      </p:sp>
      <p:sp>
        <p:nvSpPr>
          <p:cNvPr id="6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999846" y="4324973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28 280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sp>
        <p:nvSpPr>
          <p:cNvPr id="7" name="圆角矩形 4">
            <a:extLst>
              <a:ext uri="{FF2B5EF4-FFF2-40B4-BE49-F238E27FC236}">
                <a16:creationId xmlns:a16="http://schemas.microsoft.com/office/drawing/2014/main" id="{4FEA8ADA-B353-5853-8AC8-7901E0A372F6}"/>
              </a:ext>
            </a:extLst>
          </p:cNvPr>
          <p:cNvSpPr/>
          <p:nvPr/>
        </p:nvSpPr>
        <p:spPr>
          <a:xfrm>
            <a:off x="7964928" y="4344164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.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28 028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14A7A6"/>
              </a:solidFill>
              <a:effectLst/>
              <a:uLnTx/>
              <a:uFillTx/>
              <a:latin typeface="Calibri" panose="020F0502020204030204" pitchFamily="34" charset="0"/>
              <a:ea typeface="雷盖体" panose="00000800000000000000" pitchFamily="2" charset="-122"/>
              <a:cs typeface="Calibri" panose="020F0502020204030204" pitchFamily="34" charset="0"/>
              <a:sym typeface="雷盖体" panose="00000800000000000000" pitchFamily="2" charset="-122"/>
            </a:endParaRPr>
          </a:p>
        </p:txBody>
      </p:sp>
      <p:pic>
        <p:nvPicPr>
          <p:cNvPr id="8" name="图片 35" descr="千库网_男孩努力加油表情包_元素编号133462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352" y="2691014"/>
            <a:ext cx="4294208" cy="429420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48" b="99417" l="3560" r="97735">
                        <a14:foregroundMark x1="12621" y1="62099" x2="26214" y2="70554"/>
                        <a14:foregroundMark x1="13592" y1="60350" x2="10680" y2="64140"/>
                        <a14:foregroundMark x1="14239" y1="56560" x2="34304" y2="80758"/>
                        <a14:foregroundMark x1="26214" y1="42566" x2="54045" y2="22449"/>
                        <a14:foregroundMark x1="74110" y1="16327" x2="82201" y2="19825"/>
                        <a14:foregroundMark x1="73786" y1="13994" x2="73786" y2="13994"/>
                        <a14:foregroundMark x1="70550" y1="11953" x2="78964" y2="12828"/>
                        <a14:foregroundMark x1="66019" y1="11953" x2="71197" y2="1137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7801" y="3783479"/>
            <a:ext cx="1765648" cy="19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7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45" y="0"/>
            <a:ext cx="12258406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E38B00C0-6DD7-4A4F-2A5C-717D3A45F457}"/>
              </a:ext>
            </a:extLst>
          </p:cNvPr>
          <p:cNvGrpSpPr/>
          <p:nvPr/>
        </p:nvGrpSpPr>
        <p:grpSpPr>
          <a:xfrm>
            <a:off x="3376331" y="766664"/>
            <a:ext cx="3914180" cy="1313308"/>
            <a:chOff x="4115793" y="1311628"/>
            <a:chExt cx="3914180" cy="1313308"/>
          </a:xfrm>
        </p:grpSpPr>
        <p:sp>
          <p:nvSpPr>
            <p:cNvPr id="22" name="圆角矩形 21">
              <a:extLst>
                <a:ext uri="{FF2B5EF4-FFF2-40B4-BE49-F238E27FC236}">
                  <a16:creationId xmlns:a16="http://schemas.microsoft.com/office/drawing/2014/main" id="{E159D424-AD02-4AE1-F0AA-C13F3C66A367}"/>
                </a:ext>
              </a:extLst>
            </p:cNvPr>
            <p:cNvSpPr/>
            <p:nvPr/>
          </p:nvSpPr>
          <p:spPr>
            <a:xfrm>
              <a:off x="5205094" y="1692703"/>
              <a:ext cx="2824879" cy="6914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7175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150" normalizeH="0" baseline="0" noProof="0" dirty="0" err="1">
                  <a:ln>
                    <a:noFill/>
                  </a:ln>
                  <a:solidFill>
                    <a:srgbClr val="14A7A6"/>
                  </a:solidFill>
                  <a:effectLst/>
                  <a:uLnTx/>
                  <a:uFillTx/>
                  <a:latin typeface="UVN Sang Song Nang" panose="03030802040007090B04" pitchFamily="66" charset="0"/>
                  <a:ea typeface="雷盖体" panose="00000800000000000000" pitchFamily="2" charset="-122"/>
                  <a:cs typeface="+mn-cs"/>
                  <a:sym typeface="雷盖体" panose="00000800000000000000" pitchFamily="2" charset="-122"/>
                </a:rPr>
                <a:t>Toán</a:t>
              </a:r>
              <a:r>
                <a:rPr kumimoji="0" lang="en-US" altLang="zh-CN" sz="4400" b="0" i="0" u="none" strike="noStrike" kern="1200" cap="none" spc="150" normalizeH="0" baseline="0" noProof="0" dirty="0">
                  <a:ln>
                    <a:noFill/>
                  </a:ln>
                  <a:solidFill>
                    <a:srgbClr val="14A7A6"/>
                  </a:solidFill>
                  <a:effectLst/>
                  <a:uLnTx/>
                  <a:uFillTx/>
                  <a:latin typeface="UVN Sang Song Nang" panose="03030802040007090B04" pitchFamily="66" charset="0"/>
                  <a:ea typeface="雷盖体" panose="00000800000000000000" pitchFamily="2" charset="-122"/>
                  <a:cs typeface="+mn-cs"/>
                  <a:sym typeface="雷盖体" panose="00000800000000000000" pitchFamily="2" charset="-122"/>
                </a:rPr>
                <a:t> 3</a:t>
              </a:r>
              <a:endParaRPr kumimoji="0" lang="zh-CN" altLang="en-US" sz="4400" b="0" i="0" u="none" strike="noStrike" kern="1200" cap="none" spc="150" normalizeH="0" baseline="0" noProof="0" dirty="0">
                <a:ln>
                  <a:noFill/>
                </a:ln>
                <a:solidFill>
                  <a:srgbClr val="14A7A6"/>
                </a:solidFill>
                <a:effectLst/>
                <a:uLnTx/>
                <a:uFillTx/>
                <a:latin typeface="UVN Sang Song Nang" panose="03030802040007090B04" pitchFamily="66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1CBCE14-8CDA-8BB9-C3DC-F0F632836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5793" y="1311628"/>
              <a:ext cx="1313308" cy="131330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760" y="1226338"/>
            <a:ext cx="10016596" cy="2249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9118" y="3566131"/>
            <a:ext cx="231058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3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5" y="0"/>
            <a:ext cx="12215886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2"/>
          <a:stretch/>
        </p:blipFill>
        <p:spPr>
          <a:xfrm>
            <a:off x="-23885" y="0"/>
            <a:ext cx="12204700" cy="2847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/>
          <a:stretch/>
        </p:blipFill>
        <p:spPr>
          <a:xfrm>
            <a:off x="-52596" y="3778228"/>
            <a:ext cx="12279658" cy="3111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" b="16093"/>
          <a:stretch/>
        </p:blipFill>
        <p:spPr>
          <a:xfrm>
            <a:off x="-547198" y="0"/>
            <a:ext cx="12204700" cy="62039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 flipH="1">
            <a:off x="8048278" y="2597736"/>
            <a:ext cx="3823010" cy="4360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425" y="1308601"/>
            <a:ext cx="1033361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5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64279" y="627521"/>
            <a:ext cx="8551209" cy="2074091"/>
            <a:chOff x="3735136" y="1227731"/>
            <a:chExt cx="7710755" cy="2246811"/>
          </a:xfrm>
        </p:grpSpPr>
        <p:sp>
          <p:nvSpPr>
            <p:cNvPr id="5" name="Rectangle 4"/>
            <p:cNvSpPr/>
            <p:nvPr/>
          </p:nvSpPr>
          <p:spPr>
            <a:xfrm>
              <a:off x="3735136" y="1227731"/>
              <a:ext cx="7710755" cy="1793965"/>
            </a:xfrm>
            <a:prstGeom prst="rect">
              <a:avLst/>
            </a:prstGeom>
            <a:solidFill>
              <a:srgbClr val="6AC4C5"/>
            </a:solidFill>
            <a:ln>
              <a:solidFill>
                <a:srgbClr val="A0B8B8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Down Arrow 5"/>
            <p:cNvSpPr/>
            <p:nvPr/>
          </p:nvSpPr>
          <p:spPr>
            <a:xfrm>
              <a:off x="7500198" y="3021696"/>
              <a:ext cx="180630" cy="452846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A0B8B8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823033" y="798227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94051" y="790384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58658" y="787258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10842" y="787258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463026" y="798227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857362" y="1485117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94051" y="1471589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179864" y="1471589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29307" y="1494913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463026" y="1494913"/>
            <a:ext cx="1551324" cy="583650"/>
          </a:xfrm>
          <a:prstGeom prst="roundRect">
            <a:avLst/>
          </a:prstGeom>
          <a:solidFill>
            <a:srgbClr val="FADC78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732602" y="2697453"/>
            <a:ext cx="2496312" cy="740664"/>
          </a:xfrm>
          <a:prstGeom prst="roundRect">
            <a:avLst/>
          </a:prstGeom>
          <a:solidFill>
            <a:srgbClr val="14A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ADC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100 000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85046" y="3469572"/>
            <a:ext cx="3924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4A7A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lang="en-US" sz="4000" b="1" dirty="0" err="1">
                <a:solidFill>
                  <a:srgbClr val="14A7A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14A7A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4A7A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4000" b="1" dirty="0">
                <a:solidFill>
                  <a:srgbClr val="14A7A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4A7A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4000" b="1" dirty="0">
                <a:solidFill>
                  <a:srgbClr val="14A7A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05647" y="4772876"/>
            <a:ext cx="10683433" cy="207760"/>
            <a:chOff x="831627" y="5421098"/>
            <a:chExt cx="10683433" cy="207760"/>
          </a:xfrm>
        </p:grpSpPr>
        <p:grpSp>
          <p:nvGrpSpPr>
            <p:cNvPr id="20" name="Group 19"/>
            <p:cNvGrpSpPr/>
            <p:nvPr/>
          </p:nvGrpSpPr>
          <p:grpSpPr>
            <a:xfrm>
              <a:off x="831627" y="5435984"/>
              <a:ext cx="10683433" cy="192874"/>
              <a:chOff x="787078" y="2292945"/>
              <a:chExt cx="10683433" cy="192874"/>
            </a:xfrm>
          </p:grpSpPr>
          <p:cxnSp>
            <p:nvCxnSpPr>
              <p:cNvPr id="26" name="Straight Arrow Connector 25"/>
              <p:cNvCxnSpPr/>
              <p:nvPr/>
            </p:nvCxnSpPr>
            <p:spPr>
              <a:xfrm>
                <a:off x="787078" y="2384385"/>
                <a:ext cx="10683433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452557" y="2302939"/>
                <a:ext cx="0" cy="18288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2842445" y="2292945"/>
                <a:ext cx="0" cy="18288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/>
            <p:cNvCxnSpPr/>
            <p:nvPr/>
          </p:nvCxnSpPr>
          <p:spPr>
            <a:xfrm>
              <a:off x="4289612" y="5435984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666770" y="5432138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056658" y="5422746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451629" y="5422746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827583" y="5421098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ounded Rectangle 28"/>
          <p:cNvSpPr/>
          <p:nvPr/>
        </p:nvSpPr>
        <p:spPr>
          <a:xfrm>
            <a:off x="652406" y="5107441"/>
            <a:ext cx="1589391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14A7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99 994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119614" y="5107441"/>
            <a:ext cx="1589391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14A7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99 995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408686" y="5108258"/>
            <a:ext cx="1589391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14A7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99 996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38072" y="5108258"/>
            <a:ext cx="1589391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14A7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99 997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010408" y="5114526"/>
            <a:ext cx="1589391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14A7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99 998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431013" y="5118668"/>
            <a:ext cx="1589391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14A7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99 999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687861" y="5118668"/>
            <a:ext cx="1864389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100 000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6566" y="4131995"/>
            <a:ext cx="544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26567" y="787258"/>
            <a:ext cx="544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408288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7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511</Words>
  <Application>Microsoft Office PowerPoint</Application>
  <PresentationFormat>Màn hình rộng</PresentationFormat>
  <Paragraphs>98</Paragraphs>
  <Slides>20</Slides>
  <Notes>10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7" baseType="lpstr">
      <vt:lpstr>UVN Sang Song Nang</vt:lpstr>
      <vt:lpstr>微软雅黑</vt:lpstr>
      <vt:lpstr>Calibri</vt:lpstr>
      <vt:lpstr>等线</vt:lpstr>
      <vt:lpstr>Wingdings</vt:lpstr>
      <vt:lpstr>Arial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LE THI THU GIANG</cp:lastModifiedBy>
  <cp:revision>23</cp:revision>
  <dcterms:created xsi:type="dcterms:W3CDTF">2023-03-04T16:58:23Z</dcterms:created>
  <dcterms:modified xsi:type="dcterms:W3CDTF">2024-03-30T14:22:22Z</dcterms:modified>
</cp:coreProperties>
</file>