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8" r:id="rId4"/>
    <p:sldId id="257" r:id="rId5"/>
    <p:sldId id="259" r:id="rId6"/>
    <p:sldId id="281" r:id="rId7"/>
    <p:sldId id="260" r:id="rId8"/>
    <p:sldId id="261" r:id="rId9"/>
    <p:sldId id="282" r:id="rId10"/>
    <p:sldId id="283" r:id="rId11"/>
    <p:sldId id="286" r:id="rId12"/>
    <p:sldId id="284" r:id="rId13"/>
    <p:sldId id="285" r:id="rId14"/>
    <p:sldId id="287" r:id="rId15"/>
    <p:sldId id="262" r:id="rId16"/>
    <p:sldId id="288" r:id="rId17"/>
    <p:sldId id="289" r:id="rId18"/>
    <p:sldId id="290" r:id="rId19"/>
    <p:sldId id="263" r:id="rId20"/>
    <p:sldId id="291" r:id="rId21"/>
    <p:sldId id="265" r:id="rId22"/>
    <p:sldId id="280" r:id="rId23"/>
  </p:sldIdLst>
  <p:sldSz cx="12192000" cy="6858000"/>
  <p:notesSz cx="6858000" cy="9144000"/>
  <p:embeddedFontLst>
    <p:embeddedFont>
      <p:font typeface="#9Slide03 Arima Madurai Black" panose="00000A00000000000000" pitchFamily="2" charset="0"/>
      <p:bold r:id="rId24"/>
    </p:embeddedFont>
    <p:embeddedFont>
      <p:font typeface="#9Slide07 Altus" pitchFamily="2" charset="0"/>
      <p:regular r:id="rId25"/>
    </p:embeddedFont>
    <p:embeddedFont>
      <p:font typeface="#9Slide07 HoneyCream" pitchFamily="2"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ambria" panose="02040503050406030204" pitchFamily="18" charset="0"/>
      <p:regular r:id="rId33"/>
      <p:bold r:id="rId34"/>
      <p:italic r:id="rId35"/>
      <p:boldItalic r:id="rId36"/>
    </p:embeddedFont>
    <p:embeddedFont>
      <p:font typeface="SVN-Gretoon" panose="02040603050506020204" pitchFamily="18" charset="0"/>
      <p:regular r:id="rId37"/>
    </p:embeddedFont>
    <p:embeddedFont>
      <p:font typeface="SVN-Newton" panose="02040603050506020204" pitchFamily="18" charset="0"/>
      <p:regular r:id="rId38"/>
    </p:embeddedFont>
    <p:embeddedFont>
      <p:font typeface="UTM Eremitage" panose="02040603050506020204" pitchFamily="18"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7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p:cViewPr varScale="1">
        <p:scale>
          <a:sx n="60" d="100"/>
          <a:sy n="60" d="100"/>
        </p:scale>
        <p:origin x="84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3CE5980-92CF-440F-8DAF-66808DFA6353}" type="datetimeFigureOut">
              <a:rPr lang="en-US" smtClean="0"/>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1976928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CE5980-92CF-440F-8DAF-66808DFA6353}" type="datetimeFigureOut">
              <a:rPr lang="en-US" smtClean="0"/>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2161164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CE5980-92CF-440F-8DAF-66808DFA6353}" type="datetimeFigureOut">
              <a:rPr lang="en-US" smtClean="0"/>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3011329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40154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56709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0456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34050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100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93456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2151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5986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CE5980-92CF-440F-8DAF-66808DFA6353}" type="datetimeFigureOut">
              <a:rPr lang="en-US" smtClean="0"/>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3453602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20777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26431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7801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3CE5980-92CF-440F-8DAF-66808DFA6353}" type="datetimeFigureOut">
              <a:rPr lang="en-US" smtClean="0"/>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4059358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CE5980-92CF-440F-8DAF-66808DFA6353}" type="datetimeFigureOut">
              <a:rPr lang="en-US" smtClean="0"/>
              <a:t>3/30/2024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3847328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CE5980-92CF-440F-8DAF-66808DFA6353}" type="datetimeFigureOut">
              <a:rPr lang="en-US" smtClean="0"/>
              <a:t>3/30/2024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81115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CE5980-92CF-440F-8DAF-66808DFA6353}" type="datetimeFigureOut">
              <a:rPr lang="en-US" smtClean="0"/>
              <a:t>3/30/2024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2977446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CE5980-92CF-440F-8DAF-66808DFA6353}" type="datetimeFigureOut">
              <a:rPr lang="en-US" smtClean="0"/>
              <a:t>3/30/2024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2203810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3CE5980-92CF-440F-8DAF-66808DFA6353}" type="datetimeFigureOut">
              <a:rPr lang="en-US" smtClean="0"/>
              <a:t>3/30/2024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1587590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3CE5980-92CF-440F-8DAF-66808DFA6353}" type="datetimeFigureOut">
              <a:rPr lang="en-US" smtClean="0"/>
              <a:t>3/30/2024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98930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CE5980-92CF-440F-8DAF-66808DFA6353}" type="datetimeFigureOut">
              <a:rPr lang="en-US" smtClean="0"/>
              <a:t>3/30/2024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B76D3-32BE-4648-904C-380EDDFC4EB0}"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28064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1141666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audio" Target="../media/media1.mp3"/><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microsoft.com/office/2007/relationships/media" Target="../media/media1.mp3"/><Relationship Id="rId16" Type="http://schemas.openxmlformats.org/officeDocument/2006/relationships/image" Target="../media/image15.png"/><Relationship Id="rId20" Type="http://schemas.openxmlformats.org/officeDocument/2006/relationships/image" Target="../media/image18.png"/><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png"/><Relationship Id="rId19" Type="http://schemas.microsoft.com/office/2007/relationships/hdphoto" Target="../media/hdphoto1.wdp"/><Relationship Id="rId4" Type="http://schemas.openxmlformats.org/officeDocument/2006/relationships/slideLayout" Target="../slideLayouts/slideLayout12.xml"/><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34.png"/><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jpeg"/><Relationship Id="rId7" Type="http://schemas.openxmlformats.org/officeDocument/2006/relationships/image" Target="../media/image35.png"/><Relationship Id="rId2" Type="http://schemas.openxmlformats.org/officeDocument/2006/relationships/slideLayout" Target="../slideLayouts/slideLayout18.xml"/><Relationship Id="rId1" Type="http://schemas.openxmlformats.org/officeDocument/2006/relationships/tags" Target="../tags/tag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9.jpeg"/><Relationship Id="rId7" Type="http://schemas.microsoft.com/office/2007/relationships/hdphoto" Target="../media/hdphoto2.wdp"/><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image" Target="../media/image37.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16.xml"/><Relationship Id="rId6" Type="http://schemas.openxmlformats.org/officeDocument/2006/relationships/image" Target="../media/image38.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17.xml"/><Relationship Id="rId6" Type="http://schemas.openxmlformats.org/officeDocument/2006/relationships/image" Target="../media/image3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tags" Target="../tags/tag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19.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20.xml"/><Relationship Id="rId6" Type="http://schemas.openxmlformats.org/officeDocument/2006/relationships/image" Target="../media/image41.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2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42.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5.pn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jpeg"/><Relationship Id="rId7"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69A67A-B173-4A86-8DB2-00402C6288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144" t="973" r="12452" b="25905"/>
          <a:stretch/>
        </p:blipFill>
        <p:spPr>
          <a:xfrm rot="16200000" flipH="1">
            <a:off x="2644605" y="-2689394"/>
            <a:ext cx="6902792" cy="12191999"/>
          </a:xfrm>
          <a:prstGeom prst="rect">
            <a:avLst/>
          </a:prstGeom>
          <a:noFill/>
        </p:spPr>
      </p:pic>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5564" t="65960" r="-298" b="-174"/>
          <a:stretch/>
        </p:blipFill>
        <p:spPr>
          <a:xfrm rot="16200000">
            <a:off x="8840809" y="-303945"/>
            <a:ext cx="3142875" cy="3605931"/>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pic>
        <p:nvPicPr>
          <p:cNvPr id="2" name="5c4daca3bbb30">
            <a:hlinkClick r:id="" action="ppaction://media"/>
            <a:extLst>
              <a:ext uri="{FF2B5EF4-FFF2-40B4-BE49-F238E27FC236}">
                <a16:creationId xmlns:a16="http://schemas.microsoft.com/office/drawing/2014/main" id="{BC68B77D-75CF-4D14-B800-F5225377926E}"/>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511722" y="-967348"/>
            <a:ext cx="406400" cy="406400"/>
          </a:xfrm>
          <a:prstGeom prst="rect">
            <a:avLst/>
          </a:prstGeom>
        </p:spPr>
      </p:pic>
      <p:pic>
        <p:nvPicPr>
          <p:cNvPr id="8" name="Picture 7"/>
          <p:cNvPicPr>
            <a:picLocks noChangeAspect="1"/>
          </p:cNvPicPr>
          <p:nvPr/>
        </p:nvPicPr>
        <p:blipFill>
          <a:blip r:embed="rId18">
            <a:extLst>
              <a:ext uri="{BEBA8EAE-BF5A-486C-A8C5-ECC9F3942E4B}">
                <a14:imgProps xmlns:a14="http://schemas.microsoft.com/office/drawing/2010/main">
                  <a14:imgLayer r:embed="rId19">
                    <a14:imgEffect>
                      <a14:backgroundRemoval t="10000" b="98947" l="9620" r="89933">
                        <a14:foregroundMark x1="48546" y1="92895" x2="63758" y2="92895"/>
                      </a14:backgroundRemoval>
                    </a14:imgEffect>
                  </a14:imgLayer>
                </a14:imgProps>
              </a:ext>
            </a:extLst>
          </a:blip>
          <a:stretch>
            <a:fillRect/>
          </a:stretch>
        </p:blipFill>
        <p:spPr>
          <a:xfrm>
            <a:off x="9537549" y="2400636"/>
            <a:ext cx="1849192" cy="1572020"/>
          </a:xfrm>
          <a:prstGeom prst="rect">
            <a:avLst/>
          </a:prstGeom>
        </p:spPr>
      </p:pic>
      <p:pic>
        <p:nvPicPr>
          <p:cNvPr id="10" name="Picture 9"/>
          <p:cNvPicPr>
            <a:picLocks noChangeAspect="1"/>
          </p:cNvPicPr>
          <p:nvPr/>
        </p:nvPicPr>
        <p:blipFill>
          <a:blip r:embed="rId20"/>
          <a:stretch>
            <a:fillRect/>
          </a:stretch>
        </p:blipFill>
        <p:spPr>
          <a:xfrm>
            <a:off x="550240" y="993790"/>
            <a:ext cx="10681118" cy="5462489"/>
          </a:xfrm>
          <a:prstGeom prst="rect">
            <a:avLst/>
          </a:prstGeom>
        </p:spPr>
      </p:pic>
    </p:spTree>
    <p:custDataLst>
      <p:tags r:id="rId1"/>
    </p:custDataLst>
    <p:extLst>
      <p:ext uri="{BB962C8B-B14F-4D97-AF65-F5344CB8AC3E}">
        <p14:creationId xmlns:p14="http://schemas.microsoft.com/office/powerpoint/2010/main" val="2708503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par>
                                <p:cTn id="32" presetID="14"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par>
                                <p:cTn id="35" presetID="14" presetClass="entr" presetSubtype="1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par>
                                <p:cTn id="38" presetID="14" presetClass="entr" presetSubtype="1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par>
                                <p:cTn id="41" presetID="14" presetClass="entr" presetSubtype="1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par>
                                <p:cTn id="44" presetID="14" presetClass="entr" presetSubtype="1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cTn>
                              </p:par>
                              <p:par>
                                <p:cTn id="47" presetID="14" presetClass="entr" presetSubtype="1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randombar(horizontal)">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remove"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39"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5" name="组合 4">
            <a:extLst>
              <a:ext uri="{FF2B5EF4-FFF2-40B4-BE49-F238E27FC236}">
                <a16:creationId xmlns:a16="http://schemas.microsoft.com/office/drawing/2014/main" id="{D08FDA7B-A342-4FD3-BD66-ADE2EE3D336E}"/>
              </a:ext>
            </a:extLst>
          </p:cNvPr>
          <p:cNvGrpSpPr/>
          <p:nvPr/>
        </p:nvGrpSpPr>
        <p:grpSpPr>
          <a:xfrm>
            <a:off x="3284953" y="1385567"/>
            <a:ext cx="7024529" cy="3411477"/>
            <a:chOff x="1054548" y="1627886"/>
            <a:chExt cx="8507624" cy="3411477"/>
          </a:xfrm>
          <a:solidFill>
            <a:schemeClr val="bg1"/>
          </a:solidFill>
        </p:grpSpPr>
        <p:sp>
          <p:nvSpPr>
            <p:cNvPr id="11" name="任意多边形: 形状 10">
              <a:extLst>
                <a:ext uri="{FF2B5EF4-FFF2-40B4-BE49-F238E27FC236}">
                  <a16:creationId xmlns:a16="http://schemas.microsoft.com/office/drawing/2014/main" id="{2CCA7620-8348-4392-9F3F-9FA1592E244F}"/>
                </a:ext>
              </a:extLst>
            </p:cNvPr>
            <p:cNvSpPr/>
            <p:nvPr/>
          </p:nvSpPr>
          <p:spPr>
            <a:xfrm>
              <a:off x="1054548" y="1627886"/>
              <a:ext cx="8507624" cy="3411477"/>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grpFill/>
            <a:ln w="57150">
              <a:solidFill>
                <a:schemeClr val="accent2">
                  <a:lumMod val="75000"/>
                </a:schemeClr>
              </a:solidFill>
              <a:prstDash val="dashDot"/>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1559C3D3-3AF3-4F03-BA74-513CB86C1F1A}"/>
                </a:ext>
              </a:extLst>
            </p:cNvPr>
            <p:cNvSpPr txBox="1"/>
            <p:nvPr/>
          </p:nvSpPr>
          <p:spPr>
            <a:xfrm>
              <a:off x="1260739" y="2237612"/>
              <a:ext cx="8049102" cy="2123658"/>
            </a:xfrm>
            <a:prstGeom prst="rect">
              <a:avLst/>
            </a:prstGeom>
            <a:grpFill/>
            <a:ln>
              <a:noFill/>
            </a:ln>
          </p:spPr>
          <p:txBody>
            <a:bodyPr wrap="square" rtlCol="0">
              <a:spAutoFit/>
            </a:bodyPr>
            <a:lstStyle/>
            <a:p>
              <a:pPr algn="ctr"/>
              <a:r>
                <a:rPr lang="en-US" sz="4400" dirty="0" err="1">
                  <a:latin typeface="Cambria" panose="02040503050406030204" pitchFamily="18" charset="0"/>
                  <a:ea typeface="Cambria" panose="02040503050406030204" pitchFamily="18" charset="0"/>
                </a:rPr>
                <a:t>Chú</a:t>
              </a:r>
              <a:r>
                <a:rPr lang="en-US" sz="4400" dirty="0">
                  <a:latin typeface="Cambria" panose="02040503050406030204" pitchFamily="18" charset="0"/>
                  <a:ea typeface="Cambria" panose="02040503050406030204" pitchFamily="18" charset="0"/>
                </a:rPr>
                <a:t> ý </a:t>
              </a:r>
              <a:r>
                <a:rPr lang="en-US" sz="4400" dirty="0" err="1">
                  <a:latin typeface="Cambria" panose="02040503050406030204" pitchFamily="18" charset="0"/>
                  <a:ea typeface="Cambria" panose="02040503050406030204" pitchFamily="18" charset="0"/>
                </a:rPr>
                <a:t>ngắt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nghỉ</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đúng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phân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biệt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được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lời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các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nhân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lời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kể</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chuyện</a:t>
              </a:r>
              <a:r>
                <a:rPr lang="en-US" sz="4400" dirty="0">
                  <a:latin typeface="Cambria" panose="02040503050406030204" pitchFamily="18" charset="0"/>
                  <a:ea typeface="Cambria" panose="02040503050406030204" pitchFamily="18" charset="0"/>
                </a:rPr>
                <a:t>. </a:t>
              </a:r>
              <a:endParaRPr lang="en-US" sz="13800" dirty="0">
                <a:latin typeface="Cambria" panose="02040503050406030204" pitchFamily="18" charset="0"/>
                <a:ea typeface="Cambria" panose="02040503050406030204" pitchFamily="18" charset="0"/>
              </a:endParaRPr>
            </a:p>
          </p:txBody>
        </p:sp>
      </p:grpSp>
      <p:sp>
        <p:nvSpPr>
          <p:cNvPr id="23" name="文本框 20">
            <a:extLst>
              <a:ext uri="{FF2B5EF4-FFF2-40B4-BE49-F238E27FC236}">
                <a16:creationId xmlns:a16="http://schemas.microsoft.com/office/drawing/2014/main" id="{8B8468B5-96C1-493F-BF6D-D45ED55D8F29}"/>
              </a:ext>
            </a:extLst>
          </p:cNvPr>
          <p:cNvSpPr txBox="1"/>
          <p:nvPr/>
        </p:nvSpPr>
        <p:spPr>
          <a:xfrm>
            <a:off x="890197" y="525196"/>
            <a:ext cx="461699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a:solidFill>
                  <a:srgbClr val="C00000"/>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GIỌNG ĐỌC</a:t>
            </a:r>
            <a:endParaRPr kumimoji="0" lang="zh-CN" altLang="en-US" sz="5400" b="1" i="0" u="none" strike="noStrike" kern="1200" cap="none" spc="0" normalizeH="0" baseline="0" noProof="0" dirty="0">
              <a:ln>
                <a:noFill/>
              </a:ln>
              <a:solidFill>
                <a:srgbClr val="C00000"/>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pic>
        <p:nvPicPr>
          <p:cNvPr id="20"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9390370" y="-198674"/>
            <a:ext cx="2696900" cy="3094248"/>
          </a:xfrm>
          <a:prstGeom prst="rect">
            <a:avLst/>
          </a:prstGeom>
        </p:spPr>
      </p:pic>
      <p:pic>
        <p:nvPicPr>
          <p:cNvPr id="21" name="图片 9">
            <a:extLst>
              <a:ext uri="{FF2B5EF4-FFF2-40B4-BE49-F238E27FC236}">
                <a16:creationId xmlns:a16="http://schemas.microsoft.com/office/drawing/2014/main" id="{37E3C250-0A92-4C94-B8D7-6FB11EB944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631" y="2526035"/>
            <a:ext cx="4340143" cy="4340143"/>
          </a:xfrm>
          <a:prstGeom prst="rect">
            <a:avLst/>
          </a:prstGeom>
        </p:spPr>
      </p:pic>
    </p:spTree>
    <p:custDataLst>
      <p:tags r:id="rId1"/>
    </p:custDataLst>
    <p:extLst>
      <p:ext uri="{BB962C8B-B14F-4D97-AF65-F5344CB8AC3E}">
        <p14:creationId xmlns:p14="http://schemas.microsoft.com/office/powerpoint/2010/main" val="372575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0" name="组合 4">
            <a:extLst>
              <a:ext uri="{FF2B5EF4-FFF2-40B4-BE49-F238E27FC236}">
                <a16:creationId xmlns:a16="http://schemas.microsoft.com/office/drawing/2014/main" id="{D08FDA7B-A342-4FD3-BD66-ADE2EE3D336E}"/>
              </a:ext>
            </a:extLst>
          </p:cNvPr>
          <p:cNvGrpSpPr/>
          <p:nvPr/>
        </p:nvGrpSpPr>
        <p:grpSpPr>
          <a:xfrm>
            <a:off x="1241502" y="3390286"/>
            <a:ext cx="3232748" cy="905090"/>
            <a:chOff x="1054548" y="1565637"/>
            <a:chExt cx="7292792" cy="1401302"/>
          </a:xfrm>
        </p:grpSpPr>
        <p:sp>
          <p:nvSpPr>
            <p:cNvPr id="21" name="任意多边形: 形状 10">
              <a:extLst>
                <a:ext uri="{FF2B5EF4-FFF2-40B4-BE49-F238E27FC236}">
                  <a16:creationId xmlns:a16="http://schemas.microsoft.com/office/drawing/2014/main" id="{2CCA7620-8348-4392-9F3F-9FA1592E244F}"/>
                </a:ext>
              </a:extLst>
            </p:cNvPr>
            <p:cNvSpPr/>
            <p:nvPr/>
          </p:nvSpPr>
          <p:spPr>
            <a:xfrm>
              <a:off x="1054548" y="1565637"/>
              <a:ext cx="7195100"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00B050">
                <a:alpha val="42000"/>
              </a:srgbClr>
            </a:solidFill>
            <a:ln w="57150">
              <a:solidFill>
                <a:srgbClr val="00B050"/>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2" name="文本框 12">
              <a:extLst>
                <a:ext uri="{FF2B5EF4-FFF2-40B4-BE49-F238E27FC236}">
                  <a16:creationId xmlns:a16="http://schemas.microsoft.com/office/drawing/2014/main" id="{1559C3D3-3AF3-4F03-BA74-513CB86C1F1A}"/>
                </a:ext>
              </a:extLst>
            </p:cNvPr>
            <p:cNvSpPr txBox="1"/>
            <p:nvPr/>
          </p:nvSpPr>
          <p:spPr>
            <a:xfrm>
              <a:off x="2065835" y="1758456"/>
              <a:ext cx="6281505" cy="1000679"/>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là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chắc</a:t>
              </a:r>
              <a:endParaRPr lang="en-US" sz="3600" dirty="0">
                <a:latin typeface="Cambria" panose="02040503050406030204" pitchFamily="18" charset="0"/>
                <a:ea typeface="Cambria" panose="02040503050406030204" pitchFamily="18" charset="0"/>
              </a:endParaRPr>
            </a:p>
          </p:txBody>
        </p:sp>
      </p:grpSp>
      <p:grpSp>
        <p:nvGrpSpPr>
          <p:cNvPr id="24" name="组合 4">
            <a:extLst>
              <a:ext uri="{FF2B5EF4-FFF2-40B4-BE49-F238E27FC236}">
                <a16:creationId xmlns:a16="http://schemas.microsoft.com/office/drawing/2014/main" id="{D08FDA7B-A342-4FD3-BD66-ADE2EE3D336E}"/>
              </a:ext>
            </a:extLst>
          </p:cNvPr>
          <p:cNvGrpSpPr/>
          <p:nvPr/>
        </p:nvGrpSpPr>
        <p:grpSpPr>
          <a:xfrm>
            <a:off x="1241502" y="4457450"/>
            <a:ext cx="3857190" cy="905090"/>
            <a:chOff x="1437108" y="1565637"/>
            <a:chExt cx="8701477" cy="1401302"/>
          </a:xfrm>
        </p:grpSpPr>
        <p:sp>
          <p:nvSpPr>
            <p:cNvPr id="25" name="任意多边形: 形状 10">
              <a:extLst>
                <a:ext uri="{FF2B5EF4-FFF2-40B4-BE49-F238E27FC236}">
                  <a16:creationId xmlns:a16="http://schemas.microsoft.com/office/drawing/2014/main" id="{2CCA7620-8348-4392-9F3F-9FA1592E244F}"/>
                </a:ext>
              </a:extLst>
            </p:cNvPr>
            <p:cNvSpPr/>
            <p:nvPr/>
          </p:nvSpPr>
          <p:spPr>
            <a:xfrm>
              <a:off x="1437108" y="1565637"/>
              <a:ext cx="7125243"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6">
                <a:lumMod val="60000"/>
                <a:lumOff val="40000"/>
                <a:alpha val="42000"/>
              </a:schemeClr>
            </a:solidFill>
            <a:ln w="57150">
              <a:solidFill>
                <a:schemeClr val="accent6">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6" name="文本框 12">
              <a:extLst>
                <a:ext uri="{FF2B5EF4-FFF2-40B4-BE49-F238E27FC236}">
                  <a16:creationId xmlns:a16="http://schemas.microsoft.com/office/drawing/2014/main" id="{1559C3D3-3AF3-4F03-BA74-513CB86C1F1A}"/>
                </a:ext>
              </a:extLst>
            </p:cNvPr>
            <p:cNvSpPr txBox="1"/>
            <p:nvPr/>
          </p:nvSpPr>
          <p:spPr>
            <a:xfrm>
              <a:off x="2763888" y="1732383"/>
              <a:ext cx="7374697" cy="1000679"/>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rón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rén</a:t>
              </a:r>
              <a:endParaRPr lang="en-US" sz="3600" dirty="0">
                <a:latin typeface="Cambria" panose="02040503050406030204" pitchFamily="18" charset="0"/>
                <a:ea typeface="Cambria" panose="02040503050406030204" pitchFamily="18" charset="0"/>
              </a:endParaRPr>
            </a:p>
          </p:txBody>
        </p:sp>
      </p:gr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5" name="组合 4">
            <a:extLst>
              <a:ext uri="{FF2B5EF4-FFF2-40B4-BE49-F238E27FC236}">
                <a16:creationId xmlns:a16="http://schemas.microsoft.com/office/drawing/2014/main" id="{D08FDA7B-A342-4FD3-BD66-ADE2EE3D336E}"/>
              </a:ext>
            </a:extLst>
          </p:cNvPr>
          <p:cNvGrpSpPr/>
          <p:nvPr/>
        </p:nvGrpSpPr>
        <p:grpSpPr>
          <a:xfrm>
            <a:off x="1241502" y="1234769"/>
            <a:ext cx="3593582" cy="905090"/>
            <a:chOff x="1054548" y="1565637"/>
            <a:chExt cx="8106801" cy="1401302"/>
          </a:xfrm>
        </p:grpSpPr>
        <p:sp>
          <p:nvSpPr>
            <p:cNvPr id="11" name="任意多边形: 形状 10">
              <a:extLst>
                <a:ext uri="{FF2B5EF4-FFF2-40B4-BE49-F238E27FC236}">
                  <a16:creationId xmlns:a16="http://schemas.microsoft.com/office/drawing/2014/main" id="{2CCA7620-8348-4392-9F3F-9FA1592E244F}"/>
                </a:ext>
              </a:extLst>
            </p:cNvPr>
            <p:cNvSpPr/>
            <p:nvPr/>
          </p:nvSpPr>
          <p:spPr>
            <a:xfrm>
              <a:off x="1054548" y="1565637"/>
              <a:ext cx="7195100"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299AD9">
                <a:alpha val="42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1559C3D3-3AF3-4F03-BA74-513CB86C1F1A}"/>
                </a:ext>
              </a:extLst>
            </p:cNvPr>
            <p:cNvSpPr txBox="1"/>
            <p:nvPr/>
          </p:nvSpPr>
          <p:spPr>
            <a:xfrm>
              <a:off x="2879845" y="1758456"/>
              <a:ext cx="6281504" cy="646331"/>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gật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gù</a:t>
              </a:r>
              <a:endParaRPr lang="en-US" sz="3600" dirty="0">
                <a:latin typeface="Cambria" panose="02040503050406030204" pitchFamily="18" charset="0"/>
                <a:ea typeface="Cambria" panose="02040503050406030204" pitchFamily="18" charset="0"/>
              </a:endParaRPr>
            </a:p>
          </p:txBody>
        </p:sp>
      </p:grpSp>
      <p:sp>
        <p:nvSpPr>
          <p:cNvPr id="23" name="文本框 20">
            <a:extLst>
              <a:ext uri="{FF2B5EF4-FFF2-40B4-BE49-F238E27FC236}">
                <a16:creationId xmlns:a16="http://schemas.microsoft.com/office/drawing/2014/main" id="{8B8468B5-96C1-493F-BF6D-D45ED55D8F29}"/>
              </a:ext>
            </a:extLst>
          </p:cNvPr>
          <p:cNvSpPr txBox="1"/>
          <p:nvPr/>
        </p:nvSpPr>
        <p:spPr>
          <a:xfrm>
            <a:off x="890197" y="525196"/>
            <a:ext cx="53210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GIẢI NGHĨA TỪ</a:t>
            </a:r>
            <a:endParaRPr kumimoji="0" lang="zh-CN" altLang="en-US" sz="54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grpSp>
        <p:nvGrpSpPr>
          <p:cNvPr id="28" name="组合 4">
            <a:extLst>
              <a:ext uri="{FF2B5EF4-FFF2-40B4-BE49-F238E27FC236}">
                <a16:creationId xmlns:a16="http://schemas.microsoft.com/office/drawing/2014/main" id="{D08FDA7B-A342-4FD3-BD66-ADE2EE3D336E}"/>
              </a:ext>
            </a:extLst>
          </p:cNvPr>
          <p:cNvGrpSpPr/>
          <p:nvPr/>
        </p:nvGrpSpPr>
        <p:grpSpPr>
          <a:xfrm>
            <a:off x="1241502" y="2301933"/>
            <a:ext cx="3848220" cy="905090"/>
            <a:chOff x="1437108" y="1565637"/>
            <a:chExt cx="8681242" cy="1401302"/>
          </a:xfrm>
        </p:grpSpPr>
        <p:sp>
          <p:nvSpPr>
            <p:cNvPr id="29" name="任意多边形: 形状 10">
              <a:extLst>
                <a:ext uri="{FF2B5EF4-FFF2-40B4-BE49-F238E27FC236}">
                  <a16:creationId xmlns:a16="http://schemas.microsoft.com/office/drawing/2014/main" id="{2CCA7620-8348-4392-9F3F-9FA1592E244F}"/>
                </a:ext>
              </a:extLst>
            </p:cNvPr>
            <p:cNvSpPr/>
            <p:nvPr/>
          </p:nvSpPr>
          <p:spPr>
            <a:xfrm>
              <a:off x="1437108" y="1565637"/>
              <a:ext cx="7125243"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2">
                <a:lumMod val="60000"/>
                <a:lumOff val="40000"/>
                <a:alpha val="42000"/>
              </a:schemeClr>
            </a:solidFill>
            <a:ln w="57150">
              <a:solidFill>
                <a:schemeClr val="accent2">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0" name="文本框 12">
              <a:extLst>
                <a:ext uri="{FF2B5EF4-FFF2-40B4-BE49-F238E27FC236}">
                  <a16:creationId xmlns:a16="http://schemas.microsoft.com/office/drawing/2014/main" id="{1559C3D3-3AF3-4F03-BA74-513CB86C1F1A}"/>
                </a:ext>
              </a:extLst>
            </p:cNvPr>
            <p:cNvSpPr txBox="1"/>
            <p:nvPr/>
          </p:nvSpPr>
          <p:spPr>
            <a:xfrm>
              <a:off x="2743652" y="1822017"/>
              <a:ext cx="7374698" cy="646331"/>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khoái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chí</a:t>
              </a:r>
              <a:endParaRPr lang="en-US" sz="3600" dirty="0">
                <a:latin typeface="Cambria" panose="02040503050406030204" pitchFamily="18" charset="0"/>
                <a:ea typeface="Cambria" panose="02040503050406030204" pitchFamily="18" charset="0"/>
              </a:endParaRPr>
            </a:p>
          </p:txBody>
        </p:sp>
      </p:grpSp>
      <p:grpSp>
        <p:nvGrpSpPr>
          <p:cNvPr id="32" name="组合 4">
            <a:extLst>
              <a:ext uri="{FF2B5EF4-FFF2-40B4-BE49-F238E27FC236}">
                <a16:creationId xmlns:a16="http://schemas.microsoft.com/office/drawing/2014/main" id="{D08FDA7B-A342-4FD3-BD66-ADE2EE3D336E}"/>
              </a:ext>
            </a:extLst>
          </p:cNvPr>
          <p:cNvGrpSpPr/>
          <p:nvPr/>
        </p:nvGrpSpPr>
        <p:grpSpPr>
          <a:xfrm>
            <a:off x="1241502" y="5514442"/>
            <a:ext cx="3103755" cy="905090"/>
            <a:chOff x="1054549" y="1565637"/>
            <a:chExt cx="7001796" cy="1401302"/>
          </a:xfrm>
        </p:grpSpPr>
        <p:sp>
          <p:nvSpPr>
            <p:cNvPr id="33" name="任意多边形: 形状 10">
              <a:extLst>
                <a:ext uri="{FF2B5EF4-FFF2-40B4-BE49-F238E27FC236}">
                  <a16:creationId xmlns:a16="http://schemas.microsoft.com/office/drawing/2014/main" id="{2CCA7620-8348-4392-9F3F-9FA1592E244F}"/>
                </a:ext>
              </a:extLst>
            </p:cNvPr>
            <p:cNvSpPr/>
            <p:nvPr/>
          </p:nvSpPr>
          <p:spPr>
            <a:xfrm>
              <a:off x="1054549" y="1565637"/>
              <a:ext cx="7001796"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4">
                <a:lumMod val="60000"/>
                <a:lumOff val="40000"/>
                <a:alpha val="42000"/>
              </a:schemeClr>
            </a:solidFill>
            <a:ln w="57150">
              <a:solidFill>
                <a:schemeClr val="accent4">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4" name="文本框 12">
              <a:extLst>
                <a:ext uri="{FF2B5EF4-FFF2-40B4-BE49-F238E27FC236}">
                  <a16:creationId xmlns:a16="http://schemas.microsoft.com/office/drawing/2014/main" id="{1559C3D3-3AF3-4F03-BA74-513CB86C1F1A}"/>
                </a:ext>
              </a:extLst>
            </p:cNvPr>
            <p:cNvSpPr txBox="1"/>
            <p:nvPr/>
          </p:nvSpPr>
          <p:spPr>
            <a:xfrm>
              <a:off x="1774840" y="1787683"/>
              <a:ext cx="6281505" cy="646331"/>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cười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rúc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rích</a:t>
              </a:r>
              <a:endParaRPr lang="en-US" sz="3600" dirty="0">
                <a:latin typeface="Cambria" panose="02040503050406030204" pitchFamily="18" charset="0"/>
                <a:ea typeface="Cambria" panose="02040503050406030204" pitchFamily="18" charset="0"/>
              </a:endParaRPr>
            </a:p>
          </p:txBody>
        </p:sp>
      </p:grpSp>
      <p:sp>
        <p:nvSpPr>
          <p:cNvPr id="7" name="Rectangle 6"/>
          <p:cNvSpPr/>
          <p:nvPr/>
        </p:nvSpPr>
        <p:spPr>
          <a:xfrm>
            <a:off x="4835084" y="1209648"/>
            <a:ext cx="6096000" cy="954107"/>
          </a:xfrm>
          <a:prstGeom prst="rect">
            <a:avLst/>
          </a:prstGeom>
        </p:spPr>
        <p:txBody>
          <a:bodyPr>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gật nhẹ, chậm và nhiều lần, thể hiện thái độ đồng tình, tán thưởng. </a:t>
            </a:r>
          </a:p>
        </p:txBody>
      </p:sp>
      <p:sp>
        <p:nvSpPr>
          <p:cNvPr id="8" name="Rectangle 7"/>
          <p:cNvSpPr/>
          <p:nvPr/>
        </p:nvSpPr>
        <p:spPr>
          <a:xfrm>
            <a:off x="4835084" y="2505582"/>
            <a:ext cx="3793026" cy="523220"/>
          </a:xfrm>
          <a:prstGeom prst="rect">
            <a:avLst/>
          </a:prstGeom>
        </p:spPr>
        <p:txBody>
          <a:bodyPr wrap="none">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thích thú vì được như ý.</a:t>
            </a:r>
          </a:p>
        </p:txBody>
      </p:sp>
      <p:sp>
        <p:nvSpPr>
          <p:cNvPr id="9" name="Rectangle 8"/>
          <p:cNvSpPr/>
          <p:nvPr/>
        </p:nvSpPr>
        <p:spPr>
          <a:xfrm>
            <a:off x="4835084" y="3554827"/>
            <a:ext cx="4402167" cy="523220"/>
          </a:xfrm>
          <a:prstGeom prst="rect">
            <a:avLst/>
          </a:prstGeom>
        </p:spPr>
        <p:txBody>
          <a:bodyPr wrap="none">
            <a:spAutoFit/>
          </a:bodyPr>
          <a:lstStyle/>
          <a:p>
            <a:r>
              <a:rPr lang="vi-VN" sz="2800" b="0" i="0" dirty="0">
                <a:solidFill>
                  <a:srgbClr val="000000"/>
                </a:solidFill>
                <a:effectLst/>
                <a:latin typeface="Cambria" panose="02040503050406030204" pitchFamily="18" charset="0"/>
                <a:ea typeface="Cambria" panose="02040503050406030204" pitchFamily="18" charset="0"/>
              </a:rPr>
              <a:t>khẳng định điều gì đó đúng.</a:t>
            </a:r>
            <a:endParaRPr lang="en-US" sz="2800" dirty="0">
              <a:latin typeface="Cambria" panose="02040503050406030204" pitchFamily="18" charset="0"/>
              <a:ea typeface="Cambria" panose="02040503050406030204" pitchFamily="18" charset="0"/>
            </a:endParaRPr>
          </a:p>
        </p:txBody>
      </p:sp>
      <p:sp>
        <p:nvSpPr>
          <p:cNvPr id="12" name="Rectangle 11"/>
          <p:cNvSpPr/>
          <p:nvPr/>
        </p:nvSpPr>
        <p:spPr>
          <a:xfrm>
            <a:off x="4835084" y="4458647"/>
            <a:ext cx="5544848" cy="954107"/>
          </a:xfrm>
          <a:prstGeom prst="rect">
            <a:avLst/>
          </a:prstGeom>
        </p:spPr>
        <p:txBody>
          <a:bodyPr wrap="square">
            <a:spAutoFit/>
          </a:bodyPr>
          <a:lstStyle/>
          <a:p>
            <a:r>
              <a:rPr lang="vi-VN" sz="2800" b="0" i="0" dirty="0">
                <a:solidFill>
                  <a:srgbClr val="000000"/>
                </a:solidFill>
                <a:effectLst/>
                <a:latin typeface="Cambria" panose="02040503050406030204" pitchFamily="18" charset="0"/>
                <a:ea typeface="Cambria" panose="02040503050406030204" pitchFamily="18" charset="0"/>
              </a:rPr>
              <a:t>cố làm cho thật nhẹ nhàng vì sợ gây tiếng động. </a:t>
            </a:r>
            <a:endParaRPr lang="en-US" sz="2800" dirty="0">
              <a:latin typeface="Cambria" panose="02040503050406030204" pitchFamily="18" charset="0"/>
              <a:ea typeface="Cambria" panose="02040503050406030204" pitchFamily="18" charset="0"/>
            </a:endParaRPr>
          </a:p>
        </p:txBody>
      </p:sp>
      <p:sp>
        <p:nvSpPr>
          <p:cNvPr id="14" name="Rectangle 13"/>
          <p:cNvSpPr/>
          <p:nvPr/>
        </p:nvSpPr>
        <p:spPr>
          <a:xfrm>
            <a:off x="4835084" y="5708333"/>
            <a:ext cx="6422977" cy="523220"/>
          </a:xfrm>
          <a:prstGeom prst="rect">
            <a:avLst/>
          </a:prstGeom>
        </p:spPr>
        <p:txBody>
          <a:bodyPr wrap="none">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cùng cười với nhau khe khẽ và thích thú. </a:t>
            </a:r>
          </a:p>
        </p:txBody>
      </p:sp>
    </p:spTree>
    <p:custDataLst>
      <p:tags r:id="rId1"/>
    </p:custDataLst>
    <p:extLst>
      <p:ext uri="{BB962C8B-B14F-4D97-AF65-F5344CB8AC3E}">
        <p14:creationId xmlns:p14="http://schemas.microsoft.com/office/powerpoint/2010/main" val="3491811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ppt_x</p:attrName>
                                        </p:attrNameLst>
                                      </p:cBhvr>
                                      <p:tavLst>
                                        <p:tav tm="0">
                                          <p:val>
                                            <p:strVal val="#ppt_x-#ppt_w*1.125000"/>
                                          </p:val>
                                        </p:tav>
                                        <p:tav tm="100000">
                                          <p:val>
                                            <p:strVal val="#ppt_x"/>
                                          </p:val>
                                        </p:tav>
                                      </p:tavLst>
                                    </p:anim>
                                    <p:animEffect transition="in" filter="wipe(righ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ppt_x</p:attrName>
                                        </p:attrNameLst>
                                      </p:cBhvr>
                                      <p:tavLst>
                                        <p:tav tm="0">
                                          <p:val>
                                            <p:strVal val="#ppt_x-#ppt_w*1.125000"/>
                                          </p:val>
                                        </p:tav>
                                        <p:tav tm="100000">
                                          <p:val>
                                            <p:strVal val="#ppt_x"/>
                                          </p:val>
                                        </p:tav>
                                      </p:tavLst>
                                    </p:anim>
                                    <p:animEffect transition="in" filter="wipe(righ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2"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ppt_x</p:attrName>
                                        </p:attrNameLst>
                                      </p:cBhvr>
                                      <p:tavLst>
                                        <p:tav tm="0">
                                          <p:val>
                                            <p:strVal val="#ppt_x+#ppt_w*1.125000"/>
                                          </p:val>
                                        </p:tav>
                                        <p:tav tm="100000">
                                          <p:val>
                                            <p:strVal val="#ppt_x"/>
                                          </p:val>
                                        </p:tav>
                                      </p:tavLst>
                                    </p:anim>
                                    <p:animEffect transition="in" filter="wipe(left)">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2"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p:tgtEl>
                                          <p:spTgt spid="9"/>
                                        </p:tgtEl>
                                        <p:attrNameLst>
                                          <p:attrName>ppt_x</p:attrName>
                                        </p:attrNameLst>
                                      </p:cBhvr>
                                      <p:tavLst>
                                        <p:tav tm="0">
                                          <p:val>
                                            <p:strVal val="#ppt_x+#ppt_w*1.125000"/>
                                          </p:val>
                                        </p:tav>
                                        <p:tav tm="100000">
                                          <p:val>
                                            <p:strVal val="#ppt_x"/>
                                          </p:val>
                                        </p:tav>
                                      </p:tavLst>
                                    </p:anim>
                                    <p:animEffect transition="in" filter="wipe(left)">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1"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p:tgtEl>
                                          <p:spTgt spid="24"/>
                                        </p:tgtEl>
                                        <p:attrNameLst>
                                          <p:attrName>ppt_y</p:attrName>
                                        </p:attrNameLst>
                                      </p:cBhvr>
                                      <p:tavLst>
                                        <p:tav tm="0">
                                          <p:val>
                                            <p:strVal val="#ppt_y-#ppt_h*1.125000"/>
                                          </p:val>
                                        </p:tav>
                                        <p:tav tm="100000">
                                          <p:val>
                                            <p:strVal val="#ppt_y"/>
                                          </p:val>
                                        </p:tav>
                                      </p:tavLst>
                                    </p:anim>
                                    <p:animEffect transition="in" filter="wipe(down)">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1"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p:tgtEl>
                                          <p:spTgt spid="12"/>
                                        </p:tgtEl>
                                        <p:attrNameLst>
                                          <p:attrName>ppt_y</p:attrName>
                                        </p:attrNameLst>
                                      </p:cBhvr>
                                      <p:tavLst>
                                        <p:tav tm="0">
                                          <p:val>
                                            <p:strVal val="#ppt_y-#ppt_h*1.125000"/>
                                          </p:val>
                                        </p:tav>
                                        <p:tav tm="100000">
                                          <p:val>
                                            <p:strVal val="#ppt_y"/>
                                          </p:val>
                                        </p:tav>
                                      </p:tavLst>
                                    </p:anim>
                                    <p:animEffect transition="in" filter="wipe(down)">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p:tgtEl>
                                          <p:spTgt spid="32"/>
                                        </p:tgtEl>
                                        <p:attrNameLst>
                                          <p:attrName>ppt_y</p:attrName>
                                        </p:attrNameLst>
                                      </p:cBhvr>
                                      <p:tavLst>
                                        <p:tav tm="0">
                                          <p:val>
                                            <p:strVal val="#ppt_y+#ppt_h*1.125000"/>
                                          </p:val>
                                        </p:tav>
                                        <p:tav tm="100000">
                                          <p:val>
                                            <p:strVal val="#ppt_y"/>
                                          </p:val>
                                        </p:tav>
                                      </p:tavLst>
                                    </p:anim>
                                    <p:animEffect transition="in" filter="wipe(up)">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p:tgtEl>
                                          <p:spTgt spid="14"/>
                                        </p:tgtEl>
                                        <p:attrNameLst>
                                          <p:attrName>ppt_y</p:attrName>
                                        </p:attrNameLst>
                                      </p:cBhvr>
                                      <p:tavLst>
                                        <p:tav tm="0">
                                          <p:val>
                                            <p:strVal val="#ppt_y+#ppt_h*1.125000"/>
                                          </p:val>
                                        </p:tav>
                                        <p:tav tm="100000">
                                          <p:val>
                                            <p:strVal val="#ppt_y"/>
                                          </p:val>
                                        </p:tav>
                                      </p:tavLst>
                                    </p:anim>
                                    <p:animEffect transition="in" filter="wipe(up)">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p:bldP spid="8" grpId="0"/>
      <p:bldP spid="9"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111760" y="91441"/>
            <a:ext cx="12080240" cy="6664960"/>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4423431" y="91441"/>
            <a:ext cx="3345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A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lô</a:t>
            </a: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tớ</a:t>
            </a: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đây</a:t>
            </a:r>
            <a:endParaRPr kumimoji="0" lang="zh-CN" altLang="en-US" sz="40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sp>
        <p:nvSpPr>
          <p:cNvPr id="5" name="Rectangle 4"/>
          <p:cNvSpPr/>
          <p:nvPr/>
        </p:nvSpPr>
        <p:spPr>
          <a:xfrm>
            <a:off x="335280" y="547178"/>
            <a:ext cx="11744960" cy="6370975"/>
          </a:xfrm>
          <a:prstGeom prst="rect">
            <a:avLst/>
          </a:prstGeom>
        </p:spPr>
        <p:txBody>
          <a:bodyPr wrap="square">
            <a:spAutoFit/>
          </a:bodyPr>
          <a:lstStyle/>
          <a:p>
            <a:pPr algn="just"/>
            <a:r>
              <a:rPr lang="vi-VN" sz="2400" dirty="0">
                <a:solidFill>
                  <a:schemeClr val="accent2">
                    <a:lumMod val="75000"/>
                  </a:schemeClr>
                </a:solidFill>
                <a:latin typeface="Cambria" panose="02040503050406030204" pitchFamily="18" charset="0"/>
                <a:ea typeface="Cambria" panose="020405030504060302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algn="just"/>
            <a:r>
              <a:rPr lang="vi-VN" sz="2400" dirty="0">
                <a:solidFill>
                  <a:schemeClr val="accent1">
                    <a:lumMod val="75000"/>
                  </a:schemeClr>
                </a:solidFill>
                <a:latin typeface="Cambria" panose="02040503050406030204" pitchFamily="18" charset="0"/>
                <a:ea typeface="Cambria" panose="02040503050406030204" pitchFamily="18" charset="0"/>
              </a:rPr>
              <a:t>Điện thoại reo, cứ như là trái tim tôi đang cất tiếng hát. Tôi khoái chí cầm máy.</a:t>
            </a:r>
          </a:p>
          <a:p>
            <a:pPr algn="just"/>
            <a:r>
              <a:rPr lang="vi-VN" sz="2400" dirty="0">
                <a:solidFill>
                  <a:schemeClr val="accent1">
                    <a:lumMod val="75000"/>
                  </a:schemeClr>
                </a:solidFill>
                <a:latin typeface="Cambria" panose="02040503050406030204" pitchFamily="18" charset="0"/>
                <a:ea typeface="Cambria" panose="02040503050406030204" pitchFamily="18" charset="0"/>
              </a:rPr>
              <a:t>- A lô... Minh hả? – An gào lên trong máy.</a:t>
            </a:r>
          </a:p>
          <a:p>
            <a:pPr algn="just"/>
            <a:r>
              <a:rPr lang="vi-VN" sz="2400" dirty="0">
                <a:solidFill>
                  <a:schemeClr val="accent1">
                    <a:lumMod val="75000"/>
                  </a:schemeClr>
                </a:solidFill>
                <a:latin typeface="Cambria" panose="02040503050406030204" pitchFamily="18" charset="0"/>
                <a:ea typeface="Cambria" panose="02040503050406030204" pitchFamily="18" charset="0"/>
              </a:rPr>
              <a:t>- Tớ đây. – Tôi cũng gào lên.</a:t>
            </a:r>
          </a:p>
          <a:p>
            <a:pPr algn="just"/>
            <a:r>
              <a:rPr lang="vi-VN" sz="2400" dirty="0">
                <a:solidFill>
                  <a:schemeClr val="accent1">
                    <a:lumMod val="75000"/>
                  </a:schemeClr>
                </a:solidFill>
                <a:latin typeface="Cambria" panose="02040503050406030204" pitchFamily="18" charset="0"/>
                <a:ea typeface="Cambria" panose="02040503050406030204" pitchFamily="18" charset="0"/>
              </a:rPr>
              <a:t>- Hay hơn nói chuyện ở lớp nhỉ. – An cười to.</a:t>
            </a:r>
          </a:p>
          <a:p>
            <a:pPr algn="just"/>
            <a:r>
              <a:rPr lang="vi-VN" sz="2400" dirty="0">
                <a:solidFill>
                  <a:schemeClr val="accent1">
                    <a:lumMod val="75000"/>
                  </a:schemeClr>
                </a:solidFill>
                <a:latin typeface="Cambria" panose="02040503050406030204" pitchFamily="18" charset="0"/>
                <a:ea typeface="Cambria" panose="02040503050406030204" pitchFamily="18" charset="0"/>
              </a:rPr>
              <a:t>- Hơn là cái chắc. – Tôi cũng cười to không kém.</a:t>
            </a:r>
          </a:p>
          <a:p>
            <a:pPr algn="just"/>
            <a:r>
              <a:rPr lang="vi-VN" sz="2400" dirty="0">
                <a:solidFill>
                  <a:schemeClr val="accent1">
                    <a:lumMod val="75000"/>
                  </a:schemeClr>
                </a:solidFill>
                <a:latin typeface="Cambria" panose="02040503050406030204" pitchFamily="18" charset="0"/>
                <a:ea typeface="Cambria" panose="02040503050406030204" pitchFamily="18" charset="0"/>
              </a:rPr>
              <a:t>- Đến lượt cậu gọi lại cho tớ nhé. – An hét lên rồi tắt máy. Tôi ôm bụng cười. Bố tủm tỉm: “Cả thế giới nghe thấy hai con nói chuyện đấy.”.</a:t>
            </a:r>
          </a:p>
          <a:p>
            <a:pPr algn="just"/>
            <a:r>
              <a:rPr lang="vi-VN" sz="2400" dirty="0">
                <a:latin typeface="Cambria" panose="02040503050406030204" pitchFamily="18" charset="0"/>
                <a:ea typeface="Cambria" panose="02040503050406030204" pitchFamily="18" charset="0"/>
              </a:rPr>
              <a:t>Tôi nhấc máy gọi lại cho An.</a:t>
            </a:r>
          </a:p>
          <a:p>
            <a:pPr algn="just"/>
            <a:r>
              <a:rPr lang="vi-VN" sz="2400" dirty="0">
                <a:latin typeface="Cambria" panose="02040503050406030204" pitchFamily="18" charset="0"/>
                <a:ea typeface="Cambria" panose="02040503050406030204" pitchFamily="18" charset="0"/>
              </a:rPr>
              <a:t>- A lô. – Tôi rón rén. </a:t>
            </a:r>
          </a:p>
          <a:p>
            <a:pPr algn="just"/>
            <a:r>
              <a:rPr lang="vi-VN" sz="2400" dirty="0">
                <a:latin typeface="Cambria" panose="02040503050406030204" pitchFamily="18" charset="0"/>
                <a:ea typeface="Cambria" panose="02040503050406030204" pitchFamily="18" charset="0"/>
              </a:rPr>
              <a:t>- A lô, bố tớ bảo chúng mình nói cho cả thành phố nghe thấy. – An thì th</a:t>
            </a:r>
            <a:r>
              <a:rPr lang="en-US" sz="2400" dirty="0">
                <a:latin typeface="Cambria" panose="02040503050406030204" pitchFamily="18" charset="0"/>
                <a:ea typeface="Cambria" panose="02040503050406030204" pitchFamily="18" charset="0"/>
              </a:rPr>
              <a:t>à</a:t>
            </a:r>
            <a:r>
              <a:rPr lang="vi-VN" sz="2400" dirty="0">
                <a:latin typeface="Cambria" panose="02040503050406030204" pitchFamily="18" charset="0"/>
                <a:ea typeface="Cambria" panose="02040503050406030204" pitchFamily="18" charset="0"/>
              </a:rPr>
              <a:t>o.</a:t>
            </a:r>
          </a:p>
          <a:p>
            <a:pPr algn="just"/>
            <a:r>
              <a:rPr lang="vi-VN" sz="2400" dirty="0">
                <a:latin typeface="Cambria" panose="02040503050406030204" pitchFamily="18" charset="0"/>
                <a:ea typeface="Cambria" panose="02040503050406030204" pitchFamily="18" charset="0"/>
              </a:rPr>
              <a:t>- Thế cậu nói nhỏ hơn tớ đấy. Bố tớ bảo tớ nói cho cả thế giới nghe thấy cơ.</a:t>
            </a:r>
          </a:p>
          <a:p>
            <a:pPr algn="just"/>
            <a:r>
              <a:rPr lang="vi-VN" sz="2400" dirty="0">
                <a:latin typeface="Cambria" panose="02040503050406030204" pitchFamily="18" charset="0"/>
                <a:ea typeface="Cambria" panose="02040503050406030204" pitchFamily="18" charset="0"/>
              </a:rPr>
              <a:t>An cười rúc rích. Chúng tôi lại thì thào, nhưng vì nói nhỏ quá nên cứ phải nói đi nói lại.</a:t>
            </a:r>
          </a:p>
          <a:p>
            <a:pPr algn="just"/>
            <a:r>
              <a:rPr lang="vi-VN" sz="2400" dirty="0">
                <a:latin typeface="Cambria" panose="02040503050406030204" pitchFamily="18" charset="0"/>
                <a:ea typeface="Cambria" panose="02040503050406030204" pitchFamily="18" charset="0"/>
              </a:rPr>
              <a:t>Hóa ra nói chuyện điện thoại cũng mệt thật.  </a:t>
            </a:r>
            <a:endParaRPr lang="en-US" sz="2400" dirty="0">
              <a:latin typeface="Cambria" panose="02040503050406030204" pitchFamily="18" charset="0"/>
              <a:ea typeface="Cambria" panose="02040503050406030204" pitchFamily="18" charset="0"/>
            </a:endParaRPr>
          </a:p>
          <a:p>
            <a:pPr algn="just"/>
            <a:r>
              <a:rPr lang="en-US" sz="2000" i="1" dirty="0">
                <a:latin typeface="Cambria" panose="02040503050406030204" pitchFamily="18" charset="0"/>
                <a:ea typeface="Cambria" panose="02040503050406030204" pitchFamily="18" charset="0"/>
              </a:rPr>
              <a:t>										</a:t>
            </a:r>
            <a:r>
              <a:rPr lang="vi-VN" sz="2000" i="1" dirty="0">
                <a:latin typeface="Cambria" panose="02040503050406030204" pitchFamily="18" charset="0"/>
                <a:ea typeface="Cambria" panose="02040503050406030204" pitchFamily="18" charset="0"/>
              </a:rPr>
              <a:t>(Bùi Tuệ Minh)</a:t>
            </a:r>
          </a:p>
        </p:txBody>
      </p:sp>
      <p:sp>
        <p:nvSpPr>
          <p:cNvPr id="4" name="TextBox 3"/>
          <p:cNvSpPr txBox="1"/>
          <p:nvPr/>
        </p:nvSpPr>
        <p:spPr>
          <a:xfrm>
            <a:off x="111760" y="91441"/>
            <a:ext cx="3808070" cy="523220"/>
          </a:xfrm>
          <a:prstGeom prst="rect">
            <a:avLst/>
          </a:prstGeom>
          <a:solidFill>
            <a:schemeClr val="accent4">
              <a:lumMod val="60000"/>
              <a:lumOff val="40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a:latin typeface="Cambria" panose="02040503050406030204" pitchFamily="18" charset="0"/>
                <a:ea typeface="Cambria" panose="02040503050406030204" pitchFamily="18" charset="0"/>
              </a:rPr>
              <a:t>Luyện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3</a:t>
            </a:r>
          </a:p>
        </p:txBody>
      </p:sp>
    </p:spTree>
    <p:custDataLst>
      <p:tags r:id="rId1"/>
    </p:custDataLst>
    <p:extLst>
      <p:ext uri="{BB962C8B-B14F-4D97-AF65-F5344CB8AC3E}">
        <p14:creationId xmlns:p14="http://schemas.microsoft.com/office/powerpoint/2010/main" val="267356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id="{3F638316-DA4A-43CE-9EA5-BCD113DE548D}"/>
              </a:ext>
            </a:extLst>
          </p:cNvPr>
          <p:cNvGrpSpPr/>
          <p:nvPr/>
        </p:nvGrpSpPr>
        <p:grpSpPr>
          <a:xfrm>
            <a:off x="2566428" y="939264"/>
            <a:ext cx="8078394" cy="4979470"/>
            <a:chOff x="2469922" y="662759"/>
            <a:chExt cx="7835304" cy="4979470"/>
          </a:xfrm>
        </p:grpSpPr>
        <p:sp>
          <p:nvSpPr>
            <p:cNvPr id="14" name="文本框 13">
              <a:extLst>
                <a:ext uri="{FF2B5EF4-FFF2-40B4-BE49-F238E27FC236}">
                  <a16:creationId xmlns:a16="http://schemas.microsoft.com/office/drawing/2014/main" id="{944C5DE9-310E-48FE-A186-321B9D4E0624}"/>
                </a:ext>
              </a:extLst>
            </p:cNvPr>
            <p:cNvSpPr txBox="1"/>
            <p:nvPr/>
          </p:nvSpPr>
          <p:spPr>
            <a:xfrm>
              <a:off x="2469922" y="2595241"/>
              <a:ext cx="783530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TRẢ LỜI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9600" b="0" i="0" u="none" strike="noStrike" kern="1200" cap="none" spc="600" normalizeH="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HỎI</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id="{6F727E77-A68E-44B8-B322-F4CCEBA92846}"/>
                </a:ext>
              </a:extLst>
            </p:cNvPr>
            <p:cNvSpPr txBox="1"/>
            <p:nvPr/>
          </p:nvSpPr>
          <p:spPr>
            <a:xfrm>
              <a:off x="4604533" y="662759"/>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03</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2021992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22" name="组合 21">
            <a:extLst>
              <a:ext uri="{FF2B5EF4-FFF2-40B4-BE49-F238E27FC236}">
                <a16:creationId xmlns:a16="http://schemas.microsoft.com/office/drawing/2014/main" id="{000249AA-9A4F-4675-A6FD-28CE0B74E8E2}"/>
              </a:ext>
            </a:extLst>
          </p:cNvPr>
          <p:cNvGrpSpPr/>
          <p:nvPr/>
        </p:nvGrpSpPr>
        <p:grpSpPr>
          <a:xfrm>
            <a:off x="1407880" y="484670"/>
            <a:ext cx="3951197" cy="2441050"/>
            <a:chOff x="1407880" y="507652"/>
            <a:chExt cx="3951197" cy="2441050"/>
          </a:xfrm>
        </p:grpSpPr>
        <p:sp>
          <p:nvSpPr>
            <p:cNvPr id="20" name="文本框 19">
              <a:extLst>
                <a:ext uri="{FF2B5EF4-FFF2-40B4-BE49-F238E27FC236}">
                  <a16:creationId xmlns:a16="http://schemas.microsoft.com/office/drawing/2014/main" id="{8D65D8BE-EF34-49D3-9409-23CFB59A7810}"/>
                </a:ext>
              </a:extLst>
            </p:cNvPr>
            <p:cNvSpPr txBox="1"/>
            <p:nvPr/>
          </p:nvSpPr>
          <p:spPr>
            <a:xfrm>
              <a:off x="1407881" y="50765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FF5785"/>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3200" b="0" i="0" u="none" strike="noStrike" kern="1200" cap="none" spc="0" normalizeH="0" noProof="0" dirty="0">
                  <a:ln>
                    <a:noFill/>
                  </a:ln>
                  <a:solidFill>
                    <a:srgbClr val="FF5785"/>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1</a:t>
              </a:r>
              <a:endParaRPr kumimoji="0" lang="zh-CN" altLang="en-US" sz="3200" b="0" i="0" u="none" strike="noStrike" kern="1200" cap="none" spc="0" normalizeH="0" baseline="0" noProof="0" dirty="0">
                <a:ln>
                  <a:noFill/>
                </a:ln>
                <a:solidFill>
                  <a:srgbClr val="FF5785"/>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1407880" y="1009710"/>
              <a:ext cx="3951197" cy="1938992"/>
            </a:xfrm>
            <a:prstGeom prst="rect">
              <a:avLst/>
            </a:prstGeom>
            <a:noFill/>
            <a:ln>
              <a:noFill/>
              <a:prstDash val="dashDot"/>
            </a:ln>
          </p:spPr>
          <p:txBody>
            <a:bodyPr wrap="square" rtlCol="0">
              <a:spAutoFit/>
            </a:bodyPr>
            <a:lstStyle/>
            <a:p>
              <a:pPr algn="just"/>
              <a:r>
                <a:rPr lang="vi-VN" sz="4000" b="1" dirty="0">
                  <a:solidFill>
                    <a:schemeClr val="tx1">
                      <a:lumMod val="75000"/>
                      <a:lumOff val="25000"/>
                    </a:schemeClr>
                  </a:solidFill>
                  <a:latin typeface="Cambria" panose="02040503050406030204" pitchFamily="18" charset="0"/>
                  <a:ea typeface="Cambria" panose="02040503050406030204" pitchFamily="18" charset="0"/>
                </a:rPr>
                <a:t>Giờ ra chơi, điều gì khiến Minh rất vui? </a:t>
              </a:r>
              <a:endParaRPr lang="vi-VN" sz="4000" dirty="0">
                <a:solidFill>
                  <a:schemeClr val="tx1">
                    <a:lumMod val="75000"/>
                    <a:lumOff val="25000"/>
                  </a:schemeClr>
                </a:solidFill>
                <a:latin typeface="Cambria" panose="02040503050406030204" pitchFamily="18" charset="0"/>
                <a:ea typeface="Cambria" panose="02040503050406030204" pitchFamily="18" charset="0"/>
              </a:endParaRPr>
            </a:p>
          </p:txBody>
        </p:sp>
      </p:grpSp>
      <p:sp>
        <p:nvSpPr>
          <p:cNvPr id="5" name="Rectangle 4"/>
          <p:cNvSpPr/>
          <p:nvPr/>
        </p:nvSpPr>
        <p:spPr>
          <a:xfrm>
            <a:off x="1251620" y="3191620"/>
            <a:ext cx="4732491" cy="2554545"/>
          </a:xfrm>
          <a:prstGeom prst="rect">
            <a:avLst/>
          </a:prstGeom>
        </p:spPr>
        <p:txBody>
          <a:bodyPr wrap="square">
            <a:spAutoFit/>
          </a:bodyPr>
          <a:lstStyle/>
          <a:p>
            <a:pPr algn="just"/>
            <a:r>
              <a:rPr lang="nl-NL" sz="4000" dirty="0">
                <a:latin typeface="Cambria" panose="02040503050406030204" pitchFamily="18" charset="0"/>
                <a:ea typeface="Cambria" panose="02040503050406030204" pitchFamily="18" charset="0"/>
              </a:rPr>
              <a:t>Minh được An thông báo đi học về An sẽ gọi điện thoại cho mình.</a:t>
            </a:r>
            <a:endParaRPr lang="en-US" sz="4000" dirty="0">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rotWithShape="1">
          <a:blip r:embed="rId7"/>
          <a:srcRect t="7251" r="5666"/>
          <a:stretch/>
        </p:blipFill>
        <p:spPr>
          <a:xfrm>
            <a:off x="6373607" y="484670"/>
            <a:ext cx="4514609" cy="2538288"/>
          </a:xfrm>
          <a:prstGeom prst="rect">
            <a:avLst/>
          </a:prstGeom>
        </p:spPr>
      </p:pic>
      <p:pic>
        <p:nvPicPr>
          <p:cNvPr id="7" name="Picture 6"/>
          <p:cNvPicPr>
            <a:picLocks noChangeAspect="1"/>
          </p:cNvPicPr>
          <p:nvPr/>
        </p:nvPicPr>
        <p:blipFill>
          <a:blip r:embed="rId8"/>
          <a:stretch>
            <a:fillRect/>
          </a:stretch>
        </p:blipFill>
        <p:spPr>
          <a:xfrm>
            <a:off x="7465021" y="3022958"/>
            <a:ext cx="3322584" cy="3414056"/>
          </a:xfrm>
          <a:prstGeom prst="rect">
            <a:avLst/>
          </a:prstGeom>
        </p:spPr>
      </p:pic>
    </p:spTree>
    <p:custDataLst>
      <p:tags r:id="rId1"/>
    </p:custDataLst>
    <p:extLst>
      <p:ext uri="{BB962C8B-B14F-4D97-AF65-F5344CB8AC3E}">
        <p14:creationId xmlns:p14="http://schemas.microsoft.com/office/powerpoint/2010/main" val="344425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22" name="组合 21">
            <a:extLst>
              <a:ext uri="{FF2B5EF4-FFF2-40B4-BE49-F238E27FC236}">
                <a16:creationId xmlns:a16="http://schemas.microsoft.com/office/drawing/2014/main" id="{000249AA-9A4F-4675-A6FD-28CE0B74E8E2}"/>
              </a:ext>
            </a:extLst>
          </p:cNvPr>
          <p:cNvGrpSpPr/>
          <p:nvPr/>
        </p:nvGrpSpPr>
        <p:grpSpPr>
          <a:xfrm>
            <a:off x="1407881" y="554632"/>
            <a:ext cx="10294125" cy="1702387"/>
            <a:chOff x="1407880" y="507652"/>
            <a:chExt cx="10294125" cy="1702387"/>
          </a:xfrm>
        </p:grpSpPr>
        <p:sp>
          <p:nvSpPr>
            <p:cNvPr id="20" name="文本框 19">
              <a:extLst>
                <a:ext uri="{FF2B5EF4-FFF2-40B4-BE49-F238E27FC236}">
                  <a16:creationId xmlns:a16="http://schemas.microsoft.com/office/drawing/2014/main" id="{8D65D8BE-EF34-49D3-9409-23CFB59A7810}"/>
                </a:ext>
              </a:extLst>
            </p:cNvPr>
            <p:cNvSpPr txBox="1"/>
            <p:nvPr/>
          </p:nvSpPr>
          <p:spPr>
            <a:xfrm>
              <a:off x="1407881" y="50765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3200" b="0" i="0" u="none" strike="noStrike" kern="1200" cap="none" spc="0" normalizeH="0" noProof="0" dirty="0">
                  <a:ln>
                    <a:noFill/>
                  </a:ln>
                  <a:solidFill>
                    <a:schemeClr val="accent2">
                      <a:lumMod val="75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2</a:t>
              </a:r>
              <a:endParaRPr kumimoji="0" lang="zh-CN" altLang="en-US" sz="3200" b="0"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1407880" y="1009710"/>
              <a:ext cx="10294125" cy="1200329"/>
            </a:xfrm>
            <a:prstGeom prst="rect">
              <a:avLst/>
            </a:prstGeom>
            <a:noFill/>
            <a:ln>
              <a:noFill/>
              <a:prstDash val="dashDot"/>
            </a:ln>
          </p:spPr>
          <p:txBody>
            <a:bodyPr wrap="square" rtlCol="0">
              <a:spAutoFit/>
            </a:bodyPr>
            <a:lstStyle/>
            <a:p>
              <a:pPr algn="just"/>
              <a:r>
                <a:rPr lang="en-US" sz="3600" b="1" dirty="0" err="1">
                  <a:latin typeface="Cambria" panose="02040503050406030204" pitchFamily="18" charset="0"/>
                  <a:ea typeface="Cambria" panose="02040503050406030204" pitchFamily="18" charset="0"/>
                </a:rPr>
                <a:t>Lần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đầu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tiên</a:t>
              </a:r>
              <a:r>
                <a:rPr lang="en-US" sz="3600" b="1" dirty="0">
                  <a:latin typeface="Cambria" panose="02040503050406030204" pitchFamily="18" charset="0"/>
                  <a:ea typeface="Cambria" panose="02040503050406030204" pitchFamily="18" charset="0"/>
                </a:rPr>
                <a:t> An </a:t>
              </a:r>
              <a:r>
                <a:rPr lang="en-US" sz="3600" b="1" dirty="0" err="1">
                  <a:latin typeface="Cambria" panose="02040503050406030204" pitchFamily="18" charset="0"/>
                  <a:ea typeface="Cambria" panose="02040503050406030204" pitchFamily="18" charset="0"/>
                </a:rPr>
                <a:t>gọi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thoại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Minh, </a:t>
              </a:r>
              <a:r>
                <a:rPr lang="en-US" sz="3600" b="1" dirty="0" err="1">
                  <a:latin typeface="Cambria" panose="02040503050406030204" pitchFamily="18" charset="0"/>
                  <a:ea typeface="Cambria" panose="02040503050406030204" pitchFamily="18" charset="0"/>
                </a:rPr>
                <a:t>hai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bạn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nói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nhau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thế</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a:t>
              </a:r>
              <a:endParaRPr lang="vi-VN" sz="6600" b="1" dirty="0">
                <a:solidFill>
                  <a:schemeClr val="tx1">
                    <a:lumMod val="75000"/>
                    <a:lumOff val="25000"/>
                  </a:schemeClr>
                </a:solidFill>
                <a:latin typeface="Cambria" panose="02040503050406030204" pitchFamily="18" charset="0"/>
                <a:ea typeface="Cambria" panose="02040503050406030204" pitchFamily="18" charset="0"/>
              </a:endParaRPr>
            </a:p>
          </p:txBody>
        </p:sp>
      </p:grpSp>
      <p:sp>
        <p:nvSpPr>
          <p:cNvPr id="5" name="Rectangle 4"/>
          <p:cNvSpPr/>
          <p:nvPr/>
        </p:nvSpPr>
        <p:spPr>
          <a:xfrm>
            <a:off x="1526694" y="2716444"/>
            <a:ext cx="8991975" cy="1323439"/>
          </a:xfrm>
          <a:prstGeom prst="rect">
            <a:avLst/>
          </a:prstGeom>
        </p:spPr>
        <p:txBody>
          <a:bodyPr wrap="square">
            <a:spAutoFit/>
          </a:bodyPr>
          <a:lstStyle/>
          <a:p>
            <a:pPr algn="ctr"/>
            <a:r>
              <a:rPr lang="nl-NL" sz="4000" i="1" dirty="0">
                <a:latin typeface="Cambria" panose="02040503050406030204" pitchFamily="18" charset="0"/>
                <a:ea typeface="Cambria" panose="02040503050406030204" pitchFamily="18" charset="0"/>
              </a:rPr>
              <a:t>Hai bạn cười nói rất to lại còn gào lên trong máy vì quá vui thích.</a:t>
            </a:r>
            <a:endParaRPr lang="en-US" sz="7200" i="1" dirty="0">
              <a:latin typeface="Cambria" panose="02040503050406030204" pitchFamily="18" charset="0"/>
              <a:ea typeface="Cambria" panose="02040503050406030204" pitchFamily="18" charset="0"/>
            </a:endParaRPr>
          </a:p>
        </p:txBody>
      </p:sp>
      <p:pic>
        <p:nvPicPr>
          <p:cNvPr id="1026" name="Picture 2" descr="266 Little Boy Talking On Phone Stock Vectors, Images &amp; Vector Art |  Shutterstock"/>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19615" y1="11429" x2="39615" y2="1071"/>
                        <a14:foregroundMark x1="74615" y1="47500" x2="68846" y2="89286"/>
                        <a14:foregroundMark x1="3077" y1="88929" x2="10000" y2="88929"/>
                        <a14:foregroundMark x1="11154" y1="81429" x2="10000" y2="84286"/>
                        <a14:foregroundMark x1="42308" y1="82143" x2="39615" y2="86071"/>
                        <a14:foregroundMark x1="41538" y1="89286" x2="46538" y2="89286"/>
                        <a14:foregroundMark x1="86538" y1="66786" x2="80769" y2="83571"/>
                        <a14:foregroundMark x1="39231" y1="51071" x2="39231" y2="51071"/>
                        <a14:foregroundMark x1="43846" y1="56071" x2="43846" y2="56071"/>
                        <a14:foregroundMark x1="53846" y1="58929" x2="53846" y2="58929"/>
                        <a14:foregroundMark x1="58077" y1="58929" x2="58077" y2="58929"/>
                        <a14:foregroundMark x1="46923" y1="57857" x2="50385"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289254" y="3231344"/>
            <a:ext cx="3213993" cy="34612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liot) Boy is Talking on the Telephone clip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2116" y="3231344"/>
            <a:ext cx="3273024" cy="33785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90682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22" name="组合 21">
            <a:extLst>
              <a:ext uri="{FF2B5EF4-FFF2-40B4-BE49-F238E27FC236}">
                <a16:creationId xmlns:a16="http://schemas.microsoft.com/office/drawing/2014/main" id="{000249AA-9A4F-4675-A6FD-28CE0B74E8E2}"/>
              </a:ext>
            </a:extLst>
          </p:cNvPr>
          <p:cNvGrpSpPr/>
          <p:nvPr/>
        </p:nvGrpSpPr>
        <p:grpSpPr>
          <a:xfrm>
            <a:off x="1407881" y="554632"/>
            <a:ext cx="10294125" cy="1702387"/>
            <a:chOff x="1407880" y="507652"/>
            <a:chExt cx="10294125" cy="1702387"/>
          </a:xfrm>
        </p:grpSpPr>
        <p:sp>
          <p:nvSpPr>
            <p:cNvPr id="20" name="文本框 19">
              <a:extLst>
                <a:ext uri="{FF2B5EF4-FFF2-40B4-BE49-F238E27FC236}">
                  <a16:creationId xmlns:a16="http://schemas.microsoft.com/office/drawing/2014/main" id="{8D65D8BE-EF34-49D3-9409-23CFB59A7810}"/>
                </a:ext>
              </a:extLst>
            </p:cNvPr>
            <p:cNvSpPr txBox="1"/>
            <p:nvPr/>
          </p:nvSpPr>
          <p:spPr>
            <a:xfrm>
              <a:off x="1407881" y="50765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3200" b="0" i="0" u="none" strike="noStrike" kern="1200" cap="none" spc="0" normalizeH="0" noProof="0" dirty="0">
                  <a:ln>
                    <a:noFill/>
                  </a:ln>
                  <a:solidFill>
                    <a:srgbClr val="00B0F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3</a:t>
              </a:r>
              <a:endParaRPr kumimoji="0" lang="zh-CN" altLang="en-US" sz="32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1407880" y="1009710"/>
              <a:ext cx="10294125" cy="1200329"/>
            </a:xfrm>
            <a:prstGeom prst="rect">
              <a:avLst/>
            </a:prstGeom>
            <a:noFill/>
            <a:ln>
              <a:noFill/>
              <a:prstDash val="dashDot"/>
            </a:ln>
          </p:spPr>
          <p:txBody>
            <a:bodyPr wrap="square" rtlCol="0">
              <a:spAutoFit/>
            </a:bodyPr>
            <a:lstStyle/>
            <a:p>
              <a:pPr algn="just"/>
              <a:r>
                <a:rPr lang="en-US" sz="3600" b="1" dirty="0" err="1">
                  <a:solidFill>
                    <a:srgbClr val="0070C0"/>
                  </a:solidFill>
                  <a:latin typeface="Cambria" panose="02040503050406030204" pitchFamily="18" charset="0"/>
                  <a:ea typeface="Cambria" panose="02040503050406030204" pitchFamily="18" charset="0"/>
                </a:rPr>
                <a:t>Trong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cuộc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điện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thoại</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lần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hai</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các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bạn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nói</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chuyện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có</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gì</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khác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lần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một</a:t>
              </a:r>
              <a:r>
                <a:rPr lang="en-US" sz="3600" b="1" dirty="0">
                  <a:solidFill>
                    <a:srgbClr val="0070C0"/>
                  </a:solidFill>
                  <a:latin typeface="Cambria" panose="02040503050406030204" pitchFamily="18" charset="0"/>
                  <a:ea typeface="Cambria" panose="02040503050406030204" pitchFamily="18" charset="0"/>
                </a:rPr>
                <a:t>?</a:t>
              </a:r>
              <a:endParaRPr lang="vi-VN" sz="11500" b="1" dirty="0">
                <a:solidFill>
                  <a:srgbClr val="0070C0"/>
                </a:solidFill>
                <a:latin typeface="Cambria" panose="02040503050406030204" pitchFamily="18" charset="0"/>
                <a:ea typeface="Cambria" panose="02040503050406030204" pitchFamily="18" charset="0"/>
              </a:endParaRPr>
            </a:p>
          </p:txBody>
        </p:sp>
      </p:grpSp>
      <p:sp>
        <p:nvSpPr>
          <p:cNvPr id="5" name="Rectangle 4"/>
          <p:cNvSpPr/>
          <p:nvPr/>
        </p:nvSpPr>
        <p:spPr>
          <a:xfrm>
            <a:off x="1407881" y="2382676"/>
            <a:ext cx="8685243" cy="1200329"/>
          </a:xfrm>
          <a:prstGeom prst="rect">
            <a:avLst/>
          </a:prstGeom>
        </p:spPr>
        <p:txBody>
          <a:bodyPr wrap="square">
            <a:spAutoFit/>
          </a:bodyPr>
          <a:lstStyle/>
          <a:p>
            <a:pPr algn="ctr"/>
            <a:r>
              <a:rPr lang="nl-NL" sz="3600" i="1" dirty="0">
                <a:latin typeface="Cambria" panose="02040503050406030204" pitchFamily="18" charset="0"/>
                <a:ea typeface="Cambria" panose="02040503050406030204" pitchFamily="18" charset="0"/>
              </a:rPr>
              <a:t>Cả hai dều nói chuyện rất nhỏ. Hai bạn cũng không cười to nữa, chỉ cười rúc rích rất khẽ.</a:t>
            </a:r>
            <a:endParaRPr lang="en-US" sz="13800" i="1" dirty="0">
              <a:latin typeface="Cambria" panose="02040503050406030204" pitchFamily="18" charset="0"/>
              <a:ea typeface="Cambria" panose="02040503050406030204" pitchFamily="18" charset="0"/>
            </a:endParaRPr>
          </a:p>
        </p:txBody>
      </p:sp>
      <p:pic>
        <p:nvPicPr>
          <p:cNvPr id="1028" name="Picture 4" descr="(Elliot) Boy is Talking on the Telephone clip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0460" y="3446403"/>
            <a:ext cx="3064679" cy="31634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07475" y="3708662"/>
            <a:ext cx="6959384" cy="1077218"/>
          </a:xfrm>
          <a:prstGeom prst="rect">
            <a:avLst/>
          </a:prstGeom>
        </p:spPr>
        <p:txBody>
          <a:bodyPr wrap="square">
            <a:spAutoFit/>
          </a:bodyPr>
          <a:lstStyle/>
          <a:p>
            <a:r>
              <a:rPr lang="en-US" sz="3200" b="1" dirty="0" err="1">
                <a:solidFill>
                  <a:schemeClr val="accent2">
                    <a:lumMod val="75000"/>
                  </a:schemeClr>
                </a:solidFill>
                <a:latin typeface="Cambria" panose="02040503050406030204" pitchFamily="18" charset="0"/>
                <a:ea typeface="Cambria" panose="02040503050406030204" pitchFamily="18" charset="0"/>
              </a:rPr>
              <a:t>Vì</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sao</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lần</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nói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chuyện</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thứ</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hai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cả</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hai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bạn</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đều</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nói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chuyện</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rất</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nhỏ</a:t>
            </a:r>
            <a:r>
              <a:rPr lang="en-US" sz="3200" b="1" dirty="0">
                <a:solidFill>
                  <a:schemeClr val="accent2">
                    <a:lumMod val="75000"/>
                  </a:schemeClr>
                </a:solidFill>
                <a:latin typeface="Cambria" panose="02040503050406030204" pitchFamily="18" charset="0"/>
                <a:ea typeface="Cambria" panose="02040503050406030204" pitchFamily="18" charset="0"/>
              </a:rPr>
              <a:t>?</a:t>
            </a:r>
          </a:p>
        </p:txBody>
      </p:sp>
      <p:sp>
        <p:nvSpPr>
          <p:cNvPr id="6" name="Rectangle 5"/>
          <p:cNvSpPr/>
          <p:nvPr/>
        </p:nvSpPr>
        <p:spPr>
          <a:xfrm>
            <a:off x="1475807" y="4911537"/>
            <a:ext cx="6991052" cy="1569660"/>
          </a:xfrm>
          <a:prstGeom prst="rect">
            <a:avLst/>
          </a:prstGeom>
        </p:spPr>
        <p:txBody>
          <a:bodyPr wrap="square">
            <a:spAutoFit/>
          </a:bodyPr>
          <a:lstStyle/>
          <a:p>
            <a:pPr algn="just"/>
            <a:r>
              <a:rPr lang="nl-NL" sz="3200" i="1" dirty="0">
                <a:latin typeface="Cambria" panose="02040503050406030204" pitchFamily="18" charset="0"/>
                <a:ea typeface="Cambria" panose="02040503050406030204" pitchFamily="18" charset="0"/>
              </a:rPr>
              <a:t>Vì bố của hai bạn đều nhận xét hai bạn nói to quá, cả thành phố, cả thế giới nghe được câu chuyện của hai bạn.</a:t>
            </a:r>
            <a:endParaRPr lang="en-US" sz="3200" i="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38615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22" name="组合 21">
            <a:extLst>
              <a:ext uri="{FF2B5EF4-FFF2-40B4-BE49-F238E27FC236}">
                <a16:creationId xmlns:a16="http://schemas.microsoft.com/office/drawing/2014/main" id="{000249AA-9A4F-4675-A6FD-28CE0B74E8E2}"/>
              </a:ext>
            </a:extLst>
          </p:cNvPr>
          <p:cNvGrpSpPr/>
          <p:nvPr/>
        </p:nvGrpSpPr>
        <p:grpSpPr>
          <a:xfrm>
            <a:off x="1076447" y="554632"/>
            <a:ext cx="10625560" cy="1702387"/>
            <a:chOff x="1076446" y="507652"/>
            <a:chExt cx="10625560" cy="1702387"/>
          </a:xfrm>
        </p:grpSpPr>
        <p:sp>
          <p:nvSpPr>
            <p:cNvPr id="20" name="文本框 19">
              <a:extLst>
                <a:ext uri="{FF2B5EF4-FFF2-40B4-BE49-F238E27FC236}">
                  <a16:creationId xmlns:a16="http://schemas.microsoft.com/office/drawing/2014/main" id="{8D65D8BE-EF34-49D3-9409-23CFB59A7810}"/>
                </a:ext>
              </a:extLst>
            </p:cNvPr>
            <p:cNvSpPr txBox="1"/>
            <p:nvPr/>
          </p:nvSpPr>
          <p:spPr>
            <a:xfrm>
              <a:off x="1407881" y="50765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3200" b="0" i="0" u="none" strike="noStrike" kern="1200" cap="none" spc="0" normalizeH="0" noProof="0" dirty="0">
                  <a:ln>
                    <a:noFill/>
                  </a:ln>
                  <a:solidFill>
                    <a:srgbClr val="00B05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4</a:t>
              </a:r>
              <a:endParaRPr kumimoji="0" lang="zh-CN" altLang="en-US" sz="3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1076446" y="1009710"/>
              <a:ext cx="10625560" cy="1200329"/>
            </a:xfrm>
            <a:prstGeom prst="rect">
              <a:avLst/>
            </a:prstGeom>
            <a:noFill/>
            <a:ln>
              <a:noFill/>
              <a:prstDash val="dashDot"/>
            </a:ln>
          </p:spPr>
          <p:txBody>
            <a:bodyPr wrap="square" rtlCol="0">
              <a:spAutoFit/>
            </a:bodyPr>
            <a:lstStyle/>
            <a:p>
              <a:pPr algn="just"/>
              <a:r>
                <a:rPr lang="en-US" sz="3600" b="1" dirty="0" err="1">
                  <a:solidFill>
                    <a:srgbClr val="C00000"/>
                  </a:solidFill>
                  <a:latin typeface="Cambria" panose="02040503050406030204" pitchFamily="18" charset="0"/>
                  <a:ea typeface="Cambria" panose="02040503050406030204" pitchFamily="18" charset="0"/>
                </a:rPr>
                <a:t>Đóng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vai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hai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bạn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chuyện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để</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nói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chuyện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điện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thoại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với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nhau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bằng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giọng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nói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phù</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hợp</a:t>
              </a:r>
              <a:r>
                <a:rPr lang="en-US" sz="3600" b="1" dirty="0">
                  <a:solidFill>
                    <a:srgbClr val="C00000"/>
                  </a:solidFill>
                  <a:latin typeface="Cambria" panose="02040503050406030204" pitchFamily="18" charset="0"/>
                  <a:ea typeface="Cambria" panose="02040503050406030204" pitchFamily="18" charset="0"/>
                </a:rPr>
                <a:t>.</a:t>
              </a:r>
              <a:endParaRPr lang="vi-VN" sz="28700" b="1" dirty="0">
                <a:solidFill>
                  <a:srgbClr val="C00000"/>
                </a:solidFill>
                <a:latin typeface="Cambria" panose="02040503050406030204" pitchFamily="18" charset="0"/>
                <a:ea typeface="Cambria" panose="02040503050406030204" pitchFamily="18" charset="0"/>
              </a:endParaRPr>
            </a:p>
          </p:txBody>
        </p:sp>
      </p:grpSp>
      <p:sp>
        <p:nvSpPr>
          <p:cNvPr id="7" name="Rectangle 6"/>
          <p:cNvSpPr/>
          <p:nvPr/>
        </p:nvSpPr>
        <p:spPr>
          <a:xfrm>
            <a:off x="1284789" y="2340553"/>
            <a:ext cx="10012102" cy="1200329"/>
          </a:xfrm>
          <a:prstGeom prst="rect">
            <a:avLst/>
          </a:prstGeom>
        </p:spPr>
        <p:txBody>
          <a:bodyPr wrap="square">
            <a:spAutoFit/>
          </a:bodyPr>
          <a:lstStyle/>
          <a:p>
            <a:pPr algn="just"/>
            <a:r>
              <a:rPr lang="en-US" sz="3600" b="0" i="1" dirty="0" err="1">
                <a:solidFill>
                  <a:srgbClr val="000000"/>
                </a:solidFill>
                <a:effectLst/>
                <a:latin typeface="Cambria" panose="02040503050406030204" pitchFamily="18" charset="0"/>
                <a:ea typeface="Cambria" panose="02040503050406030204" pitchFamily="18" charset="0"/>
              </a:rPr>
              <a:t>Cuộc</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hội</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thoại</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sử</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dụng</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tông</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giộng</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vừa</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phải</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không</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quá</a:t>
            </a:r>
            <a:r>
              <a:rPr lang="en-US" sz="3600" b="0" i="1" dirty="0">
                <a:solidFill>
                  <a:srgbClr val="000000"/>
                </a:solidFill>
                <a:effectLst/>
                <a:latin typeface="Cambria" panose="02040503050406030204" pitchFamily="18" charset="0"/>
                <a:ea typeface="Cambria" panose="02040503050406030204" pitchFamily="18" charset="0"/>
              </a:rPr>
              <a:t> to, </a:t>
            </a:r>
            <a:r>
              <a:rPr lang="en-US" sz="3600" b="0" i="1" dirty="0" err="1">
                <a:solidFill>
                  <a:srgbClr val="000000"/>
                </a:solidFill>
                <a:effectLst/>
                <a:latin typeface="Cambria" panose="02040503050406030204" pitchFamily="18" charset="0"/>
                <a:ea typeface="Cambria" panose="02040503050406030204" pitchFamily="18" charset="0"/>
              </a:rPr>
              <a:t>không</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quá</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nhỏ</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thái</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độ</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vui</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vẻ</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thích</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thú</a:t>
            </a:r>
            <a:r>
              <a:rPr lang="en-US" sz="3600" b="0" i="1" dirty="0">
                <a:solidFill>
                  <a:srgbClr val="000000"/>
                </a:solidFill>
                <a:effectLst/>
                <a:latin typeface="Cambria" panose="02040503050406030204" pitchFamily="18" charset="0"/>
                <a:ea typeface="Cambria" panose="02040503050406030204" pitchFamily="18" charset="0"/>
              </a:rPr>
              <a:t>. </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9571" y="2359012"/>
            <a:ext cx="5005623" cy="5001048"/>
          </a:xfrm>
          <a:prstGeom prst="rect">
            <a:avLst/>
          </a:prstGeom>
        </p:spPr>
      </p:pic>
      <p:sp>
        <p:nvSpPr>
          <p:cNvPr id="15" name="TextBox 14"/>
          <p:cNvSpPr txBox="1"/>
          <p:nvPr/>
        </p:nvSpPr>
        <p:spPr>
          <a:xfrm>
            <a:off x="1076446" y="4597926"/>
            <a:ext cx="6366076" cy="1077218"/>
          </a:xfrm>
          <a:prstGeom prst="rect">
            <a:avLst/>
          </a:prstGeom>
          <a:solidFill>
            <a:schemeClr val="accent2">
              <a:lumMod val="75000"/>
            </a:schemeClr>
          </a:solidFill>
          <a:ln w="57150">
            <a:solidFill>
              <a:schemeClr val="tx1">
                <a:lumMod val="65000"/>
                <a:lumOff val="35000"/>
              </a:schemeClr>
            </a:solidFill>
            <a:prstDash val="dashDot"/>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nhóm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đôi</a:t>
            </a:r>
            <a:endParaRPr lang="en-US" sz="3200" dirty="0">
              <a:latin typeface="Cambria" panose="02040503050406030204" pitchFamily="18" charset="0"/>
              <a:ea typeface="Cambria" panose="02040503050406030204" pitchFamily="18" charset="0"/>
            </a:endParaRPr>
          </a:p>
          <a:p>
            <a:pPr algn="ctr"/>
            <a:r>
              <a:rPr lang="en-US" sz="3200" dirty="0" err="1">
                <a:latin typeface="Cambria" panose="02040503050406030204" pitchFamily="18" charset="0"/>
                <a:ea typeface="Cambria" panose="02040503050406030204" pitchFamily="18" charset="0"/>
              </a:rPr>
              <a:t>Đóng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vai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truyện</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267428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10" name="图片 9">
            <a:extLst>
              <a:ext uri="{FF2B5EF4-FFF2-40B4-BE49-F238E27FC236}">
                <a16:creationId xmlns:a16="http://schemas.microsoft.com/office/drawing/2014/main" id="{37E3C250-0A92-4C94-B8D7-6FB11EB944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 y="1125026"/>
            <a:ext cx="5898411" cy="5898411"/>
          </a:xfrm>
          <a:prstGeom prst="rect">
            <a:avLst/>
          </a:prstGeom>
        </p:spPr>
      </p:pic>
      <p:grpSp>
        <p:nvGrpSpPr>
          <p:cNvPr id="6" name="组合 5">
            <a:extLst>
              <a:ext uri="{FF2B5EF4-FFF2-40B4-BE49-F238E27FC236}">
                <a16:creationId xmlns:a16="http://schemas.microsoft.com/office/drawing/2014/main" id="{5A6D111E-98B6-4F9E-91E0-259607205343}"/>
              </a:ext>
            </a:extLst>
          </p:cNvPr>
          <p:cNvGrpSpPr/>
          <p:nvPr/>
        </p:nvGrpSpPr>
        <p:grpSpPr>
          <a:xfrm>
            <a:off x="5669749" y="789637"/>
            <a:ext cx="6088881" cy="4190429"/>
            <a:chOff x="5598002" y="1887148"/>
            <a:chExt cx="6088881" cy="4190429"/>
          </a:xfrm>
        </p:grpSpPr>
        <p:sp>
          <p:nvSpPr>
            <p:cNvPr id="12" name="云形 11">
              <a:extLst>
                <a:ext uri="{FF2B5EF4-FFF2-40B4-BE49-F238E27FC236}">
                  <a16:creationId xmlns:a16="http://schemas.microsoft.com/office/drawing/2014/main" id="{4C34D259-E00E-48E6-887B-8BAF1600B90E}"/>
                </a:ext>
              </a:extLst>
            </p:cNvPr>
            <p:cNvSpPr/>
            <p:nvPr/>
          </p:nvSpPr>
          <p:spPr>
            <a:xfrm rot="20961124">
              <a:off x="5598002" y="1887148"/>
              <a:ext cx="6088881" cy="4190429"/>
            </a:xfrm>
            <a:prstGeom prst="cloud">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文本框 4">
              <a:extLst>
                <a:ext uri="{FF2B5EF4-FFF2-40B4-BE49-F238E27FC236}">
                  <a16:creationId xmlns:a16="http://schemas.microsoft.com/office/drawing/2014/main" id="{7C3CCADD-2F82-4A2C-B8E8-749729A01FC6}"/>
                </a:ext>
              </a:extLst>
            </p:cNvPr>
            <p:cNvSpPr txBox="1"/>
            <p:nvPr/>
          </p:nvSpPr>
          <p:spPr>
            <a:xfrm>
              <a:off x="6009971" y="3021405"/>
              <a:ext cx="5264941" cy="2062103"/>
            </a:xfrm>
            <a:prstGeom prst="rect">
              <a:avLst/>
            </a:prstGeom>
            <a:noFill/>
          </p:spPr>
          <p:txBody>
            <a:bodyPr wrap="square" rtlCol="0">
              <a:spAutoFit/>
            </a:bodyPr>
            <a:lstStyle>
              <a:defPPr>
                <a:defRPr lang="zh-CN"/>
              </a:defPPr>
              <a:lvl1pPr>
                <a:lnSpc>
                  <a:spcPct val="150000"/>
                </a:lnSpc>
                <a:defRPr sz="2000" b="0" i="0" spc="300">
                  <a:solidFill>
                    <a:schemeClr val="tx1">
                      <a:lumMod val="85000"/>
                      <a:lumOff val="15000"/>
                    </a:schemeClr>
                  </a:solidFill>
                  <a:effectLst/>
                  <a:latin typeface="包图简圆体" panose="02010601030101010101" pitchFamily="2" charset="-122"/>
                  <a:ea typeface="包图简圆体" panose="02010601030101010101" pitchFamily="2" charset="-122"/>
                </a:defRPr>
              </a:lvl1pPr>
            </a:lstStyle>
            <a:p>
              <a:pPr algn="ctr" fontAlgn="t">
                <a:lnSpc>
                  <a:spcPct val="100000"/>
                </a:lnSpc>
              </a:pPr>
              <a:r>
                <a:rPr lang="en-US" sz="3200" b="1" spc="0" dirty="0" err="1">
                  <a:solidFill>
                    <a:srgbClr val="C00000"/>
                  </a:solidFill>
                  <a:latin typeface="Cambria" panose="02040503050406030204" pitchFamily="18" charset="0"/>
                  <a:ea typeface="Cambria" panose="02040503050406030204" pitchFamily="18" charset="0"/>
                </a:rPr>
                <a:t>Bài</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đọc</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là</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cuộc</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trò</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chuyện</a:t>
              </a:r>
              <a:r>
                <a:rPr lang="en-US" sz="3200" b="1" spc="0" dirty="0">
                  <a:solidFill>
                    <a:srgbClr val="C00000"/>
                  </a:solidFill>
                  <a:latin typeface="Cambria" panose="02040503050406030204" pitchFamily="18" charset="0"/>
                  <a:ea typeface="Cambria" panose="02040503050406030204" pitchFamily="18" charset="0"/>
                </a:rPr>
                <a:t> qua </a:t>
              </a:r>
              <a:r>
                <a:rPr lang="en-US" sz="3200" b="1" spc="0" dirty="0" err="1">
                  <a:solidFill>
                    <a:srgbClr val="C00000"/>
                  </a:solidFill>
                  <a:latin typeface="Cambria" panose="02040503050406030204" pitchFamily="18" charset="0"/>
                  <a:ea typeface="Cambria" panose="02040503050406030204" pitchFamily="18" charset="0"/>
                </a:rPr>
                <a:t>điện</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thoại</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đầu</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tiên</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của</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hai</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bạn</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nhỏ</a:t>
              </a:r>
              <a:r>
                <a:rPr lang="en-US" sz="3200" b="1" spc="0" dirty="0">
                  <a:solidFill>
                    <a:srgbClr val="C00000"/>
                  </a:solidFill>
                  <a:latin typeface="Cambria" panose="02040503050406030204" pitchFamily="18" charset="0"/>
                  <a:ea typeface="Cambria" panose="02040503050406030204" pitchFamily="18" charset="0"/>
                </a:rPr>
                <a:t>. Hai </a:t>
              </a:r>
              <a:r>
                <a:rPr lang="en-US" sz="3200" b="1" spc="0" dirty="0" err="1">
                  <a:solidFill>
                    <a:srgbClr val="C00000"/>
                  </a:solidFill>
                  <a:latin typeface="Cambria" panose="02040503050406030204" pitchFamily="18" charset="0"/>
                  <a:ea typeface="Cambria" panose="02040503050406030204" pitchFamily="18" charset="0"/>
                </a:rPr>
                <a:t>bạn</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rất</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vui</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và</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thích</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thú</a:t>
              </a:r>
              <a:r>
                <a:rPr lang="en-US" sz="3200" b="1" spc="0" dirty="0">
                  <a:solidFill>
                    <a:srgbClr val="C00000"/>
                  </a:solidFill>
                  <a:latin typeface="Cambria" panose="02040503050406030204" pitchFamily="18" charset="0"/>
                  <a:ea typeface="Cambria" panose="02040503050406030204" pitchFamily="18" charset="0"/>
                </a:rPr>
                <a:t>.</a:t>
              </a:r>
            </a:p>
          </p:txBody>
        </p:sp>
      </p:grpSp>
      <p:sp>
        <p:nvSpPr>
          <p:cNvPr id="15" name="文本框 19">
            <a:extLst>
              <a:ext uri="{FF2B5EF4-FFF2-40B4-BE49-F238E27FC236}">
                <a16:creationId xmlns:a16="http://schemas.microsoft.com/office/drawing/2014/main" id="{8D65D8BE-EF34-49D3-9409-23CFB59A7810}"/>
              </a:ext>
            </a:extLst>
          </p:cNvPr>
          <p:cNvSpPr txBox="1"/>
          <p:nvPr/>
        </p:nvSpPr>
        <p:spPr>
          <a:xfrm>
            <a:off x="1407882" y="55463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200" dirty="0">
                <a:solidFill>
                  <a:srgbClr val="00B050"/>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NỘI DUNG</a:t>
            </a:r>
            <a:endParaRPr kumimoji="0" lang="zh-CN" altLang="en-US" sz="3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9" name="Rectangle 8"/>
          <p:cNvSpPr/>
          <p:nvPr/>
        </p:nvSpPr>
        <p:spPr>
          <a:xfrm>
            <a:off x="5666189" y="5182484"/>
            <a:ext cx="6096000" cy="1200329"/>
          </a:xfrm>
          <a:prstGeom prst="rect">
            <a:avLst/>
          </a:prstGeom>
        </p:spPr>
        <p:txBody>
          <a:bodyPr>
            <a:spAutoFit/>
          </a:bodyPr>
          <a:lstStyle/>
          <a:p>
            <a:r>
              <a:rPr lang="nl-NL" sz="2400" i="1" dirty="0">
                <a:latin typeface="Cambria" panose="02040503050406030204" pitchFamily="18" charset="0"/>
                <a:ea typeface="Cambria" panose="02040503050406030204" pitchFamily="18" charset="0"/>
              </a:rPr>
              <a:t>Trong giao tiếp cần chú ý cách nói năng sao cho phù hợp, không làm ảnh hưởng đến những người xung quanh</a:t>
            </a:r>
            <a:endParaRPr lang="en-US" sz="2400" i="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279741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id="{3F638316-DA4A-43CE-9EA5-BCD113DE548D}"/>
              </a:ext>
            </a:extLst>
          </p:cNvPr>
          <p:cNvGrpSpPr/>
          <p:nvPr/>
        </p:nvGrpSpPr>
        <p:grpSpPr>
          <a:xfrm>
            <a:off x="2566428" y="939264"/>
            <a:ext cx="8078394" cy="4979470"/>
            <a:chOff x="2469922" y="662759"/>
            <a:chExt cx="7835304" cy="4979470"/>
          </a:xfrm>
        </p:grpSpPr>
        <p:sp>
          <p:nvSpPr>
            <p:cNvPr id="14" name="文本框 13">
              <a:extLst>
                <a:ext uri="{FF2B5EF4-FFF2-40B4-BE49-F238E27FC236}">
                  <a16:creationId xmlns:a16="http://schemas.microsoft.com/office/drawing/2014/main" id="{944C5DE9-310E-48FE-A186-321B9D4E0624}"/>
                </a:ext>
              </a:extLst>
            </p:cNvPr>
            <p:cNvSpPr txBox="1"/>
            <p:nvPr/>
          </p:nvSpPr>
          <p:spPr>
            <a:xfrm>
              <a:off x="2469922" y="2595241"/>
              <a:ext cx="783530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LUYỆN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ĐỌC LẠI</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id="{6F727E77-A68E-44B8-B322-F4CCEBA92846}"/>
                </a:ext>
              </a:extLst>
            </p:cNvPr>
            <p:cNvSpPr txBox="1"/>
            <p:nvPr/>
          </p:nvSpPr>
          <p:spPr>
            <a:xfrm>
              <a:off x="4604533" y="662759"/>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04</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3327002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id="{3F638316-DA4A-43CE-9EA5-BCD113DE548D}"/>
              </a:ext>
            </a:extLst>
          </p:cNvPr>
          <p:cNvGrpSpPr/>
          <p:nvPr/>
        </p:nvGrpSpPr>
        <p:grpSpPr>
          <a:xfrm>
            <a:off x="3403692" y="1211689"/>
            <a:ext cx="6241157" cy="4981640"/>
            <a:chOff x="3271143" y="866295"/>
            <a:chExt cx="6241157" cy="4981640"/>
          </a:xfrm>
        </p:grpSpPr>
        <p:sp>
          <p:nvSpPr>
            <p:cNvPr id="14" name="文本框 13">
              <a:extLst>
                <a:ext uri="{FF2B5EF4-FFF2-40B4-BE49-F238E27FC236}">
                  <a16:creationId xmlns:a16="http://schemas.microsoft.com/office/drawing/2014/main" id="{944C5DE9-310E-48FE-A186-321B9D4E0624}"/>
                </a:ext>
              </a:extLst>
            </p:cNvPr>
            <p:cNvSpPr txBox="1"/>
            <p:nvPr/>
          </p:nvSpPr>
          <p:spPr>
            <a:xfrm>
              <a:off x="3271143" y="2800947"/>
              <a:ext cx="62411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KHỞI</a:t>
              </a:r>
              <a:r>
                <a:rPr kumimoji="0" lang="en-US" altLang="zh-CN" sz="9600" b="0" i="0" u="none" strike="noStrike" kern="1200" cap="none" spc="600" normalizeH="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ĐỘNG</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id="{6F727E77-A68E-44B8-B322-F4CCEBA92846}"/>
                </a:ext>
              </a:extLst>
            </p:cNvPr>
            <p:cNvSpPr txBox="1"/>
            <p:nvPr/>
          </p:nvSpPr>
          <p:spPr>
            <a:xfrm>
              <a:off x="4270305" y="866295"/>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01</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575126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0" name="图片 9">
            <a:extLst>
              <a:ext uri="{FF2B5EF4-FFF2-40B4-BE49-F238E27FC236}">
                <a16:creationId xmlns:a16="http://schemas.microsoft.com/office/drawing/2014/main" id="{6224EAD3-8172-4894-A79C-35E1617A5A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222"/>
          <a:stretch/>
        </p:blipFill>
        <p:spPr>
          <a:xfrm>
            <a:off x="9681104" y="3345084"/>
            <a:ext cx="4388084" cy="3540054"/>
          </a:xfrm>
          <a:prstGeom prst="rect">
            <a:avLst/>
          </a:prstGeom>
          <a:effectLst>
            <a:outerShdw blurRad="63500" sx="102000" sy="102000" algn="ctr" rotWithShape="0">
              <a:prstClr val="black">
                <a:alpha val="40000"/>
              </a:prstClr>
            </a:outerShdw>
          </a:effectLst>
        </p:spPr>
      </p:pic>
      <p:sp>
        <p:nvSpPr>
          <p:cNvPr id="5" name="Rectangle 4"/>
          <p:cNvSpPr/>
          <p:nvPr/>
        </p:nvSpPr>
        <p:spPr>
          <a:xfrm>
            <a:off x="997488" y="1302962"/>
            <a:ext cx="8967266" cy="4524315"/>
          </a:xfrm>
          <a:prstGeom prst="rect">
            <a:avLst/>
          </a:prstGeom>
        </p:spPr>
        <p:txBody>
          <a:bodyPr wrap="square">
            <a:spAutoFit/>
          </a:bodyPr>
          <a:lstStyle/>
          <a:p>
            <a:pPr algn="just"/>
            <a:r>
              <a:rPr lang="vi-VN" sz="3200" dirty="0">
                <a:latin typeface="Cambria" panose="02040503050406030204" pitchFamily="18" charset="0"/>
                <a:ea typeface="Cambria" panose="02040503050406030204" pitchFamily="18" charset="0"/>
              </a:rPr>
              <a:t>Điện thoại reo, cứ như là trái tim tôi đang cất tiếng hát. Tôi khoái chí cầm máy.</a:t>
            </a:r>
          </a:p>
          <a:p>
            <a:pPr algn="just"/>
            <a:r>
              <a:rPr lang="vi-VN" sz="3200" dirty="0">
                <a:latin typeface="Cambria" panose="02040503050406030204" pitchFamily="18" charset="0"/>
                <a:ea typeface="Cambria" panose="02040503050406030204" pitchFamily="18" charset="0"/>
              </a:rPr>
              <a:t>- A lô... Minh hả? – An gào lên trong máy.</a:t>
            </a:r>
          </a:p>
          <a:p>
            <a:pPr algn="just"/>
            <a:r>
              <a:rPr lang="vi-VN" sz="3200" dirty="0">
                <a:latin typeface="Cambria" panose="02040503050406030204" pitchFamily="18" charset="0"/>
                <a:ea typeface="Cambria" panose="02040503050406030204" pitchFamily="18" charset="0"/>
              </a:rPr>
              <a:t>- Tớ đây. – Tôi cũng gào lên.</a:t>
            </a:r>
          </a:p>
          <a:p>
            <a:pPr algn="just"/>
            <a:r>
              <a:rPr lang="vi-VN" sz="3200" dirty="0">
                <a:latin typeface="Cambria" panose="02040503050406030204" pitchFamily="18" charset="0"/>
                <a:ea typeface="Cambria" panose="02040503050406030204" pitchFamily="18" charset="0"/>
              </a:rPr>
              <a:t>- Hay hơn nói chuyện ở lớp nhỉ. – An cười to.</a:t>
            </a:r>
          </a:p>
          <a:p>
            <a:pPr algn="just"/>
            <a:r>
              <a:rPr lang="vi-VN" sz="3200" dirty="0">
                <a:latin typeface="Cambria" panose="02040503050406030204" pitchFamily="18" charset="0"/>
                <a:ea typeface="Cambria" panose="02040503050406030204" pitchFamily="18" charset="0"/>
              </a:rPr>
              <a:t>- Hơn là cái chắc. – Tôi cũng cười to không kém.</a:t>
            </a:r>
          </a:p>
          <a:p>
            <a:pPr algn="just"/>
            <a:r>
              <a:rPr lang="vi-VN" sz="3200" dirty="0">
                <a:latin typeface="Cambria" panose="02040503050406030204" pitchFamily="18" charset="0"/>
                <a:ea typeface="Cambria" panose="02040503050406030204" pitchFamily="18" charset="0"/>
              </a:rPr>
              <a:t>- Đến lượt cậu gọi lại cho tớ nhé. – An hét lên rồi tắt máy. Tôi ôm bụng cười. Bố tủm tỉm: “Cả thế giới nghe thấy hai con nói chuyện đấy.”.</a:t>
            </a:r>
          </a:p>
        </p:txBody>
      </p:sp>
      <p:sp>
        <p:nvSpPr>
          <p:cNvPr id="15" name="文本框 20">
            <a:extLst>
              <a:ext uri="{FF2B5EF4-FFF2-40B4-BE49-F238E27FC236}">
                <a16:creationId xmlns:a16="http://schemas.microsoft.com/office/drawing/2014/main" id="{8B8468B5-96C1-493F-BF6D-D45ED55D8F29}"/>
              </a:ext>
            </a:extLst>
          </p:cNvPr>
          <p:cNvSpPr txBox="1"/>
          <p:nvPr/>
        </p:nvSpPr>
        <p:spPr>
          <a:xfrm>
            <a:off x="3034469" y="783584"/>
            <a:ext cx="3345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A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lô</a:t>
            </a: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tớ</a:t>
            </a: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đây</a:t>
            </a:r>
            <a:endParaRPr kumimoji="0" lang="zh-CN" altLang="en-US" sz="40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spTree>
    <p:custDataLst>
      <p:tags r:id="rId1"/>
    </p:custDataLst>
    <p:extLst>
      <p:ext uri="{BB962C8B-B14F-4D97-AF65-F5344CB8AC3E}">
        <p14:creationId xmlns:p14="http://schemas.microsoft.com/office/powerpoint/2010/main" val="293149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69A67A-B173-4A86-8DB2-00402C6288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44" t="973" r="12452" b="25905"/>
          <a:stretch/>
        </p:blipFill>
        <p:spPr>
          <a:xfrm rot="16200000" flipH="1">
            <a:off x="2644605" y="-2689394"/>
            <a:ext cx="6902792" cy="12191999"/>
          </a:xfrm>
          <a:prstGeom prst="rect">
            <a:avLst/>
          </a:prstGeom>
        </p:spPr>
      </p:pic>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5564" t="65960" r="-298" b="-174"/>
          <a:stretch/>
        </p:blipFill>
        <p:spPr>
          <a:xfrm rot="16200000">
            <a:off x="8531178" y="-345615"/>
            <a:ext cx="3430939" cy="3936437"/>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sp>
        <p:nvSpPr>
          <p:cNvPr id="24" name="文本框 23">
            <a:extLst>
              <a:ext uri="{FF2B5EF4-FFF2-40B4-BE49-F238E27FC236}">
                <a16:creationId xmlns:a16="http://schemas.microsoft.com/office/drawing/2014/main" id="{257519F3-23D1-4330-9549-E14F4B739976}"/>
              </a:ext>
            </a:extLst>
          </p:cNvPr>
          <p:cNvSpPr txBox="1"/>
          <p:nvPr/>
        </p:nvSpPr>
        <p:spPr>
          <a:xfrm>
            <a:off x="2021063" y="2475581"/>
            <a:ext cx="789964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Hẹn</a:t>
            </a:r>
            <a:r>
              <a:rPr kumimoji="0" lang="en-US" altLang="zh-CN" sz="1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 </a:t>
            </a:r>
            <a:r>
              <a:rPr kumimoji="0" lang="en-US" altLang="zh-CN" sz="115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gặp</a:t>
            </a:r>
            <a:r>
              <a:rPr kumimoji="0" lang="en-US" altLang="zh-CN" sz="115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 </a:t>
            </a:r>
            <a:r>
              <a:rPr kumimoji="0" lang="en-US" altLang="zh-CN" sz="115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lại</a:t>
            </a:r>
            <a:endParaRPr kumimoji="0" lang="zh-CN" altLang="en-US" sz="2000" b="0" i="0" u="none" strike="noStrike" kern="1200" cap="none" spc="0" normalizeH="0" baseline="0" noProof="0" dirty="0">
              <a:ln>
                <a:noFill/>
              </a:ln>
              <a:solidFill>
                <a:prstClr val="black"/>
              </a:solidFill>
              <a:effectLst/>
              <a:uLnTx/>
              <a:uFillTx/>
              <a:latin typeface="UTM Eremitage" panose="02040603050506020204" pitchFamily="18" charset="0"/>
              <a:ea typeface="微软雅黑" panose="020B0503020204020204" pitchFamily="34" charset="-122"/>
            </a:endParaRPr>
          </a:p>
        </p:txBody>
      </p:sp>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spTree>
    <p:custDataLst>
      <p:tags r:id="rId1"/>
    </p:custDataLst>
    <p:extLst>
      <p:ext uri="{BB962C8B-B14F-4D97-AF65-F5344CB8AC3E}">
        <p14:creationId xmlns:p14="http://schemas.microsoft.com/office/powerpoint/2010/main" val="3560921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7AEBEBA-F322-4E99-9146-23518D7C81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11" name="椭圆 10">
            <a:extLst>
              <a:ext uri="{FF2B5EF4-FFF2-40B4-BE49-F238E27FC236}">
                <a16:creationId xmlns:a16="http://schemas.microsoft.com/office/drawing/2014/main" id="{5BD3A6C5-0A93-4630-A959-73F5FB16A6C1}"/>
              </a:ext>
            </a:extLst>
          </p:cNvPr>
          <p:cNvSpPr/>
          <p:nvPr/>
        </p:nvSpPr>
        <p:spPr>
          <a:xfrm rot="19497725">
            <a:off x="-185507" y="2578719"/>
            <a:ext cx="1089885" cy="1083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5" name="图片 4">
            <a:extLst>
              <a:ext uri="{FF2B5EF4-FFF2-40B4-BE49-F238E27FC236}">
                <a16:creationId xmlns:a16="http://schemas.microsoft.com/office/drawing/2014/main" id="{38719001-E8BA-4598-B9CB-753619E3E7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9652871" y="-1338169"/>
            <a:ext cx="1384587" cy="4060919"/>
          </a:xfrm>
          <a:prstGeom prst="rect">
            <a:avLst/>
          </a:prstGeom>
        </p:spPr>
      </p:pic>
      <p:pic>
        <p:nvPicPr>
          <p:cNvPr id="6" name="图片 5">
            <a:extLst>
              <a:ext uri="{FF2B5EF4-FFF2-40B4-BE49-F238E27FC236}">
                <a16:creationId xmlns:a16="http://schemas.microsoft.com/office/drawing/2014/main" id="{D4B5C504-5AFA-47D7-849C-3C9578A9D9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27" t="44865" b="43731"/>
          <a:stretch/>
        </p:blipFill>
        <p:spPr>
          <a:xfrm rot="10800000" flipV="1">
            <a:off x="0" y="5225351"/>
            <a:ext cx="1581666" cy="1632649"/>
          </a:xfrm>
          <a:prstGeom prst="rect">
            <a:avLst/>
          </a:prstGeom>
        </p:spPr>
      </p:pic>
      <p:sp>
        <p:nvSpPr>
          <p:cNvPr id="9" name="椭圆 8">
            <a:extLst>
              <a:ext uri="{FF2B5EF4-FFF2-40B4-BE49-F238E27FC236}">
                <a16:creationId xmlns:a16="http://schemas.microsoft.com/office/drawing/2014/main" id="{3CBED3E9-0EE7-4575-94DE-C532D643D619}"/>
              </a:ext>
            </a:extLst>
          </p:cNvPr>
          <p:cNvSpPr/>
          <p:nvPr/>
        </p:nvSpPr>
        <p:spPr>
          <a:xfrm>
            <a:off x="8209305" y="956299"/>
            <a:ext cx="902485" cy="856570"/>
          </a:xfrm>
          <a:prstGeom prst="ellipse">
            <a:avLst/>
          </a:prstGeom>
          <a:solidFill>
            <a:srgbClr val="1F6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3">
            <a:extLst>
              <a:ext uri="{FF2B5EF4-FFF2-40B4-BE49-F238E27FC236}">
                <a16:creationId xmlns:a16="http://schemas.microsoft.com/office/drawing/2014/main" id="{1DA8BB3A-0900-4EC2-B195-C7731FE0A1BF}"/>
              </a:ext>
            </a:extLst>
          </p:cNvPr>
          <p:cNvPicPr>
            <a:picLocks noChangeAspect="1"/>
          </p:cNvPicPr>
          <p:nvPr/>
        </p:nvPicPr>
        <p:blipFill rotWithShape="1">
          <a:blip r:embed="rId6">
            <a:extLst>
              <a:ext uri="{28A0092B-C50C-407E-A947-70E740481C1C}">
                <a14:useLocalDpi xmlns:a14="http://schemas.microsoft.com/office/drawing/2010/main" val="0"/>
              </a:ext>
            </a:extLst>
          </a:blip>
          <a:srcRect l="49278" r="1" b="71774"/>
          <a:stretch/>
        </p:blipFill>
        <p:spPr>
          <a:xfrm rot="5400000">
            <a:off x="7359786" y="1925963"/>
            <a:ext cx="5467677" cy="4563998"/>
          </a:xfrm>
          <a:prstGeom prst="rect">
            <a:avLst/>
          </a:prstGeom>
        </p:spPr>
      </p:pic>
      <p:pic>
        <p:nvPicPr>
          <p:cNvPr id="3" name="Picture 2"/>
          <p:cNvPicPr>
            <a:picLocks noChangeAspect="1"/>
          </p:cNvPicPr>
          <p:nvPr/>
        </p:nvPicPr>
        <p:blipFill>
          <a:blip r:embed="rId7"/>
          <a:stretch>
            <a:fillRect/>
          </a:stretch>
        </p:blipFill>
        <p:spPr>
          <a:xfrm>
            <a:off x="81574" y="1565674"/>
            <a:ext cx="9230144" cy="4328535"/>
          </a:xfrm>
          <a:prstGeom prst="rect">
            <a:avLst/>
          </a:prstGeom>
        </p:spPr>
      </p:pic>
    </p:spTree>
    <p:custDataLst>
      <p:tags r:id="rId1"/>
    </p:custDataLst>
    <p:extLst>
      <p:ext uri="{BB962C8B-B14F-4D97-AF65-F5344CB8AC3E}">
        <p14:creationId xmlns:p14="http://schemas.microsoft.com/office/powerpoint/2010/main" val="3585641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sp>
        <p:nvSpPr>
          <p:cNvPr id="24" name="卷形: 垂直 23">
            <a:extLst>
              <a:ext uri="{FF2B5EF4-FFF2-40B4-BE49-F238E27FC236}">
                <a16:creationId xmlns:a16="http://schemas.microsoft.com/office/drawing/2014/main" id="{AC74F51F-0E57-4709-8A89-C81D2F772D2A}"/>
              </a:ext>
            </a:extLst>
          </p:cNvPr>
          <p:cNvSpPr/>
          <p:nvPr/>
        </p:nvSpPr>
        <p:spPr>
          <a:xfrm rot="16200000">
            <a:off x="5183109" y="241694"/>
            <a:ext cx="4990051" cy="6976198"/>
          </a:xfrm>
          <a:prstGeom prst="verticalScroll">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27" name="图片 26">
            <a:extLst>
              <a:ext uri="{FF2B5EF4-FFF2-40B4-BE49-F238E27FC236}">
                <a16:creationId xmlns:a16="http://schemas.microsoft.com/office/drawing/2014/main" id="{C926432A-220E-4A3C-9AEF-DACC18DF85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77" y="717171"/>
            <a:ext cx="6492883" cy="6492883"/>
          </a:xfrm>
          <a:prstGeom prst="rect">
            <a:avLst/>
          </a:prstGeom>
          <a:effectLst>
            <a:outerShdw blurRad="457200" dist="990600" dir="10800000" sx="66000" sy="66000" algn="r" rotWithShape="0">
              <a:prstClr val="black">
                <a:alpha val="12000"/>
              </a:prstClr>
            </a:outerShdw>
          </a:effectLst>
        </p:spPr>
      </p:pic>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10000" b="98947" l="9620" r="89933">
                        <a14:foregroundMark x1="48546" y1="92895" x2="63758" y2="92895"/>
                      </a14:backgroundRemoval>
                    </a14:imgEffect>
                  </a14:imgLayer>
                </a14:imgProps>
              </a:ext>
            </a:extLst>
          </a:blip>
          <a:stretch>
            <a:fillRect/>
          </a:stretch>
        </p:blipFill>
        <p:spPr>
          <a:xfrm>
            <a:off x="9557238" y="4333984"/>
            <a:ext cx="2431281" cy="2066861"/>
          </a:xfrm>
          <a:prstGeom prst="rect">
            <a:avLst/>
          </a:prstGeom>
        </p:spPr>
      </p:pic>
      <p:pic>
        <p:nvPicPr>
          <p:cNvPr id="7" name="Picture 6"/>
          <p:cNvPicPr>
            <a:picLocks noChangeAspect="1"/>
          </p:cNvPicPr>
          <p:nvPr/>
        </p:nvPicPr>
        <p:blipFill>
          <a:blip r:embed="rId10"/>
          <a:stretch>
            <a:fillRect/>
          </a:stretch>
        </p:blipFill>
        <p:spPr>
          <a:xfrm>
            <a:off x="861121" y="0"/>
            <a:ext cx="9522777" cy="2139881"/>
          </a:xfrm>
          <a:prstGeom prst="rect">
            <a:avLst/>
          </a:prstGeom>
        </p:spPr>
      </p:pic>
      <p:pic>
        <p:nvPicPr>
          <p:cNvPr id="8" name="Picture 7"/>
          <p:cNvPicPr>
            <a:picLocks noChangeAspect="1"/>
          </p:cNvPicPr>
          <p:nvPr/>
        </p:nvPicPr>
        <p:blipFill>
          <a:blip r:embed="rId11"/>
          <a:stretch>
            <a:fillRect/>
          </a:stretch>
        </p:blipFill>
        <p:spPr>
          <a:xfrm>
            <a:off x="4398096" y="2567537"/>
            <a:ext cx="7346317" cy="2828789"/>
          </a:xfrm>
          <a:prstGeom prst="rect">
            <a:avLst/>
          </a:prstGeom>
        </p:spPr>
      </p:pic>
    </p:spTree>
    <p:custDataLst>
      <p:tags r:id="rId1"/>
    </p:custDataLst>
    <p:extLst>
      <p:ext uri="{BB962C8B-B14F-4D97-AF65-F5344CB8AC3E}">
        <p14:creationId xmlns:p14="http://schemas.microsoft.com/office/powerpoint/2010/main" val="3094577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id="{3F638316-DA4A-43CE-9EA5-BCD113DE548D}"/>
              </a:ext>
            </a:extLst>
          </p:cNvPr>
          <p:cNvGrpSpPr/>
          <p:nvPr/>
        </p:nvGrpSpPr>
        <p:grpSpPr>
          <a:xfrm>
            <a:off x="3403692" y="1211689"/>
            <a:ext cx="6241157" cy="4981640"/>
            <a:chOff x="3271143" y="866295"/>
            <a:chExt cx="6241157" cy="4981640"/>
          </a:xfrm>
        </p:grpSpPr>
        <p:sp>
          <p:nvSpPr>
            <p:cNvPr id="14" name="文本框 13">
              <a:extLst>
                <a:ext uri="{FF2B5EF4-FFF2-40B4-BE49-F238E27FC236}">
                  <a16:creationId xmlns:a16="http://schemas.microsoft.com/office/drawing/2014/main" id="{944C5DE9-310E-48FE-A186-321B9D4E0624}"/>
                </a:ext>
              </a:extLst>
            </p:cNvPr>
            <p:cNvSpPr txBox="1"/>
            <p:nvPr/>
          </p:nvSpPr>
          <p:spPr>
            <a:xfrm>
              <a:off x="3271143" y="2800947"/>
              <a:ext cx="62411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LUYỆN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noProof="0" dirty="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ĐỌC</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id="{6F727E77-A68E-44B8-B322-F4CCEBA92846}"/>
                </a:ext>
              </a:extLst>
            </p:cNvPr>
            <p:cNvSpPr txBox="1"/>
            <p:nvPr/>
          </p:nvSpPr>
          <p:spPr>
            <a:xfrm>
              <a:off x="4270305" y="866295"/>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02</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2164425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111760" y="91441"/>
            <a:ext cx="12080240" cy="6664960"/>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4423431" y="91441"/>
            <a:ext cx="3345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A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lô</a:t>
            </a: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tớ</a:t>
            </a: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đây</a:t>
            </a:r>
            <a:endParaRPr kumimoji="0" lang="zh-CN" altLang="en-US" sz="40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sp>
        <p:nvSpPr>
          <p:cNvPr id="5" name="Rectangle 4"/>
          <p:cNvSpPr/>
          <p:nvPr/>
        </p:nvSpPr>
        <p:spPr>
          <a:xfrm>
            <a:off x="335280" y="547178"/>
            <a:ext cx="11744960" cy="6370975"/>
          </a:xfrm>
          <a:prstGeom prst="rect">
            <a:avLst/>
          </a:prstGeom>
        </p:spPr>
        <p:txBody>
          <a:bodyPr wrap="square">
            <a:spAutoFit/>
          </a:bodyPr>
          <a:lstStyle/>
          <a:p>
            <a:pPr algn="just"/>
            <a:r>
              <a:rPr lang="vi-VN" sz="2400" dirty="0">
                <a:latin typeface="Cambria" panose="02040503050406030204" pitchFamily="18" charset="0"/>
                <a:ea typeface="Cambria" panose="020405030504060302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algn="just"/>
            <a:r>
              <a:rPr lang="vi-VN" sz="2400" dirty="0">
                <a:latin typeface="Cambria" panose="02040503050406030204" pitchFamily="18" charset="0"/>
                <a:ea typeface="Cambria" panose="02040503050406030204" pitchFamily="18" charset="0"/>
              </a:rPr>
              <a:t>Điện thoại reo, cứ như là trái tim tôi đang cất tiếng hát. Tôi khoái chí cầm máy.</a:t>
            </a:r>
          </a:p>
          <a:p>
            <a:pPr algn="just"/>
            <a:r>
              <a:rPr lang="vi-VN" sz="2400" dirty="0">
                <a:latin typeface="Cambria" panose="02040503050406030204" pitchFamily="18" charset="0"/>
                <a:ea typeface="Cambria" panose="02040503050406030204" pitchFamily="18" charset="0"/>
              </a:rPr>
              <a:t>- A lô... Minh hả? – An gào lên trong máy.</a:t>
            </a:r>
          </a:p>
          <a:p>
            <a:pPr algn="just"/>
            <a:r>
              <a:rPr lang="vi-VN" sz="2400" dirty="0">
                <a:latin typeface="Cambria" panose="02040503050406030204" pitchFamily="18" charset="0"/>
                <a:ea typeface="Cambria" panose="02040503050406030204" pitchFamily="18" charset="0"/>
              </a:rPr>
              <a:t>- Tớ đây. – Tôi cũng gào lên.</a:t>
            </a:r>
          </a:p>
          <a:p>
            <a:pPr algn="just"/>
            <a:r>
              <a:rPr lang="vi-VN" sz="2400" dirty="0">
                <a:latin typeface="Cambria" panose="02040503050406030204" pitchFamily="18" charset="0"/>
                <a:ea typeface="Cambria" panose="02040503050406030204" pitchFamily="18" charset="0"/>
              </a:rPr>
              <a:t>- Hay hơn nói chuyện ở lớp nhỉ. – An cười to.</a:t>
            </a:r>
          </a:p>
          <a:p>
            <a:pPr algn="just"/>
            <a:r>
              <a:rPr lang="vi-VN" sz="2400" dirty="0">
                <a:latin typeface="Cambria" panose="02040503050406030204" pitchFamily="18" charset="0"/>
                <a:ea typeface="Cambria" panose="02040503050406030204" pitchFamily="18" charset="0"/>
              </a:rPr>
              <a:t>- Hơn là cái chắc. – Tôi cũng cười to không kém.</a:t>
            </a:r>
          </a:p>
          <a:p>
            <a:pPr algn="just"/>
            <a:r>
              <a:rPr lang="vi-VN" sz="2400" dirty="0">
                <a:latin typeface="Cambria" panose="02040503050406030204" pitchFamily="18" charset="0"/>
                <a:ea typeface="Cambria" panose="02040503050406030204" pitchFamily="18" charset="0"/>
              </a:rPr>
              <a:t>- Đến lượt cậu gọi lại cho tớ nhé. – An hét lên rồi tắt máy. Tôi ôm bụng cười. Bố tủm tỉm: “Cả thế giới nghe thấy hai con nói chuyện đấy.”.</a:t>
            </a:r>
          </a:p>
          <a:p>
            <a:pPr algn="just"/>
            <a:r>
              <a:rPr lang="vi-VN" sz="2400" dirty="0">
                <a:latin typeface="Cambria" panose="02040503050406030204" pitchFamily="18" charset="0"/>
                <a:ea typeface="Cambria" panose="02040503050406030204" pitchFamily="18" charset="0"/>
              </a:rPr>
              <a:t>Tôi nhấc máy gọi lại cho An.</a:t>
            </a:r>
          </a:p>
          <a:p>
            <a:pPr algn="just"/>
            <a:r>
              <a:rPr lang="vi-VN" sz="2400" dirty="0">
                <a:latin typeface="Cambria" panose="02040503050406030204" pitchFamily="18" charset="0"/>
                <a:ea typeface="Cambria" panose="02040503050406030204" pitchFamily="18" charset="0"/>
              </a:rPr>
              <a:t>- A lô. – Tôi rón rén. </a:t>
            </a:r>
          </a:p>
          <a:p>
            <a:pPr algn="just"/>
            <a:r>
              <a:rPr lang="vi-VN" sz="2400" dirty="0">
                <a:latin typeface="Cambria" panose="02040503050406030204" pitchFamily="18" charset="0"/>
                <a:ea typeface="Cambria" panose="02040503050406030204" pitchFamily="18" charset="0"/>
              </a:rPr>
              <a:t>- A lô, bố tớ bảo chúng mình nói cho cả thành phố nghe thấy. – An thì th</a:t>
            </a:r>
            <a:r>
              <a:rPr lang="en-US" sz="2400" dirty="0">
                <a:latin typeface="Cambria" panose="02040503050406030204" pitchFamily="18" charset="0"/>
                <a:ea typeface="Cambria" panose="02040503050406030204" pitchFamily="18" charset="0"/>
              </a:rPr>
              <a:t>à</a:t>
            </a:r>
            <a:r>
              <a:rPr lang="vi-VN" sz="2400" dirty="0">
                <a:latin typeface="Cambria" panose="02040503050406030204" pitchFamily="18" charset="0"/>
                <a:ea typeface="Cambria" panose="02040503050406030204" pitchFamily="18" charset="0"/>
              </a:rPr>
              <a:t>o.</a:t>
            </a:r>
          </a:p>
          <a:p>
            <a:pPr algn="just"/>
            <a:r>
              <a:rPr lang="vi-VN" sz="2400" dirty="0">
                <a:latin typeface="Cambria" panose="02040503050406030204" pitchFamily="18" charset="0"/>
                <a:ea typeface="Cambria" panose="02040503050406030204" pitchFamily="18" charset="0"/>
              </a:rPr>
              <a:t>- Thế cậu nói nhỏ hơn tớ đấy. Bố tớ bảo tớ nói cho cả thế giới nghe thấy cơ.</a:t>
            </a:r>
          </a:p>
          <a:p>
            <a:pPr algn="just"/>
            <a:r>
              <a:rPr lang="vi-VN" sz="2400" dirty="0">
                <a:latin typeface="Cambria" panose="02040503050406030204" pitchFamily="18" charset="0"/>
                <a:ea typeface="Cambria" panose="02040503050406030204" pitchFamily="18" charset="0"/>
              </a:rPr>
              <a:t>An cười rúc rích. Chúng tôi lại thì thào, nhưng vì nói nhỏ quá nên cứ phải nói đi nói lại.</a:t>
            </a:r>
          </a:p>
          <a:p>
            <a:pPr algn="just"/>
            <a:r>
              <a:rPr lang="vi-VN" sz="2400" dirty="0">
                <a:latin typeface="Cambria" panose="02040503050406030204" pitchFamily="18" charset="0"/>
                <a:ea typeface="Cambria" panose="02040503050406030204" pitchFamily="18" charset="0"/>
              </a:rPr>
              <a:t>Hóa ra nói chuyện điện thoại cũng mệt thật.  </a:t>
            </a:r>
            <a:endParaRPr lang="en-US" sz="2400" dirty="0">
              <a:latin typeface="Cambria" panose="02040503050406030204" pitchFamily="18" charset="0"/>
              <a:ea typeface="Cambria" panose="02040503050406030204" pitchFamily="18" charset="0"/>
            </a:endParaRPr>
          </a:p>
          <a:p>
            <a:pPr algn="just"/>
            <a:r>
              <a:rPr lang="en-US" sz="2000" i="1" dirty="0">
                <a:latin typeface="Cambria" panose="02040503050406030204" pitchFamily="18" charset="0"/>
                <a:ea typeface="Cambria" panose="02040503050406030204" pitchFamily="18" charset="0"/>
              </a:rPr>
              <a:t>										</a:t>
            </a:r>
            <a:r>
              <a:rPr lang="vi-VN" sz="2000" i="1" dirty="0">
                <a:latin typeface="Cambria" panose="02040503050406030204" pitchFamily="18" charset="0"/>
                <a:ea typeface="Cambria" panose="02040503050406030204" pitchFamily="18" charset="0"/>
              </a:rPr>
              <a:t>(Bùi Tuệ Minh)</a:t>
            </a:r>
          </a:p>
        </p:txBody>
      </p:sp>
      <p:sp>
        <p:nvSpPr>
          <p:cNvPr id="23" name="TextBox 22"/>
          <p:cNvSpPr txBox="1"/>
          <p:nvPr/>
        </p:nvSpPr>
        <p:spPr>
          <a:xfrm>
            <a:off x="111760" y="91441"/>
            <a:ext cx="3754184" cy="523220"/>
          </a:xfrm>
          <a:prstGeom prst="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a:latin typeface="Cambria" panose="02040503050406030204" pitchFamily="18" charset="0"/>
                <a:ea typeface="Cambria" panose="02040503050406030204" pitchFamily="18" charset="0"/>
              </a:rPr>
              <a:t>Lắng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nghe</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thầm</a:t>
            </a:r>
            <a:endParaRPr lang="en-US" sz="28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808437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5" name="组合 4">
            <a:extLst>
              <a:ext uri="{FF2B5EF4-FFF2-40B4-BE49-F238E27FC236}">
                <a16:creationId xmlns:a16="http://schemas.microsoft.com/office/drawing/2014/main" id="{D08FDA7B-A342-4FD3-BD66-ADE2EE3D336E}"/>
              </a:ext>
            </a:extLst>
          </p:cNvPr>
          <p:cNvGrpSpPr/>
          <p:nvPr/>
        </p:nvGrpSpPr>
        <p:grpSpPr>
          <a:xfrm>
            <a:off x="687590" y="1444402"/>
            <a:ext cx="7001796" cy="1401302"/>
            <a:chOff x="1054549" y="1565637"/>
            <a:chExt cx="7001796" cy="1401302"/>
          </a:xfrm>
        </p:grpSpPr>
        <p:sp>
          <p:nvSpPr>
            <p:cNvPr id="11" name="任意多边形: 形状 10">
              <a:extLst>
                <a:ext uri="{FF2B5EF4-FFF2-40B4-BE49-F238E27FC236}">
                  <a16:creationId xmlns:a16="http://schemas.microsoft.com/office/drawing/2014/main" id="{2CCA7620-8348-4392-9F3F-9FA1592E244F}"/>
                </a:ext>
              </a:extLst>
            </p:cNvPr>
            <p:cNvSpPr/>
            <p:nvPr/>
          </p:nvSpPr>
          <p:spPr>
            <a:xfrm>
              <a:off x="1054549" y="1565637"/>
              <a:ext cx="7001796"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299AD9">
                <a:alpha val="42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1559C3D3-3AF3-4F03-BA74-513CB86C1F1A}"/>
                </a:ext>
              </a:extLst>
            </p:cNvPr>
            <p:cNvSpPr txBox="1"/>
            <p:nvPr/>
          </p:nvSpPr>
          <p:spPr>
            <a:xfrm>
              <a:off x="1354805" y="2264146"/>
              <a:ext cx="6281505" cy="646331"/>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đầu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đến</a:t>
              </a:r>
              <a:r>
                <a:rPr lang="en-US" sz="3600"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ra</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hiệu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đồng</a:t>
              </a:r>
              <a:r>
                <a:rPr lang="en-US" sz="3600" i="1" dirty="0">
                  <a:latin typeface="Cambria" panose="02040503050406030204" pitchFamily="18" charset="0"/>
                  <a:ea typeface="Cambria" panose="02040503050406030204" pitchFamily="18" charset="0"/>
                </a:rPr>
                <a:t> ý</a:t>
              </a:r>
              <a:r>
                <a:rPr lang="en-US" sz="3600" dirty="0">
                  <a:latin typeface="Cambria" panose="02040503050406030204" pitchFamily="18" charset="0"/>
                  <a:ea typeface="Cambria" panose="02040503050406030204" pitchFamily="18" charset="0"/>
                </a:rPr>
                <a:t>.</a:t>
              </a:r>
            </a:p>
          </p:txBody>
        </p:sp>
      </p:grpSp>
      <p:pic>
        <p:nvPicPr>
          <p:cNvPr id="10" name="图片 9">
            <a:extLst>
              <a:ext uri="{FF2B5EF4-FFF2-40B4-BE49-F238E27FC236}">
                <a16:creationId xmlns:a16="http://schemas.microsoft.com/office/drawing/2014/main" id="{43CD650E-A8DB-47CF-AA67-39F6DD0506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1247" y="625043"/>
            <a:ext cx="8476434" cy="5976335"/>
          </a:xfrm>
          <a:prstGeom prst="rect">
            <a:avLst/>
          </a:prstGeom>
        </p:spPr>
      </p:pic>
      <p:sp>
        <p:nvSpPr>
          <p:cNvPr id="17" name="文本框 16">
            <a:extLst>
              <a:ext uri="{FF2B5EF4-FFF2-40B4-BE49-F238E27FC236}">
                <a16:creationId xmlns:a16="http://schemas.microsoft.com/office/drawing/2014/main" id="{123C4371-BFE4-48B9-A259-54E3741941E7}"/>
              </a:ext>
            </a:extLst>
          </p:cNvPr>
          <p:cNvSpPr txBox="1"/>
          <p:nvPr/>
        </p:nvSpPr>
        <p:spPr>
          <a:xfrm>
            <a:off x="987846" y="1647805"/>
            <a:ext cx="29495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solidFill>
                  <a:srgbClr val="002060"/>
                </a:solidFill>
                <a:effectLst>
                  <a:outerShdw blurRad="38100" dist="38100" dir="2700000" algn="tl">
                    <a:srgbClr val="000000">
                      <a:alpha val="43137"/>
                    </a:srgbClr>
                  </a:outerShdw>
                </a:effectLst>
                <a:latin typeface="SVN-Gretoon" panose="02040603050506020204" pitchFamily="18" charset="0"/>
                <a:ea typeface="包图简圆体" panose="02010601030101010101" pitchFamily="2" charset="-122"/>
              </a:rPr>
              <a:t>ĐOẠN 1</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VN-Gretoon" panose="02040603050506020204" pitchFamily="18" charset="0"/>
              <a:ea typeface="包图简圆体" panose="02010601030101010101" pitchFamily="2" charset="-122"/>
            </a:endParaRPr>
          </a:p>
        </p:txBody>
      </p:sp>
      <p:sp>
        <p:nvSpPr>
          <p:cNvPr id="23" name="文本框 20">
            <a:extLst>
              <a:ext uri="{FF2B5EF4-FFF2-40B4-BE49-F238E27FC236}">
                <a16:creationId xmlns:a16="http://schemas.microsoft.com/office/drawing/2014/main" id="{8B8468B5-96C1-493F-BF6D-D45ED55D8F29}"/>
              </a:ext>
            </a:extLst>
          </p:cNvPr>
          <p:cNvSpPr txBox="1"/>
          <p:nvPr/>
        </p:nvSpPr>
        <p:spPr>
          <a:xfrm>
            <a:off x="890197" y="525196"/>
            <a:ext cx="461699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a:solidFill>
                  <a:srgbClr val="C00000"/>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CHIA ĐOẠN</a:t>
            </a:r>
            <a:endParaRPr kumimoji="0" lang="zh-CN" altLang="en-US" sz="5400" b="1" i="0" u="none" strike="noStrike" kern="1200" cap="none" spc="0" normalizeH="0" baseline="0" noProof="0" dirty="0">
              <a:ln>
                <a:noFill/>
              </a:ln>
              <a:solidFill>
                <a:srgbClr val="C00000"/>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grpSp>
        <p:nvGrpSpPr>
          <p:cNvPr id="28" name="组合 4">
            <a:extLst>
              <a:ext uri="{FF2B5EF4-FFF2-40B4-BE49-F238E27FC236}">
                <a16:creationId xmlns:a16="http://schemas.microsoft.com/office/drawing/2014/main" id="{D08FDA7B-A342-4FD3-BD66-ADE2EE3D336E}"/>
              </a:ext>
            </a:extLst>
          </p:cNvPr>
          <p:cNvGrpSpPr/>
          <p:nvPr/>
        </p:nvGrpSpPr>
        <p:grpSpPr>
          <a:xfrm>
            <a:off x="890197" y="3221756"/>
            <a:ext cx="7674954" cy="1401302"/>
            <a:chOff x="1054549" y="1565637"/>
            <a:chExt cx="7674954" cy="1401302"/>
          </a:xfrm>
        </p:grpSpPr>
        <p:sp>
          <p:nvSpPr>
            <p:cNvPr id="29" name="任意多边形: 形状 10">
              <a:extLst>
                <a:ext uri="{FF2B5EF4-FFF2-40B4-BE49-F238E27FC236}">
                  <a16:creationId xmlns:a16="http://schemas.microsoft.com/office/drawing/2014/main" id="{2CCA7620-8348-4392-9F3F-9FA1592E244F}"/>
                </a:ext>
              </a:extLst>
            </p:cNvPr>
            <p:cNvSpPr/>
            <p:nvPr/>
          </p:nvSpPr>
          <p:spPr>
            <a:xfrm>
              <a:off x="1054549" y="1565637"/>
              <a:ext cx="7674954"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2">
                <a:lumMod val="60000"/>
                <a:lumOff val="40000"/>
                <a:alpha val="42000"/>
              </a:schemeClr>
            </a:solidFill>
            <a:ln w="57150">
              <a:solidFill>
                <a:schemeClr val="accent2">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0" name="文本框 12">
              <a:extLst>
                <a:ext uri="{FF2B5EF4-FFF2-40B4-BE49-F238E27FC236}">
                  <a16:creationId xmlns:a16="http://schemas.microsoft.com/office/drawing/2014/main" id="{1559C3D3-3AF3-4F03-BA74-513CB86C1F1A}"/>
                </a:ext>
              </a:extLst>
            </p:cNvPr>
            <p:cNvSpPr txBox="1"/>
            <p:nvPr/>
          </p:nvSpPr>
          <p:spPr>
            <a:xfrm>
              <a:off x="1354805" y="2264146"/>
              <a:ext cx="7374698"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Tiếp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đến</a:t>
              </a:r>
              <a:r>
                <a:rPr lang="en-US" sz="3200"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hai</a:t>
              </a:r>
              <a:r>
                <a:rPr lang="en-US" sz="3200" i="1" dirty="0">
                  <a:latin typeface="Cambria" panose="02040503050406030204" pitchFamily="18" charset="0"/>
                  <a:ea typeface="Cambria" panose="02040503050406030204" pitchFamily="18" charset="0"/>
                </a:rPr>
                <a:t> con </a:t>
              </a:r>
              <a:r>
                <a:rPr lang="en-US" sz="3200" i="1" dirty="0" err="1">
                  <a:latin typeface="Cambria" panose="02040503050406030204" pitchFamily="18" charset="0"/>
                  <a:ea typeface="Cambria" panose="02040503050406030204" pitchFamily="18" charset="0"/>
                </a:rPr>
                <a:t>nói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đấy</a:t>
              </a:r>
              <a:endParaRPr lang="en-US" sz="5400" dirty="0">
                <a:latin typeface="Cambria" panose="02040503050406030204" pitchFamily="18" charset="0"/>
                <a:ea typeface="Cambria" panose="02040503050406030204" pitchFamily="18" charset="0"/>
              </a:endParaRPr>
            </a:p>
          </p:txBody>
        </p:sp>
      </p:grpSp>
      <p:sp>
        <p:nvSpPr>
          <p:cNvPr id="31" name="文本框 16">
            <a:extLst>
              <a:ext uri="{FF2B5EF4-FFF2-40B4-BE49-F238E27FC236}">
                <a16:creationId xmlns:a16="http://schemas.microsoft.com/office/drawing/2014/main" id="{123C4371-BFE4-48B9-A259-54E3741941E7}"/>
              </a:ext>
            </a:extLst>
          </p:cNvPr>
          <p:cNvSpPr txBox="1"/>
          <p:nvPr/>
        </p:nvSpPr>
        <p:spPr>
          <a:xfrm>
            <a:off x="1190453" y="3425159"/>
            <a:ext cx="29495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solidFill>
                  <a:schemeClr val="accent2">
                    <a:lumMod val="50000"/>
                  </a:schemeClr>
                </a:solidFill>
                <a:effectLst>
                  <a:outerShdw blurRad="38100" dist="38100" dir="2700000" algn="tl">
                    <a:srgbClr val="000000">
                      <a:alpha val="43137"/>
                    </a:srgbClr>
                  </a:outerShdw>
                </a:effectLst>
                <a:latin typeface="SVN-Gretoon" panose="02040603050506020204" pitchFamily="18" charset="0"/>
                <a:ea typeface="包图简圆体" panose="02010601030101010101" pitchFamily="2" charset="-122"/>
              </a:rPr>
              <a:t>ĐOẠN 2</a:t>
            </a:r>
            <a:endParaRPr kumimoji="0" lang="zh-CN" altLang="en-US" sz="3200" b="1" i="0" u="none" strike="noStrike" kern="1200" cap="none" spc="0" normalizeH="0" baseline="0" noProof="0" dirty="0">
              <a:ln>
                <a:noFill/>
              </a:ln>
              <a:solidFill>
                <a:schemeClr val="accent2">
                  <a:lumMod val="50000"/>
                </a:schemeClr>
              </a:solidFill>
              <a:effectLst>
                <a:outerShdw blurRad="38100" dist="38100" dir="2700000" algn="tl">
                  <a:srgbClr val="000000">
                    <a:alpha val="43137"/>
                  </a:srgbClr>
                </a:outerShdw>
              </a:effectLst>
              <a:uLnTx/>
              <a:uFillTx/>
              <a:latin typeface="SVN-Gretoon" panose="02040603050506020204" pitchFamily="18" charset="0"/>
              <a:ea typeface="包图简圆体" panose="02010601030101010101" pitchFamily="2" charset="-122"/>
            </a:endParaRPr>
          </a:p>
        </p:txBody>
      </p:sp>
      <p:grpSp>
        <p:nvGrpSpPr>
          <p:cNvPr id="32" name="组合 4">
            <a:extLst>
              <a:ext uri="{FF2B5EF4-FFF2-40B4-BE49-F238E27FC236}">
                <a16:creationId xmlns:a16="http://schemas.microsoft.com/office/drawing/2014/main" id="{D08FDA7B-A342-4FD3-BD66-ADE2EE3D336E}"/>
              </a:ext>
            </a:extLst>
          </p:cNvPr>
          <p:cNvGrpSpPr/>
          <p:nvPr/>
        </p:nvGrpSpPr>
        <p:grpSpPr>
          <a:xfrm>
            <a:off x="1190453" y="4940125"/>
            <a:ext cx="7001796" cy="1401302"/>
            <a:chOff x="1054549" y="1565637"/>
            <a:chExt cx="7001796" cy="1401302"/>
          </a:xfrm>
        </p:grpSpPr>
        <p:sp>
          <p:nvSpPr>
            <p:cNvPr id="33" name="任意多边形: 形状 10">
              <a:extLst>
                <a:ext uri="{FF2B5EF4-FFF2-40B4-BE49-F238E27FC236}">
                  <a16:creationId xmlns:a16="http://schemas.microsoft.com/office/drawing/2014/main" id="{2CCA7620-8348-4392-9F3F-9FA1592E244F}"/>
                </a:ext>
              </a:extLst>
            </p:cNvPr>
            <p:cNvSpPr/>
            <p:nvPr/>
          </p:nvSpPr>
          <p:spPr>
            <a:xfrm>
              <a:off x="1054549" y="1565637"/>
              <a:ext cx="7001796"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4">
                <a:lumMod val="60000"/>
                <a:lumOff val="40000"/>
                <a:alpha val="42000"/>
              </a:schemeClr>
            </a:solidFill>
            <a:ln w="57150">
              <a:solidFill>
                <a:schemeClr val="accent4">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4" name="文本框 12">
              <a:extLst>
                <a:ext uri="{FF2B5EF4-FFF2-40B4-BE49-F238E27FC236}">
                  <a16:creationId xmlns:a16="http://schemas.microsoft.com/office/drawing/2014/main" id="{1559C3D3-3AF3-4F03-BA74-513CB86C1F1A}"/>
                </a:ext>
              </a:extLst>
            </p:cNvPr>
            <p:cNvSpPr txBox="1"/>
            <p:nvPr/>
          </p:nvSpPr>
          <p:spPr>
            <a:xfrm>
              <a:off x="1354805" y="2264146"/>
              <a:ext cx="6281505" cy="646331"/>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Còn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endParaRPr lang="en-US" sz="3600" dirty="0">
                <a:latin typeface="Cambria" panose="02040503050406030204" pitchFamily="18" charset="0"/>
                <a:ea typeface="Cambria" panose="02040503050406030204" pitchFamily="18" charset="0"/>
              </a:endParaRPr>
            </a:p>
          </p:txBody>
        </p:sp>
      </p:grpSp>
      <p:sp>
        <p:nvSpPr>
          <p:cNvPr id="35" name="文本框 16">
            <a:extLst>
              <a:ext uri="{FF2B5EF4-FFF2-40B4-BE49-F238E27FC236}">
                <a16:creationId xmlns:a16="http://schemas.microsoft.com/office/drawing/2014/main" id="{123C4371-BFE4-48B9-A259-54E3741941E7}"/>
              </a:ext>
            </a:extLst>
          </p:cNvPr>
          <p:cNvSpPr txBox="1"/>
          <p:nvPr/>
        </p:nvSpPr>
        <p:spPr>
          <a:xfrm>
            <a:off x="1490709" y="5143528"/>
            <a:ext cx="29495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solidFill>
                  <a:schemeClr val="accent4">
                    <a:lumMod val="50000"/>
                  </a:schemeClr>
                </a:solidFill>
                <a:effectLst>
                  <a:outerShdw blurRad="38100" dist="38100" dir="2700000" algn="tl">
                    <a:srgbClr val="000000">
                      <a:alpha val="43137"/>
                    </a:srgbClr>
                  </a:outerShdw>
                </a:effectLst>
                <a:latin typeface="SVN-Gretoon" panose="02040603050506020204" pitchFamily="18" charset="0"/>
                <a:ea typeface="包图简圆体" panose="02010601030101010101" pitchFamily="2" charset="-122"/>
              </a:rPr>
              <a:t>ĐOẠN 3</a:t>
            </a:r>
            <a:endParaRPr kumimoji="0" lang="zh-CN" altLang="en-US" sz="3200" b="1" i="0" u="none" strike="noStrike" kern="1200" cap="none" spc="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SVN-Gretoon" panose="02040603050506020204" pitchFamily="18" charset="0"/>
              <a:ea typeface="包图简圆体" panose="02010601030101010101" pitchFamily="2" charset="-122"/>
            </a:endParaRPr>
          </a:p>
        </p:txBody>
      </p:sp>
    </p:spTree>
    <p:custDataLst>
      <p:tags r:id="rId1"/>
    </p:custDataLst>
    <p:extLst>
      <p:ext uri="{BB962C8B-B14F-4D97-AF65-F5344CB8AC3E}">
        <p14:creationId xmlns:p14="http://schemas.microsoft.com/office/powerpoint/2010/main" val="1928148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par>
                                <p:cTn id="28" presetID="16" presetClass="entr" presetSubtype="21"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barn(inVertical)">
                                      <p:cBhvr>
                                        <p:cTn id="35" dur="500"/>
                                        <p:tgtEl>
                                          <p:spTgt spid="35"/>
                                        </p:tgtEl>
                                      </p:cBhvr>
                                    </p:animEffect>
                                  </p:childTnLst>
                                </p:cTn>
                              </p:par>
                              <p:par>
                                <p:cTn id="36" presetID="16" presetClass="entr" presetSubtype="21"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31"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111760" y="91441"/>
            <a:ext cx="12080240" cy="6664960"/>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4423431" y="91441"/>
            <a:ext cx="3345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A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lô</a:t>
            </a: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tớ</a:t>
            </a: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đây</a:t>
            </a:r>
            <a:endParaRPr kumimoji="0" lang="zh-CN" altLang="en-US" sz="40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sp>
        <p:nvSpPr>
          <p:cNvPr id="5" name="Rectangle 4"/>
          <p:cNvSpPr/>
          <p:nvPr/>
        </p:nvSpPr>
        <p:spPr>
          <a:xfrm>
            <a:off x="335280" y="547178"/>
            <a:ext cx="11744960" cy="6370975"/>
          </a:xfrm>
          <a:prstGeom prst="rect">
            <a:avLst/>
          </a:prstGeom>
        </p:spPr>
        <p:txBody>
          <a:bodyPr wrap="square">
            <a:spAutoFit/>
          </a:bodyPr>
          <a:lstStyle/>
          <a:p>
            <a:pPr algn="just"/>
            <a:r>
              <a:rPr lang="vi-VN" sz="2400" dirty="0">
                <a:solidFill>
                  <a:schemeClr val="accent2">
                    <a:lumMod val="75000"/>
                  </a:schemeClr>
                </a:solidFill>
                <a:latin typeface="Cambria" panose="02040503050406030204" pitchFamily="18" charset="0"/>
                <a:ea typeface="Cambria" panose="020405030504060302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algn="just"/>
            <a:r>
              <a:rPr lang="vi-VN" sz="2400" dirty="0">
                <a:solidFill>
                  <a:schemeClr val="accent1">
                    <a:lumMod val="75000"/>
                  </a:schemeClr>
                </a:solidFill>
                <a:latin typeface="Cambria" panose="02040503050406030204" pitchFamily="18" charset="0"/>
                <a:ea typeface="Cambria" panose="02040503050406030204" pitchFamily="18" charset="0"/>
              </a:rPr>
              <a:t>Điện thoại reo, cứ như là trái tim tôi đang cất tiếng hát. Tôi khoái chí cầm máy.</a:t>
            </a:r>
          </a:p>
          <a:p>
            <a:pPr algn="just"/>
            <a:r>
              <a:rPr lang="vi-VN" sz="2400" dirty="0">
                <a:solidFill>
                  <a:schemeClr val="accent1">
                    <a:lumMod val="75000"/>
                  </a:schemeClr>
                </a:solidFill>
                <a:latin typeface="Cambria" panose="02040503050406030204" pitchFamily="18" charset="0"/>
                <a:ea typeface="Cambria" panose="02040503050406030204" pitchFamily="18" charset="0"/>
              </a:rPr>
              <a:t>- A lô... Minh hả? – An gào lên trong máy.</a:t>
            </a:r>
          </a:p>
          <a:p>
            <a:pPr algn="just"/>
            <a:r>
              <a:rPr lang="vi-VN" sz="2400" dirty="0">
                <a:solidFill>
                  <a:schemeClr val="accent1">
                    <a:lumMod val="75000"/>
                  </a:schemeClr>
                </a:solidFill>
                <a:latin typeface="Cambria" panose="02040503050406030204" pitchFamily="18" charset="0"/>
                <a:ea typeface="Cambria" panose="02040503050406030204" pitchFamily="18" charset="0"/>
              </a:rPr>
              <a:t>- Tớ đây. – Tôi cũng gào lên.</a:t>
            </a:r>
          </a:p>
          <a:p>
            <a:pPr algn="just"/>
            <a:r>
              <a:rPr lang="vi-VN" sz="2400" dirty="0">
                <a:solidFill>
                  <a:schemeClr val="accent1">
                    <a:lumMod val="75000"/>
                  </a:schemeClr>
                </a:solidFill>
                <a:latin typeface="Cambria" panose="02040503050406030204" pitchFamily="18" charset="0"/>
                <a:ea typeface="Cambria" panose="02040503050406030204" pitchFamily="18" charset="0"/>
              </a:rPr>
              <a:t>- Hay hơn nói chuyện ở lớp nhỉ. – An cười to.</a:t>
            </a:r>
          </a:p>
          <a:p>
            <a:pPr algn="just"/>
            <a:r>
              <a:rPr lang="vi-VN" sz="2400" dirty="0">
                <a:solidFill>
                  <a:schemeClr val="accent1">
                    <a:lumMod val="75000"/>
                  </a:schemeClr>
                </a:solidFill>
                <a:latin typeface="Cambria" panose="02040503050406030204" pitchFamily="18" charset="0"/>
                <a:ea typeface="Cambria" panose="02040503050406030204" pitchFamily="18" charset="0"/>
              </a:rPr>
              <a:t>- Hơn là cái chắc. – Tôi cũng cười to không kém.</a:t>
            </a:r>
          </a:p>
          <a:p>
            <a:pPr algn="just"/>
            <a:r>
              <a:rPr lang="vi-VN" sz="2400" dirty="0">
                <a:solidFill>
                  <a:schemeClr val="accent1">
                    <a:lumMod val="75000"/>
                  </a:schemeClr>
                </a:solidFill>
                <a:latin typeface="Cambria" panose="02040503050406030204" pitchFamily="18" charset="0"/>
                <a:ea typeface="Cambria" panose="02040503050406030204" pitchFamily="18" charset="0"/>
              </a:rPr>
              <a:t>- Đến lượt cậu gọi lại cho tớ nhé. – An hét lên rồi tắt máy. Tôi ôm bụng cười. Bố tủm tỉm: “Cả thế giới nghe thấy hai con nói chuyện đấy.”.</a:t>
            </a:r>
          </a:p>
          <a:p>
            <a:pPr algn="just"/>
            <a:r>
              <a:rPr lang="vi-VN" sz="2400" dirty="0">
                <a:latin typeface="Cambria" panose="02040503050406030204" pitchFamily="18" charset="0"/>
                <a:ea typeface="Cambria" panose="02040503050406030204" pitchFamily="18" charset="0"/>
              </a:rPr>
              <a:t>Tôi nhấc máy gọi lại cho An.</a:t>
            </a:r>
          </a:p>
          <a:p>
            <a:pPr algn="just"/>
            <a:r>
              <a:rPr lang="vi-VN" sz="2400" dirty="0">
                <a:latin typeface="Cambria" panose="02040503050406030204" pitchFamily="18" charset="0"/>
                <a:ea typeface="Cambria" panose="02040503050406030204" pitchFamily="18" charset="0"/>
              </a:rPr>
              <a:t>- A lô. – Tôi rón rén. </a:t>
            </a:r>
          </a:p>
          <a:p>
            <a:pPr algn="just"/>
            <a:r>
              <a:rPr lang="vi-VN" sz="2400" dirty="0">
                <a:latin typeface="Cambria" panose="02040503050406030204" pitchFamily="18" charset="0"/>
                <a:ea typeface="Cambria" panose="02040503050406030204" pitchFamily="18" charset="0"/>
              </a:rPr>
              <a:t>- A lô, bố tớ bảo chúng mình nói cho cả thành phố nghe thấy. – An thì th</a:t>
            </a:r>
            <a:r>
              <a:rPr lang="en-US" sz="2400" dirty="0">
                <a:latin typeface="Cambria" panose="02040503050406030204" pitchFamily="18" charset="0"/>
                <a:ea typeface="Cambria" panose="02040503050406030204" pitchFamily="18" charset="0"/>
              </a:rPr>
              <a:t>à</a:t>
            </a:r>
            <a:r>
              <a:rPr lang="vi-VN" sz="2400" dirty="0">
                <a:latin typeface="Cambria" panose="02040503050406030204" pitchFamily="18" charset="0"/>
                <a:ea typeface="Cambria" panose="02040503050406030204" pitchFamily="18" charset="0"/>
              </a:rPr>
              <a:t>o.</a:t>
            </a:r>
          </a:p>
          <a:p>
            <a:pPr algn="just"/>
            <a:r>
              <a:rPr lang="vi-VN" sz="2400" dirty="0">
                <a:latin typeface="Cambria" panose="02040503050406030204" pitchFamily="18" charset="0"/>
                <a:ea typeface="Cambria" panose="02040503050406030204" pitchFamily="18" charset="0"/>
              </a:rPr>
              <a:t>- Thế cậu nói nhỏ hơn tớ đấy. Bố tớ bảo tớ nói cho cả thế giới nghe thấy cơ.</a:t>
            </a:r>
          </a:p>
          <a:p>
            <a:pPr algn="just"/>
            <a:r>
              <a:rPr lang="vi-VN" sz="2400" dirty="0">
                <a:latin typeface="Cambria" panose="02040503050406030204" pitchFamily="18" charset="0"/>
                <a:ea typeface="Cambria" panose="02040503050406030204" pitchFamily="18" charset="0"/>
              </a:rPr>
              <a:t>An cười rúc rích. Chúng tôi lại thì thào, nhưng vì nói nhỏ quá nên cứ phải nói đi nói lại.</a:t>
            </a:r>
          </a:p>
          <a:p>
            <a:pPr algn="just"/>
            <a:r>
              <a:rPr lang="vi-VN" sz="2400" dirty="0">
                <a:latin typeface="Cambria" panose="02040503050406030204" pitchFamily="18" charset="0"/>
                <a:ea typeface="Cambria" panose="02040503050406030204" pitchFamily="18" charset="0"/>
              </a:rPr>
              <a:t>Hóa ra nói chuyện điện thoại cũng mệt thật.  </a:t>
            </a:r>
            <a:endParaRPr lang="en-US" sz="2400" dirty="0">
              <a:latin typeface="Cambria" panose="02040503050406030204" pitchFamily="18" charset="0"/>
              <a:ea typeface="Cambria" panose="02040503050406030204" pitchFamily="18" charset="0"/>
            </a:endParaRPr>
          </a:p>
          <a:p>
            <a:pPr algn="just"/>
            <a:r>
              <a:rPr lang="en-US" sz="2000" i="1" dirty="0">
                <a:latin typeface="Cambria" panose="02040503050406030204" pitchFamily="18" charset="0"/>
                <a:ea typeface="Cambria" panose="02040503050406030204" pitchFamily="18" charset="0"/>
              </a:rPr>
              <a:t>										</a:t>
            </a:r>
            <a:r>
              <a:rPr lang="vi-VN" sz="2000" i="1" dirty="0">
                <a:latin typeface="Cambria" panose="02040503050406030204" pitchFamily="18" charset="0"/>
                <a:ea typeface="Cambria" panose="02040503050406030204" pitchFamily="18" charset="0"/>
              </a:rPr>
              <a:t>(Bùi Tuệ Minh)</a:t>
            </a:r>
          </a:p>
        </p:txBody>
      </p:sp>
      <p:sp>
        <p:nvSpPr>
          <p:cNvPr id="4" name="TextBox 3"/>
          <p:cNvSpPr txBox="1"/>
          <p:nvPr/>
        </p:nvSpPr>
        <p:spPr>
          <a:xfrm>
            <a:off x="111760" y="91441"/>
            <a:ext cx="3808070"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tiếp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đoạn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lần</a:t>
            </a:r>
            <a:r>
              <a:rPr lang="en-US" sz="2800" dirty="0">
                <a:latin typeface="Cambria" panose="02040503050406030204" pitchFamily="18" charset="0"/>
                <a:ea typeface="Cambria" panose="02040503050406030204" pitchFamily="18" charset="0"/>
              </a:rPr>
              <a:t> 1</a:t>
            </a:r>
          </a:p>
        </p:txBody>
      </p:sp>
    </p:spTree>
    <p:custDataLst>
      <p:tags r:id="rId1"/>
    </p:custDataLst>
    <p:extLst>
      <p:ext uri="{BB962C8B-B14F-4D97-AF65-F5344CB8AC3E}">
        <p14:creationId xmlns:p14="http://schemas.microsoft.com/office/powerpoint/2010/main" val="3027450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5" name="组合 4">
            <a:extLst>
              <a:ext uri="{FF2B5EF4-FFF2-40B4-BE49-F238E27FC236}">
                <a16:creationId xmlns:a16="http://schemas.microsoft.com/office/drawing/2014/main" id="{D08FDA7B-A342-4FD3-BD66-ADE2EE3D336E}"/>
              </a:ext>
            </a:extLst>
          </p:cNvPr>
          <p:cNvGrpSpPr/>
          <p:nvPr/>
        </p:nvGrpSpPr>
        <p:grpSpPr>
          <a:xfrm>
            <a:off x="1135623" y="1503387"/>
            <a:ext cx="6362698" cy="1401302"/>
            <a:chOff x="1054548" y="1565637"/>
            <a:chExt cx="8106801" cy="1401302"/>
          </a:xfrm>
        </p:grpSpPr>
        <p:sp>
          <p:nvSpPr>
            <p:cNvPr id="11" name="任意多边形: 形状 10">
              <a:extLst>
                <a:ext uri="{FF2B5EF4-FFF2-40B4-BE49-F238E27FC236}">
                  <a16:creationId xmlns:a16="http://schemas.microsoft.com/office/drawing/2014/main" id="{2CCA7620-8348-4392-9F3F-9FA1592E244F}"/>
                </a:ext>
              </a:extLst>
            </p:cNvPr>
            <p:cNvSpPr/>
            <p:nvPr/>
          </p:nvSpPr>
          <p:spPr>
            <a:xfrm>
              <a:off x="1054548" y="1565637"/>
              <a:ext cx="7195100"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299AD9">
                <a:alpha val="42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1559C3D3-3AF3-4F03-BA74-513CB86C1F1A}"/>
                </a:ext>
              </a:extLst>
            </p:cNvPr>
            <p:cNvSpPr txBox="1"/>
            <p:nvPr/>
          </p:nvSpPr>
          <p:spPr>
            <a:xfrm>
              <a:off x="2879844" y="1758456"/>
              <a:ext cx="6281505" cy="1015663"/>
            </a:xfrm>
            <a:prstGeom prst="rect">
              <a:avLst/>
            </a:prstGeom>
            <a:noFill/>
          </p:spPr>
          <p:txBody>
            <a:bodyPr wrap="square" rtlCol="0">
              <a:spAutoFit/>
            </a:bodyPr>
            <a:lstStyle/>
            <a:p>
              <a:r>
                <a:rPr lang="en-US" sz="6000" dirty="0" err="1">
                  <a:latin typeface="Cambria" panose="02040503050406030204" pitchFamily="18" charset="0"/>
                  <a:ea typeface="Cambria" panose="02040503050406030204" pitchFamily="18" charset="0"/>
                </a:rPr>
                <a:t>hớn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hở</a:t>
              </a:r>
              <a:endParaRPr lang="en-US" sz="6000" dirty="0">
                <a:latin typeface="Cambria" panose="02040503050406030204" pitchFamily="18" charset="0"/>
                <a:ea typeface="Cambria" panose="02040503050406030204" pitchFamily="18" charset="0"/>
              </a:endParaRPr>
            </a:p>
          </p:txBody>
        </p:sp>
      </p:grpSp>
      <p:pic>
        <p:nvPicPr>
          <p:cNvPr id="10" name="图片 9">
            <a:extLst>
              <a:ext uri="{FF2B5EF4-FFF2-40B4-BE49-F238E27FC236}">
                <a16:creationId xmlns:a16="http://schemas.microsoft.com/office/drawing/2014/main" id="{43CD650E-A8DB-47CF-AA67-39F6DD0506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1247" y="625043"/>
            <a:ext cx="8476434" cy="5976335"/>
          </a:xfrm>
          <a:prstGeom prst="rect">
            <a:avLst/>
          </a:prstGeom>
        </p:spPr>
      </p:pic>
      <p:sp>
        <p:nvSpPr>
          <p:cNvPr id="23" name="文本框 20">
            <a:extLst>
              <a:ext uri="{FF2B5EF4-FFF2-40B4-BE49-F238E27FC236}">
                <a16:creationId xmlns:a16="http://schemas.microsoft.com/office/drawing/2014/main" id="{8B8468B5-96C1-493F-BF6D-D45ED55D8F29}"/>
              </a:ext>
            </a:extLst>
          </p:cNvPr>
          <p:cNvSpPr txBox="1"/>
          <p:nvPr/>
        </p:nvSpPr>
        <p:spPr>
          <a:xfrm>
            <a:off x="890197" y="525196"/>
            <a:ext cx="461699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a:solidFill>
                  <a:srgbClr val="C00000"/>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TỪ KHÓ</a:t>
            </a:r>
            <a:endParaRPr kumimoji="0" lang="zh-CN" altLang="en-US" sz="5400" b="1" i="0" u="none" strike="noStrike" kern="1200" cap="none" spc="0" normalizeH="0" baseline="0" noProof="0" dirty="0">
              <a:ln>
                <a:noFill/>
              </a:ln>
              <a:solidFill>
                <a:srgbClr val="C00000"/>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grpSp>
        <p:nvGrpSpPr>
          <p:cNvPr id="28" name="组合 4">
            <a:extLst>
              <a:ext uri="{FF2B5EF4-FFF2-40B4-BE49-F238E27FC236}">
                <a16:creationId xmlns:a16="http://schemas.microsoft.com/office/drawing/2014/main" id="{D08FDA7B-A342-4FD3-BD66-ADE2EE3D336E}"/>
              </a:ext>
            </a:extLst>
          </p:cNvPr>
          <p:cNvGrpSpPr/>
          <p:nvPr/>
        </p:nvGrpSpPr>
        <p:grpSpPr>
          <a:xfrm>
            <a:off x="1190452" y="3221756"/>
            <a:ext cx="6736870" cy="1401302"/>
            <a:chOff x="1437108" y="1565637"/>
            <a:chExt cx="8583539" cy="1401302"/>
          </a:xfrm>
        </p:grpSpPr>
        <p:sp>
          <p:nvSpPr>
            <p:cNvPr id="29" name="任意多边形: 形状 10">
              <a:extLst>
                <a:ext uri="{FF2B5EF4-FFF2-40B4-BE49-F238E27FC236}">
                  <a16:creationId xmlns:a16="http://schemas.microsoft.com/office/drawing/2014/main" id="{2CCA7620-8348-4392-9F3F-9FA1592E244F}"/>
                </a:ext>
              </a:extLst>
            </p:cNvPr>
            <p:cNvSpPr/>
            <p:nvPr/>
          </p:nvSpPr>
          <p:spPr>
            <a:xfrm>
              <a:off x="1437108" y="1565637"/>
              <a:ext cx="7125243"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2">
                <a:lumMod val="60000"/>
                <a:lumOff val="40000"/>
                <a:alpha val="42000"/>
              </a:schemeClr>
            </a:solidFill>
            <a:ln w="57150">
              <a:solidFill>
                <a:schemeClr val="accent2">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0" name="文本框 12">
              <a:extLst>
                <a:ext uri="{FF2B5EF4-FFF2-40B4-BE49-F238E27FC236}">
                  <a16:creationId xmlns:a16="http://schemas.microsoft.com/office/drawing/2014/main" id="{1559C3D3-3AF3-4F03-BA74-513CB86C1F1A}"/>
                </a:ext>
              </a:extLst>
            </p:cNvPr>
            <p:cNvSpPr txBox="1"/>
            <p:nvPr/>
          </p:nvSpPr>
          <p:spPr>
            <a:xfrm>
              <a:off x="2645949" y="1758456"/>
              <a:ext cx="7374698" cy="1015663"/>
            </a:xfrm>
            <a:prstGeom prst="rect">
              <a:avLst/>
            </a:prstGeom>
            <a:noFill/>
          </p:spPr>
          <p:txBody>
            <a:bodyPr wrap="square" rtlCol="0">
              <a:spAutoFit/>
            </a:bodyPr>
            <a:lstStyle/>
            <a:p>
              <a:r>
                <a:rPr lang="en-US" sz="6000" dirty="0" err="1">
                  <a:latin typeface="Cambria" panose="02040503050406030204" pitchFamily="18" charset="0"/>
                  <a:ea typeface="Cambria" panose="02040503050406030204" pitchFamily="18" charset="0"/>
                </a:rPr>
                <a:t>khoái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chí</a:t>
              </a:r>
              <a:endParaRPr lang="en-US" sz="9600" dirty="0">
                <a:latin typeface="Cambria" panose="02040503050406030204" pitchFamily="18" charset="0"/>
                <a:ea typeface="Cambria" panose="02040503050406030204" pitchFamily="18" charset="0"/>
              </a:endParaRPr>
            </a:p>
          </p:txBody>
        </p:sp>
      </p:grpSp>
      <p:grpSp>
        <p:nvGrpSpPr>
          <p:cNvPr id="32" name="组合 4">
            <a:extLst>
              <a:ext uri="{FF2B5EF4-FFF2-40B4-BE49-F238E27FC236}">
                <a16:creationId xmlns:a16="http://schemas.microsoft.com/office/drawing/2014/main" id="{D08FDA7B-A342-4FD3-BD66-ADE2EE3D336E}"/>
              </a:ext>
            </a:extLst>
          </p:cNvPr>
          <p:cNvGrpSpPr/>
          <p:nvPr/>
        </p:nvGrpSpPr>
        <p:grpSpPr>
          <a:xfrm>
            <a:off x="1190453" y="4940125"/>
            <a:ext cx="5495424" cy="1401302"/>
            <a:chOff x="1054549" y="1565637"/>
            <a:chExt cx="7001796" cy="1401302"/>
          </a:xfrm>
        </p:grpSpPr>
        <p:sp>
          <p:nvSpPr>
            <p:cNvPr id="33" name="任意多边形: 形状 10">
              <a:extLst>
                <a:ext uri="{FF2B5EF4-FFF2-40B4-BE49-F238E27FC236}">
                  <a16:creationId xmlns:a16="http://schemas.microsoft.com/office/drawing/2014/main" id="{2CCA7620-8348-4392-9F3F-9FA1592E244F}"/>
                </a:ext>
              </a:extLst>
            </p:cNvPr>
            <p:cNvSpPr/>
            <p:nvPr/>
          </p:nvSpPr>
          <p:spPr>
            <a:xfrm>
              <a:off x="1054549" y="1565637"/>
              <a:ext cx="7001796"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4">
                <a:lumMod val="60000"/>
                <a:lumOff val="40000"/>
                <a:alpha val="42000"/>
              </a:schemeClr>
            </a:solidFill>
            <a:ln w="57150">
              <a:solidFill>
                <a:schemeClr val="accent4">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4" name="文本框 12">
              <a:extLst>
                <a:ext uri="{FF2B5EF4-FFF2-40B4-BE49-F238E27FC236}">
                  <a16:creationId xmlns:a16="http://schemas.microsoft.com/office/drawing/2014/main" id="{1559C3D3-3AF3-4F03-BA74-513CB86C1F1A}"/>
                </a:ext>
              </a:extLst>
            </p:cNvPr>
            <p:cNvSpPr txBox="1"/>
            <p:nvPr/>
          </p:nvSpPr>
          <p:spPr>
            <a:xfrm>
              <a:off x="1774840" y="1787683"/>
              <a:ext cx="6281505" cy="1015663"/>
            </a:xfrm>
            <a:prstGeom prst="rect">
              <a:avLst/>
            </a:prstGeom>
            <a:noFill/>
          </p:spPr>
          <p:txBody>
            <a:bodyPr wrap="square" rtlCol="0">
              <a:spAutoFit/>
            </a:bodyPr>
            <a:lstStyle/>
            <a:p>
              <a:r>
                <a:rPr lang="en-US" sz="6000" dirty="0" err="1">
                  <a:latin typeface="Cambria" panose="02040503050406030204" pitchFamily="18" charset="0"/>
                  <a:ea typeface="Cambria" panose="02040503050406030204" pitchFamily="18" charset="0"/>
                </a:rPr>
                <a:t>cười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rúc</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rích</a:t>
              </a:r>
              <a:endParaRPr lang="en-US" sz="6000" dirty="0">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941748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0.3"/>
</p:tagLst>
</file>

<file path=ppt/tags/tag10.xml><?xml version="1.0" encoding="utf-8"?>
<p:tagLst xmlns:a="http://schemas.openxmlformats.org/drawingml/2006/main" xmlns:r="http://schemas.openxmlformats.org/officeDocument/2006/relationships" xmlns:p="http://schemas.openxmlformats.org/presentationml/2006/main">
  <p:tag name="TIMING" val="|0.2|0.2|0.2|0.4"/>
</p:tagLst>
</file>

<file path=ppt/tags/tag11.xml><?xml version="1.0" encoding="utf-8"?>
<p:tagLst xmlns:a="http://schemas.openxmlformats.org/drawingml/2006/main" xmlns:r="http://schemas.openxmlformats.org/officeDocument/2006/relationships" xmlns:p="http://schemas.openxmlformats.org/presentationml/2006/main">
  <p:tag name="TIMING" val="|0.2|0.2|0.2|0.4"/>
</p:tagLst>
</file>

<file path=ppt/tags/tag12.xml><?xml version="1.0" encoding="utf-8"?>
<p:tagLst xmlns:a="http://schemas.openxmlformats.org/drawingml/2006/main" xmlns:r="http://schemas.openxmlformats.org/officeDocument/2006/relationships" xmlns:p="http://schemas.openxmlformats.org/presentationml/2006/main">
  <p:tag name="TIMING" val="|0.2|0.5|0.2|0.2|0.8|0.2"/>
</p:tagLst>
</file>

<file path=ppt/tags/tag13.xml><?xml version="1.0" encoding="utf-8"?>
<p:tagLst xmlns:a="http://schemas.openxmlformats.org/drawingml/2006/main" xmlns:r="http://schemas.openxmlformats.org/officeDocument/2006/relationships" xmlns:p="http://schemas.openxmlformats.org/presentationml/2006/main">
  <p:tag name="TIMING" val="|0.2"/>
</p:tagLst>
</file>

<file path=ppt/tags/tag14.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5.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6.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7.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8.xml><?xml version="1.0" encoding="utf-8"?>
<p:tagLst xmlns:a="http://schemas.openxmlformats.org/drawingml/2006/main" xmlns:r="http://schemas.openxmlformats.org/officeDocument/2006/relationships" xmlns:p="http://schemas.openxmlformats.org/presentationml/2006/main">
  <p:tag name="TIMING" val="|0.2|0.2|0.3|0.3"/>
</p:tagLst>
</file>

<file path=ppt/tags/tag19.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20.xml><?xml version="1.0" encoding="utf-8"?>
<p:tagLst xmlns:a="http://schemas.openxmlformats.org/drawingml/2006/main" xmlns:r="http://schemas.openxmlformats.org/officeDocument/2006/relationships" xmlns:p="http://schemas.openxmlformats.org/presentationml/2006/main">
  <p:tag name="TIMING" val="|0.2|0.2|0.2"/>
</p:tagLst>
</file>

<file path=ppt/tags/tag21.xml><?xml version="1.0" encoding="utf-8"?>
<p:tagLst xmlns:a="http://schemas.openxmlformats.org/drawingml/2006/main" xmlns:r="http://schemas.openxmlformats.org/officeDocument/2006/relationships" xmlns:p="http://schemas.openxmlformats.org/presentationml/2006/main">
  <p:tag name="TIMING" val="|0.1"/>
</p:tagLst>
</file>

<file path=ppt/tags/tag3.xml><?xml version="1.0" encoding="utf-8"?>
<p:tagLst xmlns:a="http://schemas.openxmlformats.org/drawingml/2006/main" xmlns:r="http://schemas.openxmlformats.org/officeDocument/2006/relationships" xmlns:p="http://schemas.openxmlformats.org/presentationml/2006/main">
  <p:tag name="TIMING" val="|0.3|0.2|0.3|0.3|0.2"/>
</p:tagLst>
</file>

<file path=ppt/tags/tag4.xml><?xml version="1.0" encoding="utf-8"?>
<p:tagLst xmlns:a="http://schemas.openxmlformats.org/drawingml/2006/main" xmlns:r="http://schemas.openxmlformats.org/officeDocument/2006/relationships" xmlns:p="http://schemas.openxmlformats.org/presentationml/2006/main">
  <p:tag name="TIMING" val="|0.3|0.2|0.2|0.2|0.2|0.3"/>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0.5|0.2|0.2|0.8|0.2"/>
</p:tagLst>
</file>

<file path=ppt/tags/tag7.xml><?xml version="1.0" encoding="utf-8"?>
<p:tagLst xmlns:a="http://schemas.openxmlformats.org/drawingml/2006/main" xmlns:r="http://schemas.openxmlformats.org/officeDocument/2006/relationships" xmlns:p="http://schemas.openxmlformats.org/presentationml/2006/main">
  <p:tag name="TIMING" val="|0.2|0.2|0.2|0.4"/>
</p:tagLst>
</file>

<file path=ppt/tags/tag8.xml><?xml version="1.0" encoding="utf-8"?>
<p:tagLst xmlns:a="http://schemas.openxmlformats.org/drawingml/2006/main" xmlns:r="http://schemas.openxmlformats.org/officeDocument/2006/relationships" xmlns:p="http://schemas.openxmlformats.org/presentationml/2006/main">
  <p:tag name="TIMING" val="|0.2|0.5|0.2|0.2|0.8|0.2"/>
</p:tagLst>
</file>

<file path=ppt/tags/tag9.xml><?xml version="1.0" encoding="utf-8"?>
<p:tagLst xmlns:a="http://schemas.openxmlformats.org/drawingml/2006/main" xmlns:r="http://schemas.openxmlformats.org/officeDocument/2006/relationships" xmlns:p="http://schemas.openxmlformats.org/presentationml/2006/main">
  <p:tag name="TIMING" val="|0.2|0.2|0.2|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1449</Words>
  <Application>Microsoft Office PowerPoint</Application>
  <PresentationFormat>Màn hình rộng</PresentationFormat>
  <Paragraphs>110</Paragraphs>
  <Slides>21</Slides>
  <Notes>0</Notes>
  <HiddenSlides>0</HiddenSlides>
  <MMClips>1</MMClips>
  <ScaleCrop>false</ScaleCrop>
  <HeadingPairs>
    <vt:vector size="6" baseType="variant">
      <vt:variant>
        <vt:lpstr>Phông được Dùng</vt:lpstr>
      </vt:variant>
      <vt:variant>
        <vt:i4>11</vt:i4>
      </vt:variant>
      <vt:variant>
        <vt:lpstr>Chủ đề</vt:lpstr>
      </vt:variant>
      <vt:variant>
        <vt:i4>2</vt:i4>
      </vt:variant>
      <vt:variant>
        <vt:lpstr>Tiêu đề Bản chiếu</vt:lpstr>
      </vt:variant>
      <vt:variant>
        <vt:i4>21</vt:i4>
      </vt:variant>
    </vt:vector>
  </HeadingPairs>
  <TitlesOfParts>
    <vt:vector size="34" baseType="lpstr">
      <vt:lpstr>Times New Roman</vt:lpstr>
      <vt:lpstr>#9Slide07 HoneyCream</vt:lpstr>
      <vt:lpstr>#9Slide07 Altus</vt:lpstr>
      <vt:lpstr>Calibri Light</vt:lpstr>
      <vt:lpstr>SVN-Newton</vt:lpstr>
      <vt:lpstr>Calibri</vt:lpstr>
      <vt:lpstr>Cambria</vt:lpstr>
      <vt:lpstr>#9Slide03 Arima Madurai Black</vt:lpstr>
      <vt:lpstr>SVN-Gretoon</vt:lpstr>
      <vt:lpstr>UTM Eremitage</vt:lpstr>
      <vt:lpstr>Arial</vt:lpstr>
      <vt:lpstr>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LE THI THU GIANG</cp:lastModifiedBy>
  <cp:revision>15</cp:revision>
  <dcterms:created xsi:type="dcterms:W3CDTF">2023-03-05T09:29:53Z</dcterms:created>
  <dcterms:modified xsi:type="dcterms:W3CDTF">2024-03-30T14:04:06Z</dcterms:modified>
</cp:coreProperties>
</file>