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7" r:id="rId2"/>
    <p:sldId id="261" r:id="rId3"/>
    <p:sldId id="259" r:id="rId4"/>
    <p:sldId id="287" r:id="rId5"/>
    <p:sldId id="260" r:id="rId6"/>
    <p:sldId id="289" r:id="rId7"/>
    <p:sldId id="264" r:id="rId8"/>
    <p:sldId id="290" r:id="rId9"/>
    <p:sldId id="291" r:id="rId10"/>
    <p:sldId id="292" r:id="rId11"/>
    <p:sldId id="293" r:id="rId12"/>
    <p:sldId id="266" r:id="rId13"/>
    <p:sldId id="294" r:id="rId14"/>
    <p:sldId id="295" r:id="rId15"/>
    <p:sldId id="267" r:id="rId16"/>
    <p:sldId id="296" r:id="rId17"/>
  </p:sldIdLst>
  <p:sldSz cx="12192000" cy="6858000"/>
  <p:notesSz cx="6858000" cy="9144000"/>
  <p:embeddedFontLst>
    <p:embeddedFont>
      <p:font typeface="等线" panose="02010600030101010101" pitchFamily="2" charset="-122"/>
      <p:regular r:id="rId18"/>
    </p:embeddedFont>
    <p:embeddedFont>
      <p:font typeface="#9Slide05 FS Blonde Script" panose="03000503000000000000" pitchFamily="65" charset="0"/>
      <p:italic r:id="rId19"/>
    </p:embeddedFont>
    <p:embeddedFont>
      <p:font typeface="#9Slide07 Altus" pitchFamily="2" charset="0"/>
      <p:regular r:id="rId20"/>
    </p:embeddedFont>
    <p:embeddedFont>
      <p:font typeface="#9Slide07 HoneyCream" pitchFamily="2" charset="0"/>
      <p:regular r:id="rId21"/>
    </p:embeddedFont>
    <p:embeddedFont>
      <p:font typeface="Cambria" panose="02040503050406030204" pitchFamily="18" charset="0"/>
      <p:regular r:id="rId22"/>
      <p:bold r:id="rId23"/>
      <p:italic r:id="rId24"/>
      <p:boldItalic r:id="rId25"/>
    </p:embeddedFont>
    <p:embeddedFont>
      <p:font typeface="SVN-Newton" panose="02040603050506020204" pitchFamily="18" charset="0"/>
      <p:regular r:id="rId26"/>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415" userDrawn="1">
          <p15:clr>
            <a:srgbClr val="A4A3A4"/>
          </p15:clr>
        </p15:guide>
        <p15:guide id="2" orient="horz" pos="381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3DA"/>
    <a:srgbClr val="FCDE4D"/>
    <a:srgbClr val="FF3333"/>
    <a:srgbClr val="0783DF"/>
    <a:srgbClr val="007FDE"/>
    <a:srgbClr val="3175A8"/>
    <a:srgbClr val="186DC2"/>
    <a:srgbClr val="8266F6"/>
    <a:srgbClr val="E6E6E6"/>
    <a:srgbClr val="4472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062" autoAdjust="0"/>
    <p:restoredTop sz="94660"/>
  </p:normalViewPr>
  <p:slideViewPr>
    <p:cSldViewPr snapToGrid="0">
      <p:cViewPr varScale="1">
        <p:scale>
          <a:sx n="60" d="100"/>
          <a:sy n="60" d="100"/>
        </p:scale>
        <p:origin x="876" y="48"/>
      </p:cViewPr>
      <p:guideLst>
        <p:guide pos="415"/>
        <p:guide orient="horz" pos="381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4983592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6463351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heme" Target="../theme/theme1.xml"/><Relationship Id="rId7" Type="http://schemas.openxmlformats.org/officeDocument/2006/relationships/hyperlink" Target="https://www.facebook.com/groups/629898828017053" TargetMode="Externa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图片 9"/>
          <p:cNvPicPr>
            <a:picLocks noChangeAspect="1"/>
          </p:cNvPicPr>
          <p:nvPr userDrawn="1"/>
        </p:nvPicPr>
        <p:blipFill rotWithShape="1">
          <a:blip r:embed="rId4" cstate="print">
            <a:extLst>
              <a:ext uri="{28A0092B-C50C-407E-A947-70E740481C1C}">
                <a14:useLocalDpi xmlns:a14="http://schemas.microsoft.com/office/drawing/2010/main" val="0"/>
              </a:ext>
            </a:extLst>
          </a:blip>
          <a:srcRect l="2280" r="8809"/>
          <a:stretch/>
        </p:blipFill>
        <p:spPr>
          <a:xfrm>
            <a:off x="-30097" y="-2"/>
            <a:ext cx="12222097" cy="6858001"/>
          </a:xfrm>
          <a:prstGeom prst="rect">
            <a:avLst/>
          </a:prstGeom>
        </p:spPr>
      </p:pic>
      <p:sp>
        <p:nvSpPr>
          <p:cNvPr id="7" name="页面-上">
            <a:extLst>
              <a:ext uri="{FF2B5EF4-FFF2-40B4-BE49-F238E27FC236}">
                <a16:creationId xmlns:a16="http://schemas.microsoft.com/office/drawing/2014/main" id="{287EAB18-0589-4427-A798-FDBA81E27588}"/>
              </a:ext>
            </a:extLst>
          </p:cNvPr>
          <p:cNvSpPr/>
          <p:nvPr userDrawn="1"/>
        </p:nvSpPr>
        <p:spPr>
          <a:xfrm>
            <a:off x="5778500" y="-22860000"/>
            <a:ext cx="635000" cy="635000"/>
          </a:xfrm>
          <a:prstGeom prst="ellipse">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页面-下">
            <a:extLst>
              <a:ext uri="{FF2B5EF4-FFF2-40B4-BE49-F238E27FC236}">
                <a16:creationId xmlns:a16="http://schemas.microsoft.com/office/drawing/2014/main" id="{8F155A47-E696-4AF1-A58C-155C08617DCC}"/>
              </a:ext>
            </a:extLst>
          </p:cNvPr>
          <p:cNvSpPr/>
          <p:nvPr userDrawn="1"/>
        </p:nvSpPr>
        <p:spPr>
          <a:xfrm>
            <a:off x="5778500" y="22860000"/>
            <a:ext cx="635000" cy="635000"/>
          </a:xfrm>
          <a:prstGeom prst="ellipse">
            <a:avLst/>
          </a:prstGeom>
          <a:noFill/>
          <a:ln w="12700" cap="flat" cmpd="sng" algn="ctr">
            <a:noFill/>
            <a:prstDash val="solid"/>
            <a:miter lim="800000"/>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圆角 60">
            <a:extLst>
              <a:ext uri="{FF2B5EF4-FFF2-40B4-BE49-F238E27FC236}">
                <a16:creationId xmlns:a16="http://schemas.microsoft.com/office/drawing/2014/main" id="{EEBAF9AD-1F1A-6B69-CDD3-407EF32EE3FE}"/>
              </a:ext>
            </a:extLst>
          </p:cNvPr>
          <p:cNvSpPr/>
          <p:nvPr userDrawn="1"/>
        </p:nvSpPr>
        <p:spPr>
          <a:xfrm>
            <a:off x="724959" y="491470"/>
            <a:ext cx="10742082" cy="5875061"/>
          </a:xfrm>
          <a:prstGeom prst="roundRect">
            <a:avLst>
              <a:gd name="adj" fmla="val 6538"/>
            </a:avLst>
          </a:prstGeom>
          <a:solidFill>
            <a:schemeClr val="bg1"/>
          </a:solidFill>
          <a:ln w="57150">
            <a:solidFill>
              <a:schemeClr val="tx1">
                <a:lumMod val="75000"/>
                <a:lumOff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宋体 CN" panose="02020400000000000000" pitchFamily="18" charset="-122"/>
              <a:ea typeface="思源宋体 CN" panose="02020400000000000000" pitchFamily="18" charset="-122"/>
              <a:sym typeface="思源宋体 CN" panose="02020400000000000000" pitchFamily="18" charset="-122"/>
            </a:endParaRPr>
          </a:p>
        </p:txBody>
      </p:sp>
      <p:pic>
        <p:nvPicPr>
          <p:cNvPr id="6" name="Picture 5">
            <a:extLst>
              <a:ext uri="{FF2B5EF4-FFF2-40B4-BE49-F238E27FC236}">
                <a16:creationId xmlns:a16="http://schemas.microsoft.com/office/drawing/2014/main" id="{E601A826-9DBC-4144-A309-96D00EDA9B8E}"/>
              </a:ext>
            </a:extLst>
          </p:cNvPr>
          <p:cNvPicPr>
            <a:picLocks noChangeAspect="1"/>
          </p:cNvPicPr>
          <p:nvPr userDrawn="1"/>
        </p:nvPicPr>
        <p:blipFill rotWithShape="1">
          <a:blip r:embed="rId5" cstate="hqprint">
            <a:extLst>
              <a:ext uri="{28A0092B-C50C-407E-A947-70E740481C1C}">
                <a14:useLocalDpi xmlns:a14="http://schemas.microsoft.com/office/drawing/2010/main" val="0"/>
              </a:ext>
            </a:extLst>
          </a:blip>
          <a:srcRect t="37667"/>
          <a:stretch/>
        </p:blipFill>
        <p:spPr>
          <a:xfrm>
            <a:off x="-2052206" y="-221075"/>
            <a:ext cx="2186247" cy="2317405"/>
          </a:xfrm>
          <a:prstGeom prst="rect">
            <a:avLst/>
          </a:prstGeom>
        </p:spPr>
      </p:pic>
      <p:pic>
        <p:nvPicPr>
          <p:cNvPr id="11" name="Picture 10">
            <a:extLst>
              <a:ext uri="{FF2B5EF4-FFF2-40B4-BE49-F238E27FC236}">
                <a16:creationId xmlns:a16="http://schemas.microsoft.com/office/drawing/2014/main" id="{56EDD49C-554B-4C28-92F7-B784D7D8872A}"/>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8142"/>
          <a:stretch/>
        </p:blipFill>
        <p:spPr>
          <a:xfrm>
            <a:off x="1616130" y="7791450"/>
            <a:ext cx="1824009" cy="2002485"/>
          </a:xfrm>
          <a:prstGeom prst="rect">
            <a:avLst/>
          </a:prstGeom>
        </p:spPr>
      </p:pic>
      <p:sp>
        <p:nvSpPr>
          <p:cNvPr id="12" name="TextBox 3">
            <a:extLst>
              <a:ext uri="{FF2B5EF4-FFF2-40B4-BE49-F238E27FC236}">
                <a16:creationId xmlns:a16="http://schemas.microsoft.com/office/drawing/2014/main" id="{F9034237-DA06-4066-849E-00A115FF4EA1}"/>
              </a:ext>
            </a:extLst>
          </p:cNvPr>
          <p:cNvSpPr txBox="1"/>
          <p:nvPr userDrawn="1"/>
        </p:nvSpPr>
        <p:spPr>
          <a:xfrm>
            <a:off x="3048000" y="909861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Mời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truy</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cập</a:t>
            </a:r>
            <a:r>
              <a:rPr kumimoji="0" lang="en-US"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7">
                  <a:extLst>
                    <a:ext uri="{A12FA001-AC4F-418D-AE19-62706E023703}">
                      <ahyp:hlinkClr xmlns:ahyp="http://schemas.microsoft.com/office/drawing/2018/hyperlinkcolor" val="tx"/>
                    </a:ext>
                  </a:extLst>
                </a:hlinkClick>
              </a:rPr>
              <a:t>MĂNG NON- TÀI LIỆU TIỂU HỌC | Facebook</a:t>
            </a:r>
            <a:endParaRPr kumimoji="0" lang="en-US" sz="180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a:t>
            </a: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0984848929</a:t>
            </a:r>
            <a:endPar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sp>
        <p:nvSpPr>
          <p:cNvPr id="13" name="Title 1">
            <a:extLst>
              <a:ext uri="{FF2B5EF4-FFF2-40B4-BE49-F238E27FC236}">
                <a16:creationId xmlns:a16="http://schemas.microsoft.com/office/drawing/2014/main" id="{9E5F6F2C-DE77-4B3E-986A-23D69ABD846E}"/>
              </a:ext>
            </a:extLst>
          </p:cNvPr>
          <p:cNvSpPr txBox="1">
            <a:spLocks/>
          </p:cNvSpPr>
          <p:nvPr userDrawn="1"/>
        </p:nvSpPr>
        <p:spPr>
          <a:xfrm>
            <a:off x="1435012" y="9462561"/>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a:ln>
                  <a:noFill/>
                </a:ln>
                <a:solidFill>
                  <a:srgbClr val="2C9430"/>
                </a:solidFill>
                <a:effectLst/>
                <a:uLnTx/>
                <a:uFillTx/>
                <a:latin typeface="#9Slide07 HoneyCream" pitchFamily="2" charset="0"/>
                <a:ea typeface="+mj-ea"/>
                <a:cs typeface="+mj-cs"/>
              </a:rPr>
              <a:t>Măng Non</a:t>
            </a:r>
            <a:endParaRPr kumimoji="0" lang="en-US" sz="3200" b="0" i="0" u="none" strike="noStrike" kern="1200" cap="none" spc="0" normalizeH="0" baseline="0" noProof="0" dirty="0">
              <a:ln>
                <a:noFill/>
              </a:ln>
              <a:solidFill>
                <a:srgbClr val="2C9430"/>
              </a:solidFill>
              <a:effectLst/>
              <a:uLnTx/>
              <a:uFillTx/>
              <a:latin typeface="#9Slide07 HoneyCream" pitchFamily="2" charset="0"/>
              <a:ea typeface="+mj-ea"/>
              <a:cs typeface="+mj-cs"/>
            </a:endParaRPr>
          </a:p>
        </p:txBody>
      </p:sp>
      <p:pic>
        <p:nvPicPr>
          <p:cNvPr id="14" name="Picture 13">
            <a:extLst>
              <a:ext uri="{FF2B5EF4-FFF2-40B4-BE49-F238E27FC236}">
                <a16:creationId xmlns:a16="http://schemas.microsoft.com/office/drawing/2014/main" id="{2C38DA38-71FB-4CEB-B777-09292390EC4A}"/>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41976692" y="-26525564"/>
            <a:ext cx="2186247" cy="3717751"/>
          </a:xfrm>
          <a:prstGeom prst="rect">
            <a:avLst/>
          </a:prstGeom>
        </p:spPr>
      </p:pic>
      <p:pic>
        <p:nvPicPr>
          <p:cNvPr id="15" name="Picture 14">
            <a:extLst>
              <a:ext uri="{FF2B5EF4-FFF2-40B4-BE49-F238E27FC236}">
                <a16:creationId xmlns:a16="http://schemas.microsoft.com/office/drawing/2014/main" id="{7B3E06E2-B8CD-4348-A929-48748D52322A}"/>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49158508" y="-26525565"/>
            <a:ext cx="2186247" cy="3717751"/>
          </a:xfrm>
          <a:prstGeom prst="rect">
            <a:avLst/>
          </a:prstGeom>
        </p:spPr>
      </p:pic>
      <p:pic>
        <p:nvPicPr>
          <p:cNvPr id="16" name="Picture 15">
            <a:extLst>
              <a:ext uri="{FF2B5EF4-FFF2-40B4-BE49-F238E27FC236}">
                <a16:creationId xmlns:a16="http://schemas.microsoft.com/office/drawing/2014/main" id="{D1A0A433-1C81-43D6-86C9-906F9D1CD5C6}"/>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40863118" y="29176636"/>
            <a:ext cx="2186247" cy="3717751"/>
          </a:xfrm>
          <a:prstGeom prst="rect">
            <a:avLst/>
          </a:prstGeom>
        </p:spPr>
      </p:pic>
      <p:pic>
        <p:nvPicPr>
          <p:cNvPr id="17" name="Picture 16">
            <a:extLst>
              <a:ext uri="{FF2B5EF4-FFF2-40B4-BE49-F238E27FC236}">
                <a16:creationId xmlns:a16="http://schemas.microsoft.com/office/drawing/2014/main" id="{57AB7940-731C-4B6C-8537-33EBAD98DEBF}"/>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51382672" y="29176635"/>
            <a:ext cx="2186247" cy="3717751"/>
          </a:xfrm>
          <a:prstGeom prst="rect">
            <a:avLst/>
          </a:prstGeom>
        </p:spPr>
      </p:pic>
      <p:sp>
        <p:nvSpPr>
          <p:cNvPr id="18" name="Title 1">
            <a:extLst>
              <a:ext uri="{FF2B5EF4-FFF2-40B4-BE49-F238E27FC236}">
                <a16:creationId xmlns:a16="http://schemas.microsoft.com/office/drawing/2014/main" id="{6108D78E-8090-455C-81F2-F57D8860EAC5}"/>
              </a:ext>
            </a:extLst>
          </p:cNvPr>
          <p:cNvSpPr txBox="1">
            <a:spLocks/>
          </p:cNvSpPr>
          <p:nvPr userDrawn="1"/>
        </p:nvSpPr>
        <p:spPr>
          <a:xfrm>
            <a:off x="10260676" y="-809134"/>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dirty="0">
                <a:ln>
                  <a:noFill/>
                </a:ln>
                <a:solidFill>
                  <a:srgbClr val="70AD47">
                    <a:lumMod val="50000"/>
                  </a:srgbClr>
                </a:solidFill>
                <a:effectLst/>
                <a:uLnTx/>
                <a:uFillTx/>
                <a:latin typeface="#9Slide07 Altus" pitchFamily="2" charset="0"/>
                <a:ea typeface="+mj-ea"/>
                <a:cs typeface="+mj-cs"/>
              </a:rPr>
              <a:t>By Hồng Linh</a:t>
            </a:r>
          </a:p>
        </p:txBody>
      </p:sp>
      <p:sp>
        <p:nvSpPr>
          <p:cNvPr id="19" name="Title 1">
            <a:extLst>
              <a:ext uri="{FF2B5EF4-FFF2-40B4-BE49-F238E27FC236}">
                <a16:creationId xmlns:a16="http://schemas.microsoft.com/office/drawing/2014/main" id="{7A218C26-69B7-499C-B190-96851A78FEC6}"/>
              </a:ext>
            </a:extLst>
          </p:cNvPr>
          <p:cNvSpPr txBox="1">
            <a:spLocks/>
          </p:cNvSpPr>
          <p:nvPr userDrawn="1"/>
        </p:nvSpPr>
        <p:spPr>
          <a:xfrm>
            <a:off x="-570117" y="6070600"/>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800" b="0" i="0" u="none" strike="noStrike" kern="1200" cap="none" spc="0" normalizeH="0" baseline="0" noProof="0">
                <a:ln>
                  <a:noFill/>
                </a:ln>
                <a:solidFill>
                  <a:srgbClr val="A5A5A5">
                    <a:lumMod val="60000"/>
                    <a:lumOff val="40000"/>
                  </a:srgbClr>
                </a:solidFill>
                <a:effectLst/>
                <a:uLnTx/>
                <a:uFillTx/>
                <a:latin typeface="#9Slide07 HoneyCream" pitchFamily="2" charset="0"/>
                <a:ea typeface="+mj-ea"/>
                <a:cs typeface="+mj-cs"/>
              </a:rPr>
              <a:t>Măng Non</a:t>
            </a:r>
            <a:endParaRPr kumimoji="0" lang="en-US" sz="1800" b="0" i="0" u="none" strike="noStrike" kern="1200" cap="none" spc="0" normalizeH="0" baseline="0" noProof="0" dirty="0">
              <a:ln>
                <a:noFill/>
              </a:ln>
              <a:solidFill>
                <a:srgbClr val="A5A5A5">
                  <a:lumMod val="60000"/>
                  <a:lumOff val="40000"/>
                </a:srgbClr>
              </a:solidFill>
              <a:effectLst/>
              <a:uLnTx/>
              <a:uFillTx/>
              <a:latin typeface="#9Slide07 HoneyCream" pitchFamily="2" charset="0"/>
              <a:ea typeface="+mj-ea"/>
              <a:cs typeface="+mj-cs"/>
            </a:endParaRPr>
          </a:p>
        </p:txBody>
      </p:sp>
      <p:sp>
        <p:nvSpPr>
          <p:cNvPr id="20" name="Title 1">
            <a:extLst>
              <a:ext uri="{FF2B5EF4-FFF2-40B4-BE49-F238E27FC236}">
                <a16:creationId xmlns:a16="http://schemas.microsoft.com/office/drawing/2014/main" id="{6AA5128D-EAF5-483C-871A-4BFED87FD86D}"/>
              </a:ext>
            </a:extLst>
          </p:cNvPr>
          <p:cNvSpPr txBox="1">
            <a:spLocks/>
          </p:cNvSpPr>
          <p:nvPr userDrawn="1"/>
        </p:nvSpPr>
        <p:spPr>
          <a:xfrm>
            <a:off x="-2052207" y="1690688"/>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a:ln>
                  <a:noFill/>
                </a:ln>
                <a:solidFill>
                  <a:srgbClr val="50AE47"/>
                </a:solidFill>
                <a:effectLst/>
                <a:uLnTx/>
                <a:uFillTx/>
                <a:latin typeface="#9Slide07 HoneyCream" pitchFamily="2" charset="0"/>
                <a:ea typeface="+mj-ea"/>
                <a:cs typeface="+mj-cs"/>
              </a:rPr>
              <a:t>Măng Non</a:t>
            </a:r>
            <a:endParaRPr kumimoji="0" lang="en-US" sz="3200" b="0" i="0" u="none" strike="noStrike" kern="1200" cap="none" spc="0" normalizeH="0" baseline="0" noProof="0" dirty="0">
              <a:ln>
                <a:noFill/>
              </a:ln>
              <a:solidFill>
                <a:srgbClr val="50AE47"/>
              </a:solidFill>
              <a:effectLst/>
              <a:uLnTx/>
              <a:uFillTx/>
              <a:latin typeface="#9Slide07 HoneyCream" pitchFamily="2" charset="0"/>
              <a:ea typeface="+mj-ea"/>
              <a:cs typeface="+mj-cs"/>
            </a:endParaRPr>
          </a:p>
        </p:txBody>
      </p:sp>
      <p:pic>
        <p:nvPicPr>
          <p:cNvPr id="21" name="Picture 20">
            <a:extLst>
              <a:ext uri="{FF2B5EF4-FFF2-40B4-BE49-F238E27FC236}">
                <a16:creationId xmlns:a16="http://schemas.microsoft.com/office/drawing/2014/main" id="{EFD30DE0-A467-4251-9C3A-A1C317B49723}"/>
              </a:ext>
            </a:extLst>
          </p:cNvPr>
          <p:cNvPicPr>
            <a:picLocks noChangeAspect="1"/>
          </p:cNvPicPr>
          <p:nvPr userDrawn="1"/>
        </p:nvPicPr>
        <p:blipFill rotWithShape="1">
          <a:blip r:embed="rId8" cstate="print">
            <a:extLst>
              <a:ext uri="{28A0092B-C50C-407E-A947-70E740481C1C}">
                <a14:useLocalDpi xmlns:a14="http://schemas.microsoft.com/office/drawing/2010/main" val="0"/>
              </a:ext>
            </a:extLst>
          </a:blip>
          <a:srcRect t="30568" r="10051"/>
          <a:stretch/>
        </p:blipFill>
        <p:spPr>
          <a:xfrm>
            <a:off x="-44511100" y="-19326756"/>
            <a:ext cx="3627531" cy="4761670"/>
          </a:xfrm>
          <a:prstGeom prst="rect">
            <a:avLst/>
          </a:prstGeom>
        </p:spPr>
      </p:pic>
      <p:pic>
        <p:nvPicPr>
          <p:cNvPr id="22" name="Picture 21">
            <a:extLst>
              <a:ext uri="{FF2B5EF4-FFF2-40B4-BE49-F238E27FC236}">
                <a16:creationId xmlns:a16="http://schemas.microsoft.com/office/drawing/2014/main" id="{DAB0BDD7-87EC-486A-B615-E37ABFEB5375}"/>
              </a:ext>
            </a:extLst>
          </p:cNvPr>
          <p:cNvPicPr>
            <a:picLocks noChangeAspect="1"/>
          </p:cNvPicPr>
          <p:nvPr userDrawn="1"/>
        </p:nvPicPr>
        <p:blipFill rotWithShape="1">
          <a:blip r:embed="rId8" cstate="print">
            <a:extLst>
              <a:ext uri="{28A0092B-C50C-407E-A947-70E740481C1C}">
                <a14:useLocalDpi xmlns:a14="http://schemas.microsoft.com/office/drawing/2010/main" val="0"/>
              </a:ext>
            </a:extLst>
          </a:blip>
          <a:srcRect t="30568" r="10051"/>
          <a:stretch/>
        </p:blipFill>
        <p:spPr>
          <a:xfrm>
            <a:off x="-44511100" y="23671816"/>
            <a:ext cx="3627531" cy="4761670"/>
          </a:xfrm>
          <a:prstGeom prst="rect">
            <a:avLst/>
          </a:prstGeom>
        </p:spPr>
      </p:pic>
      <p:pic>
        <p:nvPicPr>
          <p:cNvPr id="23" name="Picture 22">
            <a:extLst>
              <a:ext uri="{FF2B5EF4-FFF2-40B4-BE49-F238E27FC236}">
                <a16:creationId xmlns:a16="http://schemas.microsoft.com/office/drawing/2014/main" id="{0A7B57CC-00D0-41DB-B5AF-37D47FB69ADE}"/>
              </a:ext>
            </a:extLst>
          </p:cNvPr>
          <p:cNvPicPr>
            <a:picLocks noChangeAspect="1"/>
          </p:cNvPicPr>
          <p:nvPr userDrawn="1"/>
        </p:nvPicPr>
        <p:blipFill rotWithShape="1">
          <a:blip r:embed="rId8" cstate="print">
            <a:extLst>
              <a:ext uri="{28A0092B-C50C-407E-A947-70E740481C1C}">
                <a14:useLocalDpi xmlns:a14="http://schemas.microsoft.com/office/drawing/2010/main" val="0"/>
              </a:ext>
            </a:extLst>
          </a:blip>
          <a:srcRect t="30568" r="10051"/>
          <a:stretch/>
        </p:blipFill>
        <p:spPr>
          <a:xfrm>
            <a:off x="52475795" y="-19326756"/>
            <a:ext cx="3627531" cy="4761670"/>
          </a:xfrm>
          <a:prstGeom prst="rect">
            <a:avLst/>
          </a:prstGeom>
        </p:spPr>
      </p:pic>
      <p:pic>
        <p:nvPicPr>
          <p:cNvPr id="24" name="Picture 23">
            <a:extLst>
              <a:ext uri="{FF2B5EF4-FFF2-40B4-BE49-F238E27FC236}">
                <a16:creationId xmlns:a16="http://schemas.microsoft.com/office/drawing/2014/main" id="{2E588B1C-8AC9-4740-A8D9-6AF0680251B0}"/>
              </a:ext>
            </a:extLst>
          </p:cNvPr>
          <p:cNvPicPr>
            <a:picLocks noChangeAspect="1"/>
          </p:cNvPicPr>
          <p:nvPr userDrawn="1"/>
        </p:nvPicPr>
        <p:blipFill rotWithShape="1">
          <a:blip r:embed="rId8" cstate="print">
            <a:extLst>
              <a:ext uri="{28A0092B-C50C-407E-A947-70E740481C1C}">
                <a14:useLocalDpi xmlns:a14="http://schemas.microsoft.com/office/drawing/2010/main" val="0"/>
              </a:ext>
            </a:extLst>
          </a:blip>
          <a:srcRect t="30568" r="10051"/>
          <a:stretch/>
        </p:blipFill>
        <p:spPr>
          <a:xfrm>
            <a:off x="52738933" y="23671816"/>
            <a:ext cx="3627531" cy="4761670"/>
          </a:xfrm>
          <a:prstGeom prst="rect">
            <a:avLst/>
          </a:prstGeom>
        </p:spPr>
      </p:pic>
    </p:spTree>
    <p:extLst>
      <p:ext uri="{BB962C8B-B14F-4D97-AF65-F5344CB8AC3E}">
        <p14:creationId xmlns:p14="http://schemas.microsoft.com/office/powerpoint/2010/main" val="2830311614"/>
      </p:ext>
    </p:extLst>
  </p:cSld>
  <p:clrMap bg1="lt1" tx1="dk1" bg2="lt2" tx2="dk2" accent1="accent1" accent2="accent2" accent3="accent3" accent4="accent4" accent5="accent5" accent6="accent6" hlink="hlink" folHlink="folHlink"/>
  <p:sldLayoutIdLst>
    <p:sldLayoutId id="2147483649" r:id="rId1"/>
    <p:sldLayoutId id="2147483655"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2.xml"/><Relationship Id="rId5" Type="http://schemas.openxmlformats.org/officeDocument/2006/relationships/image" Target="../media/image22.jpeg"/><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图片 8"/>
          <p:cNvPicPr>
            <a:picLocks noChangeAspect="1"/>
          </p:cNvPicPr>
          <p:nvPr/>
        </p:nvPicPr>
        <p:blipFill rotWithShape="1">
          <a:blip r:embed="rId2" cstate="print">
            <a:extLst>
              <a:ext uri="{28A0092B-C50C-407E-A947-70E740481C1C}">
                <a14:useLocalDpi xmlns:a14="http://schemas.microsoft.com/office/drawing/2010/main" val="0"/>
              </a:ext>
            </a:extLst>
          </a:blip>
          <a:srcRect l="2280" r="8809"/>
          <a:stretch/>
        </p:blipFill>
        <p:spPr>
          <a:xfrm>
            <a:off x="-30097" y="-2"/>
            <a:ext cx="12222097" cy="6858001"/>
          </a:xfrm>
          <a:prstGeom prst="rect">
            <a:avLst/>
          </a:prstGeom>
        </p:spPr>
      </p:pic>
      <p:pic>
        <p:nvPicPr>
          <p:cNvPr id="43" name="图片 42">
            <a:extLst>
              <a:ext uri="{FF2B5EF4-FFF2-40B4-BE49-F238E27FC236}">
                <a16:creationId xmlns:a16="http://schemas.microsoft.com/office/drawing/2014/main" id="{75B5F837-84F5-CA3E-9211-85B88C4C090C}"/>
              </a:ext>
            </a:extLst>
          </p:cNvPr>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a:xfrm>
            <a:off x="5190898" y="2110087"/>
            <a:ext cx="676417" cy="561161"/>
          </a:xfrm>
          <a:prstGeom prst="rect">
            <a:avLst/>
          </a:prstGeom>
        </p:spPr>
      </p:pic>
      <p:pic>
        <p:nvPicPr>
          <p:cNvPr id="2" name="Picture 1"/>
          <p:cNvPicPr>
            <a:picLocks noChangeAspect="1"/>
          </p:cNvPicPr>
          <p:nvPr/>
        </p:nvPicPr>
        <p:blipFill>
          <a:blip r:embed="rId4"/>
          <a:stretch>
            <a:fillRect/>
          </a:stretch>
        </p:blipFill>
        <p:spPr>
          <a:xfrm>
            <a:off x="-1090107" y="310623"/>
            <a:ext cx="9858086" cy="6236749"/>
          </a:xfrm>
          <a:prstGeom prst="rect">
            <a:avLst/>
          </a:prstGeom>
        </p:spPr>
      </p:pic>
    </p:spTree>
    <p:extLst>
      <p:ext uri="{BB962C8B-B14F-4D97-AF65-F5344CB8AC3E}">
        <p14:creationId xmlns:p14="http://schemas.microsoft.com/office/powerpoint/2010/main" val="2386814338"/>
      </p:ext>
    </p:extLst>
  </p:cSld>
  <p:clrMapOvr>
    <a:masterClrMapping/>
  </p:clrMapOvr>
  <mc:AlternateContent xmlns:mc="http://schemas.openxmlformats.org/markup-compatibility/2006" xmlns:p14="http://schemas.microsoft.com/office/powerpoint/2010/main">
    <mc:Choice Requires="p14">
      <p:transition p14:dur="10" advTm="5000"/>
    </mc:Choice>
    <mc:Fallback xmlns="">
      <p:transition advTm="5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27">
            <a:extLst>
              <a:ext uri="{FF2B5EF4-FFF2-40B4-BE49-F238E27FC236}">
                <a16:creationId xmlns:a16="http://schemas.microsoft.com/office/drawing/2014/main" id="{1AE7C6A4-CF1F-F17C-403D-9DC196D292CD}"/>
              </a:ext>
            </a:extLst>
          </p:cNvPr>
          <p:cNvGrpSpPr/>
          <p:nvPr/>
        </p:nvGrpSpPr>
        <p:grpSpPr>
          <a:xfrm>
            <a:off x="228770" y="189990"/>
            <a:ext cx="1270000" cy="1270000"/>
            <a:chOff x="3098800" y="2425700"/>
            <a:chExt cx="1270000" cy="1270000"/>
          </a:xfrm>
        </p:grpSpPr>
        <p:sp>
          <p:nvSpPr>
            <p:cNvPr id="8" name="椭圆 23">
              <a:extLst>
                <a:ext uri="{FF2B5EF4-FFF2-40B4-BE49-F238E27FC236}">
                  <a16:creationId xmlns:a16="http://schemas.microsoft.com/office/drawing/2014/main" id="{2812AC02-B174-2FC3-F323-4259B051AE8B}"/>
                </a:ext>
              </a:extLst>
            </p:cNvPr>
            <p:cNvSpPr/>
            <p:nvPr/>
          </p:nvSpPr>
          <p:spPr>
            <a:xfrm>
              <a:off x="3238500" y="2565400"/>
              <a:ext cx="990600" cy="9906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latin typeface="思源宋体 CN" panose="02020400000000000000" pitchFamily="18" charset="-122"/>
                  <a:ea typeface="思源宋体 CN" panose="02020400000000000000" pitchFamily="18" charset="-122"/>
                  <a:sym typeface="思源宋体 CN" panose="02020400000000000000" pitchFamily="18" charset="-122"/>
                </a:rPr>
                <a:t>02</a:t>
              </a:r>
              <a:endParaRPr lang="zh-CN" altLang="en-US" sz="3200" dirty="0">
                <a:latin typeface="思源宋体 CN" panose="02020400000000000000" pitchFamily="18" charset="-122"/>
                <a:ea typeface="思源宋体 CN" panose="02020400000000000000" pitchFamily="18" charset="-122"/>
                <a:sym typeface="思源宋体 CN" panose="02020400000000000000" pitchFamily="18" charset="-122"/>
              </a:endParaRPr>
            </a:p>
          </p:txBody>
        </p:sp>
        <p:sp>
          <p:nvSpPr>
            <p:cNvPr id="9" name="椭圆 26">
              <a:extLst>
                <a:ext uri="{FF2B5EF4-FFF2-40B4-BE49-F238E27FC236}">
                  <a16:creationId xmlns:a16="http://schemas.microsoft.com/office/drawing/2014/main" id="{2E685986-B0D4-CFB5-6583-49D5A962A580}"/>
                </a:ext>
              </a:extLst>
            </p:cNvPr>
            <p:cNvSpPr/>
            <p:nvPr/>
          </p:nvSpPr>
          <p:spPr>
            <a:xfrm>
              <a:off x="3098800" y="2425700"/>
              <a:ext cx="1270000" cy="1270000"/>
            </a:xfrm>
            <a:prstGeom prst="ellipse">
              <a:avLst/>
            </a:prstGeom>
            <a:noFill/>
            <a:ln>
              <a:solidFill>
                <a:schemeClr val="bg1">
                  <a:lumMod val="8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latin typeface="思源宋体 CN" panose="02020400000000000000" pitchFamily="18" charset="-122"/>
                <a:ea typeface="思源宋体 CN" panose="02020400000000000000" pitchFamily="18" charset="-122"/>
                <a:sym typeface="思源宋体 CN" panose="02020400000000000000" pitchFamily="18" charset="-122"/>
              </a:endParaRPr>
            </a:p>
          </p:txBody>
        </p:sp>
      </p:grpSp>
      <p:sp>
        <p:nvSpPr>
          <p:cNvPr id="10" name="文本框 55">
            <a:extLst>
              <a:ext uri="{FF2B5EF4-FFF2-40B4-BE49-F238E27FC236}">
                <a16:creationId xmlns:a16="http://schemas.microsoft.com/office/drawing/2014/main" id="{4264905E-46C7-FFB6-53D5-55EB210BE435}"/>
              </a:ext>
            </a:extLst>
          </p:cNvPr>
          <p:cNvSpPr txBox="1"/>
          <p:nvPr/>
        </p:nvSpPr>
        <p:spPr>
          <a:xfrm>
            <a:off x="1638470" y="612404"/>
            <a:ext cx="9426928" cy="707886"/>
          </a:xfrm>
          <a:prstGeom prst="rect">
            <a:avLst/>
          </a:prstGeom>
          <a:noFill/>
          <a:ln w="38100">
            <a:noFill/>
            <a:prstDash val="lgDash"/>
          </a:ln>
        </p:spPr>
        <p:txBody>
          <a:bodyPr wrap="square">
            <a:spAutoFit/>
          </a:bodyPr>
          <a:lstStyle/>
          <a:p>
            <a:pPr algn="just"/>
            <a:r>
              <a:rPr lang="vi-VN" sz="4000" b="1" dirty="0">
                <a:solidFill>
                  <a:srgbClr val="C00000"/>
                </a:solidFill>
                <a:latin typeface="Cambria" panose="02040503050406030204" pitchFamily="18" charset="0"/>
                <a:ea typeface="Cambria" panose="02040503050406030204" pitchFamily="18" charset="0"/>
              </a:rPr>
              <a:t>Một số việc làm có lợi:</a:t>
            </a:r>
          </a:p>
        </p:txBody>
      </p:sp>
      <p:pic>
        <p:nvPicPr>
          <p:cNvPr id="1026" name="Picture 2" descr="Bữa ăn đầy đủ chất dinh dưỡng gồm những gì để cơ thể khỏe mạn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0978" y="1668130"/>
            <a:ext cx="4711701" cy="368757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Giấc ngủ quan trọng như thế nào? Mẹo giúp bạn ngủ ngon mỗi ngày | Nệm Ngủ  Ngon - Thế Giới Của Những Giấc Mơ"/>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98500" l="0" r="100000"/>
                    </a14:imgEffect>
                  </a14:imgLayer>
                </a14:imgProps>
              </a:ext>
              <a:ext uri="{28A0092B-C50C-407E-A947-70E740481C1C}">
                <a14:useLocalDpi xmlns:a14="http://schemas.microsoft.com/office/drawing/2010/main" val="0"/>
              </a:ext>
            </a:extLst>
          </a:blip>
          <a:srcRect/>
          <a:stretch>
            <a:fillRect/>
          </a:stretch>
        </p:blipFill>
        <p:spPr bwMode="auto">
          <a:xfrm>
            <a:off x="7454095" y="329691"/>
            <a:ext cx="3562957" cy="267221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7 lợi ích mà cha mẹ nên biết khi để trẻ em vui chơi ngoài trời"/>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86055" y="3255514"/>
            <a:ext cx="3979343" cy="2651237"/>
          </a:xfrm>
          <a:prstGeom prst="rect">
            <a:avLst/>
          </a:prstGeom>
          <a:noFill/>
          <a:extLst>
            <a:ext uri="{909E8E84-426E-40DD-AFC4-6F175D3DCCD1}">
              <a14:hiddenFill xmlns:a14="http://schemas.microsoft.com/office/drawing/2010/main">
                <a:solidFill>
                  <a:srgbClr val="FFFFFF"/>
                </a:solidFill>
              </a14:hiddenFill>
            </a:ext>
          </a:extLst>
        </p:spPr>
      </p:pic>
      <p:sp>
        <p:nvSpPr>
          <p:cNvPr id="11" name="文本框 55">
            <a:extLst>
              <a:ext uri="{FF2B5EF4-FFF2-40B4-BE49-F238E27FC236}">
                <a16:creationId xmlns:a16="http://schemas.microsoft.com/office/drawing/2014/main" id="{4264905E-46C7-FFB6-53D5-55EB210BE435}"/>
              </a:ext>
            </a:extLst>
          </p:cNvPr>
          <p:cNvSpPr txBox="1"/>
          <p:nvPr/>
        </p:nvSpPr>
        <p:spPr>
          <a:xfrm>
            <a:off x="1220978" y="5228994"/>
            <a:ext cx="9426928" cy="461665"/>
          </a:xfrm>
          <a:prstGeom prst="rect">
            <a:avLst/>
          </a:prstGeom>
          <a:noFill/>
          <a:ln w="38100">
            <a:noFill/>
            <a:prstDash val="lgDash"/>
          </a:ln>
        </p:spPr>
        <p:txBody>
          <a:bodyPr wrap="square">
            <a:spAutoFit/>
          </a:bodyPr>
          <a:lstStyle/>
          <a:p>
            <a:pPr algn="just"/>
            <a:r>
              <a:rPr lang="en-US" sz="2400" b="1" dirty="0" err="1">
                <a:solidFill>
                  <a:schemeClr val="tx1">
                    <a:lumMod val="75000"/>
                    <a:lumOff val="25000"/>
                  </a:schemeClr>
                </a:solidFill>
                <a:latin typeface="Cambria" panose="02040503050406030204" pitchFamily="18" charset="0"/>
                <a:ea typeface="Cambria" panose="02040503050406030204" pitchFamily="18" charset="0"/>
              </a:rPr>
              <a:t>Bổ</a:t>
            </a:r>
            <a:r>
              <a:rPr lang="en-US" sz="2400" b="1" dirty="0">
                <a:solidFill>
                  <a:schemeClr val="tx1">
                    <a:lumMod val="75000"/>
                    <a:lumOff val="25000"/>
                  </a:schemeClr>
                </a:solidFill>
                <a:latin typeface="Cambria" panose="02040503050406030204" pitchFamily="18" charset="0"/>
                <a:ea typeface="Cambria" panose="02040503050406030204" pitchFamily="18" charset="0"/>
              </a:rPr>
              <a:t> sung </a:t>
            </a:r>
            <a:r>
              <a:rPr lang="en-US" sz="2400" b="1" dirty="0" err="1">
                <a:solidFill>
                  <a:schemeClr val="tx1">
                    <a:lumMod val="75000"/>
                    <a:lumOff val="25000"/>
                  </a:schemeClr>
                </a:solidFill>
                <a:latin typeface="Cambria" panose="02040503050406030204" pitchFamily="18" charset="0"/>
                <a:ea typeface="Cambria" panose="02040503050406030204" pitchFamily="18" charset="0"/>
              </a:rPr>
              <a:t>đầy</a:t>
            </a:r>
            <a:r>
              <a:rPr lang="en-US" sz="2400" b="1" dirty="0">
                <a:solidFill>
                  <a:schemeClr val="tx1">
                    <a:lumMod val="75000"/>
                    <a:lumOff val="25000"/>
                  </a:schemeClr>
                </a:solidFill>
                <a:latin typeface="Cambria" panose="02040503050406030204" pitchFamily="18" charset="0"/>
                <a:ea typeface="Cambria" panose="02040503050406030204" pitchFamily="18" charset="0"/>
              </a:rPr>
              <a:t> </a:t>
            </a:r>
            <a:r>
              <a:rPr lang="en-US" sz="2400" b="1" dirty="0" err="1">
                <a:solidFill>
                  <a:schemeClr val="tx1">
                    <a:lumMod val="75000"/>
                    <a:lumOff val="25000"/>
                  </a:schemeClr>
                </a:solidFill>
                <a:latin typeface="Cambria" panose="02040503050406030204" pitchFamily="18" charset="0"/>
                <a:ea typeface="Cambria" panose="02040503050406030204" pitchFamily="18" charset="0"/>
              </a:rPr>
              <a:t>đủ</a:t>
            </a:r>
            <a:r>
              <a:rPr lang="en-US" sz="2400" b="1" dirty="0">
                <a:solidFill>
                  <a:schemeClr val="tx1">
                    <a:lumMod val="75000"/>
                    <a:lumOff val="25000"/>
                  </a:schemeClr>
                </a:solidFill>
                <a:latin typeface="Cambria" panose="02040503050406030204" pitchFamily="18" charset="0"/>
                <a:ea typeface="Cambria" panose="02040503050406030204" pitchFamily="18" charset="0"/>
              </a:rPr>
              <a:t> </a:t>
            </a:r>
            <a:r>
              <a:rPr lang="en-US" sz="2400" b="1" dirty="0" err="1">
                <a:solidFill>
                  <a:schemeClr val="tx1">
                    <a:lumMod val="75000"/>
                    <a:lumOff val="25000"/>
                  </a:schemeClr>
                </a:solidFill>
                <a:latin typeface="Cambria" panose="02040503050406030204" pitchFamily="18" charset="0"/>
                <a:ea typeface="Cambria" panose="02040503050406030204" pitchFamily="18" charset="0"/>
              </a:rPr>
              <a:t>chất</a:t>
            </a:r>
            <a:r>
              <a:rPr lang="en-US" sz="2400" b="1" dirty="0">
                <a:solidFill>
                  <a:schemeClr val="tx1">
                    <a:lumMod val="75000"/>
                    <a:lumOff val="25000"/>
                  </a:schemeClr>
                </a:solidFill>
                <a:latin typeface="Cambria" panose="02040503050406030204" pitchFamily="18" charset="0"/>
                <a:ea typeface="Cambria" panose="02040503050406030204" pitchFamily="18" charset="0"/>
              </a:rPr>
              <a:t> </a:t>
            </a:r>
            <a:r>
              <a:rPr lang="en-US" sz="2400" b="1" dirty="0" err="1">
                <a:solidFill>
                  <a:schemeClr val="tx1">
                    <a:lumMod val="75000"/>
                    <a:lumOff val="25000"/>
                  </a:schemeClr>
                </a:solidFill>
                <a:latin typeface="Cambria" panose="02040503050406030204" pitchFamily="18" charset="0"/>
                <a:ea typeface="Cambria" panose="02040503050406030204" pitchFamily="18" charset="0"/>
              </a:rPr>
              <a:t>dinh</a:t>
            </a:r>
            <a:r>
              <a:rPr lang="en-US" sz="2400" b="1" dirty="0">
                <a:solidFill>
                  <a:schemeClr val="tx1">
                    <a:lumMod val="75000"/>
                    <a:lumOff val="25000"/>
                  </a:schemeClr>
                </a:solidFill>
                <a:latin typeface="Cambria" panose="02040503050406030204" pitchFamily="18" charset="0"/>
                <a:ea typeface="Cambria" panose="02040503050406030204" pitchFamily="18" charset="0"/>
              </a:rPr>
              <a:t> </a:t>
            </a:r>
            <a:r>
              <a:rPr lang="en-US" sz="2400" b="1" dirty="0" err="1">
                <a:solidFill>
                  <a:schemeClr val="tx1">
                    <a:lumMod val="75000"/>
                    <a:lumOff val="25000"/>
                  </a:schemeClr>
                </a:solidFill>
                <a:latin typeface="Cambria" panose="02040503050406030204" pitchFamily="18" charset="0"/>
                <a:ea typeface="Cambria" panose="02040503050406030204" pitchFamily="18" charset="0"/>
              </a:rPr>
              <a:t>dưỡng</a:t>
            </a:r>
            <a:endParaRPr lang="vi-VN" sz="2400" b="1" dirty="0">
              <a:solidFill>
                <a:schemeClr val="tx1">
                  <a:lumMod val="75000"/>
                  <a:lumOff val="25000"/>
                </a:schemeClr>
              </a:solidFill>
              <a:latin typeface="Cambria" panose="02040503050406030204" pitchFamily="18" charset="0"/>
              <a:ea typeface="Cambria" panose="02040503050406030204" pitchFamily="18" charset="0"/>
            </a:endParaRPr>
          </a:p>
        </p:txBody>
      </p:sp>
      <p:sp>
        <p:nvSpPr>
          <p:cNvPr id="12" name="文本框 55">
            <a:extLst>
              <a:ext uri="{FF2B5EF4-FFF2-40B4-BE49-F238E27FC236}">
                <a16:creationId xmlns:a16="http://schemas.microsoft.com/office/drawing/2014/main" id="{4264905E-46C7-FFB6-53D5-55EB210BE435}"/>
              </a:ext>
            </a:extLst>
          </p:cNvPr>
          <p:cNvSpPr txBox="1"/>
          <p:nvPr/>
        </p:nvSpPr>
        <p:spPr>
          <a:xfrm>
            <a:off x="7086055" y="5906751"/>
            <a:ext cx="9426928" cy="461665"/>
          </a:xfrm>
          <a:prstGeom prst="rect">
            <a:avLst/>
          </a:prstGeom>
          <a:noFill/>
          <a:ln w="38100">
            <a:noFill/>
            <a:prstDash val="lgDash"/>
          </a:ln>
        </p:spPr>
        <p:txBody>
          <a:bodyPr wrap="square">
            <a:spAutoFit/>
          </a:bodyPr>
          <a:lstStyle/>
          <a:p>
            <a:pPr algn="just"/>
            <a:r>
              <a:rPr lang="en-US" sz="2400" b="1" dirty="0" err="1">
                <a:solidFill>
                  <a:schemeClr val="tx1">
                    <a:lumMod val="75000"/>
                    <a:lumOff val="25000"/>
                  </a:schemeClr>
                </a:solidFill>
                <a:latin typeface="Cambria" panose="02040503050406030204" pitchFamily="18" charset="0"/>
                <a:ea typeface="Cambria" panose="02040503050406030204" pitchFamily="18" charset="0"/>
              </a:rPr>
              <a:t>Tham</a:t>
            </a:r>
            <a:r>
              <a:rPr lang="en-US" sz="2400" b="1" dirty="0">
                <a:solidFill>
                  <a:schemeClr val="tx1">
                    <a:lumMod val="75000"/>
                    <a:lumOff val="25000"/>
                  </a:schemeClr>
                </a:solidFill>
                <a:latin typeface="Cambria" panose="02040503050406030204" pitchFamily="18" charset="0"/>
                <a:ea typeface="Cambria" panose="02040503050406030204" pitchFamily="18" charset="0"/>
              </a:rPr>
              <a:t> </a:t>
            </a:r>
            <a:r>
              <a:rPr lang="en-US" sz="2400" b="1" dirty="0" err="1">
                <a:solidFill>
                  <a:schemeClr val="tx1">
                    <a:lumMod val="75000"/>
                    <a:lumOff val="25000"/>
                  </a:schemeClr>
                </a:solidFill>
                <a:latin typeface="Cambria" panose="02040503050406030204" pitchFamily="18" charset="0"/>
                <a:ea typeface="Cambria" panose="02040503050406030204" pitchFamily="18" charset="0"/>
              </a:rPr>
              <a:t>gia</a:t>
            </a:r>
            <a:r>
              <a:rPr lang="en-US" sz="2400" b="1" dirty="0">
                <a:solidFill>
                  <a:schemeClr val="tx1">
                    <a:lumMod val="75000"/>
                    <a:lumOff val="25000"/>
                  </a:schemeClr>
                </a:solidFill>
                <a:latin typeface="Cambria" panose="02040503050406030204" pitchFamily="18" charset="0"/>
                <a:ea typeface="Cambria" panose="02040503050406030204" pitchFamily="18" charset="0"/>
              </a:rPr>
              <a:t> </a:t>
            </a:r>
            <a:r>
              <a:rPr lang="en-US" sz="2400" b="1" dirty="0" err="1">
                <a:solidFill>
                  <a:schemeClr val="tx1">
                    <a:lumMod val="75000"/>
                    <a:lumOff val="25000"/>
                  </a:schemeClr>
                </a:solidFill>
                <a:latin typeface="Cambria" panose="02040503050406030204" pitchFamily="18" charset="0"/>
                <a:ea typeface="Cambria" panose="02040503050406030204" pitchFamily="18" charset="0"/>
              </a:rPr>
              <a:t>hoạt</a:t>
            </a:r>
            <a:r>
              <a:rPr lang="en-US" sz="2400" b="1" dirty="0">
                <a:solidFill>
                  <a:schemeClr val="tx1">
                    <a:lumMod val="75000"/>
                    <a:lumOff val="25000"/>
                  </a:schemeClr>
                </a:solidFill>
                <a:latin typeface="Cambria" panose="02040503050406030204" pitchFamily="18" charset="0"/>
                <a:ea typeface="Cambria" panose="02040503050406030204" pitchFamily="18" charset="0"/>
              </a:rPr>
              <a:t> </a:t>
            </a:r>
            <a:r>
              <a:rPr lang="en-US" sz="2400" b="1" dirty="0" err="1">
                <a:solidFill>
                  <a:schemeClr val="tx1">
                    <a:lumMod val="75000"/>
                    <a:lumOff val="25000"/>
                  </a:schemeClr>
                </a:solidFill>
                <a:latin typeface="Cambria" panose="02040503050406030204" pitchFamily="18" charset="0"/>
                <a:ea typeface="Cambria" panose="02040503050406030204" pitchFamily="18" charset="0"/>
              </a:rPr>
              <a:t>động</a:t>
            </a:r>
            <a:r>
              <a:rPr lang="en-US" sz="2400" b="1" dirty="0">
                <a:solidFill>
                  <a:schemeClr val="tx1">
                    <a:lumMod val="75000"/>
                    <a:lumOff val="25000"/>
                  </a:schemeClr>
                </a:solidFill>
                <a:latin typeface="Cambria" panose="02040503050406030204" pitchFamily="18" charset="0"/>
                <a:ea typeface="Cambria" panose="02040503050406030204" pitchFamily="18" charset="0"/>
              </a:rPr>
              <a:t> </a:t>
            </a:r>
            <a:r>
              <a:rPr lang="en-US" sz="2400" b="1" dirty="0" err="1">
                <a:solidFill>
                  <a:schemeClr val="tx1">
                    <a:lumMod val="75000"/>
                    <a:lumOff val="25000"/>
                  </a:schemeClr>
                </a:solidFill>
                <a:latin typeface="Cambria" panose="02040503050406030204" pitchFamily="18" charset="0"/>
                <a:ea typeface="Cambria" panose="02040503050406030204" pitchFamily="18" charset="0"/>
              </a:rPr>
              <a:t>thể</a:t>
            </a:r>
            <a:r>
              <a:rPr lang="en-US" sz="2400" b="1" dirty="0">
                <a:solidFill>
                  <a:schemeClr val="tx1">
                    <a:lumMod val="75000"/>
                    <a:lumOff val="25000"/>
                  </a:schemeClr>
                </a:solidFill>
                <a:latin typeface="Cambria" panose="02040503050406030204" pitchFamily="18" charset="0"/>
                <a:ea typeface="Cambria" panose="02040503050406030204" pitchFamily="18" charset="0"/>
              </a:rPr>
              <a:t> </a:t>
            </a:r>
            <a:r>
              <a:rPr lang="en-US" sz="2400" b="1" dirty="0" err="1">
                <a:solidFill>
                  <a:schemeClr val="tx1">
                    <a:lumMod val="75000"/>
                    <a:lumOff val="25000"/>
                  </a:schemeClr>
                </a:solidFill>
                <a:latin typeface="Cambria" panose="02040503050406030204" pitchFamily="18" charset="0"/>
                <a:ea typeface="Cambria" panose="02040503050406030204" pitchFamily="18" charset="0"/>
              </a:rPr>
              <a:t>thao</a:t>
            </a:r>
            <a:endParaRPr lang="vi-VN" sz="2400" b="1" dirty="0">
              <a:solidFill>
                <a:schemeClr val="tx1">
                  <a:lumMod val="75000"/>
                  <a:lumOff val="25000"/>
                </a:schemeClr>
              </a:solidFill>
              <a:latin typeface="Cambria" panose="02040503050406030204" pitchFamily="18" charset="0"/>
              <a:ea typeface="Cambria" panose="02040503050406030204" pitchFamily="18" charset="0"/>
            </a:endParaRPr>
          </a:p>
        </p:txBody>
      </p:sp>
      <p:sp>
        <p:nvSpPr>
          <p:cNvPr id="13" name="文本框 55">
            <a:extLst>
              <a:ext uri="{FF2B5EF4-FFF2-40B4-BE49-F238E27FC236}">
                <a16:creationId xmlns:a16="http://schemas.microsoft.com/office/drawing/2014/main" id="{4264905E-46C7-FFB6-53D5-55EB210BE435}"/>
              </a:ext>
            </a:extLst>
          </p:cNvPr>
          <p:cNvSpPr txBox="1"/>
          <p:nvPr/>
        </p:nvSpPr>
        <p:spPr>
          <a:xfrm>
            <a:off x="7342627" y="2653854"/>
            <a:ext cx="9426928" cy="461665"/>
          </a:xfrm>
          <a:prstGeom prst="rect">
            <a:avLst/>
          </a:prstGeom>
          <a:noFill/>
          <a:ln w="38100">
            <a:noFill/>
            <a:prstDash val="lgDash"/>
          </a:ln>
        </p:spPr>
        <p:txBody>
          <a:bodyPr wrap="square">
            <a:spAutoFit/>
          </a:bodyPr>
          <a:lstStyle/>
          <a:p>
            <a:pPr algn="just"/>
            <a:r>
              <a:rPr lang="en-US" sz="2400" b="1" dirty="0" err="1">
                <a:solidFill>
                  <a:schemeClr val="tx1">
                    <a:lumMod val="75000"/>
                    <a:lumOff val="25000"/>
                  </a:schemeClr>
                </a:solidFill>
                <a:latin typeface="Cambria" panose="02040503050406030204" pitchFamily="18" charset="0"/>
                <a:ea typeface="Cambria" panose="02040503050406030204" pitchFamily="18" charset="0"/>
              </a:rPr>
              <a:t>Ngủ</a:t>
            </a:r>
            <a:r>
              <a:rPr lang="en-US" sz="2400" b="1" dirty="0">
                <a:solidFill>
                  <a:schemeClr val="tx1">
                    <a:lumMod val="75000"/>
                    <a:lumOff val="25000"/>
                  </a:schemeClr>
                </a:solidFill>
                <a:latin typeface="Cambria" panose="02040503050406030204" pitchFamily="18" charset="0"/>
                <a:ea typeface="Cambria" panose="02040503050406030204" pitchFamily="18" charset="0"/>
              </a:rPr>
              <a:t> </a:t>
            </a:r>
            <a:r>
              <a:rPr lang="en-US" sz="2400" b="1" dirty="0" err="1">
                <a:solidFill>
                  <a:schemeClr val="tx1">
                    <a:lumMod val="75000"/>
                    <a:lumOff val="25000"/>
                  </a:schemeClr>
                </a:solidFill>
                <a:latin typeface="Cambria" panose="02040503050406030204" pitchFamily="18" charset="0"/>
                <a:ea typeface="Cambria" panose="02040503050406030204" pitchFamily="18" charset="0"/>
              </a:rPr>
              <a:t>đủ</a:t>
            </a:r>
            <a:r>
              <a:rPr lang="en-US" sz="2400" b="1" dirty="0">
                <a:solidFill>
                  <a:schemeClr val="tx1">
                    <a:lumMod val="75000"/>
                    <a:lumOff val="25000"/>
                  </a:schemeClr>
                </a:solidFill>
                <a:latin typeface="Cambria" panose="02040503050406030204" pitchFamily="18" charset="0"/>
                <a:ea typeface="Cambria" panose="02040503050406030204" pitchFamily="18" charset="0"/>
              </a:rPr>
              <a:t> </a:t>
            </a:r>
            <a:r>
              <a:rPr lang="en-US" sz="2400" b="1" dirty="0" err="1">
                <a:solidFill>
                  <a:schemeClr val="tx1">
                    <a:lumMod val="75000"/>
                    <a:lumOff val="25000"/>
                  </a:schemeClr>
                </a:solidFill>
                <a:latin typeface="Cambria" panose="02040503050406030204" pitchFamily="18" charset="0"/>
                <a:ea typeface="Cambria" panose="02040503050406030204" pitchFamily="18" charset="0"/>
              </a:rPr>
              <a:t>giấc</a:t>
            </a:r>
            <a:r>
              <a:rPr lang="en-US" sz="2400" b="1" dirty="0">
                <a:solidFill>
                  <a:schemeClr val="tx1">
                    <a:lumMod val="75000"/>
                    <a:lumOff val="25000"/>
                  </a:schemeClr>
                </a:solidFill>
                <a:latin typeface="Cambria" panose="02040503050406030204" pitchFamily="18" charset="0"/>
                <a:ea typeface="Cambria" panose="02040503050406030204" pitchFamily="18" charset="0"/>
              </a:rPr>
              <a:t> (7-8h </a:t>
            </a:r>
            <a:r>
              <a:rPr lang="en-US" sz="2400" b="1" dirty="0" err="1">
                <a:solidFill>
                  <a:schemeClr val="tx1">
                    <a:lumMod val="75000"/>
                    <a:lumOff val="25000"/>
                  </a:schemeClr>
                </a:solidFill>
                <a:latin typeface="Cambria" panose="02040503050406030204" pitchFamily="18" charset="0"/>
                <a:ea typeface="Cambria" panose="02040503050406030204" pitchFamily="18" charset="0"/>
              </a:rPr>
              <a:t>một</a:t>
            </a:r>
            <a:r>
              <a:rPr lang="en-US" sz="2400" b="1" dirty="0">
                <a:solidFill>
                  <a:schemeClr val="tx1">
                    <a:lumMod val="75000"/>
                    <a:lumOff val="25000"/>
                  </a:schemeClr>
                </a:solidFill>
                <a:latin typeface="Cambria" panose="02040503050406030204" pitchFamily="18" charset="0"/>
                <a:ea typeface="Cambria" panose="02040503050406030204" pitchFamily="18" charset="0"/>
              </a:rPr>
              <a:t> </a:t>
            </a:r>
            <a:r>
              <a:rPr lang="en-US" sz="2400" b="1" dirty="0" err="1">
                <a:solidFill>
                  <a:schemeClr val="tx1">
                    <a:lumMod val="75000"/>
                    <a:lumOff val="25000"/>
                  </a:schemeClr>
                </a:solidFill>
                <a:latin typeface="Cambria" panose="02040503050406030204" pitchFamily="18" charset="0"/>
                <a:ea typeface="Cambria" panose="02040503050406030204" pitchFamily="18" charset="0"/>
              </a:rPr>
              <a:t>ngày</a:t>
            </a:r>
            <a:r>
              <a:rPr lang="en-US" sz="2400" b="1" dirty="0">
                <a:solidFill>
                  <a:schemeClr val="tx1">
                    <a:lumMod val="75000"/>
                    <a:lumOff val="25000"/>
                  </a:schemeClr>
                </a:solidFill>
                <a:latin typeface="Cambria" panose="02040503050406030204" pitchFamily="18" charset="0"/>
                <a:ea typeface="Cambria" panose="02040503050406030204" pitchFamily="18" charset="0"/>
              </a:rPr>
              <a:t>)</a:t>
            </a:r>
            <a:endParaRPr lang="vi-VN" sz="2400" b="1" dirty="0">
              <a:solidFill>
                <a:schemeClr val="tx1">
                  <a:lumMod val="75000"/>
                  <a:lumOff val="25000"/>
                </a:schemeClr>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817212392"/>
      </p:ext>
    </p:extLst>
  </p:cSld>
  <p:clrMapOvr>
    <a:masterClrMapping/>
  </p:clrMapOvr>
  <mc:AlternateContent xmlns:mc="http://schemas.openxmlformats.org/markup-compatibility/2006" xmlns:p14="http://schemas.microsoft.com/office/powerpoint/2010/main">
    <mc:Choice Requires="p14">
      <p:transition spd="slow" p14:dur="1600" advTm="5000">
        <p14:prism isInverted="1"/>
      </p:transition>
    </mc:Choice>
    <mc:Fallback xmlns="">
      <p:transition spd="slow"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par>
                                <p:cTn id="8" presetID="14" presetClass="entr" presetSubtype="1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randombar(horizont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randombar(horizontal)">
                                      <p:cBhvr>
                                        <p:cTn id="15" dur="500"/>
                                        <p:tgtEl>
                                          <p:spTgt spid="11"/>
                                        </p:tgtEl>
                                      </p:cBhvr>
                                    </p:animEffect>
                                  </p:childTnLst>
                                </p:cTn>
                              </p:par>
                              <p:par>
                                <p:cTn id="16" presetID="14" presetClass="entr" presetSubtype="10" fill="hold" nodeType="withEffect">
                                  <p:stCondLst>
                                    <p:cond delay="0"/>
                                  </p:stCondLst>
                                  <p:childTnLst>
                                    <p:set>
                                      <p:cBhvr>
                                        <p:cTn id="17" dur="1" fill="hold">
                                          <p:stCondLst>
                                            <p:cond delay="0"/>
                                          </p:stCondLst>
                                        </p:cTn>
                                        <p:tgtEl>
                                          <p:spTgt spid="1026"/>
                                        </p:tgtEl>
                                        <p:attrNameLst>
                                          <p:attrName>style.visibility</p:attrName>
                                        </p:attrNameLst>
                                      </p:cBhvr>
                                      <p:to>
                                        <p:strVal val="visible"/>
                                      </p:to>
                                    </p:set>
                                    <p:animEffect transition="in" filter="randombar(horizontal)">
                                      <p:cBhvr>
                                        <p:cTn id="18" dur="500"/>
                                        <p:tgtEl>
                                          <p:spTgt spid="1026"/>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randombar(horizontal)">
                                      <p:cBhvr>
                                        <p:cTn id="23" dur="500"/>
                                        <p:tgtEl>
                                          <p:spTgt spid="12"/>
                                        </p:tgtEl>
                                      </p:cBhvr>
                                    </p:animEffect>
                                  </p:childTnLst>
                                </p:cTn>
                              </p:par>
                              <p:par>
                                <p:cTn id="24" presetID="14" presetClass="entr" presetSubtype="10" fill="hold" nodeType="withEffect">
                                  <p:stCondLst>
                                    <p:cond delay="0"/>
                                  </p:stCondLst>
                                  <p:childTnLst>
                                    <p:set>
                                      <p:cBhvr>
                                        <p:cTn id="25" dur="1" fill="hold">
                                          <p:stCondLst>
                                            <p:cond delay="0"/>
                                          </p:stCondLst>
                                        </p:cTn>
                                        <p:tgtEl>
                                          <p:spTgt spid="1030"/>
                                        </p:tgtEl>
                                        <p:attrNameLst>
                                          <p:attrName>style.visibility</p:attrName>
                                        </p:attrNameLst>
                                      </p:cBhvr>
                                      <p:to>
                                        <p:strVal val="visible"/>
                                      </p:to>
                                    </p:set>
                                    <p:animEffect transition="in" filter="randombar(horizontal)">
                                      <p:cBhvr>
                                        <p:cTn id="26" dur="500"/>
                                        <p:tgtEl>
                                          <p:spTgt spid="1030"/>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randombar(horizontal)">
                                      <p:cBhvr>
                                        <p:cTn id="31" dur="500"/>
                                        <p:tgtEl>
                                          <p:spTgt spid="13"/>
                                        </p:tgtEl>
                                      </p:cBhvr>
                                    </p:animEffect>
                                  </p:childTnLst>
                                </p:cTn>
                              </p:par>
                              <p:par>
                                <p:cTn id="32" presetID="14" presetClass="entr" presetSubtype="10" fill="hold" nodeType="withEffect">
                                  <p:stCondLst>
                                    <p:cond delay="0"/>
                                  </p:stCondLst>
                                  <p:childTnLst>
                                    <p:set>
                                      <p:cBhvr>
                                        <p:cTn id="33" dur="1" fill="hold">
                                          <p:stCondLst>
                                            <p:cond delay="0"/>
                                          </p:stCondLst>
                                        </p:cTn>
                                        <p:tgtEl>
                                          <p:spTgt spid="1028"/>
                                        </p:tgtEl>
                                        <p:attrNameLst>
                                          <p:attrName>style.visibility</p:attrName>
                                        </p:attrNameLst>
                                      </p:cBhvr>
                                      <p:to>
                                        <p:strVal val="visible"/>
                                      </p:to>
                                    </p:set>
                                    <p:animEffect transition="in" filter="randombar(horizontal)">
                                      <p:cBhvr>
                                        <p:cTn id="34"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27">
            <a:extLst>
              <a:ext uri="{FF2B5EF4-FFF2-40B4-BE49-F238E27FC236}">
                <a16:creationId xmlns:a16="http://schemas.microsoft.com/office/drawing/2014/main" id="{1AE7C6A4-CF1F-F17C-403D-9DC196D292CD}"/>
              </a:ext>
            </a:extLst>
          </p:cNvPr>
          <p:cNvGrpSpPr/>
          <p:nvPr/>
        </p:nvGrpSpPr>
        <p:grpSpPr>
          <a:xfrm>
            <a:off x="228770" y="189990"/>
            <a:ext cx="1270000" cy="1270000"/>
            <a:chOff x="3098800" y="2425700"/>
            <a:chExt cx="1270000" cy="1270000"/>
          </a:xfrm>
        </p:grpSpPr>
        <p:sp>
          <p:nvSpPr>
            <p:cNvPr id="8" name="椭圆 23">
              <a:extLst>
                <a:ext uri="{FF2B5EF4-FFF2-40B4-BE49-F238E27FC236}">
                  <a16:creationId xmlns:a16="http://schemas.microsoft.com/office/drawing/2014/main" id="{2812AC02-B174-2FC3-F323-4259B051AE8B}"/>
                </a:ext>
              </a:extLst>
            </p:cNvPr>
            <p:cNvSpPr/>
            <p:nvPr/>
          </p:nvSpPr>
          <p:spPr>
            <a:xfrm>
              <a:off x="3238500" y="2565400"/>
              <a:ext cx="990600" cy="9906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latin typeface="思源宋体 CN" panose="02020400000000000000" pitchFamily="18" charset="-122"/>
                  <a:ea typeface="思源宋体 CN" panose="02020400000000000000" pitchFamily="18" charset="-122"/>
                  <a:sym typeface="思源宋体 CN" panose="02020400000000000000" pitchFamily="18" charset="-122"/>
                </a:rPr>
                <a:t>02</a:t>
              </a:r>
              <a:endParaRPr lang="zh-CN" altLang="en-US" sz="3200" dirty="0">
                <a:latin typeface="思源宋体 CN" panose="02020400000000000000" pitchFamily="18" charset="-122"/>
                <a:ea typeface="思源宋体 CN" panose="02020400000000000000" pitchFamily="18" charset="-122"/>
                <a:sym typeface="思源宋体 CN" panose="02020400000000000000" pitchFamily="18" charset="-122"/>
              </a:endParaRPr>
            </a:p>
          </p:txBody>
        </p:sp>
        <p:sp>
          <p:nvSpPr>
            <p:cNvPr id="9" name="椭圆 26">
              <a:extLst>
                <a:ext uri="{FF2B5EF4-FFF2-40B4-BE49-F238E27FC236}">
                  <a16:creationId xmlns:a16="http://schemas.microsoft.com/office/drawing/2014/main" id="{2E685986-B0D4-CFB5-6583-49D5A962A580}"/>
                </a:ext>
              </a:extLst>
            </p:cNvPr>
            <p:cNvSpPr/>
            <p:nvPr/>
          </p:nvSpPr>
          <p:spPr>
            <a:xfrm>
              <a:off x="3098800" y="2425700"/>
              <a:ext cx="1270000" cy="1270000"/>
            </a:xfrm>
            <a:prstGeom prst="ellipse">
              <a:avLst/>
            </a:prstGeom>
            <a:noFill/>
            <a:ln>
              <a:solidFill>
                <a:schemeClr val="bg1">
                  <a:lumMod val="8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latin typeface="思源宋体 CN" panose="02020400000000000000" pitchFamily="18" charset="-122"/>
                <a:ea typeface="思源宋体 CN" panose="02020400000000000000" pitchFamily="18" charset="-122"/>
                <a:sym typeface="思源宋体 CN" panose="02020400000000000000" pitchFamily="18" charset="-122"/>
              </a:endParaRPr>
            </a:p>
          </p:txBody>
        </p:sp>
      </p:grpSp>
      <p:sp>
        <p:nvSpPr>
          <p:cNvPr id="10" name="文本框 55">
            <a:extLst>
              <a:ext uri="{FF2B5EF4-FFF2-40B4-BE49-F238E27FC236}">
                <a16:creationId xmlns:a16="http://schemas.microsoft.com/office/drawing/2014/main" id="{4264905E-46C7-FFB6-53D5-55EB210BE435}"/>
              </a:ext>
            </a:extLst>
          </p:cNvPr>
          <p:cNvSpPr txBox="1"/>
          <p:nvPr/>
        </p:nvSpPr>
        <p:spPr>
          <a:xfrm>
            <a:off x="1638470" y="594304"/>
            <a:ext cx="9426928" cy="1077218"/>
          </a:xfrm>
          <a:prstGeom prst="rect">
            <a:avLst/>
          </a:prstGeom>
          <a:noFill/>
          <a:ln w="38100">
            <a:noFill/>
            <a:prstDash val="lgDash"/>
          </a:ln>
        </p:spPr>
        <p:txBody>
          <a:bodyPr wrap="square">
            <a:spAutoFit/>
          </a:bodyPr>
          <a:lstStyle/>
          <a:p>
            <a:pPr algn="ctr"/>
            <a:r>
              <a:rPr lang="en-US" altLang="zh-CN" sz="3200" b="1" dirty="0" err="1">
                <a:solidFill>
                  <a:srgbClr val="C00000"/>
                </a:solidFill>
                <a:latin typeface="Cambria" panose="02040503050406030204" pitchFamily="18" charset="0"/>
                <a:ea typeface="Cambria" panose="02040503050406030204" pitchFamily="18" charset="0"/>
                <a:sym typeface="思源宋体 CN" panose="02020400000000000000" pitchFamily="18" charset="-122"/>
              </a:rPr>
              <a:t>Hãy</a:t>
            </a:r>
            <a:r>
              <a:rPr lang="en-US" altLang="zh-CN" sz="3200" b="1" dirty="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200" b="1" dirty="0" err="1">
                <a:solidFill>
                  <a:srgbClr val="C00000"/>
                </a:solidFill>
                <a:latin typeface="Cambria" panose="02040503050406030204" pitchFamily="18" charset="0"/>
                <a:ea typeface="Cambria" panose="02040503050406030204" pitchFamily="18" charset="0"/>
                <a:sym typeface="思源宋体 CN" panose="02020400000000000000" pitchFamily="18" charset="-122"/>
              </a:rPr>
              <a:t>kể</a:t>
            </a:r>
            <a:r>
              <a:rPr lang="en-US" altLang="zh-CN" sz="3200" b="1" dirty="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200" b="1" dirty="0" err="1">
                <a:solidFill>
                  <a:srgbClr val="C00000"/>
                </a:solidFill>
                <a:latin typeface="Cambria" panose="02040503050406030204" pitchFamily="18" charset="0"/>
                <a:ea typeface="Cambria" panose="02040503050406030204" pitchFamily="18" charset="0"/>
                <a:sym typeface="思源宋体 CN" panose="02020400000000000000" pitchFamily="18" charset="-122"/>
              </a:rPr>
              <a:t>thêm</a:t>
            </a:r>
            <a:r>
              <a:rPr lang="en-US" altLang="zh-CN" sz="3200" b="1" dirty="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200" b="1" dirty="0" err="1">
                <a:solidFill>
                  <a:srgbClr val="C00000"/>
                </a:solidFill>
                <a:latin typeface="Cambria" panose="02040503050406030204" pitchFamily="18" charset="0"/>
                <a:ea typeface="Cambria" panose="02040503050406030204" pitchFamily="18" charset="0"/>
                <a:sym typeface="思源宋体 CN" panose="02020400000000000000" pitchFamily="18" charset="-122"/>
              </a:rPr>
              <a:t>một</a:t>
            </a:r>
            <a:r>
              <a:rPr lang="en-US" altLang="zh-CN" sz="3200" b="1" dirty="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200" b="1" dirty="0" err="1">
                <a:solidFill>
                  <a:srgbClr val="C00000"/>
                </a:solidFill>
                <a:latin typeface="Cambria" panose="02040503050406030204" pitchFamily="18" charset="0"/>
                <a:ea typeface="Cambria" panose="02040503050406030204" pitchFamily="18" charset="0"/>
                <a:sym typeface="思源宋体 CN" panose="02020400000000000000" pitchFamily="18" charset="-122"/>
              </a:rPr>
              <a:t>số</a:t>
            </a:r>
            <a:r>
              <a:rPr lang="en-US" altLang="zh-CN" sz="3200" b="1" dirty="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200" b="1" dirty="0" err="1">
                <a:solidFill>
                  <a:srgbClr val="C00000"/>
                </a:solidFill>
                <a:latin typeface="Cambria" panose="02040503050406030204" pitchFamily="18" charset="0"/>
                <a:ea typeface="Cambria" panose="02040503050406030204" pitchFamily="18" charset="0"/>
                <a:sym typeface="思源宋体 CN" panose="02020400000000000000" pitchFamily="18" charset="-122"/>
              </a:rPr>
              <a:t>việc</a:t>
            </a:r>
            <a:r>
              <a:rPr lang="en-US" altLang="zh-CN" sz="3200" b="1" dirty="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200" b="1" dirty="0" err="1">
                <a:solidFill>
                  <a:srgbClr val="C00000"/>
                </a:solidFill>
                <a:latin typeface="Cambria" panose="02040503050406030204" pitchFamily="18" charset="0"/>
                <a:ea typeface="Cambria" panose="02040503050406030204" pitchFamily="18" charset="0"/>
                <a:sym typeface="思源宋体 CN" panose="02020400000000000000" pitchFamily="18" charset="-122"/>
              </a:rPr>
              <a:t>làm</a:t>
            </a:r>
            <a:r>
              <a:rPr lang="en-US" altLang="zh-CN" sz="3200" b="1" dirty="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200" b="1" dirty="0" err="1">
                <a:solidFill>
                  <a:srgbClr val="C00000"/>
                </a:solidFill>
                <a:latin typeface="Cambria" panose="02040503050406030204" pitchFamily="18" charset="0"/>
                <a:ea typeface="Cambria" panose="02040503050406030204" pitchFamily="18" charset="0"/>
                <a:sym typeface="思源宋体 CN" panose="02020400000000000000" pitchFamily="18" charset="-122"/>
              </a:rPr>
              <a:t>có</a:t>
            </a:r>
            <a:r>
              <a:rPr lang="en-US" altLang="zh-CN" sz="3200" b="1" dirty="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200" b="1" dirty="0" err="1">
                <a:solidFill>
                  <a:srgbClr val="C00000"/>
                </a:solidFill>
                <a:latin typeface="Cambria" panose="02040503050406030204" pitchFamily="18" charset="0"/>
                <a:ea typeface="Cambria" panose="02040503050406030204" pitchFamily="18" charset="0"/>
                <a:sym typeface="思源宋体 CN" panose="02020400000000000000" pitchFamily="18" charset="-122"/>
              </a:rPr>
              <a:t>lợi</a:t>
            </a:r>
            <a:r>
              <a:rPr lang="en-US" altLang="zh-CN" sz="3200" b="1" dirty="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200" b="1" dirty="0" err="1">
                <a:solidFill>
                  <a:srgbClr val="C00000"/>
                </a:solidFill>
                <a:latin typeface="Cambria" panose="02040503050406030204" pitchFamily="18" charset="0"/>
                <a:ea typeface="Cambria" panose="02040503050406030204" pitchFamily="18" charset="0"/>
                <a:sym typeface="思源宋体 CN" panose="02020400000000000000" pitchFamily="18" charset="-122"/>
              </a:rPr>
              <a:t>và</a:t>
            </a:r>
            <a:r>
              <a:rPr lang="en-US" altLang="zh-CN" sz="3200" b="1" dirty="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200" b="1" dirty="0" err="1">
                <a:solidFill>
                  <a:srgbClr val="C00000"/>
                </a:solidFill>
                <a:latin typeface="Cambria" panose="02040503050406030204" pitchFamily="18" charset="0"/>
                <a:ea typeface="Cambria" panose="02040503050406030204" pitchFamily="18" charset="0"/>
                <a:sym typeface="思源宋体 CN" panose="02020400000000000000" pitchFamily="18" charset="-122"/>
              </a:rPr>
              <a:t>một</a:t>
            </a:r>
            <a:r>
              <a:rPr lang="en-US" altLang="zh-CN" sz="3200" b="1" dirty="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200" b="1" dirty="0" err="1">
                <a:solidFill>
                  <a:srgbClr val="C00000"/>
                </a:solidFill>
                <a:latin typeface="Cambria" panose="02040503050406030204" pitchFamily="18" charset="0"/>
                <a:ea typeface="Cambria" panose="02040503050406030204" pitchFamily="18" charset="0"/>
                <a:sym typeface="思源宋体 CN" panose="02020400000000000000" pitchFamily="18" charset="-122"/>
              </a:rPr>
              <a:t>số</a:t>
            </a:r>
            <a:r>
              <a:rPr lang="en-US" altLang="zh-CN" sz="3200" b="1" dirty="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200" b="1" dirty="0" err="1">
                <a:solidFill>
                  <a:srgbClr val="C00000"/>
                </a:solidFill>
                <a:latin typeface="Cambria" panose="02040503050406030204" pitchFamily="18" charset="0"/>
                <a:ea typeface="Cambria" panose="02040503050406030204" pitchFamily="18" charset="0"/>
                <a:sym typeface="思源宋体 CN" panose="02020400000000000000" pitchFamily="18" charset="-122"/>
              </a:rPr>
              <a:t>việc</a:t>
            </a:r>
            <a:r>
              <a:rPr lang="en-US" altLang="zh-CN" sz="3200" b="1" dirty="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200" b="1" dirty="0" err="1">
                <a:solidFill>
                  <a:srgbClr val="C00000"/>
                </a:solidFill>
                <a:latin typeface="Cambria" panose="02040503050406030204" pitchFamily="18" charset="0"/>
                <a:ea typeface="Cambria" panose="02040503050406030204" pitchFamily="18" charset="0"/>
                <a:sym typeface="思源宋体 CN" panose="02020400000000000000" pitchFamily="18" charset="-122"/>
              </a:rPr>
              <a:t>làm</a:t>
            </a:r>
            <a:r>
              <a:rPr lang="en-US" altLang="zh-CN" sz="3200" b="1" dirty="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200" b="1" dirty="0" err="1">
                <a:solidFill>
                  <a:srgbClr val="C00000"/>
                </a:solidFill>
                <a:latin typeface="Cambria" panose="02040503050406030204" pitchFamily="18" charset="0"/>
                <a:ea typeface="Cambria" panose="02040503050406030204" pitchFamily="18" charset="0"/>
                <a:sym typeface="思源宋体 CN" panose="02020400000000000000" pitchFamily="18" charset="-122"/>
              </a:rPr>
              <a:t>có</a:t>
            </a:r>
            <a:r>
              <a:rPr lang="en-US" altLang="zh-CN" sz="3200" b="1" dirty="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200" b="1" dirty="0" err="1">
                <a:solidFill>
                  <a:srgbClr val="C00000"/>
                </a:solidFill>
                <a:latin typeface="Cambria" panose="02040503050406030204" pitchFamily="18" charset="0"/>
                <a:ea typeface="Cambria" panose="02040503050406030204" pitchFamily="18" charset="0"/>
                <a:sym typeface="思源宋体 CN" panose="02020400000000000000" pitchFamily="18" charset="-122"/>
              </a:rPr>
              <a:t>hại</a:t>
            </a:r>
            <a:r>
              <a:rPr lang="en-US" altLang="zh-CN" sz="3200" b="1" dirty="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200" b="1" dirty="0" err="1">
                <a:solidFill>
                  <a:srgbClr val="C00000"/>
                </a:solidFill>
                <a:latin typeface="Cambria" panose="02040503050406030204" pitchFamily="18" charset="0"/>
                <a:ea typeface="Cambria" panose="02040503050406030204" pitchFamily="18" charset="0"/>
                <a:sym typeface="思源宋体 CN" panose="02020400000000000000" pitchFamily="18" charset="-122"/>
              </a:rPr>
              <a:t>cho</a:t>
            </a:r>
            <a:r>
              <a:rPr lang="en-US" altLang="zh-CN" sz="3200" b="1" dirty="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200" b="1" dirty="0" err="1">
                <a:solidFill>
                  <a:srgbClr val="C00000"/>
                </a:solidFill>
                <a:latin typeface="Cambria" panose="02040503050406030204" pitchFamily="18" charset="0"/>
                <a:ea typeface="Cambria" panose="02040503050406030204" pitchFamily="18" charset="0"/>
                <a:sym typeface="思源宋体 CN" panose="02020400000000000000" pitchFamily="18" charset="-122"/>
              </a:rPr>
              <a:t>cơ</a:t>
            </a:r>
            <a:r>
              <a:rPr lang="en-US" altLang="zh-CN" sz="3200" b="1" dirty="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200" b="1" dirty="0" err="1">
                <a:solidFill>
                  <a:srgbClr val="C00000"/>
                </a:solidFill>
                <a:latin typeface="Cambria" panose="02040503050406030204" pitchFamily="18" charset="0"/>
                <a:ea typeface="Cambria" panose="02040503050406030204" pitchFamily="18" charset="0"/>
                <a:sym typeface="思源宋体 CN" panose="02020400000000000000" pitchFamily="18" charset="-122"/>
              </a:rPr>
              <a:t>quan</a:t>
            </a:r>
            <a:r>
              <a:rPr lang="en-US" altLang="zh-CN" sz="3200" b="1" dirty="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200" b="1" dirty="0" err="1">
                <a:solidFill>
                  <a:srgbClr val="C00000"/>
                </a:solidFill>
                <a:latin typeface="Cambria" panose="02040503050406030204" pitchFamily="18" charset="0"/>
                <a:ea typeface="Cambria" panose="02040503050406030204" pitchFamily="18" charset="0"/>
                <a:sym typeface="思源宋体 CN" panose="02020400000000000000" pitchFamily="18" charset="-122"/>
              </a:rPr>
              <a:t>thần</a:t>
            </a:r>
            <a:r>
              <a:rPr lang="en-US" altLang="zh-CN" sz="3200" b="1" dirty="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200" b="1" dirty="0" err="1">
                <a:solidFill>
                  <a:srgbClr val="C00000"/>
                </a:solidFill>
                <a:latin typeface="Cambria" panose="02040503050406030204" pitchFamily="18" charset="0"/>
                <a:ea typeface="Cambria" panose="02040503050406030204" pitchFamily="18" charset="0"/>
                <a:sym typeface="思源宋体 CN" panose="02020400000000000000" pitchFamily="18" charset="-122"/>
              </a:rPr>
              <a:t>kinh</a:t>
            </a:r>
            <a:endParaRPr lang="zh-CN" altLang="en-US" sz="3200" b="1" dirty="0">
              <a:solidFill>
                <a:srgbClr val="C00000"/>
              </a:solidFill>
              <a:latin typeface="Cambria" panose="02040503050406030204" pitchFamily="18" charset="0"/>
              <a:ea typeface="思源宋体 CN" panose="02020400000000000000" pitchFamily="18" charset="-122"/>
              <a:sym typeface="思源宋体 CN" panose="02020400000000000000" pitchFamily="18" charset="-122"/>
            </a:endParaRPr>
          </a:p>
        </p:txBody>
      </p:sp>
      <p:sp>
        <p:nvSpPr>
          <p:cNvPr id="2" name="Rectangle 1"/>
          <p:cNvSpPr/>
          <p:nvPr/>
        </p:nvSpPr>
        <p:spPr>
          <a:xfrm>
            <a:off x="1138177" y="1894857"/>
            <a:ext cx="7232582" cy="3539430"/>
          </a:xfrm>
          <a:prstGeom prst="rect">
            <a:avLst/>
          </a:prstGeom>
        </p:spPr>
        <p:txBody>
          <a:bodyPr wrap="square">
            <a:spAutoFit/>
          </a:bodyPr>
          <a:lstStyle/>
          <a:p>
            <a:r>
              <a:rPr lang="vi-VN" sz="3200" dirty="0">
                <a:solidFill>
                  <a:srgbClr val="000000"/>
                </a:solidFill>
                <a:latin typeface="Cambria" panose="02040503050406030204" pitchFamily="18" charset="0"/>
                <a:ea typeface="Cambria" panose="02040503050406030204" pitchFamily="18" charset="0"/>
              </a:rPr>
              <a:t>- Một số việc làm có hại:</a:t>
            </a:r>
          </a:p>
          <a:p>
            <a:r>
              <a:rPr lang="vi-VN" sz="3200" dirty="0">
                <a:solidFill>
                  <a:srgbClr val="000000"/>
                </a:solidFill>
                <a:latin typeface="Cambria" panose="02040503050406030204" pitchFamily="18" charset="0"/>
                <a:ea typeface="Cambria" panose="02040503050406030204" pitchFamily="18" charset="0"/>
              </a:rPr>
              <a:t>+ Ăn uống thiếu chất.</a:t>
            </a:r>
          </a:p>
          <a:p>
            <a:r>
              <a:rPr lang="vi-VN" sz="3200" dirty="0">
                <a:solidFill>
                  <a:srgbClr val="000000"/>
                </a:solidFill>
                <a:latin typeface="Cambria" panose="02040503050406030204" pitchFamily="18" charset="0"/>
                <a:ea typeface="Cambria" panose="02040503050406030204" pitchFamily="18" charset="0"/>
              </a:rPr>
              <a:t>+ Thiếu ngủ.</a:t>
            </a:r>
          </a:p>
          <a:p>
            <a:r>
              <a:rPr lang="vi-VN" sz="3200" dirty="0">
                <a:solidFill>
                  <a:srgbClr val="000000"/>
                </a:solidFill>
                <a:latin typeface="Cambria" panose="02040503050406030204" pitchFamily="18" charset="0"/>
                <a:ea typeface="Cambria" panose="02040503050406030204" pitchFamily="18" charset="0"/>
              </a:rPr>
              <a:t>+ Vui chơi và vận động quá sức.</a:t>
            </a:r>
          </a:p>
          <a:p>
            <a:r>
              <a:rPr lang="vi-VN" sz="3200" dirty="0">
                <a:solidFill>
                  <a:srgbClr val="000000"/>
                </a:solidFill>
                <a:latin typeface="Cambria" panose="02040503050406030204" pitchFamily="18" charset="0"/>
                <a:ea typeface="Cambria" panose="02040503050406030204" pitchFamily="18" charset="0"/>
              </a:rPr>
              <a:t>+ Suy nghĩ và hành động tiêu cực.</a:t>
            </a:r>
          </a:p>
          <a:p>
            <a:r>
              <a:rPr lang="vi-VN" sz="3200" dirty="0">
                <a:solidFill>
                  <a:srgbClr val="000000"/>
                </a:solidFill>
                <a:latin typeface="Cambria" panose="02040503050406030204" pitchFamily="18" charset="0"/>
                <a:ea typeface="Cambria" panose="02040503050406030204" pitchFamily="18" charset="0"/>
              </a:rPr>
              <a:t>+ Sử dụng các chất kích thích như rượu, bia, ma túy,…</a:t>
            </a:r>
          </a:p>
        </p:txBody>
      </p:sp>
      <p:pic>
        <p:nvPicPr>
          <p:cNvPr id="2050" name="Picture 2" descr="Những tác hại khôn lường khi dùng rượu với chất kích thích | Tuổi trẻ UI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319337">
            <a:off x="8234704" y="1807231"/>
            <a:ext cx="2953529" cy="41758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9433840"/>
      </p:ext>
    </p:extLst>
  </p:cSld>
  <p:clrMapOvr>
    <a:masterClrMapping/>
  </p:clrMapOvr>
  <mc:AlternateContent xmlns:mc="http://schemas.openxmlformats.org/markup-compatibility/2006" xmlns:p14="http://schemas.microsoft.com/office/powerpoint/2010/main">
    <mc:Choice Requires="p14">
      <p:transition spd="slow" p14:dur="1600" advTm="5000">
        <p14:prism isInverted="1"/>
      </p:transition>
    </mc:Choice>
    <mc:Fallback xmlns="">
      <p:transition spd="slow"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50"/>
                                        </p:tgtEl>
                                        <p:attrNameLst>
                                          <p:attrName>style.visibility</p:attrName>
                                        </p:attrNameLst>
                                      </p:cBhvr>
                                      <p:to>
                                        <p:strVal val="visible"/>
                                      </p:to>
                                    </p:set>
                                    <p:anim calcmode="lin" valueType="num">
                                      <p:cBhvr additive="base">
                                        <p:cTn id="13" dur="500" fill="hold"/>
                                        <p:tgtEl>
                                          <p:spTgt spid="2050"/>
                                        </p:tgtEl>
                                        <p:attrNameLst>
                                          <p:attrName>ppt_x</p:attrName>
                                        </p:attrNameLst>
                                      </p:cBhvr>
                                      <p:tavLst>
                                        <p:tav tm="0">
                                          <p:val>
                                            <p:strVal val="#ppt_x"/>
                                          </p:val>
                                        </p:tav>
                                        <p:tav tm="100000">
                                          <p:val>
                                            <p:strVal val="#ppt_x"/>
                                          </p:val>
                                        </p:tav>
                                      </p:tavLst>
                                    </p:anim>
                                    <p:anim calcmode="lin" valueType="num">
                                      <p:cBhvr additive="base">
                                        <p:cTn id="14"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文本框 29">
            <a:extLst>
              <a:ext uri="{FF2B5EF4-FFF2-40B4-BE49-F238E27FC236}">
                <a16:creationId xmlns:a16="http://schemas.microsoft.com/office/drawing/2014/main" id="{7D2CE73A-4BBD-4C73-C4E3-EF7AFDF5ADF7}"/>
              </a:ext>
            </a:extLst>
          </p:cNvPr>
          <p:cNvSpPr txBox="1"/>
          <p:nvPr/>
        </p:nvSpPr>
        <p:spPr>
          <a:xfrm>
            <a:off x="-36471" y="740281"/>
            <a:ext cx="5580744" cy="1015663"/>
          </a:xfrm>
          <a:prstGeom prst="rect">
            <a:avLst/>
          </a:prstGeom>
          <a:noFill/>
        </p:spPr>
        <p:txBody>
          <a:bodyPr wrap="square">
            <a:spAutoFit/>
          </a:bodyPr>
          <a:lstStyle/>
          <a:p>
            <a:pPr algn="ctr"/>
            <a:r>
              <a:rPr lang="en-US" altLang="zh-CN" sz="6000" dirty="0">
                <a:solidFill>
                  <a:srgbClr val="C00000"/>
                </a:solidFill>
                <a:latin typeface="#9Slide05 FS Blonde Script" panose="03000503000000000000" pitchFamily="65" charset="0"/>
                <a:ea typeface="思源宋体 CN" panose="02020400000000000000" pitchFamily="18" charset="-122"/>
                <a:sym typeface="思源宋体 CN" panose="02020400000000000000" pitchFamily="18" charset="-122"/>
              </a:rPr>
              <a:t>KẾT LUẬN</a:t>
            </a:r>
            <a:endParaRPr lang="zh-CN" altLang="en-US" sz="6000" dirty="0">
              <a:solidFill>
                <a:srgbClr val="C00000"/>
              </a:solidFill>
              <a:latin typeface="#9Slide05 FS Blonde Script" panose="03000503000000000000" pitchFamily="65" charset="0"/>
              <a:ea typeface="思源宋体 CN" panose="02020400000000000000" pitchFamily="18" charset="-122"/>
              <a:sym typeface="思源宋体 CN" panose="02020400000000000000" pitchFamily="18" charset="-122"/>
            </a:endParaRPr>
          </a:p>
        </p:txBody>
      </p:sp>
      <p:sp>
        <p:nvSpPr>
          <p:cNvPr id="31" name="文本框 30">
            <a:extLst>
              <a:ext uri="{FF2B5EF4-FFF2-40B4-BE49-F238E27FC236}">
                <a16:creationId xmlns:a16="http://schemas.microsoft.com/office/drawing/2014/main" id="{A215FC9E-0B05-FA75-DA6E-5BB33EF4E51C}"/>
              </a:ext>
            </a:extLst>
          </p:cNvPr>
          <p:cNvSpPr txBox="1"/>
          <p:nvPr/>
        </p:nvSpPr>
        <p:spPr>
          <a:xfrm>
            <a:off x="1250066" y="1755944"/>
            <a:ext cx="8588415" cy="3939540"/>
          </a:xfrm>
          <a:prstGeom prst="rect">
            <a:avLst/>
          </a:prstGeom>
          <a:noFill/>
        </p:spPr>
        <p:txBody>
          <a:bodyPr wrap="square" lIns="0" tIns="0" rIns="0" bIns="0">
            <a:spAutoFit/>
          </a:bodyPr>
          <a:lstStyle>
            <a:defPPr>
              <a:defRPr lang="zh-CN"/>
            </a:defPPr>
            <a:lvl1pPr>
              <a:buSzPct val="100000"/>
              <a:buBlip>
                <a:blip r:embed="rId2"/>
              </a:buBlip>
              <a:defRPr sz="4000">
                <a:gradFill>
                  <a:gsLst>
                    <a:gs pos="17000">
                      <a:srgbClr val="0053DA"/>
                    </a:gs>
                    <a:gs pos="86000">
                      <a:srgbClr val="007FDE"/>
                    </a:gs>
                  </a:gsLst>
                  <a:lin ang="5400000" scaled="1"/>
                </a:gradFill>
                <a:latin typeface="思源黑体 CN Heavy" panose="020B0A00000000000000" pitchFamily="34" charset="-122"/>
                <a:ea typeface="思源黑体 CN Heavy" panose="020B0A00000000000000" pitchFamily="34" charset="-122"/>
              </a:defRPr>
            </a:lvl1pPr>
          </a:lstStyle>
          <a:p>
            <a:pPr algn="just">
              <a:buNone/>
            </a:pPr>
            <a:r>
              <a:rPr lang="en-US" sz="3200" dirty="0" err="1">
                <a:solidFill>
                  <a:schemeClr val="bg2">
                    <a:lumMod val="50000"/>
                  </a:schemeClr>
                </a:solidFill>
                <a:latin typeface="Cambria" panose="02040503050406030204" pitchFamily="18" charset="0"/>
                <a:ea typeface="Cambria" panose="02040503050406030204" pitchFamily="18" charset="0"/>
              </a:rPr>
              <a:t>Cần</a:t>
            </a:r>
            <a:r>
              <a:rPr lang="en-US" sz="3200" dirty="0">
                <a:solidFill>
                  <a:schemeClr val="bg2">
                    <a:lumMod val="50000"/>
                  </a:schemeClr>
                </a:solidFill>
                <a:latin typeface="Cambria" panose="02040503050406030204" pitchFamily="18" charset="0"/>
                <a:ea typeface="Cambria" panose="02040503050406030204" pitchFamily="18" charset="0"/>
              </a:rPr>
              <a:t> </a:t>
            </a:r>
            <a:r>
              <a:rPr lang="en-US" sz="3200" dirty="0" err="1">
                <a:solidFill>
                  <a:schemeClr val="bg2">
                    <a:lumMod val="50000"/>
                  </a:schemeClr>
                </a:solidFill>
                <a:latin typeface="Cambria" panose="02040503050406030204" pitchFamily="18" charset="0"/>
                <a:ea typeface="Cambria" panose="02040503050406030204" pitchFamily="18" charset="0"/>
              </a:rPr>
              <a:t>thực</a:t>
            </a:r>
            <a:r>
              <a:rPr lang="en-US" sz="3200" dirty="0">
                <a:solidFill>
                  <a:schemeClr val="bg2">
                    <a:lumMod val="50000"/>
                  </a:schemeClr>
                </a:solidFill>
                <a:latin typeface="Cambria" panose="02040503050406030204" pitchFamily="18" charset="0"/>
                <a:ea typeface="Cambria" panose="02040503050406030204" pitchFamily="18" charset="0"/>
              </a:rPr>
              <a:t> </a:t>
            </a:r>
            <a:r>
              <a:rPr lang="en-US" sz="3200" dirty="0" err="1">
                <a:solidFill>
                  <a:schemeClr val="bg2">
                    <a:lumMod val="50000"/>
                  </a:schemeClr>
                </a:solidFill>
                <a:latin typeface="Cambria" panose="02040503050406030204" pitchFamily="18" charset="0"/>
                <a:ea typeface="Cambria" panose="02040503050406030204" pitchFamily="18" charset="0"/>
              </a:rPr>
              <a:t>hiện</a:t>
            </a:r>
            <a:r>
              <a:rPr lang="en-US" sz="3200" dirty="0">
                <a:solidFill>
                  <a:schemeClr val="bg2">
                    <a:lumMod val="50000"/>
                  </a:schemeClr>
                </a:solidFill>
                <a:latin typeface="Cambria" panose="02040503050406030204" pitchFamily="18" charset="0"/>
                <a:ea typeface="Cambria" panose="02040503050406030204" pitchFamily="18" charset="0"/>
              </a:rPr>
              <a:t> </a:t>
            </a:r>
            <a:r>
              <a:rPr lang="en-US" sz="3200" dirty="0" err="1">
                <a:solidFill>
                  <a:schemeClr val="bg2">
                    <a:lumMod val="50000"/>
                  </a:schemeClr>
                </a:solidFill>
                <a:latin typeface="Cambria" panose="02040503050406030204" pitchFamily="18" charset="0"/>
                <a:ea typeface="Cambria" panose="02040503050406030204" pitchFamily="18" charset="0"/>
              </a:rPr>
              <a:t>những</a:t>
            </a:r>
            <a:r>
              <a:rPr lang="en-US" sz="3200" dirty="0">
                <a:solidFill>
                  <a:schemeClr val="bg2">
                    <a:lumMod val="50000"/>
                  </a:schemeClr>
                </a:solidFill>
                <a:latin typeface="Cambria" panose="02040503050406030204" pitchFamily="18" charset="0"/>
                <a:ea typeface="Cambria" panose="02040503050406030204" pitchFamily="18" charset="0"/>
              </a:rPr>
              <a:t> </a:t>
            </a:r>
            <a:r>
              <a:rPr lang="en-US" sz="3200" dirty="0" err="1">
                <a:solidFill>
                  <a:schemeClr val="bg2">
                    <a:lumMod val="50000"/>
                  </a:schemeClr>
                </a:solidFill>
                <a:latin typeface="Cambria" panose="02040503050406030204" pitchFamily="18" charset="0"/>
                <a:ea typeface="Cambria" panose="02040503050406030204" pitchFamily="18" charset="0"/>
              </a:rPr>
              <a:t>việc</a:t>
            </a:r>
            <a:r>
              <a:rPr lang="en-US" sz="3200" dirty="0">
                <a:solidFill>
                  <a:schemeClr val="bg2">
                    <a:lumMod val="50000"/>
                  </a:schemeClr>
                </a:solidFill>
                <a:latin typeface="Cambria" panose="02040503050406030204" pitchFamily="18" charset="0"/>
                <a:ea typeface="Cambria" panose="02040503050406030204" pitchFamily="18" charset="0"/>
              </a:rPr>
              <a:t> </a:t>
            </a:r>
            <a:r>
              <a:rPr lang="en-US" sz="3200" dirty="0" err="1">
                <a:solidFill>
                  <a:schemeClr val="bg2">
                    <a:lumMod val="50000"/>
                  </a:schemeClr>
                </a:solidFill>
                <a:latin typeface="Cambria" panose="02040503050406030204" pitchFamily="18" charset="0"/>
                <a:ea typeface="Cambria" panose="02040503050406030204" pitchFamily="18" charset="0"/>
              </a:rPr>
              <a:t>làm</a:t>
            </a:r>
            <a:r>
              <a:rPr lang="en-US" sz="3200" dirty="0">
                <a:solidFill>
                  <a:schemeClr val="bg2">
                    <a:lumMod val="50000"/>
                  </a:schemeClr>
                </a:solidFill>
                <a:latin typeface="Cambria" panose="02040503050406030204" pitchFamily="18" charset="0"/>
                <a:ea typeface="Cambria" panose="02040503050406030204" pitchFamily="18" charset="0"/>
              </a:rPr>
              <a:t> </a:t>
            </a:r>
            <a:r>
              <a:rPr lang="en-US" sz="3200" dirty="0" err="1">
                <a:solidFill>
                  <a:schemeClr val="bg2">
                    <a:lumMod val="50000"/>
                  </a:schemeClr>
                </a:solidFill>
                <a:latin typeface="Cambria" panose="02040503050406030204" pitchFamily="18" charset="0"/>
                <a:ea typeface="Cambria" panose="02040503050406030204" pitchFamily="18" charset="0"/>
              </a:rPr>
              <a:t>có</a:t>
            </a:r>
            <a:r>
              <a:rPr lang="en-US" sz="3200" dirty="0">
                <a:solidFill>
                  <a:schemeClr val="bg2">
                    <a:lumMod val="50000"/>
                  </a:schemeClr>
                </a:solidFill>
                <a:latin typeface="Cambria" panose="02040503050406030204" pitchFamily="18" charset="0"/>
                <a:ea typeface="Cambria" panose="02040503050406030204" pitchFamily="18" charset="0"/>
              </a:rPr>
              <a:t> </a:t>
            </a:r>
            <a:r>
              <a:rPr lang="en-US" sz="3200" dirty="0" err="1">
                <a:solidFill>
                  <a:schemeClr val="bg2">
                    <a:lumMod val="50000"/>
                  </a:schemeClr>
                </a:solidFill>
                <a:latin typeface="Cambria" panose="02040503050406030204" pitchFamily="18" charset="0"/>
                <a:ea typeface="Cambria" panose="02040503050406030204" pitchFamily="18" charset="0"/>
              </a:rPr>
              <a:t>lợi</a:t>
            </a:r>
            <a:r>
              <a:rPr lang="en-US" sz="3200" dirty="0">
                <a:solidFill>
                  <a:schemeClr val="bg2">
                    <a:lumMod val="50000"/>
                  </a:schemeClr>
                </a:solidFill>
                <a:latin typeface="Cambria" panose="02040503050406030204" pitchFamily="18" charset="0"/>
                <a:ea typeface="Cambria" panose="02040503050406030204" pitchFamily="18" charset="0"/>
              </a:rPr>
              <a:t> </a:t>
            </a:r>
            <a:r>
              <a:rPr lang="en-US" sz="3200" dirty="0" err="1">
                <a:solidFill>
                  <a:schemeClr val="bg2">
                    <a:lumMod val="50000"/>
                  </a:schemeClr>
                </a:solidFill>
                <a:latin typeface="Cambria" panose="02040503050406030204" pitchFamily="18" charset="0"/>
                <a:ea typeface="Cambria" panose="02040503050406030204" pitchFamily="18" charset="0"/>
              </a:rPr>
              <a:t>cho</a:t>
            </a:r>
            <a:r>
              <a:rPr lang="en-US" sz="3200" dirty="0">
                <a:solidFill>
                  <a:schemeClr val="bg2">
                    <a:lumMod val="50000"/>
                  </a:schemeClr>
                </a:solidFill>
                <a:latin typeface="Cambria" panose="02040503050406030204" pitchFamily="18" charset="0"/>
                <a:ea typeface="Cambria" panose="02040503050406030204" pitchFamily="18" charset="0"/>
              </a:rPr>
              <a:t> </a:t>
            </a:r>
            <a:r>
              <a:rPr lang="en-US" sz="3200" dirty="0" err="1">
                <a:solidFill>
                  <a:schemeClr val="bg2">
                    <a:lumMod val="50000"/>
                  </a:schemeClr>
                </a:solidFill>
                <a:latin typeface="Cambria" panose="02040503050406030204" pitchFamily="18" charset="0"/>
                <a:ea typeface="Cambria" panose="02040503050406030204" pitchFamily="18" charset="0"/>
              </a:rPr>
              <a:t>cơ</a:t>
            </a:r>
            <a:r>
              <a:rPr lang="en-US" sz="3200" dirty="0">
                <a:solidFill>
                  <a:schemeClr val="bg2">
                    <a:lumMod val="50000"/>
                  </a:schemeClr>
                </a:solidFill>
                <a:latin typeface="Cambria" panose="02040503050406030204" pitchFamily="18" charset="0"/>
                <a:ea typeface="Cambria" panose="02040503050406030204" pitchFamily="18" charset="0"/>
              </a:rPr>
              <a:t> </a:t>
            </a:r>
            <a:r>
              <a:rPr lang="en-US" sz="3200" dirty="0" err="1">
                <a:solidFill>
                  <a:schemeClr val="bg2">
                    <a:lumMod val="50000"/>
                  </a:schemeClr>
                </a:solidFill>
                <a:latin typeface="Cambria" panose="02040503050406030204" pitchFamily="18" charset="0"/>
                <a:ea typeface="Cambria" panose="02040503050406030204" pitchFamily="18" charset="0"/>
              </a:rPr>
              <a:t>quan</a:t>
            </a:r>
            <a:r>
              <a:rPr lang="en-US" sz="3200" dirty="0">
                <a:solidFill>
                  <a:schemeClr val="bg2">
                    <a:lumMod val="50000"/>
                  </a:schemeClr>
                </a:solidFill>
                <a:latin typeface="Cambria" panose="02040503050406030204" pitchFamily="18" charset="0"/>
                <a:ea typeface="Cambria" panose="02040503050406030204" pitchFamily="18" charset="0"/>
              </a:rPr>
              <a:t> </a:t>
            </a:r>
            <a:r>
              <a:rPr lang="en-US" sz="3200" dirty="0" err="1">
                <a:solidFill>
                  <a:schemeClr val="bg2">
                    <a:lumMod val="50000"/>
                  </a:schemeClr>
                </a:solidFill>
                <a:latin typeface="Cambria" panose="02040503050406030204" pitchFamily="18" charset="0"/>
                <a:ea typeface="Cambria" panose="02040503050406030204" pitchFamily="18" charset="0"/>
              </a:rPr>
              <a:t>thần</a:t>
            </a:r>
            <a:r>
              <a:rPr lang="en-US" sz="3200" dirty="0">
                <a:solidFill>
                  <a:schemeClr val="bg2">
                    <a:lumMod val="50000"/>
                  </a:schemeClr>
                </a:solidFill>
                <a:latin typeface="Cambria" panose="02040503050406030204" pitchFamily="18" charset="0"/>
                <a:ea typeface="Cambria" panose="02040503050406030204" pitchFamily="18" charset="0"/>
              </a:rPr>
              <a:t> </a:t>
            </a:r>
            <a:r>
              <a:rPr lang="en-US" sz="3200" dirty="0" err="1">
                <a:solidFill>
                  <a:schemeClr val="bg2">
                    <a:lumMod val="50000"/>
                  </a:schemeClr>
                </a:solidFill>
                <a:latin typeface="Cambria" panose="02040503050406030204" pitchFamily="18" charset="0"/>
                <a:ea typeface="Cambria" panose="02040503050406030204" pitchFamily="18" charset="0"/>
              </a:rPr>
              <a:t>kinh</a:t>
            </a:r>
            <a:r>
              <a:rPr lang="en-US" sz="3200" dirty="0">
                <a:solidFill>
                  <a:schemeClr val="bg2">
                    <a:lumMod val="50000"/>
                  </a:schemeClr>
                </a:solidFill>
                <a:latin typeface="Cambria" panose="02040503050406030204" pitchFamily="18" charset="0"/>
                <a:ea typeface="Cambria" panose="02040503050406030204" pitchFamily="18" charset="0"/>
              </a:rPr>
              <a:t> </a:t>
            </a:r>
            <a:r>
              <a:rPr lang="en-US" sz="3200" dirty="0" err="1">
                <a:solidFill>
                  <a:schemeClr val="bg2">
                    <a:lumMod val="50000"/>
                  </a:schemeClr>
                </a:solidFill>
                <a:latin typeface="Cambria" panose="02040503050406030204" pitchFamily="18" charset="0"/>
                <a:ea typeface="Cambria" panose="02040503050406030204" pitchFamily="18" charset="0"/>
              </a:rPr>
              <a:t>vì</a:t>
            </a:r>
            <a:r>
              <a:rPr lang="en-US" sz="3200" dirty="0">
                <a:solidFill>
                  <a:schemeClr val="bg2">
                    <a:lumMod val="50000"/>
                  </a:schemeClr>
                </a:solidFill>
                <a:latin typeface="Cambria" panose="02040503050406030204" pitchFamily="18" charset="0"/>
                <a:ea typeface="Cambria" panose="02040503050406030204" pitchFamily="18" charset="0"/>
              </a:rPr>
              <a:t> </a:t>
            </a:r>
            <a:r>
              <a:rPr lang="en-US" sz="3200" dirty="0" err="1">
                <a:solidFill>
                  <a:schemeClr val="bg2">
                    <a:lumMod val="50000"/>
                  </a:schemeClr>
                </a:solidFill>
                <a:latin typeface="Cambria" panose="02040503050406030204" pitchFamily="18" charset="0"/>
                <a:ea typeface="Cambria" panose="02040503050406030204" pitchFamily="18" charset="0"/>
              </a:rPr>
              <a:t>những</a:t>
            </a:r>
            <a:r>
              <a:rPr lang="en-US" sz="3200" dirty="0">
                <a:solidFill>
                  <a:schemeClr val="bg2">
                    <a:lumMod val="50000"/>
                  </a:schemeClr>
                </a:solidFill>
                <a:latin typeface="Cambria" panose="02040503050406030204" pitchFamily="18" charset="0"/>
                <a:ea typeface="Cambria" panose="02040503050406030204" pitchFamily="18" charset="0"/>
              </a:rPr>
              <a:t> </a:t>
            </a:r>
            <a:r>
              <a:rPr lang="en-US" sz="3200" dirty="0" err="1">
                <a:solidFill>
                  <a:schemeClr val="bg2">
                    <a:lumMod val="50000"/>
                  </a:schemeClr>
                </a:solidFill>
                <a:latin typeface="Cambria" panose="02040503050406030204" pitchFamily="18" charset="0"/>
                <a:ea typeface="Cambria" panose="02040503050406030204" pitchFamily="18" charset="0"/>
              </a:rPr>
              <a:t>hoạt</a:t>
            </a:r>
            <a:r>
              <a:rPr lang="en-US" sz="3200" dirty="0">
                <a:solidFill>
                  <a:schemeClr val="bg2">
                    <a:lumMod val="50000"/>
                  </a:schemeClr>
                </a:solidFill>
                <a:latin typeface="Cambria" panose="02040503050406030204" pitchFamily="18" charset="0"/>
                <a:ea typeface="Cambria" panose="02040503050406030204" pitchFamily="18" charset="0"/>
              </a:rPr>
              <a:t> </a:t>
            </a:r>
            <a:r>
              <a:rPr lang="en-US" sz="3200" dirty="0" err="1">
                <a:solidFill>
                  <a:schemeClr val="bg2">
                    <a:lumMod val="50000"/>
                  </a:schemeClr>
                </a:solidFill>
                <a:latin typeface="Cambria" panose="02040503050406030204" pitchFamily="18" charset="0"/>
                <a:ea typeface="Cambria" panose="02040503050406030204" pitchFamily="18" charset="0"/>
              </a:rPr>
              <a:t>động</a:t>
            </a:r>
            <a:r>
              <a:rPr lang="en-US" sz="3200" dirty="0">
                <a:solidFill>
                  <a:schemeClr val="bg2">
                    <a:lumMod val="50000"/>
                  </a:schemeClr>
                </a:solidFill>
                <a:latin typeface="Cambria" panose="02040503050406030204" pitchFamily="18" charset="0"/>
                <a:ea typeface="Cambria" panose="02040503050406030204" pitchFamily="18" charset="0"/>
              </a:rPr>
              <a:t> </a:t>
            </a:r>
            <a:r>
              <a:rPr lang="en-US" sz="3200" dirty="0" err="1">
                <a:solidFill>
                  <a:schemeClr val="bg2">
                    <a:lumMod val="50000"/>
                  </a:schemeClr>
                </a:solidFill>
                <a:latin typeface="Cambria" panose="02040503050406030204" pitchFamily="18" charset="0"/>
                <a:ea typeface="Cambria" panose="02040503050406030204" pitchFamily="18" charset="0"/>
              </a:rPr>
              <a:t>đó</a:t>
            </a:r>
            <a:r>
              <a:rPr lang="en-US" sz="3200" dirty="0">
                <a:solidFill>
                  <a:schemeClr val="bg2">
                    <a:lumMod val="50000"/>
                  </a:schemeClr>
                </a:solidFill>
                <a:latin typeface="Cambria" panose="02040503050406030204" pitchFamily="18" charset="0"/>
                <a:ea typeface="Cambria" panose="02040503050406030204" pitchFamily="18" charset="0"/>
              </a:rPr>
              <a:t> </a:t>
            </a:r>
            <a:r>
              <a:rPr lang="en-US" sz="3200" dirty="0" err="1">
                <a:solidFill>
                  <a:schemeClr val="bg2">
                    <a:lumMod val="50000"/>
                  </a:schemeClr>
                </a:solidFill>
                <a:latin typeface="Cambria" panose="02040503050406030204" pitchFamily="18" charset="0"/>
                <a:ea typeface="Cambria" panose="02040503050406030204" pitchFamily="18" charset="0"/>
              </a:rPr>
              <a:t>giúp</a:t>
            </a:r>
            <a:r>
              <a:rPr lang="en-US" sz="3200" dirty="0">
                <a:solidFill>
                  <a:schemeClr val="bg2">
                    <a:lumMod val="50000"/>
                  </a:schemeClr>
                </a:solidFill>
                <a:latin typeface="Cambria" panose="02040503050406030204" pitchFamily="18" charset="0"/>
                <a:ea typeface="Cambria" panose="02040503050406030204" pitchFamily="18" charset="0"/>
              </a:rPr>
              <a:t> </a:t>
            </a:r>
            <a:r>
              <a:rPr lang="en-US" sz="3200" dirty="0" err="1">
                <a:solidFill>
                  <a:schemeClr val="bg2">
                    <a:lumMod val="50000"/>
                  </a:schemeClr>
                </a:solidFill>
                <a:latin typeface="Cambria" panose="02040503050406030204" pitchFamily="18" charset="0"/>
                <a:ea typeface="Cambria" panose="02040503050406030204" pitchFamily="18" charset="0"/>
              </a:rPr>
              <a:t>cho</a:t>
            </a:r>
            <a:r>
              <a:rPr lang="en-US" sz="3200" dirty="0">
                <a:solidFill>
                  <a:schemeClr val="bg2">
                    <a:lumMod val="50000"/>
                  </a:schemeClr>
                </a:solidFill>
                <a:latin typeface="Cambria" panose="02040503050406030204" pitchFamily="18" charset="0"/>
                <a:ea typeface="Cambria" panose="02040503050406030204" pitchFamily="18" charset="0"/>
              </a:rPr>
              <a:t> </a:t>
            </a:r>
            <a:r>
              <a:rPr lang="en-US" sz="3200" dirty="0" err="1">
                <a:solidFill>
                  <a:schemeClr val="bg2">
                    <a:lumMod val="50000"/>
                  </a:schemeClr>
                </a:solidFill>
                <a:latin typeface="Cambria" panose="02040503050406030204" pitchFamily="18" charset="0"/>
                <a:ea typeface="Cambria" panose="02040503050406030204" pitchFamily="18" charset="0"/>
              </a:rPr>
              <a:t>hệ</a:t>
            </a:r>
            <a:r>
              <a:rPr lang="en-US" sz="3200" dirty="0">
                <a:solidFill>
                  <a:schemeClr val="bg2">
                    <a:lumMod val="50000"/>
                  </a:schemeClr>
                </a:solidFill>
                <a:latin typeface="Cambria" panose="02040503050406030204" pitchFamily="18" charset="0"/>
                <a:ea typeface="Cambria" panose="02040503050406030204" pitchFamily="18" charset="0"/>
              </a:rPr>
              <a:t> </a:t>
            </a:r>
            <a:r>
              <a:rPr lang="en-US" sz="3200" dirty="0" err="1">
                <a:solidFill>
                  <a:schemeClr val="bg2">
                    <a:lumMod val="50000"/>
                  </a:schemeClr>
                </a:solidFill>
                <a:latin typeface="Cambria" panose="02040503050406030204" pitchFamily="18" charset="0"/>
                <a:ea typeface="Cambria" panose="02040503050406030204" pitchFamily="18" charset="0"/>
              </a:rPr>
              <a:t>thần</a:t>
            </a:r>
            <a:r>
              <a:rPr lang="en-US" sz="3200" dirty="0">
                <a:solidFill>
                  <a:schemeClr val="bg2">
                    <a:lumMod val="50000"/>
                  </a:schemeClr>
                </a:solidFill>
                <a:latin typeface="Cambria" panose="02040503050406030204" pitchFamily="18" charset="0"/>
                <a:ea typeface="Cambria" panose="02040503050406030204" pitchFamily="18" charset="0"/>
              </a:rPr>
              <a:t> </a:t>
            </a:r>
            <a:r>
              <a:rPr lang="en-US" sz="3200" dirty="0" err="1">
                <a:solidFill>
                  <a:schemeClr val="bg2">
                    <a:lumMod val="50000"/>
                  </a:schemeClr>
                </a:solidFill>
                <a:latin typeface="Cambria" panose="02040503050406030204" pitchFamily="18" charset="0"/>
                <a:ea typeface="Cambria" panose="02040503050406030204" pitchFamily="18" charset="0"/>
              </a:rPr>
              <a:t>kinh</a:t>
            </a:r>
            <a:r>
              <a:rPr lang="en-US" sz="3200" dirty="0">
                <a:solidFill>
                  <a:schemeClr val="bg2">
                    <a:lumMod val="50000"/>
                  </a:schemeClr>
                </a:solidFill>
                <a:latin typeface="Cambria" panose="02040503050406030204" pitchFamily="18" charset="0"/>
                <a:ea typeface="Cambria" panose="02040503050406030204" pitchFamily="18" charset="0"/>
              </a:rPr>
              <a:t> </a:t>
            </a:r>
            <a:r>
              <a:rPr lang="en-US" sz="3200" dirty="0" err="1">
                <a:solidFill>
                  <a:schemeClr val="bg2">
                    <a:lumMod val="50000"/>
                  </a:schemeClr>
                </a:solidFill>
                <a:latin typeface="Cambria" panose="02040503050406030204" pitchFamily="18" charset="0"/>
                <a:ea typeface="Cambria" panose="02040503050406030204" pitchFamily="18" charset="0"/>
              </a:rPr>
              <a:t>luôn</a:t>
            </a:r>
            <a:r>
              <a:rPr lang="en-US" sz="3200" dirty="0">
                <a:solidFill>
                  <a:schemeClr val="bg2">
                    <a:lumMod val="50000"/>
                  </a:schemeClr>
                </a:solidFill>
                <a:latin typeface="Cambria" panose="02040503050406030204" pitchFamily="18" charset="0"/>
                <a:ea typeface="Cambria" panose="02040503050406030204" pitchFamily="18" charset="0"/>
              </a:rPr>
              <a:t> </a:t>
            </a:r>
            <a:r>
              <a:rPr lang="en-US" sz="3200" dirty="0" err="1">
                <a:solidFill>
                  <a:schemeClr val="bg2">
                    <a:lumMod val="50000"/>
                  </a:schemeClr>
                </a:solidFill>
                <a:latin typeface="Cambria" panose="02040503050406030204" pitchFamily="18" charset="0"/>
                <a:ea typeface="Cambria" panose="02040503050406030204" pitchFamily="18" charset="0"/>
              </a:rPr>
              <a:t>mạnh</a:t>
            </a:r>
            <a:r>
              <a:rPr lang="en-US" sz="3200" dirty="0">
                <a:solidFill>
                  <a:schemeClr val="bg2">
                    <a:lumMod val="50000"/>
                  </a:schemeClr>
                </a:solidFill>
                <a:latin typeface="Cambria" panose="02040503050406030204" pitchFamily="18" charset="0"/>
                <a:ea typeface="Cambria" panose="02040503050406030204" pitchFamily="18" charset="0"/>
              </a:rPr>
              <a:t> </a:t>
            </a:r>
            <a:r>
              <a:rPr lang="en-US" sz="3200" dirty="0" err="1">
                <a:solidFill>
                  <a:schemeClr val="bg2">
                    <a:lumMod val="50000"/>
                  </a:schemeClr>
                </a:solidFill>
                <a:latin typeface="Cambria" panose="02040503050406030204" pitchFamily="18" charset="0"/>
                <a:ea typeface="Cambria" panose="02040503050406030204" pitchFamily="18" charset="0"/>
              </a:rPr>
              <a:t>khỏe</a:t>
            </a:r>
            <a:r>
              <a:rPr lang="en-US" sz="3200" dirty="0">
                <a:solidFill>
                  <a:schemeClr val="bg2">
                    <a:lumMod val="50000"/>
                  </a:schemeClr>
                </a:solidFill>
                <a:latin typeface="Cambria" panose="02040503050406030204" pitchFamily="18" charset="0"/>
                <a:ea typeface="Cambria" panose="02040503050406030204" pitchFamily="18" charset="0"/>
              </a:rPr>
              <a:t>, </a:t>
            </a:r>
            <a:r>
              <a:rPr lang="en-US" sz="3200" dirty="0" err="1">
                <a:solidFill>
                  <a:schemeClr val="bg2">
                    <a:lumMod val="50000"/>
                  </a:schemeClr>
                </a:solidFill>
                <a:latin typeface="Cambria" panose="02040503050406030204" pitchFamily="18" charset="0"/>
                <a:ea typeface="Cambria" panose="02040503050406030204" pitchFamily="18" charset="0"/>
              </a:rPr>
              <a:t>suy</a:t>
            </a:r>
            <a:r>
              <a:rPr lang="en-US" sz="3200" dirty="0">
                <a:solidFill>
                  <a:schemeClr val="bg2">
                    <a:lumMod val="50000"/>
                  </a:schemeClr>
                </a:solidFill>
                <a:latin typeface="Cambria" panose="02040503050406030204" pitchFamily="18" charset="0"/>
                <a:ea typeface="Cambria" panose="02040503050406030204" pitchFamily="18" charset="0"/>
              </a:rPr>
              <a:t> </a:t>
            </a:r>
            <a:r>
              <a:rPr lang="en-US" sz="3200" dirty="0" err="1">
                <a:solidFill>
                  <a:schemeClr val="bg2">
                    <a:lumMod val="50000"/>
                  </a:schemeClr>
                </a:solidFill>
                <a:latin typeface="Cambria" panose="02040503050406030204" pitchFamily="18" charset="0"/>
                <a:ea typeface="Cambria" panose="02040503050406030204" pitchFamily="18" charset="0"/>
              </a:rPr>
              <a:t>nghĩ</a:t>
            </a:r>
            <a:r>
              <a:rPr lang="en-US" sz="3200" dirty="0">
                <a:solidFill>
                  <a:schemeClr val="bg2">
                    <a:lumMod val="50000"/>
                  </a:schemeClr>
                </a:solidFill>
                <a:latin typeface="Cambria" panose="02040503050406030204" pitchFamily="18" charset="0"/>
                <a:ea typeface="Cambria" panose="02040503050406030204" pitchFamily="18" charset="0"/>
              </a:rPr>
              <a:t> </a:t>
            </a:r>
            <a:r>
              <a:rPr lang="en-US" sz="3200" dirty="0" err="1">
                <a:solidFill>
                  <a:schemeClr val="bg2">
                    <a:lumMod val="50000"/>
                  </a:schemeClr>
                </a:solidFill>
                <a:latin typeface="Cambria" panose="02040503050406030204" pitchFamily="18" charset="0"/>
                <a:ea typeface="Cambria" panose="02040503050406030204" pitchFamily="18" charset="0"/>
              </a:rPr>
              <a:t>tích</a:t>
            </a:r>
            <a:r>
              <a:rPr lang="en-US" sz="3200" dirty="0">
                <a:solidFill>
                  <a:schemeClr val="bg2">
                    <a:lumMod val="50000"/>
                  </a:schemeClr>
                </a:solidFill>
                <a:latin typeface="Cambria" panose="02040503050406030204" pitchFamily="18" charset="0"/>
                <a:ea typeface="Cambria" panose="02040503050406030204" pitchFamily="18" charset="0"/>
              </a:rPr>
              <a:t> </a:t>
            </a:r>
            <a:r>
              <a:rPr lang="en-US" sz="3200" dirty="0" err="1">
                <a:solidFill>
                  <a:schemeClr val="bg2">
                    <a:lumMod val="50000"/>
                  </a:schemeClr>
                </a:solidFill>
                <a:latin typeface="Cambria" panose="02040503050406030204" pitchFamily="18" charset="0"/>
                <a:ea typeface="Cambria" panose="02040503050406030204" pitchFamily="18" charset="0"/>
              </a:rPr>
              <a:t>cực</a:t>
            </a:r>
            <a:r>
              <a:rPr lang="en-US" sz="3200" dirty="0">
                <a:solidFill>
                  <a:schemeClr val="bg2">
                    <a:lumMod val="50000"/>
                  </a:schemeClr>
                </a:solidFill>
                <a:latin typeface="Cambria" panose="02040503050406030204" pitchFamily="18" charset="0"/>
                <a:ea typeface="Cambria" panose="02040503050406030204" pitchFamily="18" charset="0"/>
              </a:rPr>
              <a:t>, </a:t>
            </a:r>
            <a:r>
              <a:rPr lang="en-US" sz="3200" dirty="0" err="1">
                <a:solidFill>
                  <a:schemeClr val="bg2">
                    <a:lumMod val="50000"/>
                  </a:schemeClr>
                </a:solidFill>
                <a:latin typeface="Cambria" panose="02040503050406030204" pitchFamily="18" charset="0"/>
                <a:ea typeface="Cambria" panose="02040503050406030204" pitchFamily="18" charset="0"/>
              </a:rPr>
              <a:t>lạc</a:t>
            </a:r>
            <a:r>
              <a:rPr lang="en-US" sz="3200" dirty="0">
                <a:solidFill>
                  <a:schemeClr val="bg2">
                    <a:lumMod val="50000"/>
                  </a:schemeClr>
                </a:solidFill>
                <a:latin typeface="Cambria" panose="02040503050406030204" pitchFamily="18" charset="0"/>
                <a:ea typeface="Cambria" panose="02040503050406030204" pitchFamily="18" charset="0"/>
              </a:rPr>
              <a:t> </a:t>
            </a:r>
            <a:r>
              <a:rPr lang="en-US" sz="3200" dirty="0" err="1">
                <a:solidFill>
                  <a:schemeClr val="bg2">
                    <a:lumMod val="50000"/>
                  </a:schemeClr>
                </a:solidFill>
                <a:latin typeface="Cambria" panose="02040503050406030204" pitchFamily="18" charset="0"/>
                <a:ea typeface="Cambria" panose="02040503050406030204" pitchFamily="18" charset="0"/>
              </a:rPr>
              <a:t>quan</a:t>
            </a:r>
            <a:r>
              <a:rPr lang="en-US" sz="3200" dirty="0">
                <a:solidFill>
                  <a:schemeClr val="bg2">
                    <a:lumMod val="50000"/>
                  </a:schemeClr>
                </a:solidFill>
                <a:latin typeface="Cambria" panose="02040503050406030204" pitchFamily="18" charset="0"/>
                <a:ea typeface="Cambria" panose="02040503050406030204" pitchFamily="18" charset="0"/>
              </a:rPr>
              <a:t>. </a:t>
            </a:r>
            <a:r>
              <a:rPr lang="en-US" sz="3200" dirty="0" err="1">
                <a:solidFill>
                  <a:schemeClr val="bg2">
                    <a:lumMod val="50000"/>
                  </a:schemeClr>
                </a:solidFill>
                <a:latin typeface="Cambria" panose="02040503050406030204" pitchFamily="18" charset="0"/>
                <a:ea typeface="Cambria" panose="02040503050406030204" pitchFamily="18" charset="0"/>
              </a:rPr>
              <a:t>Nhưng</a:t>
            </a:r>
            <a:r>
              <a:rPr lang="en-US" sz="3200" dirty="0">
                <a:solidFill>
                  <a:schemeClr val="bg2">
                    <a:lumMod val="50000"/>
                  </a:schemeClr>
                </a:solidFill>
                <a:latin typeface="Cambria" panose="02040503050406030204" pitchFamily="18" charset="0"/>
                <a:ea typeface="Cambria" panose="02040503050406030204" pitchFamily="18" charset="0"/>
              </a:rPr>
              <a:t> </a:t>
            </a:r>
            <a:r>
              <a:rPr lang="en-US" sz="3200" dirty="0" err="1">
                <a:solidFill>
                  <a:schemeClr val="bg2">
                    <a:lumMod val="50000"/>
                  </a:schemeClr>
                </a:solidFill>
                <a:latin typeface="Cambria" panose="02040503050406030204" pitchFamily="18" charset="0"/>
                <a:ea typeface="Cambria" panose="02040503050406030204" pitchFamily="18" charset="0"/>
              </a:rPr>
              <a:t>nếu</a:t>
            </a:r>
            <a:r>
              <a:rPr lang="en-US" sz="3200" dirty="0">
                <a:solidFill>
                  <a:schemeClr val="bg2">
                    <a:lumMod val="50000"/>
                  </a:schemeClr>
                </a:solidFill>
                <a:latin typeface="Cambria" panose="02040503050406030204" pitchFamily="18" charset="0"/>
                <a:ea typeface="Cambria" panose="02040503050406030204" pitchFamily="18" charset="0"/>
              </a:rPr>
              <a:t> </a:t>
            </a:r>
            <a:r>
              <a:rPr lang="en-US" sz="3200" dirty="0" err="1">
                <a:solidFill>
                  <a:schemeClr val="bg2">
                    <a:lumMod val="50000"/>
                  </a:schemeClr>
                </a:solidFill>
                <a:latin typeface="Cambria" panose="02040503050406030204" pitchFamily="18" charset="0"/>
                <a:ea typeface="Cambria" panose="02040503050406030204" pitchFamily="18" charset="0"/>
              </a:rPr>
              <a:t>chúng</a:t>
            </a:r>
            <a:r>
              <a:rPr lang="en-US" sz="3200" dirty="0">
                <a:solidFill>
                  <a:schemeClr val="bg2">
                    <a:lumMod val="50000"/>
                  </a:schemeClr>
                </a:solidFill>
                <a:latin typeface="Cambria" panose="02040503050406030204" pitchFamily="18" charset="0"/>
                <a:ea typeface="Cambria" panose="02040503050406030204" pitchFamily="18" charset="0"/>
              </a:rPr>
              <a:t> ta </a:t>
            </a:r>
            <a:r>
              <a:rPr lang="en-US" sz="3200" dirty="0" err="1">
                <a:solidFill>
                  <a:schemeClr val="bg2">
                    <a:lumMod val="50000"/>
                  </a:schemeClr>
                </a:solidFill>
                <a:latin typeface="Cambria" panose="02040503050406030204" pitchFamily="18" charset="0"/>
                <a:ea typeface="Cambria" panose="02040503050406030204" pitchFamily="18" charset="0"/>
              </a:rPr>
              <a:t>không</a:t>
            </a:r>
            <a:r>
              <a:rPr lang="en-US" sz="3200" dirty="0">
                <a:solidFill>
                  <a:schemeClr val="bg2">
                    <a:lumMod val="50000"/>
                  </a:schemeClr>
                </a:solidFill>
                <a:latin typeface="Cambria" panose="02040503050406030204" pitchFamily="18" charset="0"/>
                <a:ea typeface="Cambria" panose="02040503050406030204" pitchFamily="18" charset="0"/>
              </a:rPr>
              <a:t> </a:t>
            </a:r>
            <a:r>
              <a:rPr lang="en-US" sz="3200" dirty="0" err="1">
                <a:solidFill>
                  <a:schemeClr val="bg2">
                    <a:lumMod val="50000"/>
                  </a:schemeClr>
                </a:solidFill>
                <a:latin typeface="Cambria" panose="02040503050406030204" pitchFamily="18" charset="0"/>
                <a:ea typeface="Cambria" panose="02040503050406030204" pitchFamily="18" charset="0"/>
              </a:rPr>
              <a:t>biết</a:t>
            </a:r>
            <a:r>
              <a:rPr lang="en-US" sz="3200" dirty="0">
                <a:solidFill>
                  <a:schemeClr val="bg2">
                    <a:lumMod val="50000"/>
                  </a:schemeClr>
                </a:solidFill>
                <a:latin typeface="Cambria" panose="02040503050406030204" pitchFamily="18" charset="0"/>
                <a:ea typeface="Cambria" panose="02040503050406030204" pitchFamily="18" charset="0"/>
              </a:rPr>
              <a:t> </a:t>
            </a:r>
            <a:r>
              <a:rPr lang="en-US" sz="3200" dirty="0" err="1">
                <a:solidFill>
                  <a:schemeClr val="bg2">
                    <a:lumMod val="50000"/>
                  </a:schemeClr>
                </a:solidFill>
                <a:latin typeface="Cambria" panose="02040503050406030204" pitchFamily="18" charset="0"/>
                <a:ea typeface="Cambria" panose="02040503050406030204" pitchFamily="18" charset="0"/>
              </a:rPr>
              <a:t>cách</a:t>
            </a:r>
            <a:r>
              <a:rPr lang="en-US" sz="3200" dirty="0">
                <a:solidFill>
                  <a:schemeClr val="bg2">
                    <a:lumMod val="50000"/>
                  </a:schemeClr>
                </a:solidFill>
                <a:latin typeface="Cambria" panose="02040503050406030204" pitchFamily="18" charset="0"/>
                <a:ea typeface="Cambria" panose="02040503050406030204" pitchFamily="18" charset="0"/>
              </a:rPr>
              <a:t> </a:t>
            </a:r>
            <a:r>
              <a:rPr lang="en-US" sz="3200" dirty="0" err="1">
                <a:solidFill>
                  <a:schemeClr val="bg2">
                    <a:lumMod val="50000"/>
                  </a:schemeClr>
                </a:solidFill>
                <a:latin typeface="Cambria" panose="02040503050406030204" pitchFamily="18" charset="0"/>
                <a:ea typeface="Cambria" panose="02040503050406030204" pitchFamily="18" charset="0"/>
              </a:rPr>
              <a:t>chăm</a:t>
            </a:r>
            <a:r>
              <a:rPr lang="en-US" sz="3200" dirty="0">
                <a:solidFill>
                  <a:schemeClr val="bg2">
                    <a:lumMod val="50000"/>
                  </a:schemeClr>
                </a:solidFill>
                <a:latin typeface="Cambria" panose="02040503050406030204" pitchFamily="18" charset="0"/>
                <a:ea typeface="Cambria" panose="02040503050406030204" pitchFamily="18" charset="0"/>
              </a:rPr>
              <a:t> </a:t>
            </a:r>
            <a:r>
              <a:rPr lang="en-US" sz="3200" dirty="0" err="1">
                <a:solidFill>
                  <a:schemeClr val="bg2">
                    <a:lumMod val="50000"/>
                  </a:schemeClr>
                </a:solidFill>
                <a:latin typeface="Cambria" panose="02040503050406030204" pitchFamily="18" charset="0"/>
                <a:ea typeface="Cambria" panose="02040503050406030204" pitchFamily="18" charset="0"/>
              </a:rPr>
              <a:t>sóc</a:t>
            </a:r>
            <a:r>
              <a:rPr lang="en-US" sz="3200" dirty="0">
                <a:solidFill>
                  <a:schemeClr val="bg2">
                    <a:lumMod val="50000"/>
                  </a:schemeClr>
                </a:solidFill>
                <a:latin typeface="Cambria" panose="02040503050406030204" pitchFamily="18" charset="0"/>
                <a:ea typeface="Cambria" panose="02040503050406030204" pitchFamily="18" charset="0"/>
              </a:rPr>
              <a:t> </a:t>
            </a:r>
            <a:r>
              <a:rPr lang="en-US" sz="3200" dirty="0" err="1">
                <a:solidFill>
                  <a:schemeClr val="bg2">
                    <a:lumMod val="50000"/>
                  </a:schemeClr>
                </a:solidFill>
                <a:latin typeface="Cambria" panose="02040503050406030204" pitchFamily="18" charset="0"/>
                <a:ea typeface="Cambria" panose="02040503050406030204" pitchFamily="18" charset="0"/>
              </a:rPr>
              <a:t>cơ</a:t>
            </a:r>
            <a:r>
              <a:rPr lang="en-US" sz="3200" dirty="0">
                <a:solidFill>
                  <a:schemeClr val="bg2">
                    <a:lumMod val="50000"/>
                  </a:schemeClr>
                </a:solidFill>
                <a:latin typeface="Cambria" panose="02040503050406030204" pitchFamily="18" charset="0"/>
                <a:ea typeface="Cambria" panose="02040503050406030204" pitchFamily="18" charset="0"/>
              </a:rPr>
              <a:t> </a:t>
            </a:r>
            <a:r>
              <a:rPr lang="en-US" sz="3200" dirty="0" err="1">
                <a:solidFill>
                  <a:schemeClr val="bg2">
                    <a:lumMod val="50000"/>
                  </a:schemeClr>
                </a:solidFill>
                <a:latin typeface="Cambria" panose="02040503050406030204" pitchFamily="18" charset="0"/>
                <a:ea typeface="Cambria" panose="02040503050406030204" pitchFamily="18" charset="0"/>
              </a:rPr>
              <a:t>quan</a:t>
            </a:r>
            <a:r>
              <a:rPr lang="en-US" sz="3200" dirty="0">
                <a:solidFill>
                  <a:schemeClr val="bg2">
                    <a:lumMod val="50000"/>
                  </a:schemeClr>
                </a:solidFill>
                <a:latin typeface="Cambria" panose="02040503050406030204" pitchFamily="18" charset="0"/>
                <a:ea typeface="Cambria" panose="02040503050406030204" pitchFamily="18" charset="0"/>
              </a:rPr>
              <a:t> </a:t>
            </a:r>
            <a:r>
              <a:rPr lang="en-US" sz="3200" dirty="0" err="1">
                <a:solidFill>
                  <a:schemeClr val="bg2">
                    <a:lumMod val="50000"/>
                  </a:schemeClr>
                </a:solidFill>
                <a:latin typeface="Cambria" panose="02040503050406030204" pitchFamily="18" charset="0"/>
                <a:ea typeface="Cambria" panose="02040503050406030204" pitchFamily="18" charset="0"/>
              </a:rPr>
              <a:t>thần</a:t>
            </a:r>
            <a:r>
              <a:rPr lang="en-US" sz="3200" dirty="0">
                <a:solidFill>
                  <a:schemeClr val="bg2">
                    <a:lumMod val="50000"/>
                  </a:schemeClr>
                </a:solidFill>
                <a:latin typeface="Cambria" panose="02040503050406030204" pitchFamily="18" charset="0"/>
                <a:ea typeface="Cambria" panose="02040503050406030204" pitchFamily="18" charset="0"/>
              </a:rPr>
              <a:t> </a:t>
            </a:r>
            <a:r>
              <a:rPr lang="en-US" sz="3200" dirty="0" err="1">
                <a:solidFill>
                  <a:schemeClr val="bg2">
                    <a:lumMod val="50000"/>
                  </a:schemeClr>
                </a:solidFill>
                <a:latin typeface="Cambria" panose="02040503050406030204" pitchFamily="18" charset="0"/>
                <a:ea typeface="Cambria" panose="02040503050406030204" pitchFamily="18" charset="0"/>
              </a:rPr>
              <a:t>kinh</a:t>
            </a:r>
            <a:r>
              <a:rPr lang="en-US" sz="3200" dirty="0">
                <a:solidFill>
                  <a:schemeClr val="bg2">
                    <a:lumMod val="50000"/>
                  </a:schemeClr>
                </a:solidFill>
                <a:latin typeface="Cambria" panose="02040503050406030204" pitchFamily="18" charset="0"/>
                <a:ea typeface="Cambria" panose="02040503050406030204" pitchFamily="18" charset="0"/>
              </a:rPr>
              <a:t> </a:t>
            </a:r>
            <a:r>
              <a:rPr lang="en-US" sz="3200" dirty="0" err="1">
                <a:solidFill>
                  <a:schemeClr val="bg2">
                    <a:lumMod val="50000"/>
                  </a:schemeClr>
                </a:solidFill>
                <a:latin typeface="Cambria" panose="02040503050406030204" pitchFamily="18" charset="0"/>
                <a:ea typeface="Cambria" panose="02040503050406030204" pitchFamily="18" charset="0"/>
              </a:rPr>
              <a:t>dẫn</a:t>
            </a:r>
            <a:r>
              <a:rPr lang="en-US" sz="3200" dirty="0">
                <a:solidFill>
                  <a:schemeClr val="bg2">
                    <a:lumMod val="50000"/>
                  </a:schemeClr>
                </a:solidFill>
                <a:latin typeface="Cambria" panose="02040503050406030204" pitchFamily="18" charset="0"/>
                <a:ea typeface="Cambria" panose="02040503050406030204" pitchFamily="18" charset="0"/>
              </a:rPr>
              <a:t> </a:t>
            </a:r>
            <a:r>
              <a:rPr lang="en-US" sz="3200" dirty="0" err="1">
                <a:solidFill>
                  <a:schemeClr val="bg2">
                    <a:lumMod val="50000"/>
                  </a:schemeClr>
                </a:solidFill>
                <a:latin typeface="Cambria" panose="02040503050406030204" pitchFamily="18" charset="0"/>
                <a:ea typeface="Cambria" panose="02040503050406030204" pitchFamily="18" charset="0"/>
              </a:rPr>
              <a:t>đến</a:t>
            </a:r>
            <a:r>
              <a:rPr lang="en-US" sz="3200" dirty="0">
                <a:solidFill>
                  <a:schemeClr val="bg2">
                    <a:lumMod val="50000"/>
                  </a:schemeClr>
                </a:solidFill>
                <a:latin typeface="Cambria" panose="02040503050406030204" pitchFamily="18" charset="0"/>
                <a:ea typeface="Cambria" panose="02040503050406030204" pitchFamily="18" charset="0"/>
              </a:rPr>
              <a:t> </a:t>
            </a:r>
            <a:r>
              <a:rPr lang="en-US" sz="3200" dirty="0" err="1">
                <a:solidFill>
                  <a:schemeClr val="bg2">
                    <a:lumMod val="50000"/>
                  </a:schemeClr>
                </a:solidFill>
                <a:latin typeface="Cambria" panose="02040503050406030204" pitchFamily="18" charset="0"/>
                <a:ea typeface="Cambria" panose="02040503050406030204" pitchFamily="18" charset="0"/>
              </a:rPr>
              <a:t>nhiều</a:t>
            </a:r>
            <a:r>
              <a:rPr lang="en-US" sz="3200" dirty="0">
                <a:solidFill>
                  <a:schemeClr val="bg2">
                    <a:lumMod val="50000"/>
                  </a:schemeClr>
                </a:solidFill>
                <a:latin typeface="Cambria" panose="02040503050406030204" pitchFamily="18" charset="0"/>
                <a:ea typeface="Cambria" panose="02040503050406030204" pitchFamily="18" charset="0"/>
              </a:rPr>
              <a:t> </a:t>
            </a:r>
            <a:r>
              <a:rPr lang="en-US" sz="3200" dirty="0" err="1">
                <a:solidFill>
                  <a:schemeClr val="bg2">
                    <a:lumMod val="50000"/>
                  </a:schemeClr>
                </a:solidFill>
                <a:latin typeface="Cambria" panose="02040503050406030204" pitchFamily="18" charset="0"/>
                <a:ea typeface="Cambria" panose="02040503050406030204" pitchFamily="18" charset="0"/>
              </a:rPr>
              <a:t>loại</a:t>
            </a:r>
            <a:r>
              <a:rPr lang="en-US" sz="3200" dirty="0">
                <a:solidFill>
                  <a:schemeClr val="bg2">
                    <a:lumMod val="50000"/>
                  </a:schemeClr>
                </a:solidFill>
                <a:latin typeface="Cambria" panose="02040503050406030204" pitchFamily="18" charset="0"/>
                <a:ea typeface="Cambria" panose="02040503050406030204" pitchFamily="18" charset="0"/>
              </a:rPr>
              <a:t> </a:t>
            </a:r>
            <a:r>
              <a:rPr lang="en-US" sz="3200" dirty="0" err="1">
                <a:solidFill>
                  <a:schemeClr val="bg2">
                    <a:lumMod val="50000"/>
                  </a:schemeClr>
                </a:solidFill>
                <a:latin typeface="Cambria" panose="02040503050406030204" pitchFamily="18" charset="0"/>
                <a:ea typeface="Cambria" panose="02040503050406030204" pitchFamily="18" charset="0"/>
              </a:rPr>
              <a:t>bệnh</a:t>
            </a:r>
            <a:r>
              <a:rPr lang="en-US" sz="3200" dirty="0">
                <a:solidFill>
                  <a:schemeClr val="bg2">
                    <a:lumMod val="50000"/>
                  </a:schemeClr>
                </a:solidFill>
                <a:latin typeface="Cambria" panose="02040503050406030204" pitchFamily="18" charset="0"/>
                <a:ea typeface="Cambria" panose="02040503050406030204" pitchFamily="18" charset="0"/>
              </a:rPr>
              <a:t> </a:t>
            </a:r>
            <a:r>
              <a:rPr lang="en-US" sz="3200" dirty="0" err="1">
                <a:solidFill>
                  <a:schemeClr val="bg2">
                    <a:lumMod val="50000"/>
                  </a:schemeClr>
                </a:solidFill>
                <a:latin typeface="Cambria" panose="02040503050406030204" pitchFamily="18" charset="0"/>
                <a:ea typeface="Cambria" panose="02040503050406030204" pitchFamily="18" charset="0"/>
              </a:rPr>
              <a:t>phổ</a:t>
            </a:r>
            <a:r>
              <a:rPr lang="en-US" sz="3200" dirty="0">
                <a:solidFill>
                  <a:schemeClr val="bg2">
                    <a:lumMod val="50000"/>
                  </a:schemeClr>
                </a:solidFill>
                <a:latin typeface="Cambria" panose="02040503050406030204" pitchFamily="18" charset="0"/>
                <a:ea typeface="Cambria" panose="02040503050406030204" pitchFamily="18" charset="0"/>
              </a:rPr>
              <a:t> </a:t>
            </a:r>
            <a:r>
              <a:rPr lang="en-US" sz="3200" dirty="0" err="1">
                <a:solidFill>
                  <a:schemeClr val="bg2">
                    <a:lumMod val="50000"/>
                  </a:schemeClr>
                </a:solidFill>
                <a:latin typeface="Cambria" panose="02040503050406030204" pitchFamily="18" charset="0"/>
                <a:ea typeface="Cambria" panose="02040503050406030204" pitchFamily="18" charset="0"/>
              </a:rPr>
              <a:t>biến</a:t>
            </a:r>
            <a:r>
              <a:rPr lang="en-US" sz="3200" dirty="0">
                <a:solidFill>
                  <a:schemeClr val="bg2">
                    <a:lumMod val="50000"/>
                  </a:schemeClr>
                </a:solidFill>
                <a:latin typeface="Cambria" panose="02040503050406030204" pitchFamily="18" charset="0"/>
                <a:ea typeface="Cambria" panose="02040503050406030204" pitchFamily="18" charset="0"/>
              </a:rPr>
              <a:t> </a:t>
            </a:r>
            <a:r>
              <a:rPr lang="en-US" sz="3200" dirty="0" err="1">
                <a:solidFill>
                  <a:schemeClr val="bg2">
                    <a:lumMod val="50000"/>
                  </a:schemeClr>
                </a:solidFill>
                <a:latin typeface="Cambria" panose="02040503050406030204" pitchFamily="18" charset="0"/>
                <a:ea typeface="Cambria" panose="02040503050406030204" pitchFamily="18" charset="0"/>
              </a:rPr>
              <a:t>như</a:t>
            </a:r>
            <a:r>
              <a:rPr lang="en-US" sz="3200" dirty="0">
                <a:solidFill>
                  <a:schemeClr val="bg2">
                    <a:lumMod val="50000"/>
                  </a:schemeClr>
                </a:solidFill>
                <a:latin typeface="Cambria" panose="02040503050406030204" pitchFamily="18" charset="0"/>
                <a:ea typeface="Cambria" panose="02040503050406030204" pitchFamily="18" charset="0"/>
              </a:rPr>
              <a:t> </a:t>
            </a:r>
            <a:r>
              <a:rPr lang="en-US" sz="3200" dirty="0" err="1">
                <a:solidFill>
                  <a:schemeClr val="bg2">
                    <a:lumMod val="50000"/>
                  </a:schemeClr>
                </a:solidFill>
                <a:latin typeface="Cambria" panose="02040503050406030204" pitchFamily="18" charset="0"/>
                <a:ea typeface="Cambria" panose="02040503050406030204" pitchFamily="18" charset="0"/>
              </a:rPr>
              <a:t>đau</a:t>
            </a:r>
            <a:r>
              <a:rPr lang="en-US" sz="3200" dirty="0">
                <a:solidFill>
                  <a:schemeClr val="bg2">
                    <a:lumMod val="50000"/>
                  </a:schemeClr>
                </a:solidFill>
                <a:latin typeface="Cambria" panose="02040503050406030204" pitchFamily="18" charset="0"/>
                <a:ea typeface="Cambria" panose="02040503050406030204" pitchFamily="18" charset="0"/>
              </a:rPr>
              <a:t> </a:t>
            </a:r>
            <a:r>
              <a:rPr lang="en-US" sz="3200" dirty="0" err="1">
                <a:solidFill>
                  <a:schemeClr val="bg2">
                    <a:lumMod val="50000"/>
                  </a:schemeClr>
                </a:solidFill>
                <a:latin typeface="Cambria" panose="02040503050406030204" pitchFamily="18" charset="0"/>
                <a:ea typeface="Cambria" panose="02040503050406030204" pitchFamily="18" charset="0"/>
              </a:rPr>
              <a:t>đầu</a:t>
            </a:r>
            <a:r>
              <a:rPr lang="en-US" sz="3200" dirty="0">
                <a:solidFill>
                  <a:schemeClr val="bg2">
                    <a:lumMod val="50000"/>
                  </a:schemeClr>
                </a:solidFill>
                <a:latin typeface="Cambria" panose="02040503050406030204" pitchFamily="18" charset="0"/>
                <a:ea typeface="Cambria" panose="02040503050406030204" pitchFamily="18" charset="0"/>
              </a:rPr>
              <a:t>, </a:t>
            </a:r>
            <a:r>
              <a:rPr lang="en-US" sz="3200" dirty="0" err="1">
                <a:solidFill>
                  <a:schemeClr val="bg2">
                    <a:lumMod val="50000"/>
                  </a:schemeClr>
                </a:solidFill>
                <a:latin typeface="Cambria" panose="02040503050406030204" pitchFamily="18" charset="0"/>
                <a:ea typeface="Cambria" panose="02040503050406030204" pitchFamily="18" charset="0"/>
              </a:rPr>
              <a:t>bạn</a:t>
            </a:r>
            <a:r>
              <a:rPr lang="en-US" sz="3200" dirty="0">
                <a:solidFill>
                  <a:schemeClr val="bg2">
                    <a:lumMod val="50000"/>
                  </a:schemeClr>
                </a:solidFill>
                <a:latin typeface="Cambria" panose="02040503050406030204" pitchFamily="18" charset="0"/>
                <a:ea typeface="Cambria" panose="02040503050406030204" pitchFamily="18" charset="0"/>
              </a:rPr>
              <a:t> </a:t>
            </a:r>
            <a:r>
              <a:rPr lang="en-US" sz="3200" dirty="0" err="1">
                <a:solidFill>
                  <a:schemeClr val="bg2">
                    <a:lumMod val="50000"/>
                  </a:schemeClr>
                </a:solidFill>
                <a:latin typeface="Cambria" panose="02040503050406030204" pitchFamily="18" charset="0"/>
                <a:ea typeface="Cambria" panose="02040503050406030204" pitchFamily="18" charset="0"/>
              </a:rPr>
              <a:t>não</a:t>
            </a:r>
            <a:r>
              <a:rPr lang="en-US" sz="3200" dirty="0">
                <a:solidFill>
                  <a:schemeClr val="bg2">
                    <a:lumMod val="50000"/>
                  </a:schemeClr>
                </a:solidFill>
                <a:latin typeface="Cambria" panose="02040503050406030204" pitchFamily="18" charset="0"/>
                <a:ea typeface="Cambria" panose="02040503050406030204" pitchFamily="18" charset="0"/>
              </a:rPr>
              <a:t>, </a:t>
            </a:r>
            <a:r>
              <a:rPr lang="en-US" sz="3200" dirty="0" err="1">
                <a:solidFill>
                  <a:schemeClr val="bg2">
                    <a:lumMod val="50000"/>
                  </a:schemeClr>
                </a:solidFill>
                <a:latin typeface="Cambria" panose="02040503050406030204" pitchFamily="18" charset="0"/>
                <a:ea typeface="Cambria" panose="02040503050406030204" pitchFamily="18" charset="0"/>
              </a:rPr>
              <a:t>đột</a:t>
            </a:r>
            <a:r>
              <a:rPr lang="en-US" sz="3200" dirty="0">
                <a:solidFill>
                  <a:schemeClr val="bg2">
                    <a:lumMod val="50000"/>
                  </a:schemeClr>
                </a:solidFill>
                <a:latin typeface="Cambria" panose="02040503050406030204" pitchFamily="18" charset="0"/>
                <a:ea typeface="Cambria" panose="02040503050406030204" pitchFamily="18" charset="0"/>
              </a:rPr>
              <a:t> </a:t>
            </a:r>
            <a:r>
              <a:rPr lang="en-US" sz="3200" dirty="0" err="1">
                <a:solidFill>
                  <a:schemeClr val="bg2">
                    <a:lumMod val="50000"/>
                  </a:schemeClr>
                </a:solidFill>
                <a:latin typeface="Cambria" panose="02040503050406030204" pitchFamily="18" charset="0"/>
                <a:ea typeface="Cambria" panose="02040503050406030204" pitchFamily="18" charset="0"/>
              </a:rPr>
              <a:t>quỵ</a:t>
            </a:r>
            <a:r>
              <a:rPr lang="en-US" sz="3200" dirty="0">
                <a:solidFill>
                  <a:schemeClr val="bg2">
                    <a:lumMod val="50000"/>
                  </a:schemeClr>
                </a:solidFill>
                <a:latin typeface="Cambria" panose="02040503050406030204" pitchFamily="18" charset="0"/>
                <a:ea typeface="Cambria" panose="02040503050406030204" pitchFamily="18" charset="0"/>
              </a:rPr>
              <a:t>… </a:t>
            </a:r>
            <a:r>
              <a:rPr lang="en-US" sz="3200" dirty="0" err="1">
                <a:solidFill>
                  <a:schemeClr val="bg2">
                    <a:lumMod val="50000"/>
                  </a:schemeClr>
                </a:solidFill>
                <a:latin typeface="Cambria" panose="02040503050406030204" pitchFamily="18" charset="0"/>
                <a:ea typeface="Cambria" panose="02040503050406030204" pitchFamily="18" charset="0"/>
              </a:rPr>
              <a:t>Vì</a:t>
            </a:r>
            <a:r>
              <a:rPr lang="en-US" sz="3200" dirty="0">
                <a:solidFill>
                  <a:schemeClr val="bg2">
                    <a:lumMod val="50000"/>
                  </a:schemeClr>
                </a:solidFill>
                <a:latin typeface="Cambria" panose="02040503050406030204" pitchFamily="18" charset="0"/>
                <a:ea typeface="Cambria" panose="02040503050406030204" pitchFamily="18" charset="0"/>
              </a:rPr>
              <a:t> </a:t>
            </a:r>
            <a:r>
              <a:rPr lang="en-US" sz="3200" dirty="0" err="1">
                <a:solidFill>
                  <a:schemeClr val="bg2">
                    <a:lumMod val="50000"/>
                  </a:schemeClr>
                </a:solidFill>
                <a:latin typeface="Cambria" panose="02040503050406030204" pitchFamily="18" charset="0"/>
                <a:ea typeface="Cambria" panose="02040503050406030204" pitchFamily="18" charset="0"/>
              </a:rPr>
              <a:t>thế</a:t>
            </a:r>
            <a:r>
              <a:rPr lang="en-US" sz="3200" dirty="0">
                <a:solidFill>
                  <a:schemeClr val="bg2">
                    <a:lumMod val="50000"/>
                  </a:schemeClr>
                </a:solidFill>
                <a:latin typeface="Cambria" panose="02040503050406030204" pitchFamily="18" charset="0"/>
                <a:ea typeface="Cambria" panose="02040503050406030204" pitchFamily="18" charset="0"/>
              </a:rPr>
              <a:t> </a:t>
            </a:r>
            <a:r>
              <a:rPr lang="en-US" sz="3200" dirty="0" err="1">
                <a:solidFill>
                  <a:schemeClr val="bg2">
                    <a:lumMod val="50000"/>
                  </a:schemeClr>
                </a:solidFill>
                <a:latin typeface="Cambria" panose="02040503050406030204" pitchFamily="18" charset="0"/>
                <a:ea typeface="Cambria" panose="02040503050406030204" pitchFamily="18" charset="0"/>
              </a:rPr>
              <a:t>chúng</a:t>
            </a:r>
            <a:r>
              <a:rPr lang="en-US" sz="3200" dirty="0">
                <a:solidFill>
                  <a:schemeClr val="bg2">
                    <a:lumMod val="50000"/>
                  </a:schemeClr>
                </a:solidFill>
                <a:latin typeface="Cambria" panose="02040503050406030204" pitchFamily="18" charset="0"/>
                <a:ea typeface="Cambria" panose="02040503050406030204" pitchFamily="18" charset="0"/>
              </a:rPr>
              <a:t> ta </a:t>
            </a:r>
            <a:r>
              <a:rPr lang="en-US" sz="3200" dirty="0" err="1">
                <a:solidFill>
                  <a:schemeClr val="bg2">
                    <a:lumMod val="50000"/>
                  </a:schemeClr>
                </a:solidFill>
                <a:latin typeface="Cambria" panose="02040503050406030204" pitchFamily="18" charset="0"/>
                <a:ea typeface="Cambria" panose="02040503050406030204" pitchFamily="18" charset="0"/>
              </a:rPr>
              <a:t>cần</a:t>
            </a:r>
            <a:r>
              <a:rPr lang="en-US" sz="3200" dirty="0">
                <a:solidFill>
                  <a:schemeClr val="bg2">
                    <a:lumMod val="50000"/>
                  </a:schemeClr>
                </a:solidFill>
                <a:latin typeface="Cambria" panose="02040503050406030204" pitchFamily="18" charset="0"/>
                <a:ea typeface="Cambria" panose="02040503050406030204" pitchFamily="18" charset="0"/>
              </a:rPr>
              <a:t> </a:t>
            </a:r>
            <a:r>
              <a:rPr lang="en-US" sz="3200" dirty="0" err="1">
                <a:solidFill>
                  <a:schemeClr val="bg2">
                    <a:lumMod val="50000"/>
                  </a:schemeClr>
                </a:solidFill>
                <a:latin typeface="Cambria" panose="02040503050406030204" pitchFamily="18" charset="0"/>
                <a:ea typeface="Cambria" panose="02040503050406030204" pitchFamily="18" charset="0"/>
              </a:rPr>
              <a:t>tránh</a:t>
            </a:r>
            <a:r>
              <a:rPr lang="en-US" sz="3200" dirty="0">
                <a:solidFill>
                  <a:schemeClr val="bg2">
                    <a:lumMod val="50000"/>
                  </a:schemeClr>
                </a:solidFill>
                <a:latin typeface="Cambria" panose="02040503050406030204" pitchFamily="18" charset="0"/>
                <a:ea typeface="Cambria" panose="02040503050406030204" pitchFamily="18" charset="0"/>
              </a:rPr>
              <a:t> </a:t>
            </a:r>
            <a:r>
              <a:rPr lang="en-US" sz="3200" dirty="0" err="1">
                <a:solidFill>
                  <a:schemeClr val="bg2">
                    <a:lumMod val="50000"/>
                  </a:schemeClr>
                </a:solidFill>
                <a:latin typeface="Cambria" panose="02040503050406030204" pitchFamily="18" charset="0"/>
                <a:ea typeface="Cambria" panose="02040503050406030204" pitchFamily="18" charset="0"/>
              </a:rPr>
              <a:t>những</a:t>
            </a:r>
            <a:r>
              <a:rPr lang="en-US" sz="3200" dirty="0">
                <a:solidFill>
                  <a:schemeClr val="bg2">
                    <a:lumMod val="50000"/>
                  </a:schemeClr>
                </a:solidFill>
                <a:latin typeface="Cambria" panose="02040503050406030204" pitchFamily="18" charset="0"/>
                <a:ea typeface="Cambria" panose="02040503050406030204" pitchFamily="18" charset="0"/>
              </a:rPr>
              <a:t> </a:t>
            </a:r>
            <a:r>
              <a:rPr lang="en-US" sz="3200" dirty="0" err="1">
                <a:solidFill>
                  <a:schemeClr val="bg2">
                    <a:lumMod val="50000"/>
                  </a:schemeClr>
                </a:solidFill>
                <a:latin typeface="Cambria" panose="02040503050406030204" pitchFamily="18" charset="0"/>
                <a:ea typeface="Cambria" panose="02040503050406030204" pitchFamily="18" charset="0"/>
              </a:rPr>
              <a:t>việc</a:t>
            </a:r>
            <a:r>
              <a:rPr lang="en-US" sz="3200" dirty="0">
                <a:solidFill>
                  <a:schemeClr val="bg2">
                    <a:lumMod val="50000"/>
                  </a:schemeClr>
                </a:solidFill>
                <a:latin typeface="Cambria" panose="02040503050406030204" pitchFamily="18" charset="0"/>
                <a:ea typeface="Cambria" panose="02040503050406030204" pitchFamily="18" charset="0"/>
              </a:rPr>
              <a:t> </a:t>
            </a:r>
            <a:r>
              <a:rPr lang="en-US" sz="3200" dirty="0" err="1">
                <a:solidFill>
                  <a:schemeClr val="bg2">
                    <a:lumMod val="50000"/>
                  </a:schemeClr>
                </a:solidFill>
                <a:latin typeface="Cambria" panose="02040503050406030204" pitchFamily="18" charset="0"/>
                <a:ea typeface="Cambria" panose="02040503050406030204" pitchFamily="18" charset="0"/>
              </a:rPr>
              <a:t>làm</a:t>
            </a:r>
            <a:r>
              <a:rPr lang="en-US" sz="3200" dirty="0">
                <a:solidFill>
                  <a:schemeClr val="bg2">
                    <a:lumMod val="50000"/>
                  </a:schemeClr>
                </a:solidFill>
                <a:latin typeface="Cambria" panose="02040503050406030204" pitchFamily="18" charset="0"/>
                <a:ea typeface="Cambria" panose="02040503050406030204" pitchFamily="18" charset="0"/>
              </a:rPr>
              <a:t> </a:t>
            </a:r>
            <a:r>
              <a:rPr lang="en-US" sz="3200" dirty="0" err="1">
                <a:solidFill>
                  <a:schemeClr val="bg2">
                    <a:lumMod val="50000"/>
                  </a:schemeClr>
                </a:solidFill>
                <a:latin typeface="Cambria" panose="02040503050406030204" pitchFamily="18" charset="0"/>
                <a:ea typeface="Cambria" panose="02040503050406030204" pitchFamily="18" charset="0"/>
              </a:rPr>
              <a:t>ảnh</a:t>
            </a:r>
            <a:r>
              <a:rPr lang="en-US" sz="3200" dirty="0">
                <a:solidFill>
                  <a:schemeClr val="bg2">
                    <a:lumMod val="50000"/>
                  </a:schemeClr>
                </a:solidFill>
                <a:latin typeface="Cambria" panose="02040503050406030204" pitchFamily="18" charset="0"/>
                <a:ea typeface="Cambria" panose="02040503050406030204" pitchFamily="18" charset="0"/>
              </a:rPr>
              <a:t> </a:t>
            </a:r>
            <a:r>
              <a:rPr lang="en-US" sz="3200" dirty="0" err="1">
                <a:solidFill>
                  <a:schemeClr val="bg2">
                    <a:lumMod val="50000"/>
                  </a:schemeClr>
                </a:solidFill>
                <a:latin typeface="Cambria" panose="02040503050406030204" pitchFamily="18" charset="0"/>
                <a:ea typeface="Cambria" panose="02040503050406030204" pitchFamily="18" charset="0"/>
              </a:rPr>
              <a:t>hưởng</a:t>
            </a:r>
            <a:r>
              <a:rPr lang="en-US" sz="3200" dirty="0">
                <a:solidFill>
                  <a:schemeClr val="bg2">
                    <a:lumMod val="50000"/>
                  </a:schemeClr>
                </a:solidFill>
                <a:latin typeface="Cambria" panose="02040503050406030204" pitchFamily="18" charset="0"/>
                <a:ea typeface="Cambria" panose="02040503050406030204" pitchFamily="18" charset="0"/>
              </a:rPr>
              <a:t> </a:t>
            </a:r>
            <a:r>
              <a:rPr lang="en-US" sz="3200" dirty="0" err="1">
                <a:solidFill>
                  <a:schemeClr val="bg2">
                    <a:lumMod val="50000"/>
                  </a:schemeClr>
                </a:solidFill>
                <a:latin typeface="Cambria" panose="02040503050406030204" pitchFamily="18" charset="0"/>
                <a:ea typeface="Cambria" panose="02040503050406030204" pitchFamily="18" charset="0"/>
              </a:rPr>
              <a:t>đến</a:t>
            </a:r>
            <a:r>
              <a:rPr lang="en-US" sz="3200" dirty="0">
                <a:solidFill>
                  <a:schemeClr val="bg2">
                    <a:lumMod val="50000"/>
                  </a:schemeClr>
                </a:solidFill>
                <a:latin typeface="Cambria" panose="02040503050406030204" pitchFamily="18" charset="0"/>
                <a:ea typeface="Cambria" panose="02040503050406030204" pitchFamily="18" charset="0"/>
              </a:rPr>
              <a:t> </a:t>
            </a:r>
            <a:r>
              <a:rPr lang="en-US" sz="3200" dirty="0" err="1">
                <a:solidFill>
                  <a:schemeClr val="bg2">
                    <a:lumMod val="50000"/>
                  </a:schemeClr>
                </a:solidFill>
                <a:latin typeface="Cambria" panose="02040503050406030204" pitchFamily="18" charset="0"/>
                <a:ea typeface="Cambria" panose="02040503050406030204" pitchFamily="18" charset="0"/>
              </a:rPr>
              <a:t>sức</a:t>
            </a:r>
            <a:r>
              <a:rPr lang="en-US" sz="3200" dirty="0">
                <a:solidFill>
                  <a:schemeClr val="bg2">
                    <a:lumMod val="50000"/>
                  </a:schemeClr>
                </a:solidFill>
                <a:latin typeface="Cambria" panose="02040503050406030204" pitchFamily="18" charset="0"/>
                <a:ea typeface="Cambria" panose="02040503050406030204" pitchFamily="18" charset="0"/>
              </a:rPr>
              <a:t> </a:t>
            </a:r>
            <a:r>
              <a:rPr lang="en-US" sz="3200" dirty="0" err="1">
                <a:solidFill>
                  <a:schemeClr val="bg2">
                    <a:lumMod val="50000"/>
                  </a:schemeClr>
                </a:solidFill>
                <a:latin typeface="Cambria" panose="02040503050406030204" pitchFamily="18" charset="0"/>
                <a:ea typeface="Cambria" panose="02040503050406030204" pitchFamily="18" charset="0"/>
              </a:rPr>
              <a:t>khỏe</a:t>
            </a:r>
            <a:r>
              <a:rPr lang="en-US" sz="3200" dirty="0">
                <a:solidFill>
                  <a:schemeClr val="bg2">
                    <a:lumMod val="50000"/>
                  </a:schemeClr>
                </a:solidFill>
                <a:latin typeface="Cambria" panose="02040503050406030204" pitchFamily="18" charset="0"/>
                <a:ea typeface="Cambria" panose="02040503050406030204" pitchFamily="18" charset="0"/>
              </a:rPr>
              <a:t> </a:t>
            </a:r>
            <a:r>
              <a:rPr lang="en-US" sz="3200" dirty="0" err="1">
                <a:solidFill>
                  <a:schemeClr val="bg2">
                    <a:lumMod val="50000"/>
                  </a:schemeClr>
                </a:solidFill>
                <a:latin typeface="Cambria" panose="02040503050406030204" pitchFamily="18" charset="0"/>
                <a:ea typeface="Cambria" panose="02040503050406030204" pitchFamily="18" charset="0"/>
              </a:rPr>
              <a:t>của</a:t>
            </a:r>
            <a:r>
              <a:rPr lang="en-US" sz="3200" dirty="0">
                <a:solidFill>
                  <a:schemeClr val="bg2">
                    <a:lumMod val="50000"/>
                  </a:schemeClr>
                </a:solidFill>
                <a:latin typeface="Cambria" panose="02040503050406030204" pitchFamily="18" charset="0"/>
                <a:ea typeface="Cambria" panose="02040503050406030204" pitchFamily="18" charset="0"/>
              </a:rPr>
              <a:t> </a:t>
            </a:r>
            <a:r>
              <a:rPr lang="en-US" sz="3200" dirty="0" err="1">
                <a:solidFill>
                  <a:schemeClr val="bg2">
                    <a:lumMod val="50000"/>
                  </a:schemeClr>
                </a:solidFill>
                <a:latin typeface="Cambria" panose="02040503050406030204" pitchFamily="18" charset="0"/>
                <a:ea typeface="Cambria" panose="02040503050406030204" pitchFamily="18" charset="0"/>
              </a:rPr>
              <a:t>các</a:t>
            </a:r>
            <a:r>
              <a:rPr lang="en-US" sz="3200" dirty="0">
                <a:solidFill>
                  <a:schemeClr val="bg2">
                    <a:lumMod val="50000"/>
                  </a:schemeClr>
                </a:solidFill>
                <a:latin typeface="Cambria" panose="02040503050406030204" pitchFamily="18" charset="0"/>
                <a:ea typeface="Cambria" panose="02040503050406030204" pitchFamily="18" charset="0"/>
              </a:rPr>
              <a:t> </a:t>
            </a:r>
            <a:r>
              <a:rPr lang="en-US" sz="3200" dirty="0" err="1">
                <a:solidFill>
                  <a:schemeClr val="bg2">
                    <a:lumMod val="50000"/>
                  </a:schemeClr>
                </a:solidFill>
                <a:latin typeface="Cambria" panose="02040503050406030204" pitchFamily="18" charset="0"/>
                <a:ea typeface="Cambria" panose="02040503050406030204" pitchFamily="18" charset="0"/>
              </a:rPr>
              <a:t>cơ</a:t>
            </a:r>
            <a:r>
              <a:rPr lang="en-US" sz="3200" dirty="0">
                <a:solidFill>
                  <a:schemeClr val="bg2">
                    <a:lumMod val="50000"/>
                  </a:schemeClr>
                </a:solidFill>
                <a:latin typeface="Cambria" panose="02040503050406030204" pitchFamily="18" charset="0"/>
                <a:ea typeface="Cambria" panose="02040503050406030204" pitchFamily="18" charset="0"/>
              </a:rPr>
              <a:t> </a:t>
            </a:r>
            <a:r>
              <a:rPr lang="en-US" sz="3200" dirty="0" err="1">
                <a:solidFill>
                  <a:schemeClr val="bg2">
                    <a:lumMod val="50000"/>
                  </a:schemeClr>
                </a:solidFill>
                <a:latin typeface="Cambria" panose="02040503050406030204" pitchFamily="18" charset="0"/>
                <a:ea typeface="Cambria" panose="02040503050406030204" pitchFamily="18" charset="0"/>
              </a:rPr>
              <a:t>quan</a:t>
            </a:r>
            <a:r>
              <a:rPr lang="en-US" sz="3200" dirty="0">
                <a:solidFill>
                  <a:schemeClr val="bg2">
                    <a:lumMod val="50000"/>
                  </a:schemeClr>
                </a:solidFill>
                <a:latin typeface="Cambria" panose="02040503050406030204" pitchFamily="18" charset="0"/>
                <a:ea typeface="Cambria" panose="02040503050406030204" pitchFamily="18" charset="0"/>
              </a:rPr>
              <a:t> </a:t>
            </a:r>
            <a:r>
              <a:rPr lang="en-US" sz="3200" dirty="0" err="1">
                <a:solidFill>
                  <a:schemeClr val="bg2">
                    <a:lumMod val="50000"/>
                  </a:schemeClr>
                </a:solidFill>
                <a:latin typeface="Cambria" panose="02040503050406030204" pitchFamily="18" charset="0"/>
                <a:ea typeface="Cambria" panose="02040503050406030204" pitchFamily="18" charset="0"/>
              </a:rPr>
              <a:t>thần</a:t>
            </a:r>
            <a:r>
              <a:rPr lang="en-US" sz="3200" dirty="0">
                <a:solidFill>
                  <a:schemeClr val="bg2">
                    <a:lumMod val="50000"/>
                  </a:schemeClr>
                </a:solidFill>
                <a:latin typeface="Cambria" panose="02040503050406030204" pitchFamily="18" charset="0"/>
                <a:ea typeface="Cambria" panose="02040503050406030204" pitchFamily="18" charset="0"/>
              </a:rPr>
              <a:t> </a:t>
            </a:r>
            <a:r>
              <a:rPr lang="en-US" sz="3200" dirty="0" err="1">
                <a:solidFill>
                  <a:schemeClr val="bg2">
                    <a:lumMod val="50000"/>
                  </a:schemeClr>
                </a:solidFill>
                <a:latin typeface="Cambria" panose="02040503050406030204" pitchFamily="18" charset="0"/>
                <a:ea typeface="Cambria" panose="02040503050406030204" pitchFamily="18" charset="0"/>
              </a:rPr>
              <a:t>kinh</a:t>
            </a:r>
            <a:endParaRPr lang="zh-CN" altLang="en-US" sz="3200" b="1" dirty="0">
              <a:solidFill>
                <a:schemeClr val="bg2">
                  <a:lumMod val="50000"/>
                </a:schemeClr>
              </a:solidFill>
              <a:latin typeface="Cambria" panose="02040503050406030204" pitchFamily="18" charset="0"/>
              <a:ea typeface="思源宋体 CN" panose="02020400000000000000" pitchFamily="18" charset="-122"/>
              <a:sym typeface="思源宋体 CN" panose="02020400000000000000" pitchFamily="18" charset="-122"/>
            </a:endParaRPr>
          </a:p>
        </p:txBody>
      </p:sp>
      <p:pic>
        <p:nvPicPr>
          <p:cNvPr id="24" name="图片 23">
            <a:extLst>
              <a:ext uri="{FF2B5EF4-FFF2-40B4-BE49-F238E27FC236}">
                <a16:creationId xmlns:a16="http://schemas.microsoft.com/office/drawing/2014/main" id="{4EE42AD7-6EB9-680D-C574-2A28B76F69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9456512" y="4600430"/>
            <a:ext cx="2532512" cy="1973824"/>
          </a:xfrm>
          <a:prstGeom prst="rect">
            <a:avLst/>
          </a:prstGeom>
        </p:spPr>
      </p:pic>
    </p:spTree>
    <p:extLst>
      <p:ext uri="{BB962C8B-B14F-4D97-AF65-F5344CB8AC3E}">
        <p14:creationId xmlns:p14="http://schemas.microsoft.com/office/powerpoint/2010/main" val="1794173902"/>
      </p:ext>
    </p:extLst>
  </p:cSld>
  <p:clrMapOvr>
    <a:masterClrMapping/>
  </p:clrMapOvr>
  <mc:AlternateContent xmlns:mc="http://schemas.openxmlformats.org/markup-compatibility/2006" xmlns:p14="http://schemas.microsoft.com/office/powerpoint/2010/main">
    <mc:Choice Requires="p14">
      <p:transition spd="slow" p14:dur="1600" advTm="5000">
        <p14:prism isInverted="1"/>
      </p:transition>
    </mc:Choice>
    <mc:Fallback xmlns="">
      <p:transition spd="slow"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wd">
                                    <p:tmPct val="10000"/>
                                  </p:iterate>
                                  <p:childTnLst>
                                    <p:set>
                                      <p:cBhvr>
                                        <p:cTn id="6" dur="1" fill="hold">
                                          <p:stCondLst>
                                            <p:cond delay="0"/>
                                          </p:stCondLst>
                                        </p:cTn>
                                        <p:tgtEl>
                                          <p:spTgt spid="30"/>
                                        </p:tgtEl>
                                        <p:attrNameLst>
                                          <p:attrName>style.visibility</p:attrName>
                                        </p:attrNameLst>
                                      </p:cBhvr>
                                      <p:to>
                                        <p:strVal val="visible"/>
                                      </p:to>
                                    </p:set>
                                    <p:anim to="0" calcmode="lin" valueType="num">
                                      <p:cBhvr>
                                        <p:cTn id="7" dur="500" decel="100000" fill="hold">
                                          <p:stCondLst>
                                            <p:cond delay="0"/>
                                          </p:stCondLst>
                                        </p:cTn>
                                        <p:tgtEl>
                                          <p:spTgt spid="30"/>
                                        </p:tgtEl>
                                        <p:attrNameLst>
                                          <p:attrName>ppt_y</p:attrName>
                                        </p:attrNameLst>
                                      </p:cBhvr>
                                      <p:tavLst>
                                        <p:tav tm="0">
                                          <p:val>
                                            <p:strVal val="ppt_y+0.02"/>
                                          </p:val>
                                        </p:tav>
                                        <p:tav tm="100000">
                                          <p:val>
                                            <p:strVal val="#ppt_y"/>
                                          </p:val>
                                        </p:tav>
                                      </p:tavLst>
                                    </p:anim>
                                    <p:animEffect transition="in" filter="fade">
                                      <p:cBhvr>
                                        <p:cTn id="8" dur="500">
                                          <p:stCondLst>
                                            <p:cond delay="0"/>
                                          </p:stCondLst>
                                        </p:cTn>
                                        <p:tgtEl>
                                          <p:spTgt spid="30"/>
                                        </p:tgtEl>
                                      </p:cBhvr>
                                    </p:animEffect>
                                    <p:animScale>
                                      <p:cBhvr>
                                        <p:cTn id="9" dur="500" decel="100000" fill="hold">
                                          <p:stCondLst>
                                            <p:cond delay="0"/>
                                          </p:stCondLst>
                                        </p:cTn>
                                        <p:tgtEl>
                                          <p:spTgt spid="30"/>
                                        </p:tgtEl>
                                      </p:cBhvr>
                                      <p:by x="100000" y="100000"/>
                                      <p:from x="110000" y="110000"/>
                                      <p:to x="100000" y="100000"/>
                                    </p:animScale>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fade">
                                      <p:cBhvr>
                                        <p:cTn id="14" dur="1000"/>
                                        <p:tgtEl>
                                          <p:spTgt spid="24"/>
                                        </p:tgtEl>
                                      </p:cBhvr>
                                    </p:animEffect>
                                    <p:anim calcmode="lin" valueType="num">
                                      <p:cBhvr>
                                        <p:cTn id="15" dur="1000" fill="hold"/>
                                        <p:tgtEl>
                                          <p:spTgt spid="24"/>
                                        </p:tgtEl>
                                        <p:attrNameLst>
                                          <p:attrName>ppt_x</p:attrName>
                                        </p:attrNameLst>
                                      </p:cBhvr>
                                      <p:tavLst>
                                        <p:tav tm="0">
                                          <p:val>
                                            <p:strVal val="#ppt_x"/>
                                          </p:val>
                                        </p:tav>
                                        <p:tav tm="100000">
                                          <p:val>
                                            <p:strVal val="#ppt_x"/>
                                          </p:val>
                                        </p:tav>
                                      </p:tavLst>
                                    </p:anim>
                                    <p:anim calcmode="lin" valueType="num">
                                      <p:cBhvr>
                                        <p:cTn id="16" dur="1000" fill="hold"/>
                                        <p:tgtEl>
                                          <p:spTgt spid="24"/>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fade">
                                      <p:cBhvr>
                                        <p:cTn id="19" dur="1000"/>
                                        <p:tgtEl>
                                          <p:spTgt spid="31"/>
                                        </p:tgtEl>
                                      </p:cBhvr>
                                    </p:animEffect>
                                    <p:anim calcmode="lin" valueType="num">
                                      <p:cBhvr>
                                        <p:cTn id="20" dur="1000" fill="hold"/>
                                        <p:tgtEl>
                                          <p:spTgt spid="31"/>
                                        </p:tgtEl>
                                        <p:attrNameLst>
                                          <p:attrName>ppt_x</p:attrName>
                                        </p:attrNameLst>
                                      </p:cBhvr>
                                      <p:tavLst>
                                        <p:tav tm="0">
                                          <p:val>
                                            <p:strVal val="#ppt_x"/>
                                          </p:val>
                                        </p:tav>
                                        <p:tav tm="100000">
                                          <p:val>
                                            <p:strVal val="#ppt_x"/>
                                          </p:val>
                                        </p:tav>
                                      </p:tavLst>
                                    </p:anim>
                                    <p:anim calcmode="lin" valueType="num">
                                      <p:cBhvr>
                                        <p:cTn id="2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任意多边形: 形状 39">
            <a:extLst>
              <a:ext uri="{FF2B5EF4-FFF2-40B4-BE49-F238E27FC236}">
                <a16:creationId xmlns:a16="http://schemas.microsoft.com/office/drawing/2014/main" id="{D592B52D-2CF7-C1CD-15D2-7908D48A99A7}"/>
              </a:ext>
            </a:extLst>
          </p:cNvPr>
          <p:cNvSpPr/>
          <p:nvPr/>
        </p:nvSpPr>
        <p:spPr>
          <a:xfrm rot="16200000">
            <a:off x="6994073" y="4565949"/>
            <a:ext cx="339979" cy="699883"/>
          </a:xfrm>
          <a:custGeom>
            <a:avLst/>
            <a:gdLst>
              <a:gd name="connsiteX0" fmla="*/ 452944 w 477264"/>
              <a:gd name="connsiteY0" fmla="*/ 933858 h 982498"/>
              <a:gd name="connsiteX1" fmla="*/ 477264 w 477264"/>
              <a:gd name="connsiteY1" fmla="*/ 958178 h 982498"/>
              <a:gd name="connsiteX2" fmla="*/ 452944 w 477264"/>
              <a:gd name="connsiteY2" fmla="*/ 982498 h 982498"/>
              <a:gd name="connsiteX3" fmla="*/ 428624 w 477264"/>
              <a:gd name="connsiteY3" fmla="*/ 958178 h 982498"/>
              <a:gd name="connsiteX4" fmla="*/ 452944 w 477264"/>
              <a:gd name="connsiteY4" fmla="*/ 933858 h 982498"/>
              <a:gd name="connsiteX5" fmla="*/ 345788 w 477264"/>
              <a:gd name="connsiteY5" fmla="*/ 933858 h 982498"/>
              <a:gd name="connsiteX6" fmla="*/ 370108 w 477264"/>
              <a:gd name="connsiteY6" fmla="*/ 958178 h 982498"/>
              <a:gd name="connsiteX7" fmla="*/ 345788 w 477264"/>
              <a:gd name="connsiteY7" fmla="*/ 982498 h 982498"/>
              <a:gd name="connsiteX8" fmla="*/ 321468 w 477264"/>
              <a:gd name="connsiteY8" fmla="*/ 958178 h 982498"/>
              <a:gd name="connsiteX9" fmla="*/ 345788 w 477264"/>
              <a:gd name="connsiteY9" fmla="*/ 933858 h 982498"/>
              <a:gd name="connsiteX10" fmla="*/ 238632 w 477264"/>
              <a:gd name="connsiteY10" fmla="*/ 933858 h 982498"/>
              <a:gd name="connsiteX11" fmla="*/ 262952 w 477264"/>
              <a:gd name="connsiteY11" fmla="*/ 958178 h 982498"/>
              <a:gd name="connsiteX12" fmla="*/ 238632 w 477264"/>
              <a:gd name="connsiteY12" fmla="*/ 982498 h 982498"/>
              <a:gd name="connsiteX13" fmla="*/ 214312 w 477264"/>
              <a:gd name="connsiteY13" fmla="*/ 958178 h 982498"/>
              <a:gd name="connsiteX14" fmla="*/ 238632 w 477264"/>
              <a:gd name="connsiteY14" fmla="*/ 933858 h 982498"/>
              <a:gd name="connsiteX15" fmla="*/ 131476 w 477264"/>
              <a:gd name="connsiteY15" fmla="*/ 933858 h 982498"/>
              <a:gd name="connsiteX16" fmla="*/ 155796 w 477264"/>
              <a:gd name="connsiteY16" fmla="*/ 958178 h 982498"/>
              <a:gd name="connsiteX17" fmla="*/ 131476 w 477264"/>
              <a:gd name="connsiteY17" fmla="*/ 982498 h 982498"/>
              <a:gd name="connsiteX18" fmla="*/ 107156 w 477264"/>
              <a:gd name="connsiteY18" fmla="*/ 958178 h 982498"/>
              <a:gd name="connsiteX19" fmla="*/ 131476 w 477264"/>
              <a:gd name="connsiteY19" fmla="*/ 933858 h 982498"/>
              <a:gd name="connsiteX20" fmla="*/ 24320 w 477264"/>
              <a:gd name="connsiteY20" fmla="*/ 933858 h 982498"/>
              <a:gd name="connsiteX21" fmla="*/ 48640 w 477264"/>
              <a:gd name="connsiteY21" fmla="*/ 958178 h 982498"/>
              <a:gd name="connsiteX22" fmla="*/ 24320 w 477264"/>
              <a:gd name="connsiteY22" fmla="*/ 982498 h 982498"/>
              <a:gd name="connsiteX23" fmla="*/ 0 w 477264"/>
              <a:gd name="connsiteY23" fmla="*/ 958178 h 982498"/>
              <a:gd name="connsiteX24" fmla="*/ 24320 w 477264"/>
              <a:gd name="connsiteY24" fmla="*/ 933858 h 982498"/>
              <a:gd name="connsiteX25" fmla="*/ 452944 w 477264"/>
              <a:gd name="connsiteY25" fmla="*/ 778215 h 982498"/>
              <a:gd name="connsiteX26" fmla="*/ 477264 w 477264"/>
              <a:gd name="connsiteY26" fmla="*/ 802535 h 982498"/>
              <a:gd name="connsiteX27" fmla="*/ 452944 w 477264"/>
              <a:gd name="connsiteY27" fmla="*/ 826855 h 982498"/>
              <a:gd name="connsiteX28" fmla="*/ 428624 w 477264"/>
              <a:gd name="connsiteY28" fmla="*/ 802535 h 982498"/>
              <a:gd name="connsiteX29" fmla="*/ 452944 w 477264"/>
              <a:gd name="connsiteY29" fmla="*/ 778215 h 982498"/>
              <a:gd name="connsiteX30" fmla="*/ 345788 w 477264"/>
              <a:gd name="connsiteY30" fmla="*/ 778215 h 982498"/>
              <a:gd name="connsiteX31" fmla="*/ 370108 w 477264"/>
              <a:gd name="connsiteY31" fmla="*/ 802535 h 982498"/>
              <a:gd name="connsiteX32" fmla="*/ 345788 w 477264"/>
              <a:gd name="connsiteY32" fmla="*/ 826855 h 982498"/>
              <a:gd name="connsiteX33" fmla="*/ 321468 w 477264"/>
              <a:gd name="connsiteY33" fmla="*/ 802535 h 982498"/>
              <a:gd name="connsiteX34" fmla="*/ 345788 w 477264"/>
              <a:gd name="connsiteY34" fmla="*/ 778215 h 982498"/>
              <a:gd name="connsiteX35" fmla="*/ 238632 w 477264"/>
              <a:gd name="connsiteY35" fmla="*/ 778215 h 982498"/>
              <a:gd name="connsiteX36" fmla="*/ 262952 w 477264"/>
              <a:gd name="connsiteY36" fmla="*/ 802535 h 982498"/>
              <a:gd name="connsiteX37" fmla="*/ 238632 w 477264"/>
              <a:gd name="connsiteY37" fmla="*/ 826855 h 982498"/>
              <a:gd name="connsiteX38" fmla="*/ 214312 w 477264"/>
              <a:gd name="connsiteY38" fmla="*/ 802535 h 982498"/>
              <a:gd name="connsiteX39" fmla="*/ 238632 w 477264"/>
              <a:gd name="connsiteY39" fmla="*/ 778215 h 982498"/>
              <a:gd name="connsiteX40" fmla="*/ 131476 w 477264"/>
              <a:gd name="connsiteY40" fmla="*/ 778215 h 982498"/>
              <a:gd name="connsiteX41" fmla="*/ 155796 w 477264"/>
              <a:gd name="connsiteY41" fmla="*/ 802535 h 982498"/>
              <a:gd name="connsiteX42" fmla="*/ 131476 w 477264"/>
              <a:gd name="connsiteY42" fmla="*/ 826855 h 982498"/>
              <a:gd name="connsiteX43" fmla="*/ 107156 w 477264"/>
              <a:gd name="connsiteY43" fmla="*/ 802535 h 982498"/>
              <a:gd name="connsiteX44" fmla="*/ 131476 w 477264"/>
              <a:gd name="connsiteY44" fmla="*/ 778215 h 982498"/>
              <a:gd name="connsiteX45" fmla="*/ 24320 w 477264"/>
              <a:gd name="connsiteY45" fmla="*/ 778215 h 982498"/>
              <a:gd name="connsiteX46" fmla="*/ 48640 w 477264"/>
              <a:gd name="connsiteY46" fmla="*/ 802535 h 982498"/>
              <a:gd name="connsiteX47" fmla="*/ 24320 w 477264"/>
              <a:gd name="connsiteY47" fmla="*/ 826855 h 982498"/>
              <a:gd name="connsiteX48" fmla="*/ 0 w 477264"/>
              <a:gd name="connsiteY48" fmla="*/ 802535 h 982498"/>
              <a:gd name="connsiteX49" fmla="*/ 24320 w 477264"/>
              <a:gd name="connsiteY49" fmla="*/ 778215 h 982498"/>
              <a:gd name="connsiteX50" fmla="*/ 452944 w 477264"/>
              <a:gd name="connsiteY50" fmla="*/ 622572 h 982498"/>
              <a:gd name="connsiteX51" fmla="*/ 477264 w 477264"/>
              <a:gd name="connsiteY51" fmla="*/ 646892 h 982498"/>
              <a:gd name="connsiteX52" fmla="*/ 452944 w 477264"/>
              <a:gd name="connsiteY52" fmla="*/ 671212 h 982498"/>
              <a:gd name="connsiteX53" fmla="*/ 428624 w 477264"/>
              <a:gd name="connsiteY53" fmla="*/ 646892 h 982498"/>
              <a:gd name="connsiteX54" fmla="*/ 452944 w 477264"/>
              <a:gd name="connsiteY54" fmla="*/ 622572 h 982498"/>
              <a:gd name="connsiteX55" fmla="*/ 345788 w 477264"/>
              <a:gd name="connsiteY55" fmla="*/ 622572 h 982498"/>
              <a:gd name="connsiteX56" fmla="*/ 370108 w 477264"/>
              <a:gd name="connsiteY56" fmla="*/ 646892 h 982498"/>
              <a:gd name="connsiteX57" fmla="*/ 345788 w 477264"/>
              <a:gd name="connsiteY57" fmla="*/ 671212 h 982498"/>
              <a:gd name="connsiteX58" fmla="*/ 321468 w 477264"/>
              <a:gd name="connsiteY58" fmla="*/ 646892 h 982498"/>
              <a:gd name="connsiteX59" fmla="*/ 345788 w 477264"/>
              <a:gd name="connsiteY59" fmla="*/ 622572 h 982498"/>
              <a:gd name="connsiteX60" fmla="*/ 238632 w 477264"/>
              <a:gd name="connsiteY60" fmla="*/ 622572 h 982498"/>
              <a:gd name="connsiteX61" fmla="*/ 262952 w 477264"/>
              <a:gd name="connsiteY61" fmla="*/ 646892 h 982498"/>
              <a:gd name="connsiteX62" fmla="*/ 238632 w 477264"/>
              <a:gd name="connsiteY62" fmla="*/ 671212 h 982498"/>
              <a:gd name="connsiteX63" fmla="*/ 214312 w 477264"/>
              <a:gd name="connsiteY63" fmla="*/ 646892 h 982498"/>
              <a:gd name="connsiteX64" fmla="*/ 238632 w 477264"/>
              <a:gd name="connsiteY64" fmla="*/ 622572 h 982498"/>
              <a:gd name="connsiteX65" fmla="*/ 131476 w 477264"/>
              <a:gd name="connsiteY65" fmla="*/ 622572 h 982498"/>
              <a:gd name="connsiteX66" fmla="*/ 155796 w 477264"/>
              <a:gd name="connsiteY66" fmla="*/ 646892 h 982498"/>
              <a:gd name="connsiteX67" fmla="*/ 131476 w 477264"/>
              <a:gd name="connsiteY67" fmla="*/ 671212 h 982498"/>
              <a:gd name="connsiteX68" fmla="*/ 107156 w 477264"/>
              <a:gd name="connsiteY68" fmla="*/ 646892 h 982498"/>
              <a:gd name="connsiteX69" fmla="*/ 131476 w 477264"/>
              <a:gd name="connsiteY69" fmla="*/ 622572 h 982498"/>
              <a:gd name="connsiteX70" fmla="*/ 24320 w 477264"/>
              <a:gd name="connsiteY70" fmla="*/ 622572 h 982498"/>
              <a:gd name="connsiteX71" fmla="*/ 48640 w 477264"/>
              <a:gd name="connsiteY71" fmla="*/ 646892 h 982498"/>
              <a:gd name="connsiteX72" fmla="*/ 24320 w 477264"/>
              <a:gd name="connsiteY72" fmla="*/ 671212 h 982498"/>
              <a:gd name="connsiteX73" fmla="*/ 0 w 477264"/>
              <a:gd name="connsiteY73" fmla="*/ 646892 h 982498"/>
              <a:gd name="connsiteX74" fmla="*/ 24320 w 477264"/>
              <a:gd name="connsiteY74" fmla="*/ 622572 h 982498"/>
              <a:gd name="connsiteX75" fmla="*/ 24320 w 477264"/>
              <a:gd name="connsiteY75" fmla="*/ 466929 h 982498"/>
              <a:gd name="connsiteX76" fmla="*/ 48640 w 477264"/>
              <a:gd name="connsiteY76" fmla="*/ 491249 h 982498"/>
              <a:gd name="connsiteX77" fmla="*/ 24320 w 477264"/>
              <a:gd name="connsiteY77" fmla="*/ 515569 h 982498"/>
              <a:gd name="connsiteX78" fmla="*/ 0 w 477264"/>
              <a:gd name="connsiteY78" fmla="*/ 491249 h 982498"/>
              <a:gd name="connsiteX79" fmla="*/ 24320 w 477264"/>
              <a:gd name="connsiteY79" fmla="*/ 466929 h 982498"/>
              <a:gd name="connsiteX80" fmla="*/ 131476 w 477264"/>
              <a:gd name="connsiteY80" fmla="*/ 466929 h 982498"/>
              <a:gd name="connsiteX81" fmla="*/ 155796 w 477264"/>
              <a:gd name="connsiteY81" fmla="*/ 491249 h 982498"/>
              <a:gd name="connsiteX82" fmla="*/ 131476 w 477264"/>
              <a:gd name="connsiteY82" fmla="*/ 515569 h 982498"/>
              <a:gd name="connsiteX83" fmla="*/ 107156 w 477264"/>
              <a:gd name="connsiteY83" fmla="*/ 491249 h 982498"/>
              <a:gd name="connsiteX84" fmla="*/ 131476 w 477264"/>
              <a:gd name="connsiteY84" fmla="*/ 466929 h 982498"/>
              <a:gd name="connsiteX85" fmla="*/ 238632 w 477264"/>
              <a:gd name="connsiteY85" fmla="*/ 466929 h 982498"/>
              <a:gd name="connsiteX86" fmla="*/ 262952 w 477264"/>
              <a:gd name="connsiteY86" fmla="*/ 491249 h 982498"/>
              <a:gd name="connsiteX87" fmla="*/ 238632 w 477264"/>
              <a:gd name="connsiteY87" fmla="*/ 515569 h 982498"/>
              <a:gd name="connsiteX88" fmla="*/ 214312 w 477264"/>
              <a:gd name="connsiteY88" fmla="*/ 491249 h 982498"/>
              <a:gd name="connsiteX89" fmla="*/ 238632 w 477264"/>
              <a:gd name="connsiteY89" fmla="*/ 466929 h 982498"/>
              <a:gd name="connsiteX90" fmla="*/ 345788 w 477264"/>
              <a:gd name="connsiteY90" fmla="*/ 466929 h 982498"/>
              <a:gd name="connsiteX91" fmla="*/ 370108 w 477264"/>
              <a:gd name="connsiteY91" fmla="*/ 491249 h 982498"/>
              <a:gd name="connsiteX92" fmla="*/ 345788 w 477264"/>
              <a:gd name="connsiteY92" fmla="*/ 515569 h 982498"/>
              <a:gd name="connsiteX93" fmla="*/ 321468 w 477264"/>
              <a:gd name="connsiteY93" fmla="*/ 491249 h 982498"/>
              <a:gd name="connsiteX94" fmla="*/ 345788 w 477264"/>
              <a:gd name="connsiteY94" fmla="*/ 466929 h 982498"/>
              <a:gd name="connsiteX95" fmla="*/ 452944 w 477264"/>
              <a:gd name="connsiteY95" fmla="*/ 466929 h 982498"/>
              <a:gd name="connsiteX96" fmla="*/ 477264 w 477264"/>
              <a:gd name="connsiteY96" fmla="*/ 491249 h 982498"/>
              <a:gd name="connsiteX97" fmla="*/ 452944 w 477264"/>
              <a:gd name="connsiteY97" fmla="*/ 515569 h 982498"/>
              <a:gd name="connsiteX98" fmla="*/ 428624 w 477264"/>
              <a:gd name="connsiteY98" fmla="*/ 491249 h 982498"/>
              <a:gd name="connsiteX99" fmla="*/ 452944 w 477264"/>
              <a:gd name="connsiteY99" fmla="*/ 466929 h 982498"/>
              <a:gd name="connsiteX100" fmla="*/ 24320 w 477264"/>
              <a:gd name="connsiteY100" fmla="*/ 311287 h 982498"/>
              <a:gd name="connsiteX101" fmla="*/ 48640 w 477264"/>
              <a:gd name="connsiteY101" fmla="*/ 335607 h 982498"/>
              <a:gd name="connsiteX102" fmla="*/ 24320 w 477264"/>
              <a:gd name="connsiteY102" fmla="*/ 359926 h 982498"/>
              <a:gd name="connsiteX103" fmla="*/ 0 w 477264"/>
              <a:gd name="connsiteY103" fmla="*/ 335607 h 982498"/>
              <a:gd name="connsiteX104" fmla="*/ 24320 w 477264"/>
              <a:gd name="connsiteY104" fmla="*/ 311287 h 982498"/>
              <a:gd name="connsiteX105" fmla="*/ 131476 w 477264"/>
              <a:gd name="connsiteY105" fmla="*/ 311286 h 982498"/>
              <a:gd name="connsiteX106" fmla="*/ 155796 w 477264"/>
              <a:gd name="connsiteY106" fmla="*/ 335606 h 982498"/>
              <a:gd name="connsiteX107" fmla="*/ 131476 w 477264"/>
              <a:gd name="connsiteY107" fmla="*/ 359926 h 982498"/>
              <a:gd name="connsiteX108" fmla="*/ 107156 w 477264"/>
              <a:gd name="connsiteY108" fmla="*/ 335606 h 982498"/>
              <a:gd name="connsiteX109" fmla="*/ 131476 w 477264"/>
              <a:gd name="connsiteY109" fmla="*/ 311286 h 982498"/>
              <a:gd name="connsiteX110" fmla="*/ 238632 w 477264"/>
              <a:gd name="connsiteY110" fmla="*/ 311286 h 982498"/>
              <a:gd name="connsiteX111" fmla="*/ 262952 w 477264"/>
              <a:gd name="connsiteY111" fmla="*/ 335606 h 982498"/>
              <a:gd name="connsiteX112" fmla="*/ 238632 w 477264"/>
              <a:gd name="connsiteY112" fmla="*/ 359926 h 982498"/>
              <a:gd name="connsiteX113" fmla="*/ 214312 w 477264"/>
              <a:gd name="connsiteY113" fmla="*/ 335606 h 982498"/>
              <a:gd name="connsiteX114" fmla="*/ 238632 w 477264"/>
              <a:gd name="connsiteY114" fmla="*/ 311286 h 982498"/>
              <a:gd name="connsiteX115" fmla="*/ 345788 w 477264"/>
              <a:gd name="connsiteY115" fmla="*/ 311286 h 982498"/>
              <a:gd name="connsiteX116" fmla="*/ 370108 w 477264"/>
              <a:gd name="connsiteY116" fmla="*/ 335606 h 982498"/>
              <a:gd name="connsiteX117" fmla="*/ 345788 w 477264"/>
              <a:gd name="connsiteY117" fmla="*/ 359926 h 982498"/>
              <a:gd name="connsiteX118" fmla="*/ 321468 w 477264"/>
              <a:gd name="connsiteY118" fmla="*/ 335606 h 982498"/>
              <a:gd name="connsiteX119" fmla="*/ 345788 w 477264"/>
              <a:gd name="connsiteY119" fmla="*/ 311286 h 982498"/>
              <a:gd name="connsiteX120" fmla="*/ 452944 w 477264"/>
              <a:gd name="connsiteY120" fmla="*/ 311286 h 982498"/>
              <a:gd name="connsiteX121" fmla="*/ 477264 w 477264"/>
              <a:gd name="connsiteY121" fmla="*/ 335606 h 982498"/>
              <a:gd name="connsiteX122" fmla="*/ 452944 w 477264"/>
              <a:gd name="connsiteY122" fmla="*/ 359926 h 982498"/>
              <a:gd name="connsiteX123" fmla="*/ 428624 w 477264"/>
              <a:gd name="connsiteY123" fmla="*/ 335606 h 982498"/>
              <a:gd name="connsiteX124" fmla="*/ 452944 w 477264"/>
              <a:gd name="connsiteY124" fmla="*/ 311286 h 982498"/>
              <a:gd name="connsiteX125" fmla="*/ 24320 w 477264"/>
              <a:gd name="connsiteY125" fmla="*/ 155643 h 982498"/>
              <a:gd name="connsiteX126" fmla="*/ 48640 w 477264"/>
              <a:gd name="connsiteY126" fmla="*/ 179963 h 982498"/>
              <a:gd name="connsiteX127" fmla="*/ 24320 w 477264"/>
              <a:gd name="connsiteY127" fmla="*/ 204283 h 982498"/>
              <a:gd name="connsiteX128" fmla="*/ 0 w 477264"/>
              <a:gd name="connsiteY128" fmla="*/ 179963 h 982498"/>
              <a:gd name="connsiteX129" fmla="*/ 24320 w 477264"/>
              <a:gd name="connsiteY129" fmla="*/ 155643 h 982498"/>
              <a:gd name="connsiteX130" fmla="*/ 131476 w 477264"/>
              <a:gd name="connsiteY130" fmla="*/ 155643 h 982498"/>
              <a:gd name="connsiteX131" fmla="*/ 155796 w 477264"/>
              <a:gd name="connsiteY131" fmla="*/ 179963 h 982498"/>
              <a:gd name="connsiteX132" fmla="*/ 131476 w 477264"/>
              <a:gd name="connsiteY132" fmla="*/ 204283 h 982498"/>
              <a:gd name="connsiteX133" fmla="*/ 107156 w 477264"/>
              <a:gd name="connsiteY133" fmla="*/ 179963 h 982498"/>
              <a:gd name="connsiteX134" fmla="*/ 131476 w 477264"/>
              <a:gd name="connsiteY134" fmla="*/ 155643 h 982498"/>
              <a:gd name="connsiteX135" fmla="*/ 238632 w 477264"/>
              <a:gd name="connsiteY135" fmla="*/ 155643 h 982498"/>
              <a:gd name="connsiteX136" fmla="*/ 262952 w 477264"/>
              <a:gd name="connsiteY136" fmla="*/ 179963 h 982498"/>
              <a:gd name="connsiteX137" fmla="*/ 238632 w 477264"/>
              <a:gd name="connsiteY137" fmla="*/ 204283 h 982498"/>
              <a:gd name="connsiteX138" fmla="*/ 214312 w 477264"/>
              <a:gd name="connsiteY138" fmla="*/ 179963 h 982498"/>
              <a:gd name="connsiteX139" fmla="*/ 238632 w 477264"/>
              <a:gd name="connsiteY139" fmla="*/ 155643 h 982498"/>
              <a:gd name="connsiteX140" fmla="*/ 345788 w 477264"/>
              <a:gd name="connsiteY140" fmla="*/ 155643 h 982498"/>
              <a:gd name="connsiteX141" fmla="*/ 370108 w 477264"/>
              <a:gd name="connsiteY141" fmla="*/ 179963 h 982498"/>
              <a:gd name="connsiteX142" fmla="*/ 345788 w 477264"/>
              <a:gd name="connsiteY142" fmla="*/ 204283 h 982498"/>
              <a:gd name="connsiteX143" fmla="*/ 321468 w 477264"/>
              <a:gd name="connsiteY143" fmla="*/ 179963 h 982498"/>
              <a:gd name="connsiteX144" fmla="*/ 345788 w 477264"/>
              <a:gd name="connsiteY144" fmla="*/ 155643 h 982498"/>
              <a:gd name="connsiteX145" fmla="*/ 452944 w 477264"/>
              <a:gd name="connsiteY145" fmla="*/ 155643 h 982498"/>
              <a:gd name="connsiteX146" fmla="*/ 477264 w 477264"/>
              <a:gd name="connsiteY146" fmla="*/ 179963 h 982498"/>
              <a:gd name="connsiteX147" fmla="*/ 452944 w 477264"/>
              <a:gd name="connsiteY147" fmla="*/ 204283 h 982498"/>
              <a:gd name="connsiteX148" fmla="*/ 428624 w 477264"/>
              <a:gd name="connsiteY148" fmla="*/ 179963 h 982498"/>
              <a:gd name="connsiteX149" fmla="*/ 452944 w 477264"/>
              <a:gd name="connsiteY149" fmla="*/ 155643 h 982498"/>
              <a:gd name="connsiteX150" fmla="*/ 452944 w 477264"/>
              <a:gd name="connsiteY150" fmla="*/ 0 h 982498"/>
              <a:gd name="connsiteX151" fmla="*/ 477264 w 477264"/>
              <a:gd name="connsiteY151" fmla="*/ 24320 h 982498"/>
              <a:gd name="connsiteX152" fmla="*/ 452944 w 477264"/>
              <a:gd name="connsiteY152" fmla="*/ 48640 h 982498"/>
              <a:gd name="connsiteX153" fmla="*/ 428624 w 477264"/>
              <a:gd name="connsiteY153" fmla="*/ 24320 h 982498"/>
              <a:gd name="connsiteX154" fmla="*/ 452944 w 477264"/>
              <a:gd name="connsiteY154" fmla="*/ 0 h 982498"/>
              <a:gd name="connsiteX155" fmla="*/ 345788 w 477264"/>
              <a:gd name="connsiteY155" fmla="*/ 0 h 982498"/>
              <a:gd name="connsiteX156" fmla="*/ 370108 w 477264"/>
              <a:gd name="connsiteY156" fmla="*/ 24320 h 982498"/>
              <a:gd name="connsiteX157" fmla="*/ 345788 w 477264"/>
              <a:gd name="connsiteY157" fmla="*/ 48640 h 982498"/>
              <a:gd name="connsiteX158" fmla="*/ 321468 w 477264"/>
              <a:gd name="connsiteY158" fmla="*/ 24320 h 982498"/>
              <a:gd name="connsiteX159" fmla="*/ 345788 w 477264"/>
              <a:gd name="connsiteY159" fmla="*/ 0 h 982498"/>
              <a:gd name="connsiteX160" fmla="*/ 238632 w 477264"/>
              <a:gd name="connsiteY160" fmla="*/ 0 h 982498"/>
              <a:gd name="connsiteX161" fmla="*/ 262952 w 477264"/>
              <a:gd name="connsiteY161" fmla="*/ 24320 h 982498"/>
              <a:gd name="connsiteX162" fmla="*/ 238632 w 477264"/>
              <a:gd name="connsiteY162" fmla="*/ 48640 h 982498"/>
              <a:gd name="connsiteX163" fmla="*/ 214312 w 477264"/>
              <a:gd name="connsiteY163" fmla="*/ 24320 h 982498"/>
              <a:gd name="connsiteX164" fmla="*/ 238632 w 477264"/>
              <a:gd name="connsiteY164" fmla="*/ 0 h 982498"/>
              <a:gd name="connsiteX165" fmla="*/ 131476 w 477264"/>
              <a:gd name="connsiteY165" fmla="*/ 0 h 982498"/>
              <a:gd name="connsiteX166" fmla="*/ 155796 w 477264"/>
              <a:gd name="connsiteY166" fmla="*/ 24320 h 982498"/>
              <a:gd name="connsiteX167" fmla="*/ 131476 w 477264"/>
              <a:gd name="connsiteY167" fmla="*/ 48640 h 982498"/>
              <a:gd name="connsiteX168" fmla="*/ 107156 w 477264"/>
              <a:gd name="connsiteY168" fmla="*/ 24320 h 982498"/>
              <a:gd name="connsiteX169" fmla="*/ 131476 w 477264"/>
              <a:gd name="connsiteY169" fmla="*/ 0 h 982498"/>
              <a:gd name="connsiteX170" fmla="*/ 24320 w 477264"/>
              <a:gd name="connsiteY170" fmla="*/ 0 h 982498"/>
              <a:gd name="connsiteX171" fmla="*/ 48640 w 477264"/>
              <a:gd name="connsiteY171" fmla="*/ 24320 h 982498"/>
              <a:gd name="connsiteX172" fmla="*/ 24320 w 477264"/>
              <a:gd name="connsiteY172" fmla="*/ 48640 h 982498"/>
              <a:gd name="connsiteX173" fmla="*/ 0 w 477264"/>
              <a:gd name="connsiteY173" fmla="*/ 24320 h 982498"/>
              <a:gd name="connsiteX174" fmla="*/ 24320 w 477264"/>
              <a:gd name="connsiteY174" fmla="*/ 0 h 982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477264" h="982498">
                <a:moveTo>
                  <a:pt x="452944" y="933858"/>
                </a:moveTo>
                <a:cubicBezTo>
                  <a:pt x="466376" y="933858"/>
                  <a:pt x="477264" y="944746"/>
                  <a:pt x="477264" y="958178"/>
                </a:cubicBezTo>
                <a:cubicBezTo>
                  <a:pt x="477264" y="971610"/>
                  <a:pt x="466376" y="982498"/>
                  <a:pt x="452944" y="982498"/>
                </a:cubicBezTo>
                <a:cubicBezTo>
                  <a:pt x="439512" y="982498"/>
                  <a:pt x="428624" y="971610"/>
                  <a:pt x="428624" y="958178"/>
                </a:cubicBezTo>
                <a:cubicBezTo>
                  <a:pt x="428624" y="944746"/>
                  <a:pt x="439512" y="933858"/>
                  <a:pt x="452944" y="933858"/>
                </a:cubicBezTo>
                <a:close/>
                <a:moveTo>
                  <a:pt x="345788" y="933858"/>
                </a:moveTo>
                <a:cubicBezTo>
                  <a:pt x="359220" y="933858"/>
                  <a:pt x="370108" y="944746"/>
                  <a:pt x="370108" y="958178"/>
                </a:cubicBezTo>
                <a:cubicBezTo>
                  <a:pt x="370108" y="971610"/>
                  <a:pt x="359220" y="982498"/>
                  <a:pt x="345788" y="982498"/>
                </a:cubicBezTo>
                <a:cubicBezTo>
                  <a:pt x="332356" y="982498"/>
                  <a:pt x="321468" y="971610"/>
                  <a:pt x="321468" y="958178"/>
                </a:cubicBezTo>
                <a:cubicBezTo>
                  <a:pt x="321468" y="944746"/>
                  <a:pt x="332356" y="933858"/>
                  <a:pt x="345788" y="933858"/>
                </a:cubicBezTo>
                <a:close/>
                <a:moveTo>
                  <a:pt x="238632" y="933858"/>
                </a:moveTo>
                <a:cubicBezTo>
                  <a:pt x="252064" y="933858"/>
                  <a:pt x="262952" y="944746"/>
                  <a:pt x="262952" y="958178"/>
                </a:cubicBezTo>
                <a:cubicBezTo>
                  <a:pt x="262952" y="971610"/>
                  <a:pt x="252064" y="982498"/>
                  <a:pt x="238632" y="982498"/>
                </a:cubicBezTo>
                <a:cubicBezTo>
                  <a:pt x="225200" y="982498"/>
                  <a:pt x="214312" y="971610"/>
                  <a:pt x="214312" y="958178"/>
                </a:cubicBezTo>
                <a:cubicBezTo>
                  <a:pt x="214312" y="944746"/>
                  <a:pt x="225200" y="933858"/>
                  <a:pt x="238632" y="933858"/>
                </a:cubicBezTo>
                <a:close/>
                <a:moveTo>
                  <a:pt x="131476" y="933858"/>
                </a:moveTo>
                <a:cubicBezTo>
                  <a:pt x="144908" y="933858"/>
                  <a:pt x="155796" y="944746"/>
                  <a:pt x="155796" y="958178"/>
                </a:cubicBezTo>
                <a:cubicBezTo>
                  <a:pt x="155796" y="971610"/>
                  <a:pt x="144908" y="982498"/>
                  <a:pt x="131476" y="982498"/>
                </a:cubicBezTo>
                <a:cubicBezTo>
                  <a:pt x="118044" y="982498"/>
                  <a:pt x="107156" y="971610"/>
                  <a:pt x="107156" y="958178"/>
                </a:cubicBezTo>
                <a:cubicBezTo>
                  <a:pt x="107156" y="944746"/>
                  <a:pt x="118044" y="933858"/>
                  <a:pt x="131476" y="933858"/>
                </a:cubicBezTo>
                <a:close/>
                <a:moveTo>
                  <a:pt x="24320" y="933858"/>
                </a:moveTo>
                <a:cubicBezTo>
                  <a:pt x="37752" y="933858"/>
                  <a:pt x="48640" y="944746"/>
                  <a:pt x="48640" y="958178"/>
                </a:cubicBezTo>
                <a:cubicBezTo>
                  <a:pt x="48640" y="971610"/>
                  <a:pt x="37752" y="982498"/>
                  <a:pt x="24320" y="982498"/>
                </a:cubicBezTo>
                <a:cubicBezTo>
                  <a:pt x="10888" y="982498"/>
                  <a:pt x="0" y="971610"/>
                  <a:pt x="0" y="958178"/>
                </a:cubicBezTo>
                <a:cubicBezTo>
                  <a:pt x="0" y="944746"/>
                  <a:pt x="10888" y="933858"/>
                  <a:pt x="24320" y="933858"/>
                </a:cubicBezTo>
                <a:close/>
                <a:moveTo>
                  <a:pt x="452944" y="778215"/>
                </a:moveTo>
                <a:cubicBezTo>
                  <a:pt x="466376" y="778215"/>
                  <a:pt x="477264" y="789103"/>
                  <a:pt x="477264" y="802535"/>
                </a:cubicBezTo>
                <a:cubicBezTo>
                  <a:pt x="477264" y="815967"/>
                  <a:pt x="466376" y="826855"/>
                  <a:pt x="452944" y="826855"/>
                </a:cubicBezTo>
                <a:cubicBezTo>
                  <a:pt x="439512" y="826855"/>
                  <a:pt x="428624" y="815967"/>
                  <a:pt x="428624" y="802535"/>
                </a:cubicBezTo>
                <a:cubicBezTo>
                  <a:pt x="428624" y="789103"/>
                  <a:pt x="439512" y="778215"/>
                  <a:pt x="452944" y="778215"/>
                </a:cubicBezTo>
                <a:close/>
                <a:moveTo>
                  <a:pt x="345788" y="778215"/>
                </a:moveTo>
                <a:cubicBezTo>
                  <a:pt x="359220" y="778215"/>
                  <a:pt x="370108" y="789103"/>
                  <a:pt x="370108" y="802535"/>
                </a:cubicBezTo>
                <a:cubicBezTo>
                  <a:pt x="370108" y="815967"/>
                  <a:pt x="359220" y="826855"/>
                  <a:pt x="345788" y="826855"/>
                </a:cubicBezTo>
                <a:cubicBezTo>
                  <a:pt x="332356" y="826855"/>
                  <a:pt x="321468" y="815967"/>
                  <a:pt x="321468" y="802535"/>
                </a:cubicBezTo>
                <a:cubicBezTo>
                  <a:pt x="321468" y="789103"/>
                  <a:pt x="332356" y="778215"/>
                  <a:pt x="345788" y="778215"/>
                </a:cubicBezTo>
                <a:close/>
                <a:moveTo>
                  <a:pt x="238632" y="778215"/>
                </a:moveTo>
                <a:cubicBezTo>
                  <a:pt x="252064" y="778215"/>
                  <a:pt x="262952" y="789103"/>
                  <a:pt x="262952" y="802535"/>
                </a:cubicBezTo>
                <a:cubicBezTo>
                  <a:pt x="262952" y="815967"/>
                  <a:pt x="252064" y="826855"/>
                  <a:pt x="238632" y="826855"/>
                </a:cubicBezTo>
                <a:cubicBezTo>
                  <a:pt x="225200" y="826855"/>
                  <a:pt x="214312" y="815967"/>
                  <a:pt x="214312" y="802535"/>
                </a:cubicBezTo>
                <a:cubicBezTo>
                  <a:pt x="214312" y="789103"/>
                  <a:pt x="225200" y="778215"/>
                  <a:pt x="238632" y="778215"/>
                </a:cubicBezTo>
                <a:close/>
                <a:moveTo>
                  <a:pt x="131476" y="778215"/>
                </a:moveTo>
                <a:cubicBezTo>
                  <a:pt x="144908" y="778215"/>
                  <a:pt x="155796" y="789103"/>
                  <a:pt x="155796" y="802535"/>
                </a:cubicBezTo>
                <a:cubicBezTo>
                  <a:pt x="155796" y="815967"/>
                  <a:pt x="144908" y="826855"/>
                  <a:pt x="131476" y="826855"/>
                </a:cubicBezTo>
                <a:cubicBezTo>
                  <a:pt x="118044" y="826855"/>
                  <a:pt x="107156" y="815967"/>
                  <a:pt x="107156" y="802535"/>
                </a:cubicBezTo>
                <a:cubicBezTo>
                  <a:pt x="107156" y="789103"/>
                  <a:pt x="118044" y="778215"/>
                  <a:pt x="131476" y="778215"/>
                </a:cubicBezTo>
                <a:close/>
                <a:moveTo>
                  <a:pt x="24320" y="778215"/>
                </a:moveTo>
                <a:cubicBezTo>
                  <a:pt x="37752" y="778215"/>
                  <a:pt x="48640" y="789103"/>
                  <a:pt x="48640" y="802535"/>
                </a:cubicBezTo>
                <a:cubicBezTo>
                  <a:pt x="48640" y="815967"/>
                  <a:pt x="37752" y="826855"/>
                  <a:pt x="24320" y="826855"/>
                </a:cubicBezTo>
                <a:cubicBezTo>
                  <a:pt x="10888" y="826855"/>
                  <a:pt x="0" y="815967"/>
                  <a:pt x="0" y="802535"/>
                </a:cubicBezTo>
                <a:cubicBezTo>
                  <a:pt x="0" y="789103"/>
                  <a:pt x="10888" y="778215"/>
                  <a:pt x="24320" y="778215"/>
                </a:cubicBezTo>
                <a:close/>
                <a:moveTo>
                  <a:pt x="452944" y="622572"/>
                </a:moveTo>
                <a:cubicBezTo>
                  <a:pt x="466376" y="622572"/>
                  <a:pt x="477264" y="633460"/>
                  <a:pt x="477264" y="646892"/>
                </a:cubicBezTo>
                <a:cubicBezTo>
                  <a:pt x="477264" y="660324"/>
                  <a:pt x="466376" y="671212"/>
                  <a:pt x="452944" y="671212"/>
                </a:cubicBezTo>
                <a:cubicBezTo>
                  <a:pt x="439512" y="671212"/>
                  <a:pt x="428624" y="660324"/>
                  <a:pt x="428624" y="646892"/>
                </a:cubicBezTo>
                <a:cubicBezTo>
                  <a:pt x="428624" y="633460"/>
                  <a:pt x="439512" y="622572"/>
                  <a:pt x="452944" y="622572"/>
                </a:cubicBezTo>
                <a:close/>
                <a:moveTo>
                  <a:pt x="345788" y="622572"/>
                </a:moveTo>
                <a:cubicBezTo>
                  <a:pt x="359220" y="622572"/>
                  <a:pt x="370108" y="633460"/>
                  <a:pt x="370108" y="646892"/>
                </a:cubicBezTo>
                <a:cubicBezTo>
                  <a:pt x="370108" y="660324"/>
                  <a:pt x="359220" y="671212"/>
                  <a:pt x="345788" y="671212"/>
                </a:cubicBezTo>
                <a:cubicBezTo>
                  <a:pt x="332356" y="671212"/>
                  <a:pt x="321468" y="660324"/>
                  <a:pt x="321468" y="646892"/>
                </a:cubicBezTo>
                <a:cubicBezTo>
                  <a:pt x="321468" y="633460"/>
                  <a:pt x="332356" y="622572"/>
                  <a:pt x="345788" y="622572"/>
                </a:cubicBezTo>
                <a:close/>
                <a:moveTo>
                  <a:pt x="238632" y="622572"/>
                </a:moveTo>
                <a:cubicBezTo>
                  <a:pt x="252064" y="622572"/>
                  <a:pt x="262952" y="633460"/>
                  <a:pt x="262952" y="646892"/>
                </a:cubicBezTo>
                <a:cubicBezTo>
                  <a:pt x="262952" y="660324"/>
                  <a:pt x="252064" y="671212"/>
                  <a:pt x="238632" y="671212"/>
                </a:cubicBezTo>
                <a:cubicBezTo>
                  <a:pt x="225200" y="671212"/>
                  <a:pt x="214312" y="660324"/>
                  <a:pt x="214312" y="646892"/>
                </a:cubicBezTo>
                <a:cubicBezTo>
                  <a:pt x="214312" y="633460"/>
                  <a:pt x="225200" y="622572"/>
                  <a:pt x="238632" y="622572"/>
                </a:cubicBezTo>
                <a:close/>
                <a:moveTo>
                  <a:pt x="131476" y="622572"/>
                </a:moveTo>
                <a:cubicBezTo>
                  <a:pt x="144908" y="622572"/>
                  <a:pt x="155796" y="633460"/>
                  <a:pt x="155796" y="646892"/>
                </a:cubicBezTo>
                <a:cubicBezTo>
                  <a:pt x="155796" y="660324"/>
                  <a:pt x="144908" y="671212"/>
                  <a:pt x="131476" y="671212"/>
                </a:cubicBezTo>
                <a:cubicBezTo>
                  <a:pt x="118044" y="671212"/>
                  <a:pt x="107156" y="660324"/>
                  <a:pt x="107156" y="646892"/>
                </a:cubicBezTo>
                <a:cubicBezTo>
                  <a:pt x="107156" y="633460"/>
                  <a:pt x="118044" y="622572"/>
                  <a:pt x="131476" y="622572"/>
                </a:cubicBezTo>
                <a:close/>
                <a:moveTo>
                  <a:pt x="24320" y="622572"/>
                </a:moveTo>
                <a:cubicBezTo>
                  <a:pt x="37752" y="622572"/>
                  <a:pt x="48640" y="633460"/>
                  <a:pt x="48640" y="646892"/>
                </a:cubicBezTo>
                <a:cubicBezTo>
                  <a:pt x="48640" y="660324"/>
                  <a:pt x="37752" y="671212"/>
                  <a:pt x="24320" y="671212"/>
                </a:cubicBezTo>
                <a:cubicBezTo>
                  <a:pt x="10888" y="671212"/>
                  <a:pt x="0" y="660324"/>
                  <a:pt x="0" y="646892"/>
                </a:cubicBezTo>
                <a:cubicBezTo>
                  <a:pt x="0" y="633460"/>
                  <a:pt x="10888" y="622572"/>
                  <a:pt x="24320" y="622572"/>
                </a:cubicBezTo>
                <a:close/>
                <a:moveTo>
                  <a:pt x="24320" y="466929"/>
                </a:moveTo>
                <a:cubicBezTo>
                  <a:pt x="37752" y="466929"/>
                  <a:pt x="48640" y="477817"/>
                  <a:pt x="48640" y="491249"/>
                </a:cubicBezTo>
                <a:cubicBezTo>
                  <a:pt x="48640" y="504681"/>
                  <a:pt x="37752" y="515569"/>
                  <a:pt x="24320" y="515569"/>
                </a:cubicBezTo>
                <a:cubicBezTo>
                  <a:pt x="10888" y="515569"/>
                  <a:pt x="0" y="504681"/>
                  <a:pt x="0" y="491249"/>
                </a:cubicBezTo>
                <a:cubicBezTo>
                  <a:pt x="0" y="477817"/>
                  <a:pt x="10888" y="466929"/>
                  <a:pt x="24320" y="466929"/>
                </a:cubicBezTo>
                <a:close/>
                <a:moveTo>
                  <a:pt x="131476" y="466929"/>
                </a:moveTo>
                <a:cubicBezTo>
                  <a:pt x="144908" y="466929"/>
                  <a:pt x="155796" y="477817"/>
                  <a:pt x="155796" y="491249"/>
                </a:cubicBezTo>
                <a:cubicBezTo>
                  <a:pt x="155796" y="504681"/>
                  <a:pt x="144908" y="515569"/>
                  <a:pt x="131476" y="515569"/>
                </a:cubicBezTo>
                <a:cubicBezTo>
                  <a:pt x="118044" y="515569"/>
                  <a:pt x="107156" y="504681"/>
                  <a:pt x="107156" y="491249"/>
                </a:cubicBezTo>
                <a:cubicBezTo>
                  <a:pt x="107156" y="477817"/>
                  <a:pt x="118044" y="466929"/>
                  <a:pt x="131476" y="466929"/>
                </a:cubicBezTo>
                <a:close/>
                <a:moveTo>
                  <a:pt x="238632" y="466929"/>
                </a:moveTo>
                <a:cubicBezTo>
                  <a:pt x="252064" y="466929"/>
                  <a:pt x="262952" y="477817"/>
                  <a:pt x="262952" y="491249"/>
                </a:cubicBezTo>
                <a:cubicBezTo>
                  <a:pt x="262952" y="504681"/>
                  <a:pt x="252064" y="515569"/>
                  <a:pt x="238632" y="515569"/>
                </a:cubicBezTo>
                <a:cubicBezTo>
                  <a:pt x="225200" y="515569"/>
                  <a:pt x="214312" y="504681"/>
                  <a:pt x="214312" y="491249"/>
                </a:cubicBezTo>
                <a:cubicBezTo>
                  <a:pt x="214312" y="477817"/>
                  <a:pt x="225200" y="466929"/>
                  <a:pt x="238632" y="466929"/>
                </a:cubicBezTo>
                <a:close/>
                <a:moveTo>
                  <a:pt x="345788" y="466929"/>
                </a:moveTo>
                <a:cubicBezTo>
                  <a:pt x="359220" y="466929"/>
                  <a:pt x="370108" y="477817"/>
                  <a:pt x="370108" y="491249"/>
                </a:cubicBezTo>
                <a:cubicBezTo>
                  <a:pt x="370108" y="504681"/>
                  <a:pt x="359220" y="515569"/>
                  <a:pt x="345788" y="515569"/>
                </a:cubicBezTo>
                <a:cubicBezTo>
                  <a:pt x="332356" y="515569"/>
                  <a:pt x="321468" y="504681"/>
                  <a:pt x="321468" y="491249"/>
                </a:cubicBezTo>
                <a:cubicBezTo>
                  <a:pt x="321468" y="477817"/>
                  <a:pt x="332356" y="466929"/>
                  <a:pt x="345788" y="466929"/>
                </a:cubicBezTo>
                <a:close/>
                <a:moveTo>
                  <a:pt x="452944" y="466929"/>
                </a:moveTo>
                <a:cubicBezTo>
                  <a:pt x="466376" y="466929"/>
                  <a:pt x="477264" y="477817"/>
                  <a:pt x="477264" y="491249"/>
                </a:cubicBezTo>
                <a:cubicBezTo>
                  <a:pt x="477264" y="504681"/>
                  <a:pt x="466376" y="515569"/>
                  <a:pt x="452944" y="515569"/>
                </a:cubicBezTo>
                <a:cubicBezTo>
                  <a:pt x="439512" y="515569"/>
                  <a:pt x="428624" y="504681"/>
                  <a:pt x="428624" y="491249"/>
                </a:cubicBezTo>
                <a:cubicBezTo>
                  <a:pt x="428624" y="477817"/>
                  <a:pt x="439512" y="466929"/>
                  <a:pt x="452944" y="466929"/>
                </a:cubicBezTo>
                <a:close/>
                <a:moveTo>
                  <a:pt x="24320" y="311287"/>
                </a:moveTo>
                <a:cubicBezTo>
                  <a:pt x="37752" y="311287"/>
                  <a:pt x="48640" y="322175"/>
                  <a:pt x="48640" y="335607"/>
                </a:cubicBezTo>
                <a:cubicBezTo>
                  <a:pt x="48640" y="349038"/>
                  <a:pt x="37752" y="359926"/>
                  <a:pt x="24320" y="359926"/>
                </a:cubicBezTo>
                <a:cubicBezTo>
                  <a:pt x="10888" y="359926"/>
                  <a:pt x="0" y="349038"/>
                  <a:pt x="0" y="335607"/>
                </a:cubicBezTo>
                <a:cubicBezTo>
                  <a:pt x="0" y="322175"/>
                  <a:pt x="10888" y="311287"/>
                  <a:pt x="24320" y="311287"/>
                </a:cubicBezTo>
                <a:close/>
                <a:moveTo>
                  <a:pt x="131476" y="311286"/>
                </a:moveTo>
                <a:cubicBezTo>
                  <a:pt x="144908" y="311286"/>
                  <a:pt x="155796" y="322174"/>
                  <a:pt x="155796" y="335606"/>
                </a:cubicBezTo>
                <a:cubicBezTo>
                  <a:pt x="155796" y="349038"/>
                  <a:pt x="144908" y="359926"/>
                  <a:pt x="131476" y="359926"/>
                </a:cubicBezTo>
                <a:cubicBezTo>
                  <a:pt x="118044" y="359926"/>
                  <a:pt x="107156" y="349038"/>
                  <a:pt x="107156" y="335606"/>
                </a:cubicBezTo>
                <a:cubicBezTo>
                  <a:pt x="107156" y="322174"/>
                  <a:pt x="118044" y="311286"/>
                  <a:pt x="131476" y="311286"/>
                </a:cubicBezTo>
                <a:close/>
                <a:moveTo>
                  <a:pt x="238632" y="311286"/>
                </a:moveTo>
                <a:cubicBezTo>
                  <a:pt x="252064" y="311286"/>
                  <a:pt x="262952" y="322174"/>
                  <a:pt x="262952" y="335606"/>
                </a:cubicBezTo>
                <a:cubicBezTo>
                  <a:pt x="262952" y="349038"/>
                  <a:pt x="252064" y="359926"/>
                  <a:pt x="238632" y="359926"/>
                </a:cubicBezTo>
                <a:cubicBezTo>
                  <a:pt x="225200" y="359926"/>
                  <a:pt x="214312" y="349038"/>
                  <a:pt x="214312" y="335606"/>
                </a:cubicBezTo>
                <a:cubicBezTo>
                  <a:pt x="214312" y="322174"/>
                  <a:pt x="225200" y="311286"/>
                  <a:pt x="238632" y="311286"/>
                </a:cubicBezTo>
                <a:close/>
                <a:moveTo>
                  <a:pt x="345788" y="311286"/>
                </a:moveTo>
                <a:cubicBezTo>
                  <a:pt x="359220" y="311286"/>
                  <a:pt x="370108" y="322174"/>
                  <a:pt x="370108" y="335606"/>
                </a:cubicBezTo>
                <a:cubicBezTo>
                  <a:pt x="370108" y="349038"/>
                  <a:pt x="359220" y="359926"/>
                  <a:pt x="345788" y="359926"/>
                </a:cubicBezTo>
                <a:cubicBezTo>
                  <a:pt x="332356" y="359926"/>
                  <a:pt x="321468" y="349038"/>
                  <a:pt x="321468" y="335606"/>
                </a:cubicBezTo>
                <a:cubicBezTo>
                  <a:pt x="321468" y="322174"/>
                  <a:pt x="332356" y="311286"/>
                  <a:pt x="345788" y="311286"/>
                </a:cubicBezTo>
                <a:close/>
                <a:moveTo>
                  <a:pt x="452944" y="311286"/>
                </a:moveTo>
                <a:cubicBezTo>
                  <a:pt x="466376" y="311286"/>
                  <a:pt x="477264" y="322174"/>
                  <a:pt x="477264" y="335606"/>
                </a:cubicBezTo>
                <a:cubicBezTo>
                  <a:pt x="477264" y="349038"/>
                  <a:pt x="466376" y="359926"/>
                  <a:pt x="452944" y="359926"/>
                </a:cubicBezTo>
                <a:cubicBezTo>
                  <a:pt x="439512" y="359926"/>
                  <a:pt x="428624" y="349038"/>
                  <a:pt x="428624" y="335606"/>
                </a:cubicBezTo>
                <a:cubicBezTo>
                  <a:pt x="428624" y="322174"/>
                  <a:pt x="439512" y="311286"/>
                  <a:pt x="452944" y="311286"/>
                </a:cubicBezTo>
                <a:close/>
                <a:moveTo>
                  <a:pt x="24320" y="155643"/>
                </a:moveTo>
                <a:cubicBezTo>
                  <a:pt x="37752" y="155643"/>
                  <a:pt x="48640" y="166531"/>
                  <a:pt x="48640" y="179963"/>
                </a:cubicBezTo>
                <a:cubicBezTo>
                  <a:pt x="48640" y="193395"/>
                  <a:pt x="37752" y="204283"/>
                  <a:pt x="24320" y="204283"/>
                </a:cubicBezTo>
                <a:cubicBezTo>
                  <a:pt x="10888" y="204283"/>
                  <a:pt x="0" y="193395"/>
                  <a:pt x="0" y="179963"/>
                </a:cubicBezTo>
                <a:cubicBezTo>
                  <a:pt x="0" y="166531"/>
                  <a:pt x="10888" y="155643"/>
                  <a:pt x="24320" y="155643"/>
                </a:cubicBezTo>
                <a:close/>
                <a:moveTo>
                  <a:pt x="131476" y="155643"/>
                </a:moveTo>
                <a:cubicBezTo>
                  <a:pt x="144908" y="155643"/>
                  <a:pt x="155796" y="166531"/>
                  <a:pt x="155796" y="179963"/>
                </a:cubicBezTo>
                <a:cubicBezTo>
                  <a:pt x="155796" y="193395"/>
                  <a:pt x="144908" y="204283"/>
                  <a:pt x="131476" y="204283"/>
                </a:cubicBezTo>
                <a:cubicBezTo>
                  <a:pt x="118044" y="204283"/>
                  <a:pt x="107156" y="193395"/>
                  <a:pt x="107156" y="179963"/>
                </a:cubicBezTo>
                <a:cubicBezTo>
                  <a:pt x="107156" y="166531"/>
                  <a:pt x="118044" y="155643"/>
                  <a:pt x="131476" y="155643"/>
                </a:cubicBezTo>
                <a:close/>
                <a:moveTo>
                  <a:pt x="238632" y="155643"/>
                </a:moveTo>
                <a:cubicBezTo>
                  <a:pt x="252064" y="155643"/>
                  <a:pt x="262952" y="166531"/>
                  <a:pt x="262952" y="179963"/>
                </a:cubicBezTo>
                <a:cubicBezTo>
                  <a:pt x="262952" y="193395"/>
                  <a:pt x="252064" y="204283"/>
                  <a:pt x="238632" y="204283"/>
                </a:cubicBezTo>
                <a:cubicBezTo>
                  <a:pt x="225200" y="204283"/>
                  <a:pt x="214312" y="193395"/>
                  <a:pt x="214312" y="179963"/>
                </a:cubicBezTo>
                <a:cubicBezTo>
                  <a:pt x="214312" y="166531"/>
                  <a:pt x="225200" y="155643"/>
                  <a:pt x="238632" y="155643"/>
                </a:cubicBezTo>
                <a:close/>
                <a:moveTo>
                  <a:pt x="345788" y="155643"/>
                </a:moveTo>
                <a:cubicBezTo>
                  <a:pt x="359220" y="155643"/>
                  <a:pt x="370108" y="166531"/>
                  <a:pt x="370108" y="179963"/>
                </a:cubicBezTo>
                <a:cubicBezTo>
                  <a:pt x="370108" y="193395"/>
                  <a:pt x="359220" y="204283"/>
                  <a:pt x="345788" y="204283"/>
                </a:cubicBezTo>
                <a:cubicBezTo>
                  <a:pt x="332356" y="204283"/>
                  <a:pt x="321468" y="193395"/>
                  <a:pt x="321468" y="179963"/>
                </a:cubicBezTo>
                <a:cubicBezTo>
                  <a:pt x="321468" y="166531"/>
                  <a:pt x="332356" y="155643"/>
                  <a:pt x="345788" y="155643"/>
                </a:cubicBezTo>
                <a:close/>
                <a:moveTo>
                  <a:pt x="452944" y="155643"/>
                </a:moveTo>
                <a:cubicBezTo>
                  <a:pt x="466376" y="155643"/>
                  <a:pt x="477264" y="166531"/>
                  <a:pt x="477264" y="179963"/>
                </a:cubicBezTo>
                <a:cubicBezTo>
                  <a:pt x="477264" y="193395"/>
                  <a:pt x="466376" y="204283"/>
                  <a:pt x="452944" y="204283"/>
                </a:cubicBezTo>
                <a:cubicBezTo>
                  <a:pt x="439512" y="204283"/>
                  <a:pt x="428624" y="193395"/>
                  <a:pt x="428624" y="179963"/>
                </a:cubicBezTo>
                <a:cubicBezTo>
                  <a:pt x="428624" y="166531"/>
                  <a:pt x="439512" y="155643"/>
                  <a:pt x="452944" y="155643"/>
                </a:cubicBezTo>
                <a:close/>
                <a:moveTo>
                  <a:pt x="452944" y="0"/>
                </a:moveTo>
                <a:cubicBezTo>
                  <a:pt x="466376" y="0"/>
                  <a:pt x="477264" y="10888"/>
                  <a:pt x="477264" y="24320"/>
                </a:cubicBezTo>
                <a:cubicBezTo>
                  <a:pt x="477264" y="37752"/>
                  <a:pt x="466376" y="48640"/>
                  <a:pt x="452944" y="48640"/>
                </a:cubicBezTo>
                <a:cubicBezTo>
                  <a:pt x="439512" y="48640"/>
                  <a:pt x="428624" y="37752"/>
                  <a:pt x="428624" y="24320"/>
                </a:cubicBezTo>
                <a:cubicBezTo>
                  <a:pt x="428624" y="10888"/>
                  <a:pt x="439512" y="0"/>
                  <a:pt x="452944" y="0"/>
                </a:cubicBezTo>
                <a:close/>
                <a:moveTo>
                  <a:pt x="345788" y="0"/>
                </a:moveTo>
                <a:cubicBezTo>
                  <a:pt x="359220" y="0"/>
                  <a:pt x="370108" y="10888"/>
                  <a:pt x="370108" y="24320"/>
                </a:cubicBezTo>
                <a:cubicBezTo>
                  <a:pt x="370108" y="37752"/>
                  <a:pt x="359220" y="48640"/>
                  <a:pt x="345788" y="48640"/>
                </a:cubicBezTo>
                <a:cubicBezTo>
                  <a:pt x="332356" y="48640"/>
                  <a:pt x="321468" y="37752"/>
                  <a:pt x="321468" y="24320"/>
                </a:cubicBezTo>
                <a:cubicBezTo>
                  <a:pt x="321468" y="10888"/>
                  <a:pt x="332356" y="0"/>
                  <a:pt x="345788" y="0"/>
                </a:cubicBezTo>
                <a:close/>
                <a:moveTo>
                  <a:pt x="238632" y="0"/>
                </a:moveTo>
                <a:cubicBezTo>
                  <a:pt x="252064" y="0"/>
                  <a:pt x="262952" y="10888"/>
                  <a:pt x="262952" y="24320"/>
                </a:cubicBezTo>
                <a:cubicBezTo>
                  <a:pt x="262952" y="37752"/>
                  <a:pt x="252064" y="48640"/>
                  <a:pt x="238632" y="48640"/>
                </a:cubicBezTo>
                <a:cubicBezTo>
                  <a:pt x="225200" y="48640"/>
                  <a:pt x="214312" y="37752"/>
                  <a:pt x="214312" y="24320"/>
                </a:cubicBezTo>
                <a:cubicBezTo>
                  <a:pt x="214312" y="10888"/>
                  <a:pt x="225200" y="0"/>
                  <a:pt x="238632" y="0"/>
                </a:cubicBezTo>
                <a:close/>
                <a:moveTo>
                  <a:pt x="131476" y="0"/>
                </a:moveTo>
                <a:cubicBezTo>
                  <a:pt x="144908" y="0"/>
                  <a:pt x="155796" y="10888"/>
                  <a:pt x="155796" y="24320"/>
                </a:cubicBezTo>
                <a:cubicBezTo>
                  <a:pt x="155796" y="37752"/>
                  <a:pt x="144908" y="48640"/>
                  <a:pt x="131476" y="48640"/>
                </a:cubicBezTo>
                <a:cubicBezTo>
                  <a:pt x="118044" y="48640"/>
                  <a:pt x="107156" y="37752"/>
                  <a:pt x="107156" y="24320"/>
                </a:cubicBezTo>
                <a:cubicBezTo>
                  <a:pt x="107156" y="10888"/>
                  <a:pt x="118044" y="0"/>
                  <a:pt x="131476" y="0"/>
                </a:cubicBezTo>
                <a:close/>
                <a:moveTo>
                  <a:pt x="24320" y="0"/>
                </a:moveTo>
                <a:cubicBezTo>
                  <a:pt x="37752" y="0"/>
                  <a:pt x="48640" y="10888"/>
                  <a:pt x="48640" y="24320"/>
                </a:cubicBezTo>
                <a:cubicBezTo>
                  <a:pt x="48640" y="37752"/>
                  <a:pt x="37752" y="48640"/>
                  <a:pt x="24320" y="48640"/>
                </a:cubicBezTo>
                <a:cubicBezTo>
                  <a:pt x="10888" y="48640"/>
                  <a:pt x="0" y="37752"/>
                  <a:pt x="0" y="24320"/>
                </a:cubicBezTo>
                <a:cubicBezTo>
                  <a:pt x="0" y="10888"/>
                  <a:pt x="10888" y="0"/>
                  <a:pt x="24320" y="0"/>
                </a:cubicBezTo>
                <a:close/>
              </a:path>
            </a:pathLst>
          </a:custGeom>
          <a:gradFill flip="none" rotWithShape="1">
            <a:gsLst>
              <a:gs pos="0">
                <a:schemeClr val="accent1"/>
              </a:gs>
              <a:gs pos="100000">
                <a:schemeClr val="accent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lumMod val="85000"/>
                  <a:lumOff val="15000"/>
                </a:schemeClr>
              </a:solidFill>
              <a:latin typeface="思源宋体 CN" panose="02020400000000000000" pitchFamily="18" charset="-122"/>
              <a:ea typeface="思源宋体 CN" panose="02020400000000000000" pitchFamily="18" charset="-122"/>
              <a:sym typeface="思源宋体 CN" panose="02020400000000000000" pitchFamily="18" charset="-122"/>
            </a:endParaRPr>
          </a:p>
        </p:txBody>
      </p:sp>
      <p:sp>
        <p:nvSpPr>
          <p:cNvPr id="41" name="任意多边形: 形状 40">
            <a:extLst>
              <a:ext uri="{FF2B5EF4-FFF2-40B4-BE49-F238E27FC236}">
                <a16:creationId xmlns:a16="http://schemas.microsoft.com/office/drawing/2014/main" id="{E7D9FD73-ADFC-667D-15C8-0FB08C272581}"/>
              </a:ext>
            </a:extLst>
          </p:cNvPr>
          <p:cNvSpPr/>
          <p:nvPr/>
        </p:nvSpPr>
        <p:spPr>
          <a:xfrm>
            <a:off x="1508950" y="1126066"/>
            <a:ext cx="307149" cy="632299"/>
          </a:xfrm>
          <a:custGeom>
            <a:avLst/>
            <a:gdLst>
              <a:gd name="connsiteX0" fmla="*/ 452944 w 477264"/>
              <a:gd name="connsiteY0" fmla="*/ 933858 h 982498"/>
              <a:gd name="connsiteX1" fmla="*/ 477264 w 477264"/>
              <a:gd name="connsiteY1" fmla="*/ 958178 h 982498"/>
              <a:gd name="connsiteX2" fmla="*/ 452944 w 477264"/>
              <a:gd name="connsiteY2" fmla="*/ 982498 h 982498"/>
              <a:gd name="connsiteX3" fmla="*/ 428624 w 477264"/>
              <a:gd name="connsiteY3" fmla="*/ 958178 h 982498"/>
              <a:gd name="connsiteX4" fmla="*/ 452944 w 477264"/>
              <a:gd name="connsiteY4" fmla="*/ 933858 h 982498"/>
              <a:gd name="connsiteX5" fmla="*/ 345788 w 477264"/>
              <a:gd name="connsiteY5" fmla="*/ 933858 h 982498"/>
              <a:gd name="connsiteX6" fmla="*/ 370108 w 477264"/>
              <a:gd name="connsiteY6" fmla="*/ 958178 h 982498"/>
              <a:gd name="connsiteX7" fmla="*/ 345788 w 477264"/>
              <a:gd name="connsiteY7" fmla="*/ 982498 h 982498"/>
              <a:gd name="connsiteX8" fmla="*/ 321468 w 477264"/>
              <a:gd name="connsiteY8" fmla="*/ 958178 h 982498"/>
              <a:gd name="connsiteX9" fmla="*/ 345788 w 477264"/>
              <a:gd name="connsiteY9" fmla="*/ 933858 h 982498"/>
              <a:gd name="connsiteX10" fmla="*/ 238632 w 477264"/>
              <a:gd name="connsiteY10" fmla="*/ 933858 h 982498"/>
              <a:gd name="connsiteX11" fmla="*/ 262952 w 477264"/>
              <a:gd name="connsiteY11" fmla="*/ 958178 h 982498"/>
              <a:gd name="connsiteX12" fmla="*/ 238632 w 477264"/>
              <a:gd name="connsiteY12" fmla="*/ 982498 h 982498"/>
              <a:gd name="connsiteX13" fmla="*/ 214312 w 477264"/>
              <a:gd name="connsiteY13" fmla="*/ 958178 h 982498"/>
              <a:gd name="connsiteX14" fmla="*/ 238632 w 477264"/>
              <a:gd name="connsiteY14" fmla="*/ 933858 h 982498"/>
              <a:gd name="connsiteX15" fmla="*/ 131476 w 477264"/>
              <a:gd name="connsiteY15" fmla="*/ 933858 h 982498"/>
              <a:gd name="connsiteX16" fmla="*/ 155796 w 477264"/>
              <a:gd name="connsiteY16" fmla="*/ 958178 h 982498"/>
              <a:gd name="connsiteX17" fmla="*/ 131476 w 477264"/>
              <a:gd name="connsiteY17" fmla="*/ 982498 h 982498"/>
              <a:gd name="connsiteX18" fmla="*/ 107156 w 477264"/>
              <a:gd name="connsiteY18" fmla="*/ 958178 h 982498"/>
              <a:gd name="connsiteX19" fmla="*/ 131476 w 477264"/>
              <a:gd name="connsiteY19" fmla="*/ 933858 h 982498"/>
              <a:gd name="connsiteX20" fmla="*/ 24320 w 477264"/>
              <a:gd name="connsiteY20" fmla="*/ 933858 h 982498"/>
              <a:gd name="connsiteX21" fmla="*/ 48640 w 477264"/>
              <a:gd name="connsiteY21" fmla="*/ 958178 h 982498"/>
              <a:gd name="connsiteX22" fmla="*/ 24320 w 477264"/>
              <a:gd name="connsiteY22" fmla="*/ 982498 h 982498"/>
              <a:gd name="connsiteX23" fmla="*/ 0 w 477264"/>
              <a:gd name="connsiteY23" fmla="*/ 958178 h 982498"/>
              <a:gd name="connsiteX24" fmla="*/ 24320 w 477264"/>
              <a:gd name="connsiteY24" fmla="*/ 933858 h 982498"/>
              <a:gd name="connsiteX25" fmla="*/ 452944 w 477264"/>
              <a:gd name="connsiteY25" fmla="*/ 778215 h 982498"/>
              <a:gd name="connsiteX26" fmla="*/ 477264 w 477264"/>
              <a:gd name="connsiteY26" fmla="*/ 802535 h 982498"/>
              <a:gd name="connsiteX27" fmla="*/ 452944 w 477264"/>
              <a:gd name="connsiteY27" fmla="*/ 826855 h 982498"/>
              <a:gd name="connsiteX28" fmla="*/ 428624 w 477264"/>
              <a:gd name="connsiteY28" fmla="*/ 802535 h 982498"/>
              <a:gd name="connsiteX29" fmla="*/ 452944 w 477264"/>
              <a:gd name="connsiteY29" fmla="*/ 778215 h 982498"/>
              <a:gd name="connsiteX30" fmla="*/ 345788 w 477264"/>
              <a:gd name="connsiteY30" fmla="*/ 778215 h 982498"/>
              <a:gd name="connsiteX31" fmla="*/ 370108 w 477264"/>
              <a:gd name="connsiteY31" fmla="*/ 802535 h 982498"/>
              <a:gd name="connsiteX32" fmla="*/ 345788 w 477264"/>
              <a:gd name="connsiteY32" fmla="*/ 826855 h 982498"/>
              <a:gd name="connsiteX33" fmla="*/ 321468 w 477264"/>
              <a:gd name="connsiteY33" fmla="*/ 802535 h 982498"/>
              <a:gd name="connsiteX34" fmla="*/ 345788 w 477264"/>
              <a:gd name="connsiteY34" fmla="*/ 778215 h 982498"/>
              <a:gd name="connsiteX35" fmla="*/ 238632 w 477264"/>
              <a:gd name="connsiteY35" fmla="*/ 778215 h 982498"/>
              <a:gd name="connsiteX36" fmla="*/ 262952 w 477264"/>
              <a:gd name="connsiteY36" fmla="*/ 802535 h 982498"/>
              <a:gd name="connsiteX37" fmla="*/ 238632 w 477264"/>
              <a:gd name="connsiteY37" fmla="*/ 826855 h 982498"/>
              <a:gd name="connsiteX38" fmla="*/ 214312 w 477264"/>
              <a:gd name="connsiteY38" fmla="*/ 802535 h 982498"/>
              <a:gd name="connsiteX39" fmla="*/ 238632 w 477264"/>
              <a:gd name="connsiteY39" fmla="*/ 778215 h 982498"/>
              <a:gd name="connsiteX40" fmla="*/ 131476 w 477264"/>
              <a:gd name="connsiteY40" fmla="*/ 778215 h 982498"/>
              <a:gd name="connsiteX41" fmla="*/ 155796 w 477264"/>
              <a:gd name="connsiteY41" fmla="*/ 802535 h 982498"/>
              <a:gd name="connsiteX42" fmla="*/ 131476 w 477264"/>
              <a:gd name="connsiteY42" fmla="*/ 826855 h 982498"/>
              <a:gd name="connsiteX43" fmla="*/ 107156 w 477264"/>
              <a:gd name="connsiteY43" fmla="*/ 802535 h 982498"/>
              <a:gd name="connsiteX44" fmla="*/ 131476 w 477264"/>
              <a:gd name="connsiteY44" fmla="*/ 778215 h 982498"/>
              <a:gd name="connsiteX45" fmla="*/ 24320 w 477264"/>
              <a:gd name="connsiteY45" fmla="*/ 778215 h 982498"/>
              <a:gd name="connsiteX46" fmla="*/ 48640 w 477264"/>
              <a:gd name="connsiteY46" fmla="*/ 802535 h 982498"/>
              <a:gd name="connsiteX47" fmla="*/ 24320 w 477264"/>
              <a:gd name="connsiteY47" fmla="*/ 826855 h 982498"/>
              <a:gd name="connsiteX48" fmla="*/ 0 w 477264"/>
              <a:gd name="connsiteY48" fmla="*/ 802535 h 982498"/>
              <a:gd name="connsiteX49" fmla="*/ 24320 w 477264"/>
              <a:gd name="connsiteY49" fmla="*/ 778215 h 982498"/>
              <a:gd name="connsiteX50" fmla="*/ 452944 w 477264"/>
              <a:gd name="connsiteY50" fmla="*/ 622572 h 982498"/>
              <a:gd name="connsiteX51" fmla="*/ 477264 w 477264"/>
              <a:gd name="connsiteY51" fmla="*/ 646892 h 982498"/>
              <a:gd name="connsiteX52" fmla="*/ 452944 w 477264"/>
              <a:gd name="connsiteY52" fmla="*/ 671212 h 982498"/>
              <a:gd name="connsiteX53" fmla="*/ 428624 w 477264"/>
              <a:gd name="connsiteY53" fmla="*/ 646892 h 982498"/>
              <a:gd name="connsiteX54" fmla="*/ 452944 w 477264"/>
              <a:gd name="connsiteY54" fmla="*/ 622572 h 982498"/>
              <a:gd name="connsiteX55" fmla="*/ 345788 w 477264"/>
              <a:gd name="connsiteY55" fmla="*/ 622572 h 982498"/>
              <a:gd name="connsiteX56" fmla="*/ 370108 w 477264"/>
              <a:gd name="connsiteY56" fmla="*/ 646892 h 982498"/>
              <a:gd name="connsiteX57" fmla="*/ 345788 w 477264"/>
              <a:gd name="connsiteY57" fmla="*/ 671212 h 982498"/>
              <a:gd name="connsiteX58" fmla="*/ 321468 w 477264"/>
              <a:gd name="connsiteY58" fmla="*/ 646892 h 982498"/>
              <a:gd name="connsiteX59" fmla="*/ 345788 w 477264"/>
              <a:gd name="connsiteY59" fmla="*/ 622572 h 982498"/>
              <a:gd name="connsiteX60" fmla="*/ 238632 w 477264"/>
              <a:gd name="connsiteY60" fmla="*/ 622572 h 982498"/>
              <a:gd name="connsiteX61" fmla="*/ 262952 w 477264"/>
              <a:gd name="connsiteY61" fmla="*/ 646892 h 982498"/>
              <a:gd name="connsiteX62" fmla="*/ 238632 w 477264"/>
              <a:gd name="connsiteY62" fmla="*/ 671212 h 982498"/>
              <a:gd name="connsiteX63" fmla="*/ 214312 w 477264"/>
              <a:gd name="connsiteY63" fmla="*/ 646892 h 982498"/>
              <a:gd name="connsiteX64" fmla="*/ 238632 w 477264"/>
              <a:gd name="connsiteY64" fmla="*/ 622572 h 982498"/>
              <a:gd name="connsiteX65" fmla="*/ 131476 w 477264"/>
              <a:gd name="connsiteY65" fmla="*/ 622572 h 982498"/>
              <a:gd name="connsiteX66" fmla="*/ 155796 w 477264"/>
              <a:gd name="connsiteY66" fmla="*/ 646892 h 982498"/>
              <a:gd name="connsiteX67" fmla="*/ 131476 w 477264"/>
              <a:gd name="connsiteY67" fmla="*/ 671212 h 982498"/>
              <a:gd name="connsiteX68" fmla="*/ 107156 w 477264"/>
              <a:gd name="connsiteY68" fmla="*/ 646892 h 982498"/>
              <a:gd name="connsiteX69" fmla="*/ 131476 w 477264"/>
              <a:gd name="connsiteY69" fmla="*/ 622572 h 982498"/>
              <a:gd name="connsiteX70" fmla="*/ 24320 w 477264"/>
              <a:gd name="connsiteY70" fmla="*/ 622572 h 982498"/>
              <a:gd name="connsiteX71" fmla="*/ 48640 w 477264"/>
              <a:gd name="connsiteY71" fmla="*/ 646892 h 982498"/>
              <a:gd name="connsiteX72" fmla="*/ 24320 w 477264"/>
              <a:gd name="connsiteY72" fmla="*/ 671212 h 982498"/>
              <a:gd name="connsiteX73" fmla="*/ 0 w 477264"/>
              <a:gd name="connsiteY73" fmla="*/ 646892 h 982498"/>
              <a:gd name="connsiteX74" fmla="*/ 24320 w 477264"/>
              <a:gd name="connsiteY74" fmla="*/ 622572 h 982498"/>
              <a:gd name="connsiteX75" fmla="*/ 24320 w 477264"/>
              <a:gd name="connsiteY75" fmla="*/ 466929 h 982498"/>
              <a:gd name="connsiteX76" fmla="*/ 48640 w 477264"/>
              <a:gd name="connsiteY76" fmla="*/ 491249 h 982498"/>
              <a:gd name="connsiteX77" fmla="*/ 24320 w 477264"/>
              <a:gd name="connsiteY77" fmla="*/ 515569 h 982498"/>
              <a:gd name="connsiteX78" fmla="*/ 0 w 477264"/>
              <a:gd name="connsiteY78" fmla="*/ 491249 h 982498"/>
              <a:gd name="connsiteX79" fmla="*/ 24320 w 477264"/>
              <a:gd name="connsiteY79" fmla="*/ 466929 h 982498"/>
              <a:gd name="connsiteX80" fmla="*/ 131476 w 477264"/>
              <a:gd name="connsiteY80" fmla="*/ 466929 h 982498"/>
              <a:gd name="connsiteX81" fmla="*/ 155796 w 477264"/>
              <a:gd name="connsiteY81" fmla="*/ 491249 h 982498"/>
              <a:gd name="connsiteX82" fmla="*/ 131476 w 477264"/>
              <a:gd name="connsiteY82" fmla="*/ 515569 h 982498"/>
              <a:gd name="connsiteX83" fmla="*/ 107156 w 477264"/>
              <a:gd name="connsiteY83" fmla="*/ 491249 h 982498"/>
              <a:gd name="connsiteX84" fmla="*/ 131476 w 477264"/>
              <a:gd name="connsiteY84" fmla="*/ 466929 h 982498"/>
              <a:gd name="connsiteX85" fmla="*/ 238632 w 477264"/>
              <a:gd name="connsiteY85" fmla="*/ 466929 h 982498"/>
              <a:gd name="connsiteX86" fmla="*/ 262952 w 477264"/>
              <a:gd name="connsiteY86" fmla="*/ 491249 h 982498"/>
              <a:gd name="connsiteX87" fmla="*/ 238632 w 477264"/>
              <a:gd name="connsiteY87" fmla="*/ 515569 h 982498"/>
              <a:gd name="connsiteX88" fmla="*/ 214312 w 477264"/>
              <a:gd name="connsiteY88" fmla="*/ 491249 h 982498"/>
              <a:gd name="connsiteX89" fmla="*/ 238632 w 477264"/>
              <a:gd name="connsiteY89" fmla="*/ 466929 h 982498"/>
              <a:gd name="connsiteX90" fmla="*/ 345788 w 477264"/>
              <a:gd name="connsiteY90" fmla="*/ 466929 h 982498"/>
              <a:gd name="connsiteX91" fmla="*/ 370108 w 477264"/>
              <a:gd name="connsiteY91" fmla="*/ 491249 h 982498"/>
              <a:gd name="connsiteX92" fmla="*/ 345788 w 477264"/>
              <a:gd name="connsiteY92" fmla="*/ 515569 h 982498"/>
              <a:gd name="connsiteX93" fmla="*/ 321468 w 477264"/>
              <a:gd name="connsiteY93" fmla="*/ 491249 h 982498"/>
              <a:gd name="connsiteX94" fmla="*/ 345788 w 477264"/>
              <a:gd name="connsiteY94" fmla="*/ 466929 h 982498"/>
              <a:gd name="connsiteX95" fmla="*/ 452944 w 477264"/>
              <a:gd name="connsiteY95" fmla="*/ 466929 h 982498"/>
              <a:gd name="connsiteX96" fmla="*/ 477264 w 477264"/>
              <a:gd name="connsiteY96" fmla="*/ 491249 h 982498"/>
              <a:gd name="connsiteX97" fmla="*/ 452944 w 477264"/>
              <a:gd name="connsiteY97" fmla="*/ 515569 h 982498"/>
              <a:gd name="connsiteX98" fmla="*/ 428624 w 477264"/>
              <a:gd name="connsiteY98" fmla="*/ 491249 h 982498"/>
              <a:gd name="connsiteX99" fmla="*/ 452944 w 477264"/>
              <a:gd name="connsiteY99" fmla="*/ 466929 h 982498"/>
              <a:gd name="connsiteX100" fmla="*/ 24320 w 477264"/>
              <a:gd name="connsiteY100" fmla="*/ 311287 h 982498"/>
              <a:gd name="connsiteX101" fmla="*/ 48640 w 477264"/>
              <a:gd name="connsiteY101" fmla="*/ 335607 h 982498"/>
              <a:gd name="connsiteX102" fmla="*/ 24320 w 477264"/>
              <a:gd name="connsiteY102" fmla="*/ 359926 h 982498"/>
              <a:gd name="connsiteX103" fmla="*/ 0 w 477264"/>
              <a:gd name="connsiteY103" fmla="*/ 335607 h 982498"/>
              <a:gd name="connsiteX104" fmla="*/ 24320 w 477264"/>
              <a:gd name="connsiteY104" fmla="*/ 311287 h 982498"/>
              <a:gd name="connsiteX105" fmla="*/ 131476 w 477264"/>
              <a:gd name="connsiteY105" fmla="*/ 311286 h 982498"/>
              <a:gd name="connsiteX106" fmla="*/ 155796 w 477264"/>
              <a:gd name="connsiteY106" fmla="*/ 335606 h 982498"/>
              <a:gd name="connsiteX107" fmla="*/ 131476 w 477264"/>
              <a:gd name="connsiteY107" fmla="*/ 359926 h 982498"/>
              <a:gd name="connsiteX108" fmla="*/ 107156 w 477264"/>
              <a:gd name="connsiteY108" fmla="*/ 335606 h 982498"/>
              <a:gd name="connsiteX109" fmla="*/ 131476 w 477264"/>
              <a:gd name="connsiteY109" fmla="*/ 311286 h 982498"/>
              <a:gd name="connsiteX110" fmla="*/ 238632 w 477264"/>
              <a:gd name="connsiteY110" fmla="*/ 311286 h 982498"/>
              <a:gd name="connsiteX111" fmla="*/ 262952 w 477264"/>
              <a:gd name="connsiteY111" fmla="*/ 335606 h 982498"/>
              <a:gd name="connsiteX112" fmla="*/ 238632 w 477264"/>
              <a:gd name="connsiteY112" fmla="*/ 359926 h 982498"/>
              <a:gd name="connsiteX113" fmla="*/ 214312 w 477264"/>
              <a:gd name="connsiteY113" fmla="*/ 335606 h 982498"/>
              <a:gd name="connsiteX114" fmla="*/ 238632 w 477264"/>
              <a:gd name="connsiteY114" fmla="*/ 311286 h 982498"/>
              <a:gd name="connsiteX115" fmla="*/ 345788 w 477264"/>
              <a:gd name="connsiteY115" fmla="*/ 311286 h 982498"/>
              <a:gd name="connsiteX116" fmla="*/ 370108 w 477264"/>
              <a:gd name="connsiteY116" fmla="*/ 335606 h 982498"/>
              <a:gd name="connsiteX117" fmla="*/ 345788 w 477264"/>
              <a:gd name="connsiteY117" fmla="*/ 359926 h 982498"/>
              <a:gd name="connsiteX118" fmla="*/ 321468 w 477264"/>
              <a:gd name="connsiteY118" fmla="*/ 335606 h 982498"/>
              <a:gd name="connsiteX119" fmla="*/ 345788 w 477264"/>
              <a:gd name="connsiteY119" fmla="*/ 311286 h 982498"/>
              <a:gd name="connsiteX120" fmla="*/ 452944 w 477264"/>
              <a:gd name="connsiteY120" fmla="*/ 311286 h 982498"/>
              <a:gd name="connsiteX121" fmla="*/ 477264 w 477264"/>
              <a:gd name="connsiteY121" fmla="*/ 335606 h 982498"/>
              <a:gd name="connsiteX122" fmla="*/ 452944 w 477264"/>
              <a:gd name="connsiteY122" fmla="*/ 359926 h 982498"/>
              <a:gd name="connsiteX123" fmla="*/ 428624 w 477264"/>
              <a:gd name="connsiteY123" fmla="*/ 335606 h 982498"/>
              <a:gd name="connsiteX124" fmla="*/ 452944 w 477264"/>
              <a:gd name="connsiteY124" fmla="*/ 311286 h 982498"/>
              <a:gd name="connsiteX125" fmla="*/ 24320 w 477264"/>
              <a:gd name="connsiteY125" fmla="*/ 155643 h 982498"/>
              <a:gd name="connsiteX126" fmla="*/ 48640 w 477264"/>
              <a:gd name="connsiteY126" fmla="*/ 179963 h 982498"/>
              <a:gd name="connsiteX127" fmla="*/ 24320 w 477264"/>
              <a:gd name="connsiteY127" fmla="*/ 204283 h 982498"/>
              <a:gd name="connsiteX128" fmla="*/ 0 w 477264"/>
              <a:gd name="connsiteY128" fmla="*/ 179963 h 982498"/>
              <a:gd name="connsiteX129" fmla="*/ 24320 w 477264"/>
              <a:gd name="connsiteY129" fmla="*/ 155643 h 982498"/>
              <a:gd name="connsiteX130" fmla="*/ 131476 w 477264"/>
              <a:gd name="connsiteY130" fmla="*/ 155643 h 982498"/>
              <a:gd name="connsiteX131" fmla="*/ 155796 w 477264"/>
              <a:gd name="connsiteY131" fmla="*/ 179963 h 982498"/>
              <a:gd name="connsiteX132" fmla="*/ 131476 w 477264"/>
              <a:gd name="connsiteY132" fmla="*/ 204283 h 982498"/>
              <a:gd name="connsiteX133" fmla="*/ 107156 w 477264"/>
              <a:gd name="connsiteY133" fmla="*/ 179963 h 982498"/>
              <a:gd name="connsiteX134" fmla="*/ 131476 w 477264"/>
              <a:gd name="connsiteY134" fmla="*/ 155643 h 982498"/>
              <a:gd name="connsiteX135" fmla="*/ 238632 w 477264"/>
              <a:gd name="connsiteY135" fmla="*/ 155643 h 982498"/>
              <a:gd name="connsiteX136" fmla="*/ 262952 w 477264"/>
              <a:gd name="connsiteY136" fmla="*/ 179963 h 982498"/>
              <a:gd name="connsiteX137" fmla="*/ 238632 w 477264"/>
              <a:gd name="connsiteY137" fmla="*/ 204283 h 982498"/>
              <a:gd name="connsiteX138" fmla="*/ 214312 w 477264"/>
              <a:gd name="connsiteY138" fmla="*/ 179963 h 982498"/>
              <a:gd name="connsiteX139" fmla="*/ 238632 w 477264"/>
              <a:gd name="connsiteY139" fmla="*/ 155643 h 982498"/>
              <a:gd name="connsiteX140" fmla="*/ 345788 w 477264"/>
              <a:gd name="connsiteY140" fmla="*/ 155643 h 982498"/>
              <a:gd name="connsiteX141" fmla="*/ 370108 w 477264"/>
              <a:gd name="connsiteY141" fmla="*/ 179963 h 982498"/>
              <a:gd name="connsiteX142" fmla="*/ 345788 w 477264"/>
              <a:gd name="connsiteY142" fmla="*/ 204283 h 982498"/>
              <a:gd name="connsiteX143" fmla="*/ 321468 w 477264"/>
              <a:gd name="connsiteY143" fmla="*/ 179963 h 982498"/>
              <a:gd name="connsiteX144" fmla="*/ 345788 w 477264"/>
              <a:gd name="connsiteY144" fmla="*/ 155643 h 982498"/>
              <a:gd name="connsiteX145" fmla="*/ 452944 w 477264"/>
              <a:gd name="connsiteY145" fmla="*/ 155643 h 982498"/>
              <a:gd name="connsiteX146" fmla="*/ 477264 w 477264"/>
              <a:gd name="connsiteY146" fmla="*/ 179963 h 982498"/>
              <a:gd name="connsiteX147" fmla="*/ 452944 w 477264"/>
              <a:gd name="connsiteY147" fmla="*/ 204283 h 982498"/>
              <a:gd name="connsiteX148" fmla="*/ 428624 w 477264"/>
              <a:gd name="connsiteY148" fmla="*/ 179963 h 982498"/>
              <a:gd name="connsiteX149" fmla="*/ 452944 w 477264"/>
              <a:gd name="connsiteY149" fmla="*/ 155643 h 982498"/>
              <a:gd name="connsiteX150" fmla="*/ 452944 w 477264"/>
              <a:gd name="connsiteY150" fmla="*/ 0 h 982498"/>
              <a:gd name="connsiteX151" fmla="*/ 477264 w 477264"/>
              <a:gd name="connsiteY151" fmla="*/ 24320 h 982498"/>
              <a:gd name="connsiteX152" fmla="*/ 452944 w 477264"/>
              <a:gd name="connsiteY152" fmla="*/ 48640 h 982498"/>
              <a:gd name="connsiteX153" fmla="*/ 428624 w 477264"/>
              <a:gd name="connsiteY153" fmla="*/ 24320 h 982498"/>
              <a:gd name="connsiteX154" fmla="*/ 452944 w 477264"/>
              <a:gd name="connsiteY154" fmla="*/ 0 h 982498"/>
              <a:gd name="connsiteX155" fmla="*/ 345788 w 477264"/>
              <a:gd name="connsiteY155" fmla="*/ 0 h 982498"/>
              <a:gd name="connsiteX156" fmla="*/ 370108 w 477264"/>
              <a:gd name="connsiteY156" fmla="*/ 24320 h 982498"/>
              <a:gd name="connsiteX157" fmla="*/ 345788 w 477264"/>
              <a:gd name="connsiteY157" fmla="*/ 48640 h 982498"/>
              <a:gd name="connsiteX158" fmla="*/ 321468 w 477264"/>
              <a:gd name="connsiteY158" fmla="*/ 24320 h 982498"/>
              <a:gd name="connsiteX159" fmla="*/ 345788 w 477264"/>
              <a:gd name="connsiteY159" fmla="*/ 0 h 982498"/>
              <a:gd name="connsiteX160" fmla="*/ 238632 w 477264"/>
              <a:gd name="connsiteY160" fmla="*/ 0 h 982498"/>
              <a:gd name="connsiteX161" fmla="*/ 262952 w 477264"/>
              <a:gd name="connsiteY161" fmla="*/ 24320 h 982498"/>
              <a:gd name="connsiteX162" fmla="*/ 238632 w 477264"/>
              <a:gd name="connsiteY162" fmla="*/ 48640 h 982498"/>
              <a:gd name="connsiteX163" fmla="*/ 214312 w 477264"/>
              <a:gd name="connsiteY163" fmla="*/ 24320 h 982498"/>
              <a:gd name="connsiteX164" fmla="*/ 238632 w 477264"/>
              <a:gd name="connsiteY164" fmla="*/ 0 h 982498"/>
              <a:gd name="connsiteX165" fmla="*/ 131476 w 477264"/>
              <a:gd name="connsiteY165" fmla="*/ 0 h 982498"/>
              <a:gd name="connsiteX166" fmla="*/ 155796 w 477264"/>
              <a:gd name="connsiteY166" fmla="*/ 24320 h 982498"/>
              <a:gd name="connsiteX167" fmla="*/ 131476 w 477264"/>
              <a:gd name="connsiteY167" fmla="*/ 48640 h 982498"/>
              <a:gd name="connsiteX168" fmla="*/ 107156 w 477264"/>
              <a:gd name="connsiteY168" fmla="*/ 24320 h 982498"/>
              <a:gd name="connsiteX169" fmla="*/ 131476 w 477264"/>
              <a:gd name="connsiteY169" fmla="*/ 0 h 982498"/>
              <a:gd name="connsiteX170" fmla="*/ 24320 w 477264"/>
              <a:gd name="connsiteY170" fmla="*/ 0 h 982498"/>
              <a:gd name="connsiteX171" fmla="*/ 48640 w 477264"/>
              <a:gd name="connsiteY171" fmla="*/ 24320 h 982498"/>
              <a:gd name="connsiteX172" fmla="*/ 24320 w 477264"/>
              <a:gd name="connsiteY172" fmla="*/ 48640 h 982498"/>
              <a:gd name="connsiteX173" fmla="*/ 0 w 477264"/>
              <a:gd name="connsiteY173" fmla="*/ 24320 h 982498"/>
              <a:gd name="connsiteX174" fmla="*/ 24320 w 477264"/>
              <a:gd name="connsiteY174" fmla="*/ 0 h 982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477264" h="982498">
                <a:moveTo>
                  <a:pt x="452944" y="933858"/>
                </a:moveTo>
                <a:cubicBezTo>
                  <a:pt x="466376" y="933858"/>
                  <a:pt x="477264" y="944746"/>
                  <a:pt x="477264" y="958178"/>
                </a:cubicBezTo>
                <a:cubicBezTo>
                  <a:pt x="477264" y="971610"/>
                  <a:pt x="466376" y="982498"/>
                  <a:pt x="452944" y="982498"/>
                </a:cubicBezTo>
                <a:cubicBezTo>
                  <a:pt x="439512" y="982498"/>
                  <a:pt x="428624" y="971610"/>
                  <a:pt x="428624" y="958178"/>
                </a:cubicBezTo>
                <a:cubicBezTo>
                  <a:pt x="428624" y="944746"/>
                  <a:pt x="439512" y="933858"/>
                  <a:pt x="452944" y="933858"/>
                </a:cubicBezTo>
                <a:close/>
                <a:moveTo>
                  <a:pt x="345788" y="933858"/>
                </a:moveTo>
                <a:cubicBezTo>
                  <a:pt x="359220" y="933858"/>
                  <a:pt x="370108" y="944746"/>
                  <a:pt x="370108" y="958178"/>
                </a:cubicBezTo>
                <a:cubicBezTo>
                  <a:pt x="370108" y="971610"/>
                  <a:pt x="359220" y="982498"/>
                  <a:pt x="345788" y="982498"/>
                </a:cubicBezTo>
                <a:cubicBezTo>
                  <a:pt x="332356" y="982498"/>
                  <a:pt x="321468" y="971610"/>
                  <a:pt x="321468" y="958178"/>
                </a:cubicBezTo>
                <a:cubicBezTo>
                  <a:pt x="321468" y="944746"/>
                  <a:pt x="332356" y="933858"/>
                  <a:pt x="345788" y="933858"/>
                </a:cubicBezTo>
                <a:close/>
                <a:moveTo>
                  <a:pt x="238632" y="933858"/>
                </a:moveTo>
                <a:cubicBezTo>
                  <a:pt x="252064" y="933858"/>
                  <a:pt x="262952" y="944746"/>
                  <a:pt x="262952" y="958178"/>
                </a:cubicBezTo>
                <a:cubicBezTo>
                  <a:pt x="262952" y="971610"/>
                  <a:pt x="252064" y="982498"/>
                  <a:pt x="238632" y="982498"/>
                </a:cubicBezTo>
                <a:cubicBezTo>
                  <a:pt x="225200" y="982498"/>
                  <a:pt x="214312" y="971610"/>
                  <a:pt x="214312" y="958178"/>
                </a:cubicBezTo>
                <a:cubicBezTo>
                  <a:pt x="214312" y="944746"/>
                  <a:pt x="225200" y="933858"/>
                  <a:pt x="238632" y="933858"/>
                </a:cubicBezTo>
                <a:close/>
                <a:moveTo>
                  <a:pt x="131476" y="933858"/>
                </a:moveTo>
                <a:cubicBezTo>
                  <a:pt x="144908" y="933858"/>
                  <a:pt x="155796" y="944746"/>
                  <a:pt x="155796" y="958178"/>
                </a:cubicBezTo>
                <a:cubicBezTo>
                  <a:pt x="155796" y="971610"/>
                  <a:pt x="144908" y="982498"/>
                  <a:pt x="131476" y="982498"/>
                </a:cubicBezTo>
                <a:cubicBezTo>
                  <a:pt x="118044" y="982498"/>
                  <a:pt x="107156" y="971610"/>
                  <a:pt x="107156" y="958178"/>
                </a:cubicBezTo>
                <a:cubicBezTo>
                  <a:pt x="107156" y="944746"/>
                  <a:pt x="118044" y="933858"/>
                  <a:pt x="131476" y="933858"/>
                </a:cubicBezTo>
                <a:close/>
                <a:moveTo>
                  <a:pt x="24320" y="933858"/>
                </a:moveTo>
                <a:cubicBezTo>
                  <a:pt x="37752" y="933858"/>
                  <a:pt x="48640" y="944746"/>
                  <a:pt x="48640" y="958178"/>
                </a:cubicBezTo>
                <a:cubicBezTo>
                  <a:pt x="48640" y="971610"/>
                  <a:pt x="37752" y="982498"/>
                  <a:pt x="24320" y="982498"/>
                </a:cubicBezTo>
                <a:cubicBezTo>
                  <a:pt x="10888" y="982498"/>
                  <a:pt x="0" y="971610"/>
                  <a:pt x="0" y="958178"/>
                </a:cubicBezTo>
                <a:cubicBezTo>
                  <a:pt x="0" y="944746"/>
                  <a:pt x="10888" y="933858"/>
                  <a:pt x="24320" y="933858"/>
                </a:cubicBezTo>
                <a:close/>
                <a:moveTo>
                  <a:pt x="452944" y="778215"/>
                </a:moveTo>
                <a:cubicBezTo>
                  <a:pt x="466376" y="778215"/>
                  <a:pt x="477264" y="789103"/>
                  <a:pt x="477264" y="802535"/>
                </a:cubicBezTo>
                <a:cubicBezTo>
                  <a:pt x="477264" y="815967"/>
                  <a:pt x="466376" y="826855"/>
                  <a:pt x="452944" y="826855"/>
                </a:cubicBezTo>
                <a:cubicBezTo>
                  <a:pt x="439512" y="826855"/>
                  <a:pt x="428624" y="815967"/>
                  <a:pt x="428624" y="802535"/>
                </a:cubicBezTo>
                <a:cubicBezTo>
                  <a:pt x="428624" y="789103"/>
                  <a:pt x="439512" y="778215"/>
                  <a:pt x="452944" y="778215"/>
                </a:cubicBezTo>
                <a:close/>
                <a:moveTo>
                  <a:pt x="345788" y="778215"/>
                </a:moveTo>
                <a:cubicBezTo>
                  <a:pt x="359220" y="778215"/>
                  <a:pt x="370108" y="789103"/>
                  <a:pt x="370108" y="802535"/>
                </a:cubicBezTo>
                <a:cubicBezTo>
                  <a:pt x="370108" y="815967"/>
                  <a:pt x="359220" y="826855"/>
                  <a:pt x="345788" y="826855"/>
                </a:cubicBezTo>
                <a:cubicBezTo>
                  <a:pt x="332356" y="826855"/>
                  <a:pt x="321468" y="815967"/>
                  <a:pt x="321468" y="802535"/>
                </a:cubicBezTo>
                <a:cubicBezTo>
                  <a:pt x="321468" y="789103"/>
                  <a:pt x="332356" y="778215"/>
                  <a:pt x="345788" y="778215"/>
                </a:cubicBezTo>
                <a:close/>
                <a:moveTo>
                  <a:pt x="238632" y="778215"/>
                </a:moveTo>
                <a:cubicBezTo>
                  <a:pt x="252064" y="778215"/>
                  <a:pt x="262952" y="789103"/>
                  <a:pt x="262952" y="802535"/>
                </a:cubicBezTo>
                <a:cubicBezTo>
                  <a:pt x="262952" y="815967"/>
                  <a:pt x="252064" y="826855"/>
                  <a:pt x="238632" y="826855"/>
                </a:cubicBezTo>
                <a:cubicBezTo>
                  <a:pt x="225200" y="826855"/>
                  <a:pt x="214312" y="815967"/>
                  <a:pt x="214312" y="802535"/>
                </a:cubicBezTo>
                <a:cubicBezTo>
                  <a:pt x="214312" y="789103"/>
                  <a:pt x="225200" y="778215"/>
                  <a:pt x="238632" y="778215"/>
                </a:cubicBezTo>
                <a:close/>
                <a:moveTo>
                  <a:pt x="131476" y="778215"/>
                </a:moveTo>
                <a:cubicBezTo>
                  <a:pt x="144908" y="778215"/>
                  <a:pt x="155796" y="789103"/>
                  <a:pt x="155796" y="802535"/>
                </a:cubicBezTo>
                <a:cubicBezTo>
                  <a:pt x="155796" y="815967"/>
                  <a:pt x="144908" y="826855"/>
                  <a:pt x="131476" y="826855"/>
                </a:cubicBezTo>
                <a:cubicBezTo>
                  <a:pt x="118044" y="826855"/>
                  <a:pt x="107156" y="815967"/>
                  <a:pt x="107156" y="802535"/>
                </a:cubicBezTo>
                <a:cubicBezTo>
                  <a:pt x="107156" y="789103"/>
                  <a:pt x="118044" y="778215"/>
                  <a:pt x="131476" y="778215"/>
                </a:cubicBezTo>
                <a:close/>
                <a:moveTo>
                  <a:pt x="24320" y="778215"/>
                </a:moveTo>
                <a:cubicBezTo>
                  <a:pt x="37752" y="778215"/>
                  <a:pt x="48640" y="789103"/>
                  <a:pt x="48640" y="802535"/>
                </a:cubicBezTo>
                <a:cubicBezTo>
                  <a:pt x="48640" y="815967"/>
                  <a:pt x="37752" y="826855"/>
                  <a:pt x="24320" y="826855"/>
                </a:cubicBezTo>
                <a:cubicBezTo>
                  <a:pt x="10888" y="826855"/>
                  <a:pt x="0" y="815967"/>
                  <a:pt x="0" y="802535"/>
                </a:cubicBezTo>
                <a:cubicBezTo>
                  <a:pt x="0" y="789103"/>
                  <a:pt x="10888" y="778215"/>
                  <a:pt x="24320" y="778215"/>
                </a:cubicBezTo>
                <a:close/>
                <a:moveTo>
                  <a:pt x="452944" y="622572"/>
                </a:moveTo>
                <a:cubicBezTo>
                  <a:pt x="466376" y="622572"/>
                  <a:pt x="477264" y="633460"/>
                  <a:pt x="477264" y="646892"/>
                </a:cubicBezTo>
                <a:cubicBezTo>
                  <a:pt x="477264" y="660324"/>
                  <a:pt x="466376" y="671212"/>
                  <a:pt x="452944" y="671212"/>
                </a:cubicBezTo>
                <a:cubicBezTo>
                  <a:pt x="439512" y="671212"/>
                  <a:pt x="428624" y="660324"/>
                  <a:pt x="428624" y="646892"/>
                </a:cubicBezTo>
                <a:cubicBezTo>
                  <a:pt x="428624" y="633460"/>
                  <a:pt x="439512" y="622572"/>
                  <a:pt x="452944" y="622572"/>
                </a:cubicBezTo>
                <a:close/>
                <a:moveTo>
                  <a:pt x="345788" y="622572"/>
                </a:moveTo>
                <a:cubicBezTo>
                  <a:pt x="359220" y="622572"/>
                  <a:pt x="370108" y="633460"/>
                  <a:pt x="370108" y="646892"/>
                </a:cubicBezTo>
                <a:cubicBezTo>
                  <a:pt x="370108" y="660324"/>
                  <a:pt x="359220" y="671212"/>
                  <a:pt x="345788" y="671212"/>
                </a:cubicBezTo>
                <a:cubicBezTo>
                  <a:pt x="332356" y="671212"/>
                  <a:pt x="321468" y="660324"/>
                  <a:pt x="321468" y="646892"/>
                </a:cubicBezTo>
                <a:cubicBezTo>
                  <a:pt x="321468" y="633460"/>
                  <a:pt x="332356" y="622572"/>
                  <a:pt x="345788" y="622572"/>
                </a:cubicBezTo>
                <a:close/>
                <a:moveTo>
                  <a:pt x="238632" y="622572"/>
                </a:moveTo>
                <a:cubicBezTo>
                  <a:pt x="252064" y="622572"/>
                  <a:pt x="262952" y="633460"/>
                  <a:pt x="262952" y="646892"/>
                </a:cubicBezTo>
                <a:cubicBezTo>
                  <a:pt x="262952" y="660324"/>
                  <a:pt x="252064" y="671212"/>
                  <a:pt x="238632" y="671212"/>
                </a:cubicBezTo>
                <a:cubicBezTo>
                  <a:pt x="225200" y="671212"/>
                  <a:pt x="214312" y="660324"/>
                  <a:pt x="214312" y="646892"/>
                </a:cubicBezTo>
                <a:cubicBezTo>
                  <a:pt x="214312" y="633460"/>
                  <a:pt x="225200" y="622572"/>
                  <a:pt x="238632" y="622572"/>
                </a:cubicBezTo>
                <a:close/>
                <a:moveTo>
                  <a:pt x="131476" y="622572"/>
                </a:moveTo>
                <a:cubicBezTo>
                  <a:pt x="144908" y="622572"/>
                  <a:pt x="155796" y="633460"/>
                  <a:pt x="155796" y="646892"/>
                </a:cubicBezTo>
                <a:cubicBezTo>
                  <a:pt x="155796" y="660324"/>
                  <a:pt x="144908" y="671212"/>
                  <a:pt x="131476" y="671212"/>
                </a:cubicBezTo>
                <a:cubicBezTo>
                  <a:pt x="118044" y="671212"/>
                  <a:pt x="107156" y="660324"/>
                  <a:pt x="107156" y="646892"/>
                </a:cubicBezTo>
                <a:cubicBezTo>
                  <a:pt x="107156" y="633460"/>
                  <a:pt x="118044" y="622572"/>
                  <a:pt x="131476" y="622572"/>
                </a:cubicBezTo>
                <a:close/>
                <a:moveTo>
                  <a:pt x="24320" y="622572"/>
                </a:moveTo>
                <a:cubicBezTo>
                  <a:pt x="37752" y="622572"/>
                  <a:pt x="48640" y="633460"/>
                  <a:pt x="48640" y="646892"/>
                </a:cubicBezTo>
                <a:cubicBezTo>
                  <a:pt x="48640" y="660324"/>
                  <a:pt x="37752" y="671212"/>
                  <a:pt x="24320" y="671212"/>
                </a:cubicBezTo>
                <a:cubicBezTo>
                  <a:pt x="10888" y="671212"/>
                  <a:pt x="0" y="660324"/>
                  <a:pt x="0" y="646892"/>
                </a:cubicBezTo>
                <a:cubicBezTo>
                  <a:pt x="0" y="633460"/>
                  <a:pt x="10888" y="622572"/>
                  <a:pt x="24320" y="622572"/>
                </a:cubicBezTo>
                <a:close/>
                <a:moveTo>
                  <a:pt x="24320" y="466929"/>
                </a:moveTo>
                <a:cubicBezTo>
                  <a:pt x="37752" y="466929"/>
                  <a:pt x="48640" y="477817"/>
                  <a:pt x="48640" y="491249"/>
                </a:cubicBezTo>
                <a:cubicBezTo>
                  <a:pt x="48640" y="504681"/>
                  <a:pt x="37752" y="515569"/>
                  <a:pt x="24320" y="515569"/>
                </a:cubicBezTo>
                <a:cubicBezTo>
                  <a:pt x="10888" y="515569"/>
                  <a:pt x="0" y="504681"/>
                  <a:pt x="0" y="491249"/>
                </a:cubicBezTo>
                <a:cubicBezTo>
                  <a:pt x="0" y="477817"/>
                  <a:pt x="10888" y="466929"/>
                  <a:pt x="24320" y="466929"/>
                </a:cubicBezTo>
                <a:close/>
                <a:moveTo>
                  <a:pt x="131476" y="466929"/>
                </a:moveTo>
                <a:cubicBezTo>
                  <a:pt x="144908" y="466929"/>
                  <a:pt x="155796" y="477817"/>
                  <a:pt x="155796" y="491249"/>
                </a:cubicBezTo>
                <a:cubicBezTo>
                  <a:pt x="155796" y="504681"/>
                  <a:pt x="144908" y="515569"/>
                  <a:pt x="131476" y="515569"/>
                </a:cubicBezTo>
                <a:cubicBezTo>
                  <a:pt x="118044" y="515569"/>
                  <a:pt x="107156" y="504681"/>
                  <a:pt x="107156" y="491249"/>
                </a:cubicBezTo>
                <a:cubicBezTo>
                  <a:pt x="107156" y="477817"/>
                  <a:pt x="118044" y="466929"/>
                  <a:pt x="131476" y="466929"/>
                </a:cubicBezTo>
                <a:close/>
                <a:moveTo>
                  <a:pt x="238632" y="466929"/>
                </a:moveTo>
                <a:cubicBezTo>
                  <a:pt x="252064" y="466929"/>
                  <a:pt x="262952" y="477817"/>
                  <a:pt x="262952" y="491249"/>
                </a:cubicBezTo>
                <a:cubicBezTo>
                  <a:pt x="262952" y="504681"/>
                  <a:pt x="252064" y="515569"/>
                  <a:pt x="238632" y="515569"/>
                </a:cubicBezTo>
                <a:cubicBezTo>
                  <a:pt x="225200" y="515569"/>
                  <a:pt x="214312" y="504681"/>
                  <a:pt x="214312" y="491249"/>
                </a:cubicBezTo>
                <a:cubicBezTo>
                  <a:pt x="214312" y="477817"/>
                  <a:pt x="225200" y="466929"/>
                  <a:pt x="238632" y="466929"/>
                </a:cubicBezTo>
                <a:close/>
                <a:moveTo>
                  <a:pt x="345788" y="466929"/>
                </a:moveTo>
                <a:cubicBezTo>
                  <a:pt x="359220" y="466929"/>
                  <a:pt x="370108" y="477817"/>
                  <a:pt x="370108" y="491249"/>
                </a:cubicBezTo>
                <a:cubicBezTo>
                  <a:pt x="370108" y="504681"/>
                  <a:pt x="359220" y="515569"/>
                  <a:pt x="345788" y="515569"/>
                </a:cubicBezTo>
                <a:cubicBezTo>
                  <a:pt x="332356" y="515569"/>
                  <a:pt x="321468" y="504681"/>
                  <a:pt x="321468" y="491249"/>
                </a:cubicBezTo>
                <a:cubicBezTo>
                  <a:pt x="321468" y="477817"/>
                  <a:pt x="332356" y="466929"/>
                  <a:pt x="345788" y="466929"/>
                </a:cubicBezTo>
                <a:close/>
                <a:moveTo>
                  <a:pt x="452944" y="466929"/>
                </a:moveTo>
                <a:cubicBezTo>
                  <a:pt x="466376" y="466929"/>
                  <a:pt x="477264" y="477817"/>
                  <a:pt x="477264" y="491249"/>
                </a:cubicBezTo>
                <a:cubicBezTo>
                  <a:pt x="477264" y="504681"/>
                  <a:pt x="466376" y="515569"/>
                  <a:pt x="452944" y="515569"/>
                </a:cubicBezTo>
                <a:cubicBezTo>
                  <a:pt x="439512" y="515569"/>
                  <a:pt x="428624" y="504681"/>
                  <a:pt x="428624" y="491249"/>
                </a:cubicBezTo>
                <a:cubicBezTo>
                  <a:pt x="428624" y="477817"/>
                  <a:pt x="439512" y="466929"/>
                  <a:pt x="452944" y="466929"/>
                </a:cubicBezTo>
                <a:close/>
                <a:moveTo>
                  <a:pt x="24320" y="311287"/>
                </a:moveTo>
                <a:cubicBezTo>
                  <a:pt x="37752" y="311287"/>
                  <a:pt x="48640" y="322175"/>
                  <a:pt x="48640" y="335607"/>
                </a:cubicBezTo>
                <a:cubicBezTo>
                  <a:pt x="48640" y="349038"/>
                  <a:pt x="37752" y="359926"/>
                  <a:pt x="24320" y="359926"/>
                </a:cubicBezTo>
                <a:cubicBezTo>
                  <a:pt x="10888" y="359926"/>
                  <a:pt x="0" y="349038"/>
                  <a:pt x="0" y="335607"/>
                </a:cubicBezTo>
                <a:cubicBezTo>
                  <a:pt x="0" y="322175"/>
                  <a:pt x="10888" y="311287"/>
                  <a:pt x="24320" y="311287"/>
                </a:cubicBezTo>
                <a:close/>
                <a:moveTo>
                  <a:pt x="131476" y="311286"/>
                </a:moveTo>
                <a:cubicBezTo>
                  <a:pt x="144908" y="311286"/>
                  <a:pt x="155796" y="322174"/>
                  <a:pt x="155796" y="335606"/>
                </a:cubicBezTo>
                <a:cubicBezTo>
                  <a:pt x="155796" y="349038"/>
                  <a:pt x="144908" y="359926"/>
                  <a:pt x="131476" y="359926"/>
                </a:cubicBezTo>
                <a:cubicBezTo>
                  <a:pt x="118044" y="359926"/>
                  <a:pt x="107156" y="349038"/>
                  <a:pt x="107156" y="335606"/>
                </a:cubicBezTo>
                <a:cubicBezTo>
                  <a:pt x="107156" y="322174"/>
                  <a:pt x="118044" y="311286"/>
                  <a:pt x="131476" y="311286"/>
                </a:cubicBezTo>
                <a:close/>
                <a:moveTo>
                  <a:pt x="238632" y="311286"/>
                </a:moveTo>
                <a:cubicBezTo>
                  <a:pt x="252064" y="311286"/>
                  <a:pt x="262952" y="322174"/>
                  <a:pt x="262952" y="335606"/>
                </a:cubicBezTo>
                <a:cubicBezTo>
                  <a:pt x="262952" y="349038"/>
                  <a:pt x="252064" y="359926"/>
                  <a:pt x="238632" y="359926"/>
                </a:cubicBezTo>
                <a:cubicBezTo>
                  <a:pt x="225200" y="359926"/>
                  <a:pt x="214312" y="349038"/>
                  <a:pt x="214312" y="335606"/>
                </a:cubicBezTo>
                <a:cubicBezTo>
                  <a:pt x="214312" y="322174"/>
                  <a:pt x="225200" y="311286"/>
                  <a:pt x="238632" y="311286"/>
                </a:cubicBezTo>
                <a:close/>
                <a:moveTo>
                  <a:pt x="345788" y="311286"/>
                </a:moveTo>
                <a:cubicBezTo>
                  <a:pt x="359220" y="311286"/>
                  <a:pt x="370108" y="322174"/>
                  <a:pt x="370108" y="335606"/>
                </a:cubicBezTo>
                <a:cubicBezTo>
                  <a:pt x="370108" y="349038"/>
                  <a:pt x="359220" y="359926"/>
                  <a:pt x="345788" y="359926"/>
                </a:cubicBezTo>
                <a:cubicBezTo>
                  <a:pt x="332356" y="359926"/>
                  <a:pt x="321468" y="349038"/>
                  <a:pt x="321468" y="335606"/>
                </a:cubicBezTo>
                <a:cubicBezTo>
                  <a:pt x="321468" y="322174"/>
                  <a:pt x="332356" y="311286"/>
                  <a:pt x="345788" y="311286"/>
                </a:cubicBezTo>
                <a:close/>
                <a:moveTo>
                  <a:pt x="452944" y="311286"/>
                </a:moveTo>
                <a:cubicBezTo>
                  <a:pt x="466376" y="311286"/>
                  <a:pt x="477264" y="322174"/>
                  <a:pt x="477264" y="335606"/>
                </a:cubicBezTo>
                <a:cubicBezTo>
                  <a:pt x="477264" y="349038"/>
                  <a:pt x="466376" y="359926"/>
                  <a:pt x="452944" y="359926"/>
                </a:cubicBezTo>
                <a:cubicBezTo>
                  <a:pt x="439512" y="359926"/>
                  <a:pt x="428624" y="349038"/>
                  <a:pt x="428624" y="335606"/>
                </a:cubicBezTo>
                <a:cubicBezTo>
                  <a:pt x="428624" y="322174"/>
                  <a:pt x="439512" y="311286"/>
                  <a:pt x="452944" y="311286"/>
                </a:cubicBezTo>
                <a:close/>
                <a:moveTo>
                  <a:pt x="24320" y="155643"/>
                </a:moveTo>
                <a:cubicBezTo>
                  <a:pt x="37752" y="155643"/>
                  <a:pt x="48640" y="166531"/>
                  <a:pt x="48640" y="179963"/>
                </a:cubicBezTo>
                <a:cubicBezTo>
                  <a:pt x="48640" y="193395"/>
                  <a:pt x="37752" y="204283"/>
                  <a:pt x="24320" y="204283"/>
                </a:cubicBezTo>
                <a:cubicBezTo>
                  <a:pt x="10888" y="204283"/>
                  <a:pt x="0" y="193395"/>
                  <a:pt x="0" y="179963"/>
                </a:cubicBezTo>
                <a:cubicBezTo>
                  <a:pt x="0" y="166531"/>
                  <a:pt x="10888" y="155643"/>
                  <a:pt x="24320" y="155643"/>
                </a:cubicBezTo>
                <a:close/>
                <a:moveTo>
                  <a:pt x="131476" y="155643"/>
                </a:moveTo>
                <a:cubicBezTo>
                  <a:pt x="144908" y="155643"/>
                  <a:pt x="155796" y="166531"/>
                  <a:pt x="155796" y="179963"/>
                </a:cubicBezTo>
                <a:cubicBezTo>
                  <a:pt x="155796" y="193395"/>
                  <a:pt x="144908" y="204283"/>
                  <a:pt x="131476" y="204283"/>
                </a:cubicBezTo>
                <a:cubicBezTo>
                  <a:pt x="118044" y="204283"/>
                  <a:pt x="107156" y="193395"/>
                  <a:pt x="107156" y="179963"/>
                </a:cubicBezTo>
                <a:cubicBezTo>
                  <a:pt x="107156" y="166531"/>
                  <a:pt x="118044" y="155643"/>
                  <a:pt x="131476" y="155643"/>
                </a:cubicBezTo>
                <a:close/>
                <a:moveTo>
                  <a:pt x="238632" y="155643"/>
                </a:moveTo>
                <a:cubicBezTo>
                  <a:pt x="252064" y="155643"/>
                  <a:pt x="262952" y="166531"/>
                  <a:pt x="262952" y="179963"/>
                </a:cubicBezTo>
                <a:cubicBezTo>
                  <a:pt x="262952" y="193395"/>
                  <a:pt x="252064" y="204283"/>
                  <a:pt x="238632" y="204283"/>
                </a:cubicBezTo>
                <a:cubicBezTo>
                  <a:pt x="225200" y="204283"/>
                  <a:pt x="214312" y="193395"/>
                  <a:pt x="214312" y="179963"/>
                </a:cubicBezTo>
                <a:cubicBezTo>
                  <a:pt x="214312" y="166531"/>
                  <a:pt x="225200" y="155643"/>
                  <a:pt x="238632" y="155643"/>
                </a:cubicBezTo>
                <a:close/>
                <a:moveTo>
                  <a:pt x="345788" y="155643"/>
                </a:moveTo>
                <a:cubicBezTo>
                  <a:pt x="359220" y="155643"/>
                  <a:pt x="370108" y="166531"/>
                  <a:pt x="370108" y="179963"/>
                </a:cubicBezTo>
                <a:cubicBezTo>
                  <a:pt x="370108" y="193395"/>
                  <a:pt x="359220" y="204283"/>
                  <a:pt x="345788" y="204283"/>
                </a:cubicBezTo>
                <a:cubicBezTo>
                  <a:pt x="332356" y="204283"/>
                  <a:pt x="321468" y="193395"/>
                  <a:pt x="321468" y="179963"/>
                </a:cubicBezTo>
                <a:cubicBezTo>
                  <a:pt x="321468" y="166531"/>
                  <a:pt x="332356" y="155643"/>
                  <a:pt x="345788" y="155643"/>
                </a:cubicBezTo>
                <a:close/>
                <a:moveTo>
                  <a:pt x="452944" y="155643"/>
                </a:moveTo>
                <a:cubicBezTo>
                  <a:pt x="466376" y="155643"/>
                  <a:pt x="477264" y="166531"/>
                  <a:pt x="477264" y="179963"/>
                </a:cubicBezTo>
                <a:cubicBezTo>
                  <a:pt x="477264" y="193395"/>
                  <a:pt x="466376" y="204283"/>
                  <a:pt x="452944" y="204283"/>
                </a:cubicBezTo>
                <a:cubicBezTo>
                  <a:pt x="439512" y="204283"/>
                  <a:pt x="428624" y="193395"/>
                  <a:pt x="428624" y="179963"/>
                </a:cubicBezTo>
                <a:cubicBezTo>
                  <a:pt x="428624" y="166531"/>
                  <a:pt x="439512" y="155643"/>
                  <a:pt x="452944" y="155643"/>
                </a:cubicBezTo>
                <a:close/>
                <a:moveTo>
                  <a:pt x="452944" y="0"/>
                </a:moveTo>
                <a:cubicBezTo>
                  <a:pt x="466376" y="0"/>
                  <a:pt x="477264" y="10888"/>
                  <a:pt x="477264" y="24320"/>
                </a:cubicBezTo>
                <a:cubicBezTo>
                  <a:pt x="477264" y="37752"/>
                  <a:pt x="466376" y="48640"/>
                  <a:pt x="452944" y="48640"/>
                </a:cubicBezTo>
                <a:cubicBezTo>
                  <a:pt x="439512" y="48640"/>
                  <a:pt x="428624" y="37752"/>
                  <a:pt x="428624" y="24320"/>
                </a:cubicBezTo>
                <a:cubicBezTo>
                  <a:pt x="428624" y="10888"/>
                  <a:pt x="439512" y="0"/>
                  <a:pt x="452944" y="0"/>
                </a:cubicBezTo>
                <a:close/>
                <a:moveTo>
                  <a:pt x="345788" y="0"/>
                </a:moveTo>
                <a:cubicBezTo>
                  <a:pt x="359220" y="0"/>
                  <a:pt x="370108" y="10888"/>
                  <a:pt x="370108" y="24320"/>
                </a:cubicBezTo>
                <a:cubicBezTo>
                  <a:pt x="370108" y="37752"/>
                  <a:pt x="359220" y="48640"/>
                  <a:pt x="345788" y="48640"/>
                </a:cubicBezTo>
                <a:cubicBezTo>
                  <a:pt x="332356" y="48640"/>
                  <a:pt x="321468" y="37752"/>
                  <a:pt x="321468" y="24320"/>
                </a:cubicBezTo>
                <a:cubicBezTo>
                  <a:pt x="321468" y="10888"/>
                  <a:pt x="332356" y="0"/>
                  <a:pt x="345788" y="0"/>
                </a:cubicBezTo>
                <a:close/>
                <a:moveTo>
                  <a:pt x="238632" y="0"/>
                </a:moveTo>
                <a:cubicBezTo>
                  <a:pt x="252064" y="0"/>
                  <a:pt x="262952" y="10888"/>
                  <a:pt x="262952" y="24320"/>
                </a:cubicBezTo>
                <a:cubicBezTo>
                  <a:pt x="262952" y="37752"/>
                  <a:pt x="252064" y="48640"/>
                  <a:pt x="238632" y="48640"/>
                </a:cubicBezTo>
                <a:cubicBezTo>
                  <a:pt x="225200" y="48640"/>
                  <a:pt x="214312" y="37752"/>
                  <a:pt x="214312" y="24320"/>
                </a:cubicBezTo>
                <a:cubicBezTo>
                  <a:pt x="214312" y="10888"/>
                  <a:pt x="225200" y="0"/>
                  <a:pt x="238632" y="0"/>
                </a:cubicBezTo>
                <a:close/>
                <a:moveTo>
                  <a:pt x="131476" y="0"/>
                </a:moveTo>
                <a:cubicBezTo>
                  <a:pt x="144908" y="0"/>
                  <a:pt x="155796" y="10888"/>
                  <a:pt x="155796" y="24320"/>
                </a:cubicBezTo>
                <a:cubicBezTo>
                  <a:pt x="155796" y="37752"/>
                  <a:pt x="144908" y="48640"/>
                  <a:pt x="131476" y="48640"/>
                </a:cubicBezTo>
                <a:cubicBezTo>
                  <a:pt x="118044" y="48640"/>
                  <a:pt x="107156" y="37752"/>
                  <a:pt x="107156" y="24320"/>
                </a:cubicBezTo>
                <a:cubicBezTo>
                  <a:pt x="107156" y="10888"/>
                  <a:pt x="118044" y="0"/>
                  <a:pt x="131476" y="0"/>
                </a:cubicBezTo>
                <a:close/>
                <a:moveTo>
                  <a:pt x="24320" y="0"/>
                </a:moveTo>
                <a:cubicBezTo>
                  <a:pt x="37752" y="0"/>
                  <a:pt x="48640" y="10888"/>
                  <a:pt x="48640" y="24320"/>
                </a:cubicBezTo>
                <a:cubicBezTo>
                  <a:pt x="48640" y="37752"/>
                  <a:pt x="37752" y="48640"/>
                  <a:pt x="24320" y="48640"/>
                </a:cubicBezTo>
                <a:cubicBezTo>
                  <a:pt x="10888" y="48640"/>
                  <a:pt x="0" y="37752"/>
                  <a:pt x="0" y="24320"/>
                </a:cubicBezTo>
                <a:cubicBezTo>
                  <a:pt x="0" y="10888"/>
                  <a:pt x="10888" y="0"/>
                  <a:pt x="24320" y="0"/>
                </a:cubicBezTo>
                <a:close/>
              </a:path>
            </a:pathLst>
          </a:custGeom>
          <a:gradFill flip="none" rotWithShape="1">
            <a:gsLst>
              <a:gs pos="0">
                <a:schemeClr val="accent1"/>
              </a:gs>
              <a:gs pos="100000">
                <a:schemeClr val="accent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lumMod val="85000"/>
                  <a:lumOff val="15000"/>
                </a:schemeClr>
              </a:solidFill>
              <a:latin typeface="思源宋体 CN" panose="02020400000000000000" pitchFamily="18" charset="-122"/>
              <a:ea typeface="思源宋体 CN" panose="02020400000000000000" pitchFamily="18" charset="-122"/>
              <a:sym typeface="思源宋体 CN" panose="02020400000000000000" pitchFamily="18" charset="-122"/>
            </a:endParaRPr>
          </a:p>
        </p:txBody>
      </p:sp>
      <p:pic>
        <p:nvPicPr>
          <p:cNvPr id="16" name="图片 15">
            <a:extLst>
              <a:ext uri="{FF2B5EF4-FFF2-40B4-BE49-F238E27FC236}">
                <a16:creationId xmlns:a16="http://schemas.microsoft.com/office/drawing/2014/main" id="{4D67E971-77C0-EE6D-0EB0-E0743E77FD9F}"/>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7237153" y="1999861"/>
            <a:ext cx="3567559" cy="3849396"/>
          </a:xfrm>
          <a:prstGeom prst="rect">
            <a:avLst/>
          </a:prstGeom>
        </p:spPr>
      </p:pic>
      <p:sp>
        <p:nvSpPr>
          <p:cNvPr id="18" name="椭圆 17">
            <a:extLst>
              <a:ext uri="{FF2B5EF4-FFF2-40B4-BE49-F238E27FC236}">
                <a16:creationId xmlns:a16="http://schemas.microsoft.com/office/drawing/2014/main" id="{AFF9A1A5-9A9B-215D-B178-76FDE7CFD844}"/>
              </a:ext>
            </a:extLst>
          </p:cNvPr>
          <p:cNvSpPr/>
          <p:nvPr/>
        </p:nvSpPr>
        <p:spPr>
          <a:xfrm>
            <a:off x="10176327" y="1623785"/>
            <a:ext cx="406401" cy="406401"/>
          </a:xfrm>
          <a:prstGeom prst="ellipse">
            <a:avLst/>
          </a:prstGeom>
          <a:gradFill flip="none" rotWithShape="1">
            <a:gsLst>
              <a:gs pos="0">
                <a:schemeClr val="accent1"/>
              </a:gs>
              <a:gs pos="100000">
                <a:schemeClr val="accent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宋体 CN" panose="02020400000000000000" pitchFamily="18" charset="-122"/>
              <a:ea typeface="思源宋体 CN" panose="02020400000000000000" pitchFamily="18" charset="-122"/>
              <a:sym typeface="思源宋体 CN" panose="02020400000000000000" pitchFamily="18" charset="-122"/>
            </a:endParaRPr>
          </a:p>
        </p:txBody>
      </p:sp>
      <p:sp>
        <p:nvSpPr>
          <p:cNvPr id="20" name="文本框 19">
            <a:extLst>
              <a:ext uri="{FF2B5EF4-FFF2-40B4-BE49-F238E27FC236}">
                <a16:creationId xmlns:a16="http://schemas.microsoft.com/office/drawing/2014/main" id="{4DDE28E4-F5B2-FCAA-2D87-D45CCB3AB609}"/>
              </a:ext>
            </a:extLst>
          </p:cNvPr>
          <p:cNvSpPr txBox="1"/>
          <p:nvPr/>
        </p:nvSpPr>
        <p:spPr>
          <a:xfrm>
            <a:off x="1329033" y="1300684"/>
            <a:ext cx="5908120" cy="4339650"/>
          </a:xfrm>
          <a:prstGeom prst="rect">
            <a:avLst/>
          </a:prstGeom>
          <a:noFill/>
        </p:spPr>
        <p:txBody>
          <a:bodyPr wrap="square">
            <a:spAutoFit/>
          </a:bodyPr>
          <a:lstStyle/>
          <a:p>
            <a:pPr algn="ctr"/>
            <a:r>
              <a:rPr lang="en-US" altLang="zh-CN" sz="13800" dirty="0">
                <a:ln w="25400">
                  <a:solidFill>
                    <a:schemeClr val="tx1">
                      <a:lumMod val="75000"/>
                      <a:lumOff val="25000"/>
                    </a:schemeClr>
                  </a:solidFill>
                </a:ln>
                <a:solidFill>
                  <a:srgbClr val="FFC000"/>
                </a:solidFill>
                <a:latin typeface="思源黑体 CN Heavy" panose="020B0A00000000000000" pitchFamily="34" charset="-122"/>
                <a:ea typeface="思源黑体 CN Heavy" panose="020B0A00000000000000" pitchFamily="34" charset="-122"/>
                <a:sym typeface="思源宋体 CN" panose="02020400000000000000" pitchFamily="18" charset="-122"/>
              </a:rPr>
              <a:t>THỰC</a:t>
            </a:r>
          </a:p>
          <a:p>
            <a:pPr algn="ctr"/>
            <a:r>
              <a:rPr lang="en-US" altLang="zh-CN" sz="13800" dirty="0">
                <a:ln w="25400">
                  <a:solidFill>
                    <a:schemeClr val="tx1">
                      <a:lumMod val="75000"/>
                      <a:lumOff val="25000"/>
                    </a:schemeClr>
                  </a:solidFill>
                </a:ln>
                <a:solidFill>
                  <a:srgbClr val="FFC000"/>
                </a:solidFill>
                <a:latin typeface="思源黑体 CN Heavy" panose="020B0A00000000000000" pitchFamily="34" charset="-122"/>
                <a:ea typeface="思源黑体 CN Heavy" panose="020B0A00000000000000" pitchFamily="34" charset="-122"/>
                <a:sym typeface="思源宋体 CN" panose="02020400000000000000" pitchFamily="18" charset="-122"/>
              </a:rPr>
              <a:t>HÀNH</a:t>
            </a:r>
            <a:endParaRPr lang="zh-CN" altLang="en-US" sz="13800" dirty="0">
              <a:ln w="25400">
                <a:solidFill>
                  <a:schemeClr val="tx1">
                    <a:lumMod val="75000"/>
                    <a:lumOff val="25000"/>
                  </a:schemeClr>
                </a:solidFill>
              </a:ln>
              <a:solidFill>
                <a:srgbClr val="FFC000"/>
              </a:solidFill>
              <a:latin typeface="思源黑体 CN Heavy" panose="020B0A00000000000000" pitchFamily="34" charset="-122"/>
              <a:ea typeface="思源黑体 CN Heavy" panose="020B0A00000000000000" pitchFamily="34" charset="-122"/>
              <a:sym typeface="思源宋体 CN" panose="02020400000000000000" pitchFamily="18" charset="-122"/>
            </a:endParaRPr>
          </a:p>
        </p:txBody>
      </p:sp>
    </p:spTree>
    <p:extLst>
      <p:ext uri="{BB962C8B-B14F-4D97-AF65-F5344CB8AC3E}">
        <p14:creationId xmlns:p14="http://schemas.microsoft.com/office/powerpoint/2010/main" val="2565095897"/>
      </p:ext>
    </p:extLst>
  </p:cSld>
  <p:clrMapOvr>
    <a:masterClrMapping/>
  </p:clrMapOvr>
  <mc:AlternateContent xmlns:mc="http://schemas.openxmlformats.org/markup-compatibility/2006" xmlns:p14="http://schemas.microsoft.com/office/powerpoint/2010/main">
    <mc:Choice Requires="p14">
      <p:transition spd="slow" p14:dur="1250" advTm="5000">
        <p14:switch dir="r"/>
      </p:transition>
    </mc:Choice>
    <mc:Fallback xmlns="">
      <p:transition spd="slow"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iterate type="wd">
                                    <p:tmPct val="10000"/>
                                  </p:iterate>
                                  <p:childTnLst>
                                    <p:set>
                                      <p:cBhvr>
                                        <p:cTn id="6" dur="1" fill="hold">
                                          <p:stCondLst>
                                            <p:cond delay="0"/>
                                          </p:stCondLst>
                                        </p:cTn>
                                        <p:tgtEl>
                                          <p:spTgt spid="41"/>
                                        </p:tgtEl>
                                        <p:attrNameLst>
                                          <p:attrName>style.visibility</p:attrName>
                                        </p:attrNameLst>
                                      </p:cBhvr>
                                      <p:to>
                                        <p:strVal val="visible"/>
                                      </p:to>
                                    </p:set>
                                    <p:anim to="0" calcmode="lin" valueType="num">
                                      <p:cBhvr>
                                        <p:cTn id="7" dur="500" decel="100000" fill="hold">
                                          <p:stCondLst>
                                            <p:cond delay="0"/>
                                          </p:stCondLst>
                                        </p:cTn>
                                        <p:tgtEl>
                                          <p:spTgt spid="41"/>
                                        </p:tgtEl>
                                        <p:attrNameLst>
                                          <p:attrName>ppt_y</p:attrName>
                                        </p:attrNameLst>
                                      </p:cBhvr>
                                      <p:tavLst>
                                        <p:tav tm="0">
                                          <p:val>
                                            <p:strVal val="ppt_y-0.02"/>
                                          </p:val>
                                        </p:tav>
                                        <p:tav tm="100000">
                                          <p:val>
                                            <p:strVal val="#ppt_y"/>
                                          </p:val>
                                        </p:tav>
                                      </p:tavLst>
                                    </p:anim>
                                    <p:animEffect transition="in" filter="fade">
                                      <p:cBhvr>
                                        <p:cTn id="8" dur="500">
                                          <p:stCondLst>
                                            <p:cond delay="0"/>
                                          </p:stCondLst>
                                        </p:cTn>
                                        <p:tgtEl>
                                          <p:spTgt spid="41"/>
                                        </p:tgtEl>
                                      </p:cBhvr>
                                    </p:animEffect>
                                    <p:animScale>
                                      <p:cBhvr>
                                        <p:cTn id="9" dur="500" decel="100000" fill="hold">
                                          <p:stCondLst>
                                            <p:cond delay="0"/>
                                          </p:stCondLst>
                                        </p:cTn>
                                        <p:tgtEl>
                                          <p:spTgt spid="41"/>
                                        </p:tgtEl>
                                      </p:cBhvr>
                                      <p:by x="100000" y="100000"/>
                                      <p:from x="110000" y="110000"/>
                                      <p:to x="100000" y="100000"/>
                                    </p:animScale>
                                  </p:childTnLst>
                                </p:cTn>
                              </p:par>
                              <p:par>
                                <p:cTn id="10" presetID="10" presetClass="entr" presetSubtype="0" fill="hold" nodeType="withEffect">
                                  <p:stCondLst>
                                    <p:cond delay="0"/>
                                  </p:stCondLst>
                                  <p:iterate type="wd">
                                    <p:tmPct val="10000"/>
                                  </p:iterate>
                                  <p:childTnLst>
                                    <p:set>
                                      <p:cBhvr>
                                        <p:cTn id="11" dur="1" fill="hold">
                                          <p:stCondLst>
                                            <p:cond delay="0"/>
                                          </p:stCondLst>
                                        </p:cTn>
                                        <p:tgtEl>
                                          <p:spTgt spid="16"/>
                                        </p:tgtEl>
                                        <p:attrNameLst>
                                          <p:attrName>style.visibility</p:attrName>
                                        </p:attrNameLst>
                                      </p:cBhvr>
                                      <p:to>
                                        <p:strVal val="visible"/>
                                      </p:to>
                                    </p:set>
                                    <p:anim to="0" calcmode="lin" valueType="num">
                                      <p:cBhvr>
                                        <p:cTn id="12" dur="500" decel="100000" fill="hold">
                                          <p:stCondLst>
                                            <p:cond delay="0"/>
                                          </p:stCondLst>
                                        </p:cTn>
                                        <p:tgtEl>
                                          <p:spTgt spid="16"/>
                                        </p:tgtEl>
                                        <p:attrNameLst>
                                          <p:attrName>ppt_y</p:attrName>
                                        </p:attrNameLst>
                                      </p:cBhvr>
                                      <p:tavLst>
                                        <p:tav tm="0">
                                          <p:val>
                                            <p:strVal val="ppt_y-0.02"/>
                                          </p:val>
                                        </p:tav>
                                        <p:tav tm="100000">
                                          <p:val>
                                            <p:strVal val="#ppt_y"/>
                                          </p:val>
                                        </p:tav>
                                      </p:tavLst>
                                    </p:anim>
                                    <p:animEffect transition="in" filter="fade">
                                      <p:cBhvr>
                                        <p:cTn id="13" dur="500">
                                          <p:stCondLst>
                                            <p:cond delay="0"/>
                                          </p:stCondLst>
                                        </p:cTn>
                                        <p:tgtEl>
                                          <p:spTgt spid="16"/>
                                        </p:tgtEl>
                                      </p:cBhvr>
                                    </p:animEffect>
                                    <p:animScale>
                                      <p:cBhvr>
                                        <p:cTn id="14" dur="500" decel="100000" fill="hold">
                                          <p:stCondLst>
                                            <p:cond delay="0"/>
                                          </p:stCondLst>
                                        </p:cTn>
                                        <p:tgtEl>
                                          <p:spTgt spid="16"/>
                                        </p:tgtEl>
                                      </p:cBhvr>
                                      <p:by x="100000" y="100000"/>
                                      <p:from x="110000" y="110000"/>
                                      <p:to x="100000" y="100000"/>
                                    </p:animScale>
                                  </p:childTnLst>
                                </p:cTn>
                              </p:par>
                              <p:par>
                                <p:cTn id="15" presetID="10" presetClass="entr" presetSubtype="0" fill="hold" grpId="0" nodeType="withEffect">
                                  <p:stCondLst>
                                    <p:cond delay="0"/>
                                  </p:stCondLst>
                                  <p:iterate type="wd">
                                    <p:tmPct val="10000"/>
                                  </p:iterate>
                                  <p:childTnLst>
                                    <p:set>
                                      <p:cBhvr>
                                        <p:cTn id="16" dur="1" fill="hold">
                                          <p:stCondLst>
                                            <p:cond delay="0"/>
                                          </p:stCondLst>
                                        </p:cTn>
                                        <p:tgtEl>
                                          <p:spTgt spid="40"/>
                                        </p:tgtEl>
                                        <p:attrNameLst>
                                          <p:attrName>style.visibility</p:attrName>
                                        </p:attrNameLst>
                                      </p:cBhvr>
                                      <p:to>
                                        <p:strVal val="visible"/>
                                      </p:to>
                                    </p:set>
                                    <p:anim to="0" calcmode="lin" valueType="num">
                                      <p:cBhvr>
                                        <p:cTn id="17" dur="500" decel="100000" fill="hold">
                                          <p:stCondLst>
                                            <p:cond delay="0"/>
                                          </p:stCondLst>
                                        </p:cTn>
                                        <p:tgtEl>
                                          <p:spTgt spid="40"/>
                                        </p:tgtEl>
                                        <p:attrNameLst>
                                          <p:attrName>ppt_y</p:attrName>
                                        </p:attrNameLst>
                                      </p:cBhvr>
                                      <p:tavLst>
                                        <p:tav tm="0">
                                          <p:val>
                                            <p:strVal val="ppt_y-0.02"/>
                                          </p:val>
                                        </p:tav>
                                        <p:tav tm="100000">
                                          <p:val>
                                            <p:strVal val="#ppt_y"/>
                                          </p:val>
                                        </p:tav>
                                      </p:tavLst>
                                    </p:anim>
                                    <p:animEffect transition="in" filter="fade">
                                      <p:cBhvr>
                                        <p:cTn id="18" dur="500">
                                          <p:stCondLst>
                                            <p:cond delay="0"/>
                                          </p:stCondLst>
                                        </p:cTn>
                                        <p:tgtEl>
                                          <p:spTgt spid="40"/>
                                        </p:tgtEl>
                                      </p:cBhvr>
                                    </p:animEffect>
                                    <p:animScale>
                                      <p:cBhvr>
                                        <p:cTn id="19" dur="500" decel="100000" fill="hold">
                                          <p:stCondLst>
                                            <p:cond delay="0"/>
                                          </p:stCondLst>
                                        </p:cTn>
                                        <p:tgtEl>
                                          <p:spTgt spid="40"/>
                                        </p:tgtEl>
                                      </p:cBhvr>
                                      <p:by x="100000" y="100000"/>
                                      <p:from x="110000" y="110000"/>
                                      <p:to x="100000" y="100000"/>
                                    </p:animScale>
                                  </p:childTnLst>
                                </p:cTn>
                              </p:par>
                              <p:par>
                                <p:cTn id="20" presetID="10" presetClass="entr" presetSubtype="0" fill="hold" grpId="0" nodeType="withEffect">
                                  <p:stCondLst>
                                    <p:cond delay="0"/>
                                  </p:stCondLst>
                                  <p:iterate type="wd">
                                    <p:tmPct val="10000"/>
                                  </p:iterate>
                                  <p:childTnLst>
                                    <p:set>
                                      <p:cBhvr>
                                        <p:cTn id="21" dur="1" fill="hold">
                                          <p:stCondLst>
                                            <p:cond delay="0"/>
                                          </p:stCondLst>
                                        </p:cTn>
                                        <p:tgtEl>
                                          <p:spTgt spid="18"/>
                                        </p:tgtEl>
                                        <p:attrNameLst>
                                          <p:attrName>style.visibility</p:attrName>
                                        </p:attrNameLst>
                                      </p:cBhvr>
                                      <p:to>
                                        <p:strVal val="visible"/>
                                      </p:to>
                                    </p:set>
                                    <p:anim to="0" calcmode="lin" valueType="num">
                                      <p:cBhvr>
                                        <p:cTn id="22" dur="500" decel="100000" fill="hold">
                                          <p:stCondLst>
                                            <p:cond delay="0"/>
                                          </p:stCondLst>
                                        </p:cTn>
                                        <p:tgtEl>
                                          <p:spTgt spid="18"/>
                                        </p:tgtEl>
                                        <p:attrNameLst>
                                          <p:attrName>ppt_y</p:attrName>
                                        </p:attrNameLst>
                                      </p:cBhvr>
                                      <p:tavLst>
                                        <p:tav tm="0">
                                          <p:val>
                                            <p:strVal val="ppt_y-0.02"/>
                                          </p:val>
                                        </p:tav>
                                        <p:tav tm="100000">
                                          <p:val>
                                            <p:strVal val="#ppt_y"/>
                                          </p:val>
                                        </p:tav>
                                      </p:tavLst>
                                    </p:anim>
                                    <p:animEffect transition="in" filter="fade">
                                      <p:cBhvr>
                                        <p:cTn id="23" dur="500">
                                          <p:stCondLst>
                                            <p:cond delay="0"/>
                                          </p:stCondLst>
                                        </p:cTn>
                                        <p:tgtEl>
                                          <p:spTgt spid="18"/>
                                        </p:tgtEl>
                                      </p:cBhvr>
                                    </p:animEffect>
                                    <p:animScale>
                                      <p:cBhvr>
                                        <p:cTn id="24" dur="500" decel="100000" fill="hold">
                                          <p:stCondLst>
                                            <p:cond delay="0"/>
                                          </p:stCondLst>
                                        </p:cTn>
                                        <p:tgtEl>
                                          <p:spTgt spid="18"/>
                                        </p:tgtEl>
                                      </p:cBhvr>
                                      <p:by x="100000" y="100000"/>
                                      <p:from x="110000" y="110000"/>
                                      <p:to x="100000" y="100000"/>
                                    </p:animScale>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randombar(horizontal)">
                                      <p:cBhvr>
                                        <p:cTn id="2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18" grpId="0" animBg="1"/>
      <p:bldP spid="2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55">
            <a:extLst>
              <a:ext uri="{FF2B5EF4-FFF2-40B4-BE49-F238E27FC236}">
                <a16:creationId xmlns:a16="http://schemas.microsoft.com/office/drawing/2014/main" id="{4264905E-46C7-FFB6-53D5-55EB210BE435}"/>
              </a:ext>
            </a:extLst>
          </p:cNvPr>
          <p:cNvSpPr txBox="1"/>
          <p:nvPr/>
        </p:nvSpPr>
        <p:spPr>
          <a:xfrm>
            <a:off x="735485" y="921435"/>
            <a:ext cx="6903806" cy="1077218"/>
          </a:xfrm>
          <a:prstGeom prst="rect">
            <a:avLst/>
          </a:prstGeom>
          <a:noFill/>
          <a:ln w="38100">
            <a:noFill/>
            <a:prstDash val="lgDash"/>
          </a:ln>
        </p:spPr>
        <p:txBody>
          <a:bodyPr wrap="square">
            <a:spAutoFit/>
          </a:bodyPr>
          <a:lstStyle/>
          <a:p>
            <a:pPr algn="ctr"/>
            <a:r>
              <a:rPr lang="en-US" altLang="zh-CN" sz="3200" b="1" dirty="0" err="1">
                <a:solidFill>
                  <a:srgbClr val="C00000"/>
                </a:solidFill>
                <a:latin typeface="Cambria" panose="02040503050406030204" pitchFamily="18" charset="0"/>
                <a:ea typeface="Cambria" panose="02040503050406030204" pitchFamily="18" charset="0"/>
                <a:sym typeface="思源宋体 CN" panose="02020400000000000000" pitchFamily="18" charset="-122"/>
              </a:rPr>
              <a:t>Em</a:t>
            </a:r>
            <a:r>
              <a:rPr lang="en-US" altLang="zh-CN" sz="3200" b="1" dirty="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200" b="1" dirty="0" err="1">
                <a:solidFill>
                  <a:srgbClr val="C00000"/>
                </a:solidFill>
                <a:latin typeface="Cambria" panose="02040503050406030204" pitchFamily="18" charset="0"/>
                <a:ea typeface="Cambria" panose="02040503050406030204" pitchFamily="18" charset="0"/>
                <a:sym typeface="思源宋体 CN" panose="02020400000000000000" pitchFamily="18" charset="-122"/>
              </a:rPr>
              <a:t>sẽ</a:t>
            </a:r>
            <a:r>
              <a:rPr lang="en-US" altLang="zh-CN" sz="3200" b="1" dirty="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200" b="1" dirty="0" err="1">
                <a:solidFill>
                  <a:srgbClr val="C00000"/>
                </a:solidFill>
                <a:latin typeface="Cambria" panose="02040503050406030204" pitchFamily="18" charset="0"/>
                <a:ea typeface="Cambria" panose="02040503050406030204" pitchFamily="18" charset="0"/>
                <a:sym typeface="思源宋体 CN" panose="02020400000000000000" pitchFamily="18" charset="-122"/>
              </a:rPr>
              <a:t>có</a:t>
            </a:r>
            <a:r>
              <a:rPr lang="en-US" altLang="zh-CN" sz="3200" b="1" dirty="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200" b="1" dirty="0" err="1">
                <a:solidFill>
                  <a:srgbClr val="C00000"/>
                </a:solidFill>
                <a:latin typeface="Cambria" panose="02040503050406030204" pitchFamily="18" charset="0"/>
                <a:ea typeface="Cambria" panose="02040503050406030204" pitchFamily="18" charset="0"/>
                <a:sym typeface="思源宋体 CN" panose="02020400000000000000" pitchFamily="18" charset="-122"/>
              </a:rPr>
              <a:t>cảm</a:t>
            </a:r>
            <a:r>
              <a:rPr lang="en-US" altLang="zh-CN" sz="3200" b="1" dirty="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200" b="1" dirty="0" err="1">
                <a:solidFill>
                  <a:srgbClr val="C00000"/>
                </a:solidFill>
                <a:latin typeface="Cambria" panose="02040503050406030204" pitchFamily="18" charset="0"/>
                <a:ea typeface="Cambria" panose="02040503050406030204" pitchFamily="18" charset="0"/>
                <a:sym typeface="思源宋体 CN" panose="02020400000000000000" pitchFamily="18" charset="-122"/>
              </a:rPr>
              <a:t>xúc</a:t>
            </a:r>
            <a:r>
              <a:rPr lang="en-US" altLang="zh-CN" sz="3200" b="1" dirty="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200" b="1" dirty="0" err="1">
                <a:solidFill>
                  <a:srgbClr val="C00000"/>
                </a:solidFill>
                <a:latin typeface="Cambria" panose="02040503050406030204" pitchFamily="18" charset="0"/>
                <a:ea typeface="Cambria" panose="02040503050406030204" pitchFamily="18" charset="0"/>
                <a:sym typeface="思源宋体 CN" panose="02020400000000000000" pitchFamily="18" charset="-122"/>
              </a:rPr>
              <a:t>thế</a:t>
            </a:r>
            <a:r>
              <a:rPr lang="en-US" altLang="zh-CN" sz="3200" b="1" dirty="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200" b="1" dirty="0" err="1">
                <a:solidFill>
                  <a:srgbClr val="C00000"/>
                </a:solidFill>
                <a:latin typeface="Cambria" panose="02040503050406030204" pitchFamily="18" charset="0"/>
                <a:ea typeface="Cambria" panose="02040503050406030204" pitchFamily="18" charset="0"/>
                <a:sym typeface="思源宋体 CN" panose="02020400000000000000" pitchFamily="18" charset="-122"/>
              </a:rPr>
              <a:t>nào</a:t>
            </a:r>
            <a:r>
              <a:rPr lang="en-US" altLang="zh-CN" sz="3200" b="1" dirty="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200" b="1" dirty="0" err="1">
                <a:solidFill>
                  <a:srgbClr val="C00000"/>
                </a:solidFill>
                <a:latin typeface="Cambria" panose="02040503050406030204" pitchFamily="18" charset="0"/>
                <a:ea typeface="Cambria" panose="02040503050406030204" pitchFamily="18" charset="0"/>
                <a:sym typeface="思源宋体 CN" panose="02020400000000000000" pitchFamily="18" charset="-122"/>
              </a:rPr>
              <a:t>khi</a:t>
            </a:r>
            <a:r>
              <a:rPr lang="en-US" altLang="zh-CN" sz="3200" b="1" dirty="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200" b="1" dirty="0" err="1">
                <a:solidFill>
                  <a:srgbClr val="C00000"/>
                </a:solidFill>
                <a:latin typeface="Cambria" panose="02040503050406030204" pitchFamily="18" charset="0"/>
                <a:ea typeface="Cambria" panose="02040503050406030204" pitchFamily="18" charset="0"/>
                <a:sym typeface="思源宋体 CN" panose="02020400000000000000" pitchFamily="18" charset="-122"/>
              </a:rPr>
              <a:t>gặp</a:t>
            </a:r>
            <a:r>
              <a:rPr lang="en-US" altLang="zh-CN" sz="3200" b="1" dirty="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200" b="1" dirty="0" err="1">
                <a:solidFill>
                  <a:srgbClr val="C00000"/>
                </a:solidFill>
                <a:latin typeface="Cambria" panose="02040503050406030204" pitchFamily="18" charset="0"/>
                <a:ea typeface="Cambria" panose="02040503050406030204" pitchFamily="18" charset="0"/>
                <a:sym typeface="思源宋体 CN" panose="02020400000000000000" pitchFamily="18" charset="-122"/>
              </a:rPr>
              <a:t>các</a:t>
            </a:r>
            <a:r>
              <a:rPr lang="en-US" altLang="zh-CN" sz="3200" b="1" dirty="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200" b="1" dirty="0" err="1">
                <a:solidFill>
                  <a:srgbClr val="C00000"/>
                </a:solidFill>
                <a:latin typeface="Cambria" panose="02040503050406030204" pitchFamily="18" charset="0"/>
                <a:ea typeface="Cambria" panose="02040503050406030204" pitchFamily="18" charset="0"/>
                <a:sym typeface="思源宋体 CN" panose="02020400000000000000" pitchFamily="18" charset="-122"/>
              </a:rPr>
              <a:t>tình</a:t>
            </a:r>
            <a:r>
              <a:rPr lang="en-US" altLang="zh-CN" sz="3200" b="1" dirty="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200" b="1" dirty="0" err="1">
                <a:solidFill>
                  <a:srgbClr val="C00000"/>
                </a:solidFill>
                <a:latin typeface="Cambria" panose="02040503050406030204" pitchFamily="18" charset="0"/>
                <a:ea typeface="Cambria" panose="02040503050406030204" pitchFamily="18" charset="0"/>
                <a:sym typeface="思源宋体 CN" panose="02020400000000000000" pitchFamily="18" charset="-122"/>
              </a:rPr>
              <a:t>huống</a:t>
            </a:r>
            <a:r>
              <a:rPr lang="en-US" altLang="zh-CN" sz="3200" b="1" dirty="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200" b="1" dirty="0" err="1">
                <a:solidFill>
                  <a:srgbClr val="C00000"/>
                </a:solidFill>
                <a:latin typeface="Cambria" panose="02040503050406030204" pitchFamily="18" charset="0"/>
                <a:ea typeface="Cambria" panose="02040503050406030204" pitchFamily="18" charset="0"/>
                <a:sym typeface="思源宋体 CN" panose="02020400000000000000" pitchFamily="18" charset="-122"/>
              </a:rPr>
              <a:t>sau</a:t>
            </a:r>
            <a:r>
              <a:rPr lang="en-US" altLang="zh-CN" sz="3200" b="1" dirty="0">
                <a:solidFill>
                  <a:srgbClr val="C00000"/>
                </a:solidFill>
                <a:latin typeface="Cambria" panose="02040503050406030204" pitchFamily="18" charset="0"/>
                <a:ea typeface="Cambria" panose="02040503050406030204" pitchFamily="18" charset="0"/>
                <a:sym typeface="思源宋体 CN" panose="02020400000000000000" pitchFamily="18" charset="-122"/>
              </a:rPr>
              <a:t>?</a:t>
            </a:r>
            <a:endParaRPr lang="zh-CN" altLang="en-US" sz="3200" b="1" dirty="0">
              <a:solidFill>
                <a:srgbClr val="C00000"/>
              </a:solidFill>
              <a:latin typeface="Cambria" panose="02040503050406030204" pitchFamily="18" charset="0"/>
              <a:ea typeface="思源宋体 CN" panose="02020400000000000000" pitchFamily="18" charset="-122"/>
              <a:sym typeface="思源宋体 CN" panose="02020400000000000000" pitchFamily="18" charset="-122"/>
            </a:endParaRPr>
          </a:p>
        </p:txBody>
      </p:sp>
      <p:pic>
        <p:nvPicPr>
          <p:cNvPr id="3" name="Picture 2"/>
          <p:cNvPicPr>
            <a:picLocks noChangeAspect="1"/>
          </p:cNvPicPr>
          <p:nvPr/>
        </p:nvPicPr>
        <p:blipFill>
          <a:blip r:embed="rId2"/>
          <a:stretch>
            <a:fillRect/>
          </a:stretch>
        </p:blipFill>
        <p:spPr>
          <a:xfrm>
            <a:off x="1638470" y="2181371"/>
            <a:ext cx="5266971" cy="3578839"/>
          </a:xfrm>
          <a:prstGeom prst="rect">
            <a:avLst/>
          </a:prstGeom>
        </p:spPr>
      </p:pic>
      <p:pic>
        <p:nvPicPr>
          <p:cNvPr id="3074" name="Picture 2" descr="Emoji Icon Set #122293 - Free Icons Librar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66603" y="2732539"/>
            <a:ext cx="3714750" cy="247650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31353" y="5482638"/>
            <a:ext cx="3724979" cy="920576"/>
          </a:xfrm>
          <a:prstGeom prst="rect">
            <a:avLst/>
          </a:prstGeom>
        </p:spPr>
      </p:pic>
      <p:sp>
        <p:nvSpPr>
          <p:cNvPr id="5" name="Rectangle 4"/>
          <p:cNvSpPr/>
          <p:nvPr/>
        </p:nvSpPr>
        <p:spPr>
          <a:xfrm>
            <a:off x="6966914" y="2447295"/>
            <a:ext cx="4514127" cy="3046988"/>
          </a:xfrm>
          <a:prstGeom prst="rect">
            <a:avLst/>
          </a:prstGeom>
        </p:spPr>
        <p:txBody>
          <a:bodyPr wrap="square">
            <a:spAutoFit/>
          </a:bodyPr>
          <a:lstStyle/>
          <a:p>
            <a:r>
              <a:rPr lang="vi-VN" sz="3200">
                <a:solidFill>
                  <a:srgbClr val="000000"/>
                </a:solidFill>
                <a:latin typeface="Cambria" panose="02040503050406030204" pitchFamily="18" charset="0"/>
                <a:ea typeface="Cambria" panose="02040503050406030204" pitchFamily="18" charset="0"/>
              </a:rPr>
              <a:t>+ Khi bị mắng, em sẽ thấy rất buồn, có lỗi và ăn năn.</a:t>
            </a:r>
          </a:p>
          <a:p>
            <a:r>
              <a:rPr lang="vi-VN" sz="3200" dirty="0">
                <a:solidFill>
                  <a:srgbClr val="000000"/>
                </a:solidFill>
                <a:latin typeface="Cambria" panose="02040503050406030204" pitchFamily="18" charset="0"/>
                <a:ea typeface="Cambria" panose="02040503050406030204" pitchFamily="18" charset="0"/>
              </a:rPr>
              <a:t>+ Khi được mẹ khen, em sẽ cảm thấy rất vui, hãnh diện và tự hào.</a:t>
            </a:r>
            <a:endParaRPr lang="vi-VN" sz="3200" b="0" i="0" dirty="0">
              <a:solidFill>
                <a:srgbClr val="000000"/>
              </a:solidFill>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66277754"/>
      </p:ext>
    </p:extLst>
  </p:cSld>
  <p:clrMapOvr>
    <a:masterClrMapping/>
  </p:clrMapOvr>
  <mc:AlternateContent xmlns:mc="http://schemas.openxmlformats.org/markup-compatibility/2006" xmlns:p14="http://schemas.microsoft.com/office/powerpoint/2010/main">
    <mc:Choice Requires="p14">
      <p:transition spd="slow" p14:dur="1600" advTm="5000">
        <p14:prism isInverted="1"/>
      </p:transition>
    </mc:Choice>
    <mc:Fallback xmlns="">
      <p:transition spd="slow"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3074"/>
                                        </p:tgtEl>
                                        <p:attrNameLst>
                                          <p:attrName>style.visibility</p:attrName>
                                        </p:attrNameLst>
                                      </p:cBhvr>
                                      <p:to>
                                        <p:strVal val="visible"/>
                                      </p:to>
                                    </p:set>
                                    <p:animEffect transition="in" filter="randombar(horizontal)">
                                      <p:cBhvr>
                                        <p:cTn id="18" dur="500"/>
                                        <p:tgtEl>
                                          <p:spTgt spid="3074"/>
                                        </p:tgtEl>
                                      </p:cBhvr>
                                    </p:animEffect>
                                  </p:childTnLst>
                                </p:cTn>
                              </p:par>
                              <p:par>
                                <p:cTn id="19" presetID="14" presetClass="entr" presetSubtype="1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randombar(horizontal)">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nodeType="clickEffect">
                                  <p:stCondLst>
                                    <p:cond delay="0"/>
                                  </p:stCondLst>
                                  <p:childTnLst>
                                    <p:animEffect transition="out" filter="fade">
                                      <p:cBhvr>
                                        <p:cTn id="25" dur="500"/>
                                        <p:tgtEl>
                                          <p:spTgt spid="3074"/>
                                        </p:tgtEl>
                                      </p:cBhvr>
                                    </p:animEffect>
                                    <p:set>
                                      <p:cBhvr>
                                        <p:cTn id="26" dur="1" fill="hold">
                                          <p:stCondLst>
                                            <p:cond delay="499"/>
                                          </p:stCondLst>
                                        </p:cTn>
                                        <p:tgtEl>
                                          <p:spTgt spid="3074"/>
                                        </p:tgtEl>
                                        <p:attrNameLst>
                                          <p:attrName>style.visibility</p:attrName>
                                        </p:attrNameLst>
                                      </p:cBhvr>
                                      <p:to>
                                        <p:strVal val="hidden"/>
                                      </p:to>
                                    </p:set>
                                  </p:childTnLst>
                                </p:cTn>
                              </p:par>
                              <p:par>
                                <p:cTn id="27" presetID="10" presetClass="exit" presetSubtype="0" fill="hold" nodeType="withEffect">
                                  <p:stCondLst>
                                    <p:cond delay="0"/>
                                  </p:stCondLst>
                                  <p:childTnLst>
                                    <p:animEffect transition="out" filter="fade">
                                      <p:cBhvr>
                                        <p:cTn id="28" dur="500"/>
                                        <p:tgtEl>
                                          <p:spTgt spid="4"/>
                                        </p:tgtEl>
                                      </p:cBhvr>
                                    </p:animEffect>
                                    <p:set>
                                      <p:cBhvr>
                                        <p:cTn id="29" dur="1" fill="hold">
                                          <p:stCondLst>
                                            <p:cond delay="499"/>
                                          </p:stCondLst>
                                        </p:cTn>
                                        <p:tgtEl>
                                          <p:spTgt spid="4"/>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5"/>
                                        </p:tgtEl>
                                        <p:attrNameLst>
                                          <p:attrName>style.visibility</p:attrName>
                                        </p:attrNameLst>
                                      </p:cBhvr>
                                      <p:to>
                                        <p:strVal val="visible"/>
                                      </p:to>
                                    </p:set>
                                    <p:anim calcmode="lin" valueType="num">
                                      <p:cBhvr additive="base">
                                        <p:cTn id="34" dur="500" fill="hold"/>
                                        <p:tgtEl>
                                          <p:spTgt spid="5"/>
                                        </p:tgtEl>
                                        <p:attrNameLst>
                                          <p:attrName>ppt_x</p:attrName>
                                        </p:attrNameLst>
                                      </p:cBhvr>
                                      <p:tavLst>
                                        <p:tav tm="0">
                                          <p:val>
                                            <p:strVal val="#ppt_x"/>
                                          </p:val>
                                        </p:tav>
                                        <p:tav tm="100000">
                                          <p:val>
                                            <p:strVal val="#ppt_x"/>
                                          </p:val>
                                        </p:tav>
                                      </p:tavLst>
                                    </p:anim>
                                    <p:anim calcmode="lin" valueType="num">
                                      <p:cBhvr additive="base">
                                        <p:cTn id="3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文本框 29">
            <a:extLst>
              <a:ext uri="{FF2B5EF4-FFF2-40B4-BE49-F238E27FC236}">
                <a16:creationId xmlns:a16="http://schemas.microsoft.com/office/drawing/2014/main" id="{7D2CE73A-4BBD-4C73-C4E3-EF7AFDF5ADF7}"/>
              </a:ext>
            </a:extLst>
          </p:cNvPr>
          <p:cNvSpPr txBox="1"/>
          <p:nvPr/>
        </p:nvSpPr>
        <p:spPr>
          <a:xfrm>
            <a:off x="1407380" y="794090"/>
            <a:ext cx="5687901" cy="2554545"/>
          </a:xfrm>
          <a:prstGeom prst="rect">
            <a:avLst/>
          </a:prstGeom>
          <a:noFill/>
        </p:spPr>
        <p:txBody>
          <a:bodyPr wrap="square">
            <a:spAutoFit/>
          </a:bodyPr>
          <a:lstStyle/>
          <a:p>
            <a:pPr algn="just"/>
            <a:r>
              <a:rPr lang="nl-NL" sz="3200" i="1" dirty="0">
                <a:solidFill>
                  <a:srgbClr val="0053DA"/>
                </a:solidFill>
                <a:latin typeface="Cambria" panose="02040503050406030204" pitchFamily="18" charset="0"/>
                <a:ea typeface="Cambria" panose="02040503050406030204" pitchFamily="18" charset="0"/>
              </a:rPr>
              <a:t>Hãy nêu cách ứng xử khi gặp những việc làm có ảnh hưởng xấu tới cảm xúc của các em như: bị dọa nạt, bi quát mắng khi bị điểm kém,...</a:t>
            </a:r>
            <a:endParaRPr lang="en-US" sz="3200" i="1" dirty="0">
              <a:solidFill>
                <a:srgbClr val="0053DA"/>
              </a:solidFill>
              <a:latin typeface="Cambria" panose="02040503050406030204" pitchFamily="18" charset="0"/>
              <a:ea typeface="Cambria" panose="02040503050406030204" pitchFamily="18" charset="0"/>
            </a:endParaRPr>
          </a:p>
        </p:txBody>
      </p:sp>
      <p:pic>
        <p:nvPicPr>
          <p:cNvPr id="4098" name="Picture 2" descr="How Many Different Kinds of Emotion are There? · Frontiers for Young Mind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7380" y="3347497"/>
            <a:ext cx="5580744" cy="231476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7245752" y="678343"/>
            <a:ext cx="3946967" cy="5632311"/>
          </a:xfrm>
          <a:prstGeom prst="rect">
            <a:avLst/>
          </a:prstGeom>
          <a:solidFill>
            <a:schemeClr val="accent1">
              <a:lumMod val="20000"/>
              <a:lumOff val="80000"/>
            </a:schemeClr>
          </a:solidFill>
        </p:spPr>
        <p:txBody>
          <a:bodyPr wrap="square">
            <a:spAutoFit/>
          </a:bodyPr>
          <a:lstStyle/>
          <a:p>
            <a:pPr algn="just"/>
            <a:r>
              <a:rPr lang="nl-NL" sz="2400" dirty="0">
                <a:latin typeface="Cambria" panose="02040503050406030204" pitchFamily="18" charset="0"/>
                <a:ea typeface="Cambria" panose="02040503050406030204" pitchFamily="18" charset="0"/>
              </a:rPr>
              <a:t>Mối quan hệ với gia đình hoặc bạn bè có ảnh hưởng tốt hoặc xấu đến trạng thái cảm xúc (hoặc sức khỏe tinh thần) của mỗi chúng ta. Chúng ta hãy </a:t>
            </a:r>
            <a:r>
              <a:rPr lang="nl-NL" sz="2400" dirty="0">
                <a:solidFill>
                  <a:srgbClr val="C00000"/>
                </a:solidFill>
                <a:latin typeface="Cambria" panose="02040503050406030204" pitchFamily="18" charset="0"/>
                <a:ea typeface="Cambria" panose="02040503050406030204" pitchFamily="18" charset="0"/>
              </a:rPr>
              <a:t>tăng cường những hoạt động vui chơi bên gia đình, người thân để tinh thần chúng ta luôn lạc quan, vui tươi, cần tránh những hoạt động ảnh hưởng đến hệ thần kinh như ngủ muộn, chơi điện tử nhiều,... sẽ làm cơ quan thần kinh bị căng thẳng, mệt mỏi.</a:t>
            </a:r>
            <a:endParaRPr lang="en-US" sz="2400" dirty="0">
              <a:solidFill>
                <a:srgbClr val="C00000"/>
              </a:solidFill>
              <a:latin typeface="Cambria" panose="02040503050406030204" pitchFamily="18" charset="0"/>
              <a:ea typeface="Cambria" panose="02040503050406030204" pitchFamily="18" charset="0"/>
            </a:endParaRPr>
          </a:p>
        </p:txBody>
      </p:sp>
      <p:pic>
        <p:nvPicPr>
          <p:cNvPr id="11" name="图片 21">
            <a:extLst>
              <a:ext uri="{FF2B5EF4-FFF2-40B4-BE49-F238E27FC236}">
                <a16:creationId xmlns:a16="http://schemas.microsoft.com/office/drawing/2014/main" id="{0CF22B01-4958-B4D1-7745-A17539E5E813}"/>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608760" y="5139160"/>
            <a:ext cx="1892943" cy="1892943"/>
          </a:xfrm>
          <a:prstGeom prst="rect">
            <a:avLst/>
          </a:prstGeom>
        </p:spPr>
      </p:pic>
      <p:pic>
        <p:nvPicPr>
          <p:cNvPr id="12" name="图片 17">
            <a:extLst>
              <a:ext uri="{FF2B5EF4-FFF2-40B4-BE49-F238E27FC236}">
                <a16:creationId xmlns:a16="http://schemas.microsoft.com/office/drawing/2014/main" id="{45F4841D-326E-34C9-165E-2D4DCC5AF37B}"/>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5729468" y="5266736"/>
            <a:ext cx="1880536" cy="1880536"/>
          </a:xfrm>
          <a:prstGeom prst="rect">
            <a:avLst/>
          </a:prstGeom>
        </p:spPr>
      </p:pic>
    </p:spTree>
    <p:extLst>
      <p:ext uri="{BB962C8B-B14F-4D97-AF65-F5344CB8AC3E}">
        <p14:creationId xmlns:p14="http://schemas.microsoft.com/office/powerpoint/2010/main" val="1830435306"/>
      </p:ext>
    </p:extLst>
  </p:cSld>
  <p:clrMapOvr>
    <a:masterClrMapping/>
  </p:clrMapOvr>
  <mc:AlternateContent xmlns:mc="http://schemas.openxmlformats.org/markup-compatibility/2006" xmlns:p14="http://schemas.microsoft.com/office/powerpoint/2010/main">
    <mc:Choice Requires="p14">
      <p:transition spd="slow" p14:dur="1600" advTm="5000">
        <p14:prism isInverted="1"/>
      </p:transition>
    </mc:Choice>
    <mc:Fallback xmlns="">
      <p:transition spd="slow"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wd">
                                    <p:tmPct val="10000"/>
                                  </p:iterate>
                                  <p:childTnLst>
                                    <p:set>
                                      <p:cBhvr>
                                        <p:cTn id="6" dur="1" fill="hold">
                                          <p:stCondLst>
                                            <p:cond delay="0"/>
                                          </p:stCondLst>
                                        </p:cTn>
                                        <p:tgtEl>
                                          <p:spTgt spid="30"/>
                                        </p:tgtEl>
                                        <p:attrNameLst>
                                          <p:attrName>style.visibility</p:attrName>
                                        </p:attrNameLst>
                                      </p:cBhvr>
                                      <p:to>
                                        <p:strVal val="visible"/>
                                      </p:to>
                                    </p:set>
                                    <p:anim to="0" calcmode="lin" valueType="num">
                                      <p:cBhvr>
                                        <p:cTn id="7" dur="500" decel="100000" fill="hold">
                                          <p:stCondLst>
                                            <p:cond delay="0"/>
                                          </p:stCondLst>
                                        </p:cTn>
                                        <p:tgtEl>
                                          <p:spTgt spid="30"/>
                                        </p:tgtEl>
                                        <p:attrNameLst>
                                          <p:attrName>ppt_y</p:attrName>
                                        </p:attrNameLst>
                                      </p:cBhvr>
                                      <p:tavLst>
                                        <p:tav tm="0">
                                          <p:val>
                                            <p:strVal val="ppt_y+0.02"/>
                                          </p:val>
                                        </p:tav>
                                        <p:tav tm="100000">
                                          <p:val>
                                            <p:strVal val="#ppt_y"/>
                                          </p:val>
                                        </p:tav>
                                      </p:tavLst>
                                    </p:anim>
                                    <p:animEffect transition="in" filter="fade">
                                      <p:cBhvr>
                                        <p:cTn id="8" dur="500">
                                          <p:stCondLst>
                                            <p:cond delay="0"/>
                                          </p:stCondLst>
                                        </p:cTn>
                                        <p:tgtEl>
                                          <p:spTgt spid="30"/>
                                        </p:tgtEl>
                                      </p:cBhvr>
                                    </p:animEffect>
                                    <p:animScale>
                                      <p:cBhvr>
                                        <p:cTn id="9" dur="500" decel="100000" fill="hold">
                                          <p:stCondLst>
                                            <p:cond delay="0"/>
                                          </p:stCondLst>
                                        </p:cTn>
                                        <p:tgtEl>
                                          <p:spTgt spid="30"/>
                                        </p:tgtEl>
                                      </p:cBhvr>
                                      <p:by x="100000" y="100000"/>
                                      <p:from x="110000" y="110000"/>
                                      <p:to x="100000" y="100000"/>
                                    </p:animScale>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randombar(horizontal)">
                                      <p:cBhvr>
                                        <p:cTn id="14" dur="500"/>
                                        <p:tgtEl>
                                          <p:spTgt spid="2"/>
                                        </p:tgtEl>
                                      </p:cBhvr>
                                    </p:animEffect>
                                  </p:childTnLst>
                                </p:cTn>
                              </p:par>
                              <p:par>
                                <p:cTn id="15" presetID="42"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par>
                                <p:cTn id="20" presetID="10" presetClass="entr" presetSubtype="0" fill="hold" nodeType="withEffect">
                                  <p:stCondLst>
                                    <p:cond delay="0"/>
                                  </p:stCondLst>
                                  <p:iterate type="wd">
                                    <p:tmPct val="10000"/>
                                  </p:iterate>
                                  <p:childTnLst>
                                    <p:set>
                                      <p:cBhvr>
                                        <p:cTn id="21" dur="1" fill="hold">
                                          <p:stCondLst>
                                            <p:cond delay="0"/>
                                          </p:stCondLst>
                                        </p:cTn>
                                        <p:tgtEl>
                                          <p:spTgt spid="12"/>
                                        </p:tgtEl>
                                        <p:attrNameLst>
                                          <p:attrName>style.visibility</p:attrName>
                                        </p:attrNameLst>
                                      </p:cBhvr>
                                      <p:to>
                                        <p:strVal val="visible"/>
                                      </p:to>
                                    </p:set>
                                    <p:anim to="0" calcmode="lin" valueType="num">
                                      <p:cBhvr>
                                        <p:cTn id="22" dur="500" decel="100000" fill="hold">
                                          <p:stCondLst>
                                            <p:cond delay="0"/>
                                          </p:stCondLst>
                                        </p:cTn>
                                        <p:tgtEl>
                                          <p:spTgt spid="12"/>
                                        </p:tgtEl>
                                        <p:attrNameLst>
                                          <p:attrName>ppt_y</p:attrName>
                                        </p:attrNameLst>
                                      </p:cBhvr>
                                      <p:tavLst>
                                        <p:tav tm="0">
                                          <p:val>
                                            <p:strVal val="ppt_y-0.02"/>
                                          </p:val>
                                        </p:tav>
                                        <p:tav tm="100000">
                                          <p:val>
                                            <p:strVal val="#ppt_y"/>
                                          </p:val>
                                        </p:tav>
                                      </p:tavLst>
                                    </p:anim>
                                    <p:animEffect transition="in" filter="fade">
                                      <p:cBhvr>
                                        <p:cTn id="23" dur="500">
                                          <p:stCondLst>
                                            <p:cond delay="0"/>
                                          </p:stCondLst>
                                        </p:cTn>
                                        <p:tgtEl>
                                          <p:spTgt spid="12"/>
                                        </p:tgtEl>
                                      </p:cBhvr>
                                    </p:animEffect>
                                    <p:animScale>
                                      <p:cBhvr>
                                        <p:cTn id="24" dur="500" decel="100000" fill="hold">
                                          <p:stCondLst>
                                            <p:cond delay="0"/>
                                          </p:stCondLst>
                                        </p:cTn>
                                        <p:tgtEl>
                                          <p:spTgt spid="12"/>
                                        </p:tgtEl>
                                      </p:cBhvr>
                                      <p:by x="100000" y="100000"/>
                                      <p:from x="110000" y="110000"/>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图片 8"/>
          <p:cNvPicPr>
            <a:picLocks noChangeAspect="1"/>
          </p:cNvPicPr>
          <p:nvPr/>
        </p:nvPicPr>
        <p:blipFill rotWithShape="1">
          <a:blip r:embed="rId2" cstate="print">
            <a:extLst>
              <a:ext uri="{28A0092B-C50C-407E-A947-70E740481C1C}">
                <a14:useLocalDpi xmlns:a14="http://schemas.microsoft.com/office/drawing/2010/main" val="0"/>
              </a:ext>
            </a:extLst>
          </a:blip>
          <a:srcRect l="2280" r="8809"/>
          <a:stretch/>
        </p:blipFill>
        <p:spPr>
          <a:xfrm>
            <a:off x="-30097" y="-2"/>
            <a:ext cx="12222097" cy="6858001"/>
          </a:xfrm>
          <a:prstGeom prst="rect">
            <a:avLst/>
          </a:prstGeom>
        </p:spPr>
      </p:pic>
      <p:sp>
        <p:nvSpPr>
          <p:cNvPr id="35" name="文本框 34">
            <a:extLst>
              <a:ext uri="{FF2B5EF4-FFF2-40B4-BE49-F238E27FC236}">
                <a16:creationId xmlns:a16="http://schemas.microsoft.com/office/drawing/2014/main" id="{19B7EA6E-DDD7-A9A9-97A7-7EEE7524464B}"/>
              </a:ext>
            </a:extLst>
          </p:cNvPr>
          <p:cNvSpPr txBox="1"/>
          <p:nvPr/>
        </p:nvSpPr>
        <p:spPr>
          <a:xfrm>
            <a:off x="394778" y="1832827"/>
            <a:ext cx="5686173" cy="1323439"/>
          </a:xfrm>
          <a:prstGeom prst="rect">
            <a:avLst/>
          </a:prstGeom>
          <a:noFill/>
        </p:spPr>
        <p:txBody>
          <a:bodyPr wrap="none" rtlCol="0">
            <a:spAutoFit/>
          </a:bodyPr>
          <a:lstStyle/>
          <a:p>
            <a:pPr algn="ctr"/>
            <a:r>
              <a:rPr lang="en-US" altLang="zh-CN" sz="8000" dirty="0">
                <a:ln w="25400">
                  <a:solidFill>
                    <a:schemeClr val="tx1">
                      <a:lumMod val="75000"/>
                      <a:lumOff val="25000"/>
                    </a:schemeClr>
                  </a:solidFill>
                </a:ln>
                <a:solidFill>
                  <a:schemeClr val="accent1">
                    <a:lumMod val="60000"/>
                    <a:lumOff val="40000"/>
                  </a:schemeClr>
                </a:solidFill>
                <a:effectLst>
                  <a:outerShdw blurRad="38100" dist="38100" dir="2700000" algn="tl">
                    <a:srgbClr val="000000">
                      <a:alpha val="43137"/>
                    </a:srgbClr>
                  </a:outerShdw>
                </a:effectLst>
                <a:latin typeface="思源宋体 CN Heavy" panose="02020900000000000000" pitchFamily="18" charset="-122"/>
                <a:ea typeface="思源宋体 CN Heavy" panose="02020900000000000000" pitchFamily="18" charset="-122"/>
                <a:cs typeface="+mn-ea"/>
                <a:sym typeface="思源宋体 CN" panose="02020400000000000000" pitchFamily="18" charset="-122"/>
              </a:rPr>
              <a:t>TẠM BIỆT</a:t>
            </a:r>
            <a:endParaRPr lang="zh-CN" altLang="en-US" sz="8000" dirty="0">
              <a:ln w="25400">
                <a:solidFill>
                  <a:schemeClr val="tx1">
                    <a:lumMod val="75000"/>
                    <a:lumOff val="25000"/>
                  </a:schemeClr>
                </a:solidFill>
              </a:ln>
              <a:solidFill>
                <a:schemeClr val="accent1">
                  <a:lumMod val="60000"/>
                  <a:lumOff val="40000"/>
                </a:schemeClr>
              </a:solidFill>
              <a:effectLst>
                <a:outerShdw blurRad="38100" dist="38100" dir="2700000" algn="tl">
                  <a:srgbClr val="000000">
                    <a:alpha val="43137"/>
                  </a:srgbClr>
                </a:outerShdw>
              </a:effectLst>
              <a:latin typeface="思源宋体 CN Heavy" panose="02020900000000000000" pitchFamily="18" charset="-122"/>
              <a:ea typeface="思源宋体 CN Heavy" panose="02020900000000000000" pitchFamily="18" charset="-122"/>
              <a:cs typeface="+mn-ea"/>
              <a:sym typeface="思源宋体 CN" panose="02020400000000000000" pitchFamily="18" charset="-122"/>
            </a:endParaRPr>
          </a:p>
        </p:txBody>
      </p:sp>
      <p:sp>
        <p:nvSpPr>
          <p:cNvPr id="37" name="文本框 36">
            <a:extLst>
              <a:ext uri="{FF2B5EF4-FFF2-40B4-BE49-F238E27FC236}">
                <a16:creationId xmlns:a16="http://schemas.microsoft.com/office/drawing/2014/main" id="{6AFF90B0-ABB3-79A9-4FC0-E50FD759C519}"/>
              </a:ext>
            </a:extLst>
          </p:cNvPr>
          <p:cNvSpPr txBox="1"/>
          <p:nvPr/>
        </p:nvSpPr>
        <p:spPr>
          <a:xfrm>
            <a:off x="2563589" y="2996396"/>
            <a:ext cx="1317990" cy="1446550"/>
          </a:xfrm>
          <a:prstGeom prst="rect">
            <a:avLst/>
          </a:prstGeom>
          <a:noFill/>
        </p:spPr>
        <p:txBody>
          <a:bodyPr wrap="none" rtlCol="0">
            <a:spAutoFit/>
          </a:bodyPr>
          <a:lstStyle/>
          <a:p>
            <a:pPr algn="ctr"/>
            <a:r>
              <a:rPr lang="en-US" altLang="zh-CN" sz="8800" dirty="0" err="1">
                <a:ln w="25400">
                  <a:solidFill>
                    <a:schemeClr val="tx1">
                      <a:lumMod val="75000"/>
                      <a:lumOff val="25000"/>
                    </a:schemeClr>
                  </a:solidFill>
                </a:ln>
                <a:solidFill>
                  <a:schemeClr val="bg1"/>
                </a:solidFill>
                <a:effectLst>
                  <a:outerShdw blurRad="38100" dist="38100" dir="2700000" algn="tl">
                    <a:srgbClr val="000000">
                      <a:alpha val="43137"/>
                    </a:srgbClr>
                  </a:outerShdw>
                </a:effectLst>
                <a:latin typeface="思源宋体 CN Heavy" panose="02020900000000000000" pitchFamily="18" charset="-122"/>
                <a:ea typeface="思源宋体 CN Heavy" panose="02020900000000000000" pitchFamily="18" charset="-122"/>
                <a:cs typeface="+mn-ea"/>
                <a:sym typeface="思源宋体 CN" panose="02020400000000000000" pitchFamily="18" charset="-122"/>
              </a:rPr>
              <a:t>và</a:t>
            </a:r>
            <a:endParaRPr lang="zh-CN" altLang="en-US" sz="8800" dirty="0">
              <a:ln w="25400">
                <a:solidFill>
                  <a:schemeClr val="tx1">
                    <a:lumMod val="75000"/>
                    <a:lumOff val="25000"/>
                  </a:schemeClr>
                </a:solidFill>
              </a:ln>
              <a:solidFill>
                <a:schemeClr val="bg1"/>
              </a:solidFill>
              <a:effectLst>
                <a:outerShdw blurRad="38100" dist="38100" dir="2700000" algn="tl">
                  <a:srgbClr val="000000">
                    <a:alpha val="43137"/>
                  </a:srgbClr>
                </a:outerShdw>
              </a:effectLst>
              <a:latin typeface="思源宋体 CN Heavy" panose="02020900000000000000" pitchFamily="18" charset="-122"/>
              <a:ea typeface="思源宋体 CN Heavy" panose="02020900000000000000" pitchFamily="18" charset="-122"/>
              <a:cs typeface="+mn-ea"/>
              <a:sym typeface="思源宋体 CN" panose="02020400000000000000" pitchFamily="18" charset="-122"/>
            </a:endParaRPr>
          </a:p>
        </p:txBody>
      </p:sp>
      <p:sp>
        <p:nvSpPr>
          <p:cNvPr id="42" name="文本框 41">
            <a:extLst>
              <a:ext uri="{FF2B5EF4-FFF2-40B4-BE49-F238E27FC236}">
                <a16:creationId xmlns:a16="http://schemas.microsoft.com/office/drawing/2014/main" id="{67AD34B2-8928-C8A2-80BA-E45EEAF04D79}"/>
              </a:ext>
            </a:extLst>
          </p:cNvPr>
          <p:cNvSpPr txBox="1"/>
          <p:nvPr/>
        </p:nvSpPr>
        <p:spPr>
          <a:xfrm>
            <a:off x="-46045" y="4265478"/>
            <a:ext cx="7374135" cy="1323439"/>
          </a:xfrm>
          <a:prstGeom prst="rect">
            <a:avLst/>
          </a:prstGeom>
          <a:noFill/>
        </p:spPr>
        <p:txBody>
          <a:bodyPr wrap="none" rtlCol="0">
            <a:spAutoFit/>
          </a:bodyPr>
          <a:lstStyle/>
          <a:p>
            <a:pPr algn="ctr"/>
            <a:r>
              <a:rPr lang="en-US" altLang="zh-CN" sz="8000" dirty="0">
                <a:ln w="25400">
                  <a:solidFill>
                    <a:schemeClr val="tx1">
                      <a:lumMod val="75000"/>
                      <a:lumOff val="25000"/>
                    </a:schemeClr>
                  </a:solidFill>
                </a:ln>
                <a:solidFill>
                  <a:srgbClr val="0070C0"/>
                </a:solidFill>
                <a:effectLst>
                  <a:outerShdw blurRad="38100" dist="38100" dir="2700000" algn="tl">
                    <a:srgbClr val="000000">
                      <a:alpha val="43137"/>
                    </a:srgbClr>
                  </a:outerShdw>
                </a:effectLst>
                <a:latin typeface="思源宋体 CN Heavy" panose="02020900000000000000" pitchFamily="18" charset="-122"/>
                <a:ea typeface="思源宋体 CN Heavy" panose="02020900000000000000" pitchFamily="18" charset="-122"/>
                <a:cs typeface="+mn-ea"/>
                <a:sym typeface="思源宋体 CN" panose="02020400000000000000" pitchFamily="18" charset="-122"/>
              </a:rPr>
              <a:t>HẸN GẶP LẠI</a:t>
            </a:r>
            <a:endParaRPr lang="zh-CN" altLang="en-US" sz="8000" dirty="0">
              <a:ln w="25400">
                <a:solidFill>
                  <a:schemeClr val="tx1">
                    <a:lumMod val="75000"/>
                    <a:lumOff val="25000"/>
                  </a:schemeClr>
                </a:solidFill>
              </a:ln>
              <a:solidFill>
                <a:srgbClr val="0070C0"/>
              </a:solidFill>
              <a:effectLst>
                <a:outerShdw blurRad="38100" dist="38100" dir="2700000" algn="tl">
                  <a:srgbClr val="000000">
                    <a:alpha val="43137"/>
                  </a:srgbClr>
                </a:outerShdw>
              </a:effectLst>
              <a:latin typeface="思源宋体 CN Heavy" panose="02020900000000000000" pitchFamily="18" charset="-122"/>
              <a:ea typeface="思源宋体 CN Heavy" panose="02020900000000000000" pitchFamily="18" charset="-122"/>
              <a:cs typeface="+mn-ea"/>
              <a:sym typeface="思源宋体 CN" panose="02020400000000000000" pitchFamily="18" charset="-122"/>
            </a:endParaRPr>
          </a:p>
        </p:txBody>
      </p:sp>
      <p:pic>
        <p:nvPicPr>
          <p:cNvPr id="43" name="图片 42">
            <a:extLst>
              <a:ext uri="{FF2B5EF4-FFF2-40B4-BE49-F238E27FC236}">
                <a16:creationId xmlns:a16="http://schemas.microsoft.com/office/drawing/2014/main" id="{75B5F837-84F5-CA3E-9211-85B88C4C090C}"/>
              </a:ext>
            </a:extLst>
          </p:cNvPr>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a:xfrm>
            <a:off x="5190898" y="2110087"/>
            <a:ext cx="676417" cy="561161"/>
          </a:xfrm>
          <a:prstGeom prst="rect">
            <a:avLst/>
          </a:prstGeom>
        </p:spPr>
      </p:pic>
    </p:spTree>
    <p:extLst>
      <p:ext uri="{BB962C8B-B14F-4D97-AF65-F5344CB8AC3E}">
        <p14:creationId xmlns:p14="http://schemas.microsoft.com/office/powerpoint/2010/main" val="734574926"/>
      </p:ext>
    </p:extLst>
  </p:cSld>
  <p:clrMapOvr>
    <a:masterClrMapping/>
  </p:clrMapOvr>
  <mc:AlternateContent xmlns:mc="http://schemas.openxmlformats.org/markup-compatibility/2006" xmlns:p14="http://schemas.microsoft.com/office/powerpoint/2010/main">
    <mc:Choice Requires="p14">
      <p:transition p14:dur="10" advTm="5000"/>
    </mc:Choice>
    <mc:Fallback xmlns="">
      <p:transition advTm="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iterate type="wd">
                                    <p:tmPct val="10000"/>
                                  </p:iterate>
                                  <p:childTnLst>
                                    <p:set>
                                      <p:cBhvr>
                                        <p:cTn id="6" dur="1" fill="hold">
                                          <p:stCondLst>
                                            <p:cond delay="0"/>
                                          </p:stCondLst>
                                        </p:cTn>
                                        <p:tgtEl>
                                          <p:spTgt spid="35"/>
                                        </p:tgtEl>
                                        <p:attrNameLst>
                                          <p:attrName>style.visibility</p:attrName>
                                        </p:attrNameLst>
                                      </p:cBhvr>
                                      <p:to>
                                        <p:strVal val="visible"/>
                                      </p:to>
                                    </p:set>
                                    <p:anim to="0" calcmode="lin" valueType="num">
                                      <p:cBhvr>
                                        <p:cTn id="7" dur="500" decel="100000" fill="hold">
                                          <p:stCondLst>
                                            <p:cond delay="0"/>
                                          </p:stCondLst>
                                        </p:cTn>
                                        <p:tgtEl>
                                          <p:spTgt spid="35"/>
                                        </p:tgtEl>
                                        <p:attrNameLst>
                                          <p:attrName>ppt_y</p:attrName>
                                        </p:attrNameLst>
                                      </p:cBhvr>
                                      <p:tavLst>
                                        <p:tav tm="0">
                                          <p:val>
                                            <p:strVal val="ppt_y-0.02"/>
                                          </p:val>
                                        </p:tav>
                                        <p:tav tm="100000">
                                          <p:val>
                                            <p:strVal val="#ppt_y"/>
                                          </p:val>
                                        </p:tav>
                                      </p:tavLst>
                                    </p:anim>
                                    <p:animEffect transition="in" filter="fade">
                                      <p:cBhvr>
                                        <p:cTn id="8" dur="500">
                                          <p:stCondLst>
                                            <p:cond delay="0"/>
                                          </p:stCondLst>
                                        </p:cTn>
                                        <p:tgtEl>
                                          <p:spTgt spid="35"/>
                                        </p:tgtEl>
                                      </p:cBhvr>
                                    </p:animEffect>
                                    <p:animScale>
                                      <p:cBhvr>
                                        <p:cTn id="9" dur="500" decel="100000" fill="hold">
                                          <p:stCondLst>
                                            <p:cond delay="0"/>
                                          </p:stCondLst>
                                        </p:cTn>
                                        <p:tgtEl>
                                          <p:spTgt spid="35"/>
                                        </p:tgtEl>
                                      </p:cBhvr>
                                      <p:by x="100000" y="100000"/>
                                      <p:from x="110000" y="110000"/>
                                      <p:to x="100000" y="100000"/>
                                    </p:animScale>
                                  </p:childTnLst>
                                </p:cTn>
                              </p:par>
                              <p:par>
                                <p:cTn id="10" presetID="10" presetClass="entr" presetSubtype="0" fill="hold" grpId="0" nodeType="withEffect">
                                  <p:stCondLst>
                                    <p:cond delay="0"/>
                                  </p:stCondLst>
                                  <p:iterate type="wd">
                                    <p:tmPct val="10000"/>
                                  </p:iterate>
                                  <p:childTnLst>
                                    <p:set>
                                      <p:cBhvr>
                                        <p:cTn id="11" dur="1" fill="hold">
                                          <p:stCondLst>
                                            <p:cond delay="0"/>
                                          </p:stCondLst>
                                        </p:cTn>
                                        <p:tgtEl>
                                          <p:spTgt spid="37"/>
                                        </p:tgtEl>
                                        <p:attrNameLst>
                                          <p:attrName>style.visibility</p:attrName>
                                        </p:attrNameLst>
                                      </p:cBhvr>
                                      <p:to>
                                        <p:strVal val="visible"/>
                                      </p:to>
                                    </p:set>
                                    <p:anim to="0" calcmode="lin" valueType="num">
                                      <p:cBhvr>
                                        <p:cTn id="12" dur="500" decel="100000" fill="hold">
                                          <p:stCondLst>
                                            <p:cond delay="0"/>
                                          </p:stCondLst>
                                        </p:cTn>
                                        <p:tgtEl>
                                          <p:spTgt spid="37"/>
                                        </p:tgtEl>
                                        <p:attrNameLst>
                                          <p:attrName>ppt_y</p:attrName>
                                        </p:attrNameLst>
                                      </p:cBhvr>
                                      <p:tavLst>
                                        <p:tav tm="0">
                                          <p:val>
                                            <p:strVal val="ppt_y-0.02"/>
                                          </p:val>
                                        </p:tav>
                                        <p:tav tm="100000">
                                          <p:val>
                                            <p:strVal val="#ppt_y"/>
                                          </p:val>
                                        </p:tav>
                                      </p:tavLst>
                                    </p:anim>
                                    <p:animEffect transition="in" filter="fade">
                                      <p:cBhvr>
                                        <p:cTn id="13" dur="500">
                                          <p:stCondLst>
                                            <p:cond delay="0"/>
                                          </p:stCondLst>
                                        </p:cTn>
                                        <p:tgtEl>
                                          <p:spTgt spid="37"/>
                                        </p:tgtEl>
                                      </p:cBhvr>
                                    </p:animEffect>
                                    <p:animScale>
                                      <p:cBhvr>
                                        <p:cTn id="14" dur="500" decel="100000" fill="hold">
                                          <p:stCondLst>
                                            <p:cond delay="0"/>
                                          </p:stCondLst>
                                        </p:cTn>
                                        <p:tgtEl>
                                          <p:spTgt spid="37"/>
                                        </p:tgtEl>
                                      </p:cBhvr>
                                      <p:by x="100000" y="100000"/>
                                      <p:from x="110000" y="110000"/>
                                      <p:to x="100000" y="100000"/>
                                    </p:animScale>
                                  </p:childTnLst>
                                </p:cTn>
                              </p:par>
                              <p:par>
                                <p:cTn id="15" presetID="10" presetClass="entr" presetSubtype="0" fill="hold" nodeType="withEffect">
                                  <p:stCondLst>
                                    <p:cond delay="0"/>
                                  </p:stCondLst>
                                  <p:iterate type="wd">
                                    <p:tmPct val="10000"/>
                                  </p:iterate>
                                  <p:childTnLst>
                                    <p:set>
                                      <p:cBhvr>
                                        <p:cTn id="16" dur="1" fill="hold">
                                          <p:stCondLst>
                                            <p:cond delay="0"/>
                                          </p:stCondLst>
                                        </p:cTn>
                                        <p:tgtEl>
                                          <p:spTgt spid="43"/>
                                        </p:tgtEl>
                                        <p:attrNameLst>
                                          <p:attrName>style.visibility</p:attrName>
                                        </p:attrNameLst>
                                      </p:cBhvr>
                                      <p:to>
                                        <p:strVal val="visible"/>
                                      </p:to>
                                    </p:set>
                                    <p:anim to="0" calcmode="lin" valueType="num">
                                      <p:cBhvr>
                                        <p:cTn id="17" dur="500" decel="100000" fill="hold">
                                          <p:stCondLst>
                                            <p:cond delay="0"/>
                                          </p:stCondLst>
                                        </p:cTn>
                                        <p:tgtEl>
                                          <p:spTgt spid="43"/>
                                        </p:tgtEl>
                                        <p:attrNameLst>
                                          <p:attrName>ppt_y</p:attrName>
                                        </p:attrNameLst>
                                      </p:cBhvr>
                                      <p:tavLst>
                                        <p:tav tm="0">
                                          <p:val>
                                            <p:strVal val="ppt_y-0.02"/>
                                          </p:val>
                                        </p:tav>
                                        <p:tav tm="100000">
                                          <p:val>
                                            <p:strVal val="#ppt_y"/>
                                          </p:val>
                                        </p:tav>
                                      </p:tavLst>
                                    </p:anim>
                                    <p:animEffect transition="in" filter="fade">
                                      <p:cBhvr>
                                        <p:cTn id="18" dur="500">
                                          <p:stCondLst>
                                            <p:cond delay="0"/>
                                          </p:stCondLst>
                                        </p:cTn>
                                        <p:tgtEl>
                                          <p:spTgt spid="43"/>
                                        </p:tgtEl>
                                      </p:cBhvr>
                                    </p:animEffect>
                                    <p:animScale>
                                      <p:cBhvr>
                                        <p:cTn id="19" dur="500" decel="100000" fill="hold">
                                          <p:stCondLst>
                                            <p:cond delay="0"/>
                                          </p:stCondLst>
                                        </p:cTn>
                                        <p:tgtEl>
                                          <p:spTgt spid="43"/>
                                        </p:tgtEl>
                                      </p:cBhvr>
                                      <p:by x="100000" y="100000"/>
                                      <p:from x="110000" y="110000"/>
                                      <p:to x="100000" y="100000"/>
                                    </p:animScale>
                                  </p:childTnLst>
                                </p:cTn>
                              </p:par>
                              <p:par>
                                <p:cTn id="20" presetID="10" presetClass="entr" presetSubtype="0" fill="hold" grpId="0" nodeType="withEffect">
                                  <p:stCondLst>
                                    <p:cond delay="0"/>
                                  </p:stCondLst>
                                  <p:iterate type="wd">
                                    <p:tmPct val="10000"/>
                                  </p:iterate>
                                  <p:childTnLst>
                                    <p:set>
                                      <p:cBhvr>
                                        <p:cTn id="21" dur="1" fill="hold">
                                          <p:stCondLst>
                                            <p:cond delay="0"/>
                                          </p:stCondLst>
                                        </p:cTn>
                                        <p:tgtEl>
                                          <p:spTgt spid="42"/>
                                        </p:tgtEl>
                                        <p:attrNameLst>
                                          <p:attrName>style.visibility</p:attrName>
                                        </p:attrNameLst>
                                      </p:cBhvr>
                                      <p:to>
                                        <p:strVal val="visible"/>
                                      </p:to>
                                    </p:set>
                                    <p:anim to="0" calcmode="lin" valueType="num">
                                      <p:cBhvr>
                                        <p:cTn id="22" dur="500" decel="100000" fill="hold">
                                          <p:stCondLst>
                                            <p:cond delay="0"/>
                                          </p:stCondLst>
                                        </p:cTn>
                                        <p:tgtEl>
                                          <p:spTgt spid="42"/>
                                        </p:tgtEl>
                                        <p:attrNameLst>
                                          <p:attrName>ppt_y</p:attrName>
                                        </p:attrNameLst>
                                      </p:cBhvr>
                                      <p:tavLst>
                                        <p:tav tm="0">
                                          <p:val>
                                            <p:strVal val="ppt_y-0.02"/>
                                          </p:val>
                                        </p:tav>
                                        <p:tav tm="100000">
                                          <p:val>
                                            <p:strVal val="#ppt_y"/>
                                          </p:val>
                                        </p:tav>
                                      </p:tavLst>
                                    </p:anim>
                                    <p:animEffect transition="in" filter="fade">
                                      <p:cBhvr>
                                        <p:cTn id="23" dur="500">
                                          <p:stCondLst>
                                            <p:cond delay="0"/>
                                          </p:stCondLst>
                                        </p:cTn>
                                        <p:tgtEl>
                                          <p:spTgt spid="42"/>
                                        </p:tgtEl>
                                      </p:cBhvr>
                                    </p:animEffect>
                                    <p:animScale>
                                      <p:cBhvr>
                                        <p:cTn id="24" dur="500" decel="100000" fill="hold">
                                          <p:stCondLst>
                                            <p:cond delay="0"/>
                                          </p:stCondLst>
                                        </p:cTn>
                                        <p:tgtEl>
                                          <p:spTgt spid="42"/>
                                        </p:tgtEl>
                                      </p:cBhvr>
                                      <p:by x="100000" y="100000"/>
                                      <p:from x="110000" y="110000"/>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7" grpId="0"/>
      <p:bldP spid="4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任意多边形: 形状 39">
            <a:extLst>
              <a:ext uri="{FF2B5EF4-FFF2-40B4-BE49-F238E27FC236}">
                <a16:creationId xmlns:a16="http://schemas.microsoft.com/office/drawing/2014/main" id="{D592B52D-2CF7-C1CD-15D2-7908D48A99A7}"/>
              </a:ext>
            </a:extLst>
          </p:cNvPr>
          <p:cNvSpPr/>
          <p:nvPr/>
        </p:nvSpPr>
        <p:spPr>
          <a:xfrm rot="16200000">
            <a:off x="6994073" y="4565949"/>
            <a:ext cx="339979" cy="699883"/>
          </a:xfrm>
          <a:custGeom>
            <a:avLst/>
            <a:gdLst>
              <a:gd name="connsiteX0" fmla="*/ 452944 w 477264"/>
              <a:gd name="connsiteY0" fmla="*/ 933858 h 982498"/>
              <a:gd name="connsiteX1" fmla="*/ 477264 w 477264"/>
              <a:gd name="connsiteY1" fmla="*/ 958178 h 982498"/>
              <a:gd name="connsiteX2" fmla="*/ 452944 w 477264"/>
              <a:gd name="connsiteY2" fmla="*/ 982498 h 982498"/>
              <a:gd name="connsiteX3" fmla="*/ 428624 w 477264"/>
              <a:gd name="connsiteY3" fmla="*/ 958178 h 982498"/>
              <a:gd name="connsiteX4" fmla="*/ 452944 w 477264"/>
              <a:gd name="connsiteY4" fmla="*/ 933858 h 982498"/>
              <a:gd name="connsiteX5" fmla="*/ 345788 w 477264"/>
              <a:gd name="connsiteY5" fmla="*/ 933858 h 982498"/>
              <a:gd name="connsiteX6" fmla="*/ 370108 w 477264"/>
              <a:gd name="connsiteY6" fmla="*/ 958178 h 982498"/>
              <a:gd name="connsiteX7" fmla="*/ 345788 w 477264"/>
              <a:gd name="connsiteY7" fmla="*/ 982498 h 982498"/>
              <a:gd name="connsiteX8" fmla="*/ 321468 w 477264"/>
              <a:gd name="connsiteY8" fmla="*/ 958178 h 982498"/>
              <a:gd name="connsiteX9" fmla="*/ 345788 w 477264"/>
              <a:gd name="connsiteY9" fmla="*/ 933858 h 982498"/>
              <a:gd name="connsiteX10" fmla="*/ 238632 w 477264"/>
              <a:gd name="connsiteY10" fmla="*/ 933858 h 982498"/>
              <a:gd name="connsiteX11" fmla="*/ 262952 w 477264"/>
              <a:gd name="connsiteY11" fmla="*/ 958178 h 982498"/>
              <a:gd name="connsiteX12" fmla="*/ 238632 w 477264"/>
              <a:gd name="connsiteY12" fmla="*/ 982498 h 982498"/>
              <a:gd name="connsiteX13" fmla="*/ 214312 w 477264"/>
              <a:gd name="connsiteY13" fmla="*/ 958178 h 982498"/>
              <a:gd name="connsiteX14" fmla="*/ 238632 w 477264"/>
              <a:gd name="connsiteY14" fmla="*/ 933858 h 982498"/>
              <a:gd name="connsiteX15" fmla="*/ 131476 w 477264"/>
              <a:gd name="connsiteY15" fmla="*/ 933858 h 982498"/>
              <a:gd name="connsiteX16" fmla="*/ 155796 w 477264"/>
              <a:gd name="connsiteY16" fmla="*/ 958178 h 982498"/>
              <a:gd name="connsiteX17" fmla="*/ 131476 w 477264"/>
              <a:gd name="connsiteY17" fmla="*/ 982498 h 982498"/>
              <a:gd name="connsiteX18" fmla="*/ 107156 w 477264"/>
              <a:gd name="connsiteY18" fmla="*/ 958178 h 982498"/>
              <a:gd name="connsiteX19" fmla="*/ 131476 w 477264"/>
              <a:gd name="connsiteY19" fmla="*/ 933858 h 982498"/>
              <a:gd name="connsiteX20" fmla="*/ 24320 w 477264"/>
              <a:gd name="connsiteY20" fmla="*/ 933858 h 982498"/>
              <a:gd name="connsiteX21" fmla="*/ 48640 w 477264"/>
              <a:gd name="connsiteY21" fmla="*/ 958178 h 982498"/>
              <a:gd name="connsiteX22" fmla="*/ 24320 w 477264"/>
              <a:gd name="connsiteY22" fmla="*/ 982498 h 982498"/>
              <a:gd name="connsiteX23" fmla="*/ 0 w 477264"/>
              <a:gd name="connsiteY23" fmla="*/ 958178 h 982498"/>
              <a:gd name="connsiteX24" fmla="*/ 24320 w 477264"/>
              <a:gd name="connsiteY24" fmla="*/ 933858 h 982498"/>
              <a:gd name="connsiteX25" fmla="*/ 452944 w 477264"/>
              <a:gd name="connsiteY25" fmla="*/ 778215 h 982498"/>
              <a:gd name="connsiteX26" fmla="*/ 477264 w 477264"/>
              <a:gd name="connsiteY26" fmla="*/ 802535 h 982498"/>
              <a:gd name="connsiteX27" fmla="*/ 452944 w 477264"/>
              <a:gd name="connsiteY27" fmla="*/ 826855 h 982498"/>
              <a:gd name="connsiteX28" fmla="*/ 428624 w 477264"/>
              <a:gd name="connsiteY28" fmla="*/ 802535 h 982498"/>
              <a:gd name="connsiteX29" fmla="*/ 452944 w 477264"/>
              <a:gd name="connsiteY29" fmla="*/ 778215 h 982498"/>
              <a:gd name="connsiteX30" fmla="*/ 345788 w 477264"/>
              <a:gd name="connsiteY30" fmla="*/ 778215 h 982498"/>
              <a:gd name="connsiteX31" fmla="*/ 370108 w 477264"/>
              <a:gd name="connsiteY31" fmla="*/ 802535 h 982498"/>
              <a:gd name="connsiteX32" fmla="*/ 345788 w 477264"/>
              <a:gd name="connsiteY32" fmla="*/ 826855 h 982498"/>
              <a:gd name="connsiteX33" fmla="*/ 321468 w 477264"/>
              <a:gd name="connsiteY33" fmla="*/ 802535 h 982498"/>
              <a:gd name="connsiteX34" fmla="*/ 345788 w 477264"/>
              <a:gd name="connsiteY34" fmla="*/ 778215 h 982498"/>
              <a:gd name="connsiteX35" fmla="*/ 238632 w 477264"/>
              <a:gd name="connsiteY35" fmla="*/ 778215 h 982498"/>
              <a:gd name="connsiteX36" fmla="*/ 262952 w 477264"/>
              <a:gd name="connsiteY36" fmla="*/ 802535 h 982498"/>
              <a:gd name="connsiteX37" fmla="*/ 238632 w 477264"/>
              <a:gd name="connsiteY37" fmla="*/ 826855 h 982498"/>
              <a:gd name="connsiteX38" fmla="*/ 214312 w 477264"/>
              <a:gd name="connsiteY38" fmla="*/ 802535 h 982498"/>
              <a:gd name="connsiteX39" fmla="*/ 238632 w 477264"/>
              <a:gd name="connsiteY39" fmla="*/ 778215 h 982498"/>
              <a:gd name="connsiteX40" fmla="*/ 131476 w 477264"/>
              <a:gd name="connsiteY40" fmla="*/ 778215 h 982498"/>
              <a:gd name="connsiteX41" fmla="*/ 155796 w 477264"/>
              <a:gd name="connsiteY41" fmla="*/ 802535 h 982498"/>
              <a:gd name="connsiteX42" fmla="*/ 131476 w 477264"/>
              <a:gd name="connsiteY42" fmla="*/ 826855 h 982498"/>
              <a:gd name="connsiteX43" fmla="*/ 107156 w 477264"/>
              <a:gd name="connsiteY43" fmla="*/ 802535 h 982498"/>
              <a:gd name="connsiteX44" fmla="*/ 131476 w 477264"/>
              <a:gd name="connsiteY44" fmla="*/ 778215 h 982498"/>
              <a:gd name="connsiteX45" fmla="*/ 24320 w 477264"/>
              <a:gd name="connsiteY45" fmla="*/ 778215 h 982498"/>
              <a:gd name="connsiteX46" fmla="*/ 48640 w 477264"/>
              <a:gd name="connsiteY46" fmla="*/ 802535 h 982498"/>
              <a:gd name="connsiteX47" fmla="*/ 24320 w 477264"/>
              <a:gd name="connsiteY47" fmla="*/ 826855 h 982498"/>
              <a:gd name="connsiteX48" fmla="*/ 0 w 477264"/>
              <a:gd name="connsiteY48" fmla="*/ 802535 h 982498"/>
              <a:gd name="connsiteX49" fmla="*/ 24320 w 477264"/>
              <a:gd name="connsiteY49" fmla="*/ 778215 h 982498"/>
              <a:gd name="connsiteX50" fmla="*/ 452944 w 477264"/>
              <a:gd name="connsiteY50" fmla="*/ 622572 h 982498"/>
              <a:gd name="connsiteX51" fmla="*/ 477264 w 477264"/>
              <a:gd name="connsiteY51" fmla="*/ 646892 h 982498"/>
              <a:gd name="connsiteX52" fmla="*/ 452944 w 477264"/>
              <a:gd name="connsiteY52" fmla="*/ 671212 h 982498"/>
              <a:gd name="connsiteX53" fmla="*/ 428624 w 477264"/>
              <a:gd name="connsiteY53" fmla="*/ 646892 h 982498"/>
              <a:gd name="connsiteX54" fmla="*/ 452944 w 477264"/>
              <a:gd name="connsiteY54" fmla="*/ 622572 h 982498"/>
              <a:gd name="connsiteX55" fmla="*/ 345788 w 477264"/>
              <a:gd name="connsiteY55" fmla="*/ 622572 h 982498"/>
              <a:gd name="connsiteX56" fmla="*/ 370108 w 477264"/>
              <a:gd name="connsiteY56" fmla="*/ 646892 h 982498"/>
              <a:gd name="connsiteX57" fmla="*/ 345788 w 477264"/>
              <a:gd name="connsiteY57" fmla="*/ 671212 h 982498"/>
              <a:gd name="connsiteX58" fmla="*/ 321468 w 477264"/>
              <a:gd name="connsiteY58" fmla="*/ 646892 h 982498"/>
              <a:gd name="connsiteX59" fmla="*/ 345788 w 477264"/>
              <a:gd name="connsiteY59" fmla="*/ 622572 h 982498"/>
              <a:gd name="connsiteX60" fmla="*/ 238632 w 477264"/>
              <a:gd name="connsiteY60" fmla="*/ 622572 h 982498"/>
              <a:gd name="connsiteX61" fmla="*/ 262952 w 477264"/>
              <a:gd name="connsiteY61" fmla="*/ 646892 h 982498"/>
              <a:gd name="connsiteX62" fmla="*/ 238632 w 477264"/>
              <a:gd name="connsiteY62" fmla="*/ 671212 h 982498"/>
              <a:gd name="connsiteX63" fmla="*/ 214312 w 477264"/>
              <a:gd name="connsiteY63" fmla="*/ 646892 h 982498"/>
              <a:gd name="connsiteX64" fmla="*/ 238632 w 477264"/>
              <a:gd name="connsiteY64" fmla="*/ 622572 h 982498"/>
              <a:gd name="connsiteX65" fmla="*/ 131476 w 477264"/>
              <a:gd name="connsiteY65" fmla="*/ 622572 h 982498"/>
              <a:gd name="connsiteX66" fmla="*/ 155796 w 477264"/>
              <a:gd name="connsiteY66" fmla="*/ 646892 h 982498"/>
              <a:gd name="connsiteX67" fmla="*/ 131476 w 477264"/>
              <a:gd name="connsiteY67" fmla="*/ 671212 h 982498"/>
              <a:gd name="connsiteX68" fmla="*/ 107156 w 477264"/>
              <a:gd name="connsiteY68" fmla="*/ 646892 h 982498"/>
              <a:gd name="connsiteX69" fmla="*/ 131476 w 477264"/>
              <a:gd name="connsiteY69" fmla="*/ 622572 h 982498"/>
              <a:gd name="connsiteX70" fmla="*/ 24320 w 477264"/>
              <a:gd name="connsiteY70" fmla="*/ 622572 h 982498"/>
              <a:gd name="connsiteX71" fmla="*/ 48640 w 477264"/>
              <a:gd name="connsiteY71" fmla="*/ 646892 h 982498"/>
              <a:gd name="connsiteX72" fmla="*/ 24320 w 477264"/>
              <a:gd name="connsiteY72" fmla="*/ 671212 h 982498"/>
              <a:gd name="connsiteX73" fmla="*/ 0 w 477264"/>
              <a:gd name="connsiteY73" fmla="*/ 646892 h 982498"/>
              <a:gd name="connsiteX74" fmla="*/ 24320 w 477264"/>
              <a:gd name="connsiteY74" fmla="*/ 622572 h 982498"/>
              <a:gd name="connsiteX75" fmla="*/ 24320 w 477264"/>
              <a:gd name="connsiteY75" fmla="*/ 466929 h 982498"/>
              <a:gd name="connsiteX76" fmla="*/ 48640 w 477264"/>
              <a:gd name="connsiteY76" fmla="*/ 491249 h 982498"/>
              <a:gd name="connsiteX77" fmla="*/ 24320 w 477264"/>
              <a:gd name="connsiteY77" fmla="*/ 515569 h 982498"/>
              <a:gd name="connsiteX78" fmla="*/ 0 w 477264"/>
              <a:gd name="connsiteY78" fmla="*/ 491249 h 982498"/>
              <a:gd name="connsiteX79" fmla="*/ 24320 w 477264"/>
              <a:gd name="connsiteY79" fmla="*/ 466929 h 982498"/>
              <a:gd name="connsiteX80" fmla="*/ 131476 w 477264"/>
              <a:gd name="connsiteY80" fmla="*/ 466929 h 982498"/>
              <a:gd name="connsiteX81" fmla="*/ 155796 w 477264"/>
              <a:gd name="connsiteY81" fmla="*/ 491249 h 982498"/>
              <a:gd name="connsiteX82" fmla="*/ 131476 w 477264"/>
              <a:gd name="connsiteY82" fmla="*/ 515569 h 982498"/>
              <a:gd name="connsiteX83" fmla="*/ 107156 w 477264"/>
              <a:gd name="connsiteY83" fmla="*/ 491249 h 982498"/>
              <a:gd name="connsiteX84" fmla="*/ 131476 w 477264"/>
              <a:gd name="connsiteY84" fmla="*/ 466929 h 982498"/>
              <a:gd name="connsiteX85" fmla="*/ 238632 w 477264"/>
              <a:gd name="connsiteY85" fmla="*/ 466929 h 982498"/>
              <a:gd name="connsiteX86" fmla="*/ 262952 w 477264"/>
              <a:gd name="connsiteY86" fmla="*/ 491249 h 982498"/>
              <a:gd name="connsiteX87" fmla="*/ 238632 w 477264"/>
              <a:gd name="connsiteY87" fmla="*/ 515569 h 982498"/>
              <a:gd name="connsiteX88" fmla="*/ 214312 w 477264"/>
              <a:gd name="connsiteY88" fmla="*/ 491249 h 982498"/>
              <a:gd name="connsiteX89" fmla="*/ 238632 w 477264"/>
              <a:gd name="connsiteY89" fmla="*/ 466929 h 982498"/>
              <a:gd name="connsiteX90" fmla="*/ 345788 w 477264"/>
              <a:gd name="connsiteY90" fmla="*/ 466929 h 982498"/>
              <a:gd name="connsiteX91" fmla="*/ 370108 w 477264"/>
              <a:gd name="connsiteY91" fmla="*/ 491249 h 982498"/>
              <a:gd name="connsiteX92" fmla="*/ 345788 w 477264"/>
              <a:gd name="connsiteY92" fmla="*/ 515569 h 982498"/>
              <a:gd name="connsiteX93" fmla="*/ 321468 w 477264"/>
              <a:gd name="connsiteY93" fmla="*/ 491249 h 982498"/>
              <a:gd name="connsiteX94" fmla="*/ 345788 w 477264"/>
              <a:gd name="connsiteY94" fmla="*/ 466929 h 982498"/>
              <a:gd name="connsiteX95" fmla="*/ 452944 w 477264"/>
              <a:gd name="connsiteY95" fmla="*/ 466929 h 982498"/>
              <a:gd name="connsiteX96" fmla="*/ 477264 w 477264"/>
              <a:gd name="connsiteY96" fmla="*/ 491249 h 982498"/>
              <a:gd name="connsiteX97" fmla="*/ 452944 w 477264"/>
              <a:gd name="connsiteY97" fmla="*/ 515569 h 982498"/>
              <a:gd name="connsiteX98" fmla="*/ 428624 w 477264"/>
              <a:gd name="connsiteY98" fmla="*/ 491249 h 982498"/>
              <a:gd name="connsiteX99" fmla="*/ 452944 w 477264"/>
              <a:gd name="connsiteY99" fmla="*/ 466929 h 982498"/>
              <a:gd name="connsiteX100" fmla="*/ 24320 w 477264"/>
              <a:gd name="connsiteY100" fmla="*/ 311287 h 982498"/>
              <a:gd name="connsiteX101" fmla="*/ 48640 w 477264"/>
              <a:gd name="connsiteY101" fmla="*/ 335607 h 982498"/>
              <a:gd name="connsiteX102" fmla="*/ 24320 w 477264"/>
              <a:gd name="connsiteY102" fmla="*/ 359926 h 982498"/>
              <a:gd name="connsiteX103" fmla="*/ 0 w 477264"/>
              <a:gd name="connsiteY103" fmla="*/ 335607 h 982498"/>
              <a:gd name="connsiteX104" fmla="*/ 24320 w 477264"/>
              <a:gd name="connsiteY104" fmla="*/ 311287 h 982498"/>
              <a:gd name="connsiteX105" fmla="*/ 131476 w 477264"/>
              <a:gd name="connsiteY105" fmla="*/ 311286 h 982498"/>
              <a:gd name="connsiteX106" fmla="*/ 155796 w 477264"/>
              <a:gd name="connsiteY106" fmla="*/ 335606 h 982498"/>
              <a:gd name="connsiteX107" fmla="*/ 131476 w 477264"/>
              <a:gd name="connsiteY107" fmla="*/ 359926 h 982498"/>
              <a:gd name="connsiteX108" fmla="*/ 107156 w 477264"/>
              <a:gd name="connsiteY108" fmla="*/ 335606 h 982498"/>
              <a:gd name="connsiteX109" fmla="*/ 131476 w 477264"/>
              <a:gd name="connsiteY109" fmla="*/ 311286 h 982498"/>
              <a:gd name="connsiteX110" fmla="*/ 238632 w 477264"/>
              <a:gd name="connsiteY110" fmla="*/ 311286 h 982498"/>
              <a:gd name="connsiteX111" fmla="*/ 262952 w 477264"/>
              <a:gd name="connsiteY111" fmla="*/ 335606 h 982498"/>
              <a:gd name="connsiteX112" fmla="*/ 238632 w 477264"/>
              <a:gd name="connsiteY112" fmla="*/ 359926 h 982498"/>
              <a:gd name="connsiteX113" fmla="*/ 214312 w 477264"/>
              <a:gd name="connsiteY113" fmla="*/ 335606 h 982498"/>
              <a:gd name="connsiteX114" fmla="*/ 238632 w 477264"/>
              <a:gd name="connsiteY114" fmla="*/ 311286 h 982498"/>
              <a:gd name="connsiteX115" fmla="*/ 345788 w 477264"/>
              <a:gd name="connsiteY115" fmla="*/ 311286 h 982498"/>
              <a:gd name="connsiteX116" fmla="*/ 370108 w 477264"/>
              <a:gd name="connsiteY116" fmla="*/ 335606 h 982498"/>
              <a:gd name="connsiteX117" fmla="*/ 345788 w 477264"/>
              <a:gd name="connsiteY117" fmla="*/ 359926 h 982498"/>
              <a:gd name="connsiteX118" fmla="*/ 321468 w 477264"/>
              <a:gd name="connsiteY118" fmla="*/ 335606 h 982498"/>
              <a:gd name="connsiteX119" fmla="*/ 345788 w 477264"/>
              <a:gd name="connsiteY119" fmla="*/ 311286 h 982498"/>
              <a:gd name="connsiteX120" fmla="*/ 452944 w 477264"/>
              <a:gd name="connsiteY120" fmla="*/ 311286 h 982498"/>
              <a:gd name="connsiteX121" fmla="*/ 477264 w 477264"/>
              <a:gd name="connsiteY121" fmla="*/ 335606 h 982498"/>
              <a:gd name="connsiteX122" fmla="*/ 452944 w 477264"/>
              <a:gd name="connsiteY122" fmla="*/ 359926 h 982498"/>
              <a:gd name="connsiteX123" fmla="*/ 428624 w 477264"/>
              <a:gd name="connsiteY123" fmla="*/ 335606 h 982498"/>
              <a:gd name="connsiteX124" fmla="*/ 452944 w 477264"/>
              <a:gd name="connsiteY124" fmla="*/ 311286 h 982498"/>
              <a:gd name="connsiteX125" fmla="*/ 24320 w 477264"/>
              <a:gd name="connsiteY125" fmla="*/ 155643 h 982498"/>
              <a:gd name="connsiteX126" fmla="*/ 48640 w 477264"/>
              <a:gd name="connsiteY126" fmla="*/ 179963 h 982498"/>
              <a:gd name="connsiteX127" fmla="*/ 24320 w 477264"/>
              <a:gd name="connsiteY127" fmla="*/ 204283 h 982498"/>
              <a:gd name="connsiteX128" fmla="*/ 0 w 477264"/>
              <a:gd name="connsiteY128" fmla="*/ 179963 h 982498"/>
              <a:gd name="connsiteX129" fmla="*/ 24320 w 477264"/>
              <a:gd name="connsiteY129" fmla="*/ 155643 h 982498"/>
              <a:gd name="connsiteX130" fmla="*/ 131476 w 477264"/>
              <a:gd name="connsiteY130" fmla="*/ 155643 h 982498"/>
              <a:gd name="connsiteX131" fmla="*/ 155796 w 477264"/>
              <a:gd name="connsiteY131" fmla="*/ 179963 h 982498"/>
              <a:gd name="connsiteX132" fmla="*/ 131476 w 477264"/>
              <a:gd name="connsiteY132" fmla="*/ 204283 h 982498"/>
              <a:gd name="connsiteX133" fmla="*/ 107156 w 477264"/>
              <a:gd name="connsiteY133" fmla="*/ 179963 h 982498"/>
              <a:gd name="connsiteX134" fmla="*/ 131476 w 477264"/>
              <a:gd name="connsiteY134" fmla="*/ 155643 h 982498"/>
              <a:gd name="connsiteX135" fmla="*/ 238632 w 477264"/>
              <a:gd name="connsiteY135" fmla="*/ 155643 h 982498"/>
              <a:gd name="connsiteX136" fmla="*/ 262952 w 477264"/>
              <a:gd name="connsiteY136" fmla="*/ 179963 h 982498"/>
              <a:gd name="connsiteX137" fmla="*/ 238632 w 477264"/>
              <a:gd name="connsiteY137" fmla="*/ 204283 h 982498"/>
              <a:gd name="connsiteX138" fmla="*/ 214312 w 477264"/>
              <a:gd name="connsiteY138" fmla="*/ 179963 h 982498"/>
              <a:gd name="connsiteX139" fmla="*/ 238632 w 477264"/>
              <a:gd name="connsiteY139" fmla="*/ 155643 h 982498"/>
              <a:gd name="connsiteX140" fmla="*/ 345788 w 477264"/>
              <a:gd name="connsiteY140" fmla="*/ 155643 h 982498"/>
              <a:gd name="connsiteX141" fmla="*/ 370108 w 477264"/>
              <a:gd name="connsiteY141" fmla="*/ 179963 h 982498"/>
              <a:gd name="connsiteX142" fmla="*/ 345788 w 477264"/>
              <a:gd name="connsiteY142" fmla="*/ 204283 h 982498"/>
              <a:gd name="connsiteX143" fmla="*/ 321468 w 477264"/>
              <a:gd name="connsiteY143" fmla="*/ 179963 h 982498"/>
              <a:gd name="connsiteX144" fmla="*/ 345788 w 477264"/>
              <a:gd name="connsiteY144" fmla="*/ 155643 h 982498"/>
              <a:gd name="connsiteX145" fmla="*/ 452944 w 477264"/>
              <a:gd name="connsiteY145" fmla="*/ 155643 h 982498"/>
              <a:gd name="connsiteX146" fmla="*/ 477264 w 477264"/>
              <a:gd name="connsiteY146" fmla="*/ 179963 h 982498"/>
              <a:gd name="connsiteX147" fmla="*/ 452944 w 477264"/>
              <a:gd name="connsiteY147" fmla="*/ 204283 h 982498"/>
              <a:gd name="connsiteX148" fmla="*/ 428624 w 477264"/>
              <a:gd name="connsiteY148" fmla="*/ 179963 h 982498"/>
              <a:gd name="connsiteX149" fmla="*/ 452944 w 477264"/>
              <a:gd name="connsiteY149" fmla="*/ 155643 h 982498"/>
              <a:gd name="connsiteX150" fmla="*/ 452944 w 477264"/>
              <a:gd name="connsiteY150" fmla="*/ 0 h 982498"/>
              <a:gd name="connsiteX151" fmla="*/ 477264 w 477264"/>
              <a:gd name="connsiteY151" fmla="*/ 24320 h 982498"/>
              <a:gd name="connsiteX152" fmla="*/ 452944 w 477264"/>
              <a:gd name="connsiteY152" fmla="*/ 48640 h 982498"/>
              <a:gd name="connsiteX153" fmla="*/ 428624 w 477264"/>
              <a:gd name="connsiteY153" fmla="*/ 24320 h 982498"/>
              <a:gd name="connsiteX154" fmla="*/ 452944 w 477264"/>
              <a:gd name="connsiteY154" fmla="*/ 0 h 982498"/>
              <a:gd name="connsiteX155" fmla="*/ 345788 w 477264"/>
              <a:gd name="connsiteY155" fmla="*/ 0 h 982498"/>
              <a:gd name="connsiteX156" fmla="*/ 370108 w 477264"/>
              <a:gd name="connsiteY156" fmla="*/ 24320 h 982498"/>
              <a:gd name="connsiteX157" fmla="*/ 345788 w 477264"/>
              <a:gd name="connsiteY157" fmla="*/ 48640 h 982498"/>
              <a:gd name="connsiteX158" fmla="*/ 321468 w 477264"/>
              <a:gd name="connsiteY158" fmla="*/ 24320 h 982498"/>
              <a:gd name="connsiteX159" fmla="*/ 345788 w 477264"/>
              <a:gd name="connsiteY159" fmla="*/ 0 h 982498"/>
              <a:gd name="connsiteX160" fmla="*/ 238632 w 477264"/>
              <a:gd name="connsiteY160" fmla="*/ 0 h 982498"/>
              <a:gd name="connsiteX161" fmla="*/ 262952 w 477264"/>
              <a:gd name="connsiteY161" fmla="*/ 24320 h 982498"/>
              <a:gd name="connsiteX162" fmla="*/ 238632 w 477264"/>
              <a:gd name="connsiteY162" fmla="*/ 48640 h 982498"/>
              <a:gd name="connsiteX163" fmla="*/ 214312 w 477264"/>
              <a:gd name="connsiteY163" fmla="*/ 24320 h 982498"/>
              <a:gd name="connsiteX164" fmla="*/ 238632 w 477264"/>
              <a:gd name="connsiteY164" fmla="*/ 0 h 982498"/>
              <a:gd name="connsiteX165" fmla="*/ 131476 w 477264"/>
              <a:gd name="connsiteY165" fmla="*/ 0 h 982498"/>
              <a:gd name="connsiteX166" fmla="*/ 155796 w 477264"/>
              <a:gd name="connsiteY166" fmla="*/ 24320 h 982498"/>
              <a:gd name="connsiteX167" fmla="*/ 131476 w 477264"/>
              <a:gd name="connsiteY167" fmla="*/ 48640 h 982498"/>
              <a:gd name="connsiteX168" fmla="*/ 107156 w 477264"/>
              <a:gd name="connsiteY168" fmla="*/ 24320 h 982498"/>
              <a:gd name="connsiteX169" fmla="*/ 131476 w 477264"/>
              <a:gd name="connsiteY169" fmla="*/ 0 h 982498"/>
              <a:gd name="connsiteX170" fmla="*/ 24320 w 477264"/>
              <a:gd name="connsiteY170" fmla="*/ 0 h 982498"/>
              <a:gd name="connsiteX171" fmla="*/ 48640 w 477264"/>
              <a:gd name="connsiteY171" fmla="*/ 24320 h 982498"/>
              <a:gd name="connsiteX172" fmla="*/ 24320 w 477264"/>
              <a:gd name="connsiteY172" fmla="*/ 48640 h 982498"/>
              <a:gd name="connsiteX173" fmla="*/ 0 w 477264"/>
              <a:gd name="connsiteY173" fmla="*/ 24320 h 982498"/>
              <a:gd name="connsiteX174" fmla="*/ 24320 w 477264"/>
              <a:gd name="connsiteY174" fmla="*/ 0 h 982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477264" h="982498">
                <a:moveTo>
                  <a:pt x="452944" y="933858"/>
                </a:moveTo>
                <a:cubicBezTo>
                  <a:pt x="466376" y="933858"/>
                  <a:pt x="477264" y="944746"/>
                  <a:pt x="477264" y="958178"/>
                </a:cubicBezTo>
                <a:cubicBezTo>
                  <a:pt x="477264" y="971610"/>
                  <a:pt x="466376" y="982498"/>
                  <a:pt x="452944" y="982498"/>
                </a:cubicBezTo>
                <a:cubicBezTo>
                  <a:pt x="439512" y="982498"/>
                  <a:pt x="428624" y="971610"/>
                  <a:pt x="428624" y="958178"/>
                </a:cubicBezTo>
                <a:cubicBezTo>
                  <a:pt x="428624" y="944746"/>
                  <a:pt x="439512" y="933858"/>
                  <a:pt x="452944" y="933858"/>
                </a:cubicBezTo>
                <a:close/>
                <a:moveTo>
                  <a:pt x="345788" y="933858"/>
                </a:moveTo>
                <a:cubicBezTo>
                  <a:pt x="359220" y="933858"/>
                  <a:pt x="370108" y="944746"/>
                  <a:pt x="370108" y="958178"/>
                </a:cubicBezTo>
                <a:cubicBezTo>
                  <a:pt x="370108" y="971610"/>
                  <a:pt x="359220" y="982498"/>
                  <a:pt x="345788" y="982498"/>
                </a:cubicBezTo>
                <a:cubicBezTo>
                  <a:pt x="332356" y="982498"/>
                  <a:pt x="321468" y="971610"/>
                  <a:pt x="321468" y="958178"/>
                </a:cubicBezTo>
                <a:cubicBezTo>
                  <a:pt x="321468" y="944746"/>
                  <a:pt x="332356" y="933858"/>
                  <a:pt x="345788" y="933858"/>
                </a:cubicBezTo>
                <a:close/>
                <a:moveTo>
                  <a:pt x="238632" y="933858"/>
                </a:moveTo>
                <a:cubicBezTo>
                  <a:pt x="252064" y="933858"/>
                  <a:pt x="262952" y="944746"/>
                  <a:pt x="262952" y="958178"/>
                </a:cubicBezTo>
                <a:cubicBezTo>
                  <a:pt x="262952" y="971610"/>
                  <a:pt x="252064" y="982498"/>
                  <a:pt x="238632" y="982498"/>
                </a:cubicBezTo>
                <a:cubicBezTo>
                  <a:pt x="225200" y="982498"/>
                  <a:pt x="214312" y="971610"/>
                  <a:pt x="214312" y="958178"/>
                </a:cubicBezTo>
                <a:cubicBezTo>
                  <a:pt x="214312" y="944746"/>
                  <a:pt x="225200" y="933858"/>
                  <a:pt x="238632" y="933858"/>
                </a:cubicBezTo>
                <a:close/>
                <a:moveTo>
                  <a:pt x="131476" y="933858"/>
                </a:moveTo>
                <a:cubicBezTo>
                  <a:pt x="144908" y="933858"/>
                  <a:pt x="155796" y="944746"/>
                  <a:pt x="155796" y="958178"/>
                </a:cubicBezTo>
                <a:cubicBezTo>
                  <a:pt x="155796" y="971610"/>
                  <a:pt x="144908" y="982498"/>
                  <a:pt x="131476" y="982498"/>
                </a:cubicBezTo>
                <a:cubicBezTo>
                  <a:pt x="118044" y="982498"/>
                  <a:pt x="107156" y="971610"/>
                  <a:pt x="107156" y="958178"/>
                </a:cubicBezTo>
                <a:cubicBezTo>
                  <a:pt x="107156" y="944746"/>
                  <a:pt x="118044" y="933858"/>
                  <a:pt x="131476" y="933858"/>
                </a:cubicBezTo>
                <a:close/>
                <a:moveTo>
                  <a:pt x="24320" y="933858"/>
                </a:moveTo>
                <a:cubicBezTo>
                  <a:pt x="37752" y="933858"/>
                  <a:pt x="48640" y="944746"/>
                  <a:pt x="48640" y="958178"/>
                </a:cubicBezTo>
                <a:cubicBezTo>
                  <a:pt x="48640" y="971610"/>
                  <a:pt x="37752" y="982498"/>
                  <a:pt x="24320" y="982498"/>
                </a:cubicBezTo>
                <a:cubicBezTo>
                  <a:pt x="10888" y="982498"/>
                  <a:pt x="0" y="971610"/>
                  <a:pt x="0" y="958178"/>
                </a:cubicBezTo>
                <a:cubicBezTo>
                  <a:pt x="0" y="944746"/>
                  <a:pt x="10888" y="933858"/>
                  <a:pt x="24320" y="933858"/>
                </a:cubicBezTo>
                <a:close/>
                <a:moveTo>
                  <a:pt x="452944" y="778215"/>
                </a:moveTo>
                <a:cubicBezTo>
                  <a:pt x="466376" y="778215"/>
                  <a:pt x="477264" y="789103"/>
                  <a:pt x="477264" y="802535"/>
                </a:cubicBezTo>
                <a:cubicBezTo>
                  <a:pt x="477264" y="815967"/>
                  <a:pt x="466376" y="826855"/>
                  <a:pt x="452944" y="826855"/>
                </a:cubicBezTo>
                <a:cubicBezTo>
                  <a:pt x="439512" y="826855"/>
                  <a:pt x="428624" y="815967"/>
                  <a:pt x="428624" y="802535"/>
                </a:cubicBezTo>
                <a:cubicBezTo>
                  <a:pt x="428624" y="789103"/>
                  <a:pt x="439512" y="778215"/>
                  <a:pt x="452944" y="778215"/>
                </a:cubicBezTo>
                <a:close/>
                <a:moveTo>
                  <a:pt x="345788" y="778215"/>
                </a:moveTo>
                <a:cubicBezTo>
                  <a:pt x="359220" y="778215"/>
                  <a:pt x="370108" y="789103"/>
                  <a:pt x="370108" y="802535"/>
                </a:cubicBezTo>
                <a:cubicBezTo>
                  <a:pt x="370108" y="815967"/>
                  <a:pt x="359220" y="826855"/>
                  <a:pt x="345788" y="826855"/>
                </a:cubicBezTo>
                <a:cubicBezTo>
                  <a:pt x="332356" y="826855"/>
                  <a:pt x="321468" y="815967"/>
                  <a:pt x="321468" y="802535"/>
                </a:cubicBezTo>
                <a:cubicBezTo>
                  <a:pt x="321468" y="789103"/>
                  <a:pt x="332356" y="778215"/>
                  <a:pt x="345788" y="778215"/>
                </a:cubicBezTo>
                <a:close/>
                <a:moveTo>
                  <a:pt x="238632" y="778215"/>
                </a:moveTo>
                <a:cubicBezTo>
                  <a:pt x="252064" y="778215"/>
                  <a:pt x="262952" y="789103"/>
                  <a:pt x="262952" y="802535"/>
                </a:cubicBezTo>
                <a:cubicBezTo>
                  <a:pt x="262952" y="815967"/>
                  <a:pt x="252064" y="826855"/>
                  <a:pt x="238632" y="826855"/>
                </a:cubicBezTo>
                <a:cubicBezTo>
                  <a:pt x="225200" y="826855"/>
                  <a:pt x="214312" y="815967"/>
                  <a:pt x="214312" y="802535"/>
                </a:cubicBezTo>
                <a:cubicBezTo>
                  <a:pt x="214312" y="789103"/>
                  <a:pt x="225200" y="778215"/>
                  <a:pt x="238632" y="778215"/>
                </a:cubicBezTo>
                <a:close/>
                <a:moveTo>
                  <a:pt x="131476" y="778215"/>
                </a:moveTo>
                <a:cubicBezTo>
                  <a:pt x="144908" y="778215"/>
                  <a:pt x="155796" y="789103"/>
                  <a:pt x="155796" y="802535"/>
                </a:cubicBezTo>
                <a:cubicBezTo>
                  <a:pt x="155796" y="815967"/>
                  <a:pt x="144908" y="826855"/>
                  <a:pt x="131476" y="826855"/>
                </a:cubicBezTo>
                <a:cubicBezTo>
                  <a:pt x="118044" y="826855"/>
                  <a:pt x="107156" y="815967"/>
                  <a:pt x="107156" y="802535"/>
                </a:cubicBezTo>
                <a:cubicBezTo>
                  <a:pt x="107156" y="789103"/>
                  <a:pt x="118044" y="778215"/>
                  <a:pt x="131476" y="778215"/>
                </a:cubicBezTo>
                <a:close/>
                <a:moveTo>
                  <a:pt x="24320" y="778215"/>
                </a:moveTo>
                <a:cubicBezTo>
                  <a:pt x="37752" y="778215"/>
                  <a:pt x="48640" y="789103"/>
                  <a:pt x="48640" y="802535"/>
                </a:cubicBezTo>
                <a:cubicBezTo>
                  <a:pt x="48640" y="815967"/>
                  <a:pt x="37752" y="826855"/>
                  <a:pt x="24320" y="826855"/>
                </a:cubicBezTo>
                <a:cubicBezTo>
                  <a:pt x="10888" y="826855"/>
                  <a:pt x="0" y="815967"/>
                  <a:pt x="0" y="802535"/>
                </a:cubicBezTo>
                <a:cubicBezTo>
                  <a:pt x="0" y="789103"/>
                  <a:pt x="10888" y="778215"/>
                  <a:pt x="24320" y="778215"/>
                </a:cubicBezTo>
                <a:close/>
                <a:moveTo>
                  <a:pt x="452944" y="622572"/>
                </a:moveTo>
                <a:cubicBezTo>
                  <a:pt x="466376" y="622572"/>
                  <a:pt x="477264" y="633460"/>
                  <a:pt x="477264" y="646892"/>
                </a:cubicBezTo>
                <a:cubicBezTo>
                  <a:pt x="477264" y="660324"/>
                  <a:pt x="466376" y="671212"/>
                  <a:pt x="452944" y="671212"/>
                </a:cubicBezTo>
                <a:cubicBezTo>
                  <a:pt x="439512" y="671212"/>
                  <a:pt x="428624" y="660324"/>
                  <a:pt x="428624" y="646892"/>
                </a:cubicBezTo>
                <a:cubicBezTo>
                  <a:pt x="428624" y="633460"/>
                  <a:pt x="439512" y="622572"/>
                  <a:pt x="452944" y="622572"/>
                </a:cubicBezTo>
                <a:close/>
                <a:moveTo>
                  <a:pt x="345788" y="622572"/>
                </a:moveTo>
                <a:cubicBezTo>
                  <a:pt x="359220" y="622572"/>
                  <a:pt x="370108" y="633460"/>
                  <a:pt x="370108" y="646892"/>
                </a:cubicBezTo>
                <a:cubicBezTo>
                  <a:pt x="370108" y="660324"/>
                  <a:pt x="359220" y="671212"/>
                  <a:pt x="345788" y="671212"/>
                </a:cubicBezTo>
                <a:cubicBezTo>
                  <a:pt x="332356" y="671212"/>
                  <a:pt x="321468" y="660324"/>
                  <a:pt x="321468" y="646892"/>
                </a:cubicBezTo>
                <a:cubicBezTo>
                  <a:pt x="321468" y="633460"/>
                  <a:pt x="332356" y="622572"/>
                  <a:pt x="345788" y="622572"/>
                </a:cubicBezTo>
                <a:close/>
                <a:moveTo>
                  <a:pt x="238632" y="622572"/>
                </a:moveTo>
                <a:cubicBezTo>
                  <a:pt x="252064" y="622572"/>
                  <a:pt x="262952" y="633460"/>
                  <a:pt x="262952" y="646892"/>
                </a:cubicBezTo>
                <a:cubicBezTo>
                  <a:pt x="262952" y="660324"/>
                  <a:pt x="252064" y="671212"/>
                  <a:pt x="238632" y="671212"/>
                </a:cubicBezTo>
                <a:cubicBezTo>
                  <a:pt x="225200" y="671212"/>
                  <a:pt x="214312" y="660324"/>
                  <a:pt x="214312" y="646892"/>
                </a:cubicBezTo>
                <a:cubicBezTo>
                  <a:pt x="214312" y="633460"/>
                  <a:pt x="225200" y="622572"/>
                  <a:pt x="238632" y="622572"/>
                </a:cubicBezTo>
                <a:close/>
                <a:moveTo>
                  <a:pt x="131476" y="622572"/>
                </a:moveTo>
                <a:cubicBezTo>
                  <a:pt x="144908" y="622572"/>
                  <a:pt x="155796" y="633460"/>
                  <a:pt x="155796" y="646892"/>
                </a:cubicBezTo>
                <a:cubicBezTo>
                  <a:pt x="155796" y="660324"/>
                  <a:pt x="144908" y="671212"/>
                  <a:pt x="131476" y="671212"/>
                </a:cubicBezTo>
                <a:cubicBezTo>
                  <a:pt x="118044" y="671212"/>
                  <a:pt x="107156" y="660324"/>
                  <a:pt x="107156" y="646892"/>
                </a:cubicBezTo>
                <a:cubicBezTo>
                  <a:pt x="107156" y="633460"/>
                  <a:pt x="118044" y="622572"/>
                  <a:pt x="131476" y="622572"/>
                </a:cubicBezTo>
                <a:close/>
                <a:moveTo>
                  <a:pt x="24320" y="622572"/>
                </a:moveTo>
                <a:cubicBezTo>
                  <a:pt x="37752" y="622572"/>
                  <a:pt x="48640" y="633460"/>
                  <a:pt x="48640" y="646892"/>
                </a:cubicBezTo>
                <a:cubicBezTo>
                  <a:pt x="48640" y="660324"/>
                  <a:pt x="37752" y="671212"/>
                  <a:pt x="24320" y="671212"/>
                </a:cubicBezTo>
                <a:cubicBezTo>
                  <a:pt x="10888" y="671212"/>
                  <a:pt x="0" y="660324"/>
                  <a:pt x="0" y="646892"/>
                </a:cubicBezTo>
                <a:cubicBezTo>
                  <a:pt x="0" y="633460"/>
                  <a:pt x="10888" y="622572"/>
                  <a:pt x="24320" y="622572"/>
                </a:cubicBezTo>
                <a:close/>
                <a:moveTo>
                  <a:pt x="24320" y="466929"/>
                </a:moveTo>
                <a:cubicBezTo>
                  <a:pt x="37752" y="466929"/>
                  <a:pt x="48640" y="477817"/>
                  <a:pt x="48640" y="491249"/>
                </a:cubicBezTo>
                <a:cubicBezTo>
                  <a:pt x="48640" y="504681"/>
                  <a:pt x="37752" y="515569"/>
                  <a:pt x="24320" y="515569"/>
                </a:cubicBezTo>
                <a:cubicBezTo>
                  <a:pt x="10888" y="515569"/>
                  <a:pt x="0" y="504681"/>
                  <a:pt x="0" y="491249"/>
                </a:cubicBezTo>
                <a:cubicBezTo>
                  <a:pt x="0" y="477817"/>
                  <a:pt x="10888" y="466929"/>
                  <a:pt x="24320" y="466929"/>
                </a:cubicBezTo>
                <a:close/>
                <a:moveTo>
                  <a:pt x="131476" y="466929"/>
                </a:moveTo>
                <a:cubicBezTo>
                  <a:pt x="144908" y="466929"/>
                  <a:pt x="155796" y="477817"/>
                  <a:pt x="155796" y="491249"/>
                </a:cubicBezTo>
                <a:cubicBezTo>
                  <a:pt x="155796" y="504681"/>
                  <a:pt x="144908" y="515569"/>
                  <a:pt x="131476" y="515569"/>
                </a:cubicBezTo>
                <a:cubicBezTo>
                  <a:pt x="118044" y="515569"/>
                  <a:pt x="107156" y="504681"/>
                  <a:pt x="107156" y="491249"/>
                </a:cubicBezTo>
                <a:cubicBezTo>
                  <a:pt x="107156" y="477817"/>
                  <a:pt x="118044" y="466929"/>
                  <a:pt x="131476" y="466929"/>
                </a:cubicBezTo>
                <a:close/>
                <a:moveTo>
                  <a:pt x="238632" y="466929"/>
                </a:moveTo>
                <a:cubicBezTo>
                  <a:pt x="252064" y="466929"/>
                  <a:pt x="262952" y="477817"/>
                  <a:pt x="262952" y="491249"/>
                </a:cubicBezTo>
                <a:cubicBezTo>
                  <a:pt x="262952" y="504681"/>
                  <a:pt x="252064" y="515569"/>
                  <a:pt x="238632" y="515569"/>
                </a:cubicBezTo>
                <a:cubicBezTo>
                  <a:pt x="225200" y="515569"/>
                  <a:pt x="214312" y="504681"/>
                  <a:pt x="214312" y="491249"/>
                </a:cubicBezTo>
                <a:cubicBezTo>
                  <a:pt x="214312" y="477817"/>
                  <a:pt x="225200" y="466929"/>
                  <a:pt x="238632" y="466929"/>
                </a:cubicBezTo>
                <a:close/>
                <a:moveTo>
                  <a:pt x="345788" y="466929"/>
                </a:moveTo>
                <a:cubicBezTo>
                  <a:pt x="359220" y="466929"/>
                  <a:pt x="370108" y="477817"/>
                  <a:pt x="370108" y="491249"/>
                </a:cubicBezTo>
                <a:cubicBezTo>
                  <a:pt x="370108" y="504681"/>
                  <a:pt x="359220" y="515569"/>
                  <a:pt x="345788" y="515569"/>
                </a:cubicBezTo>
                <a:cubicBezTo>
                  <a:pt x="332356" y="515569"/>
                  <a:pt x="321468" y="504681"/>
                  <a:pt x="321468" y="491249"/>
                </a:cubicBezTo>
                <a:cubicBezTo>
                  <a:pt x="321468" y="477817"/>
                  <a:pt x="332356" y="466929"/>
                  <a:pt x="345788" y="466929"/>
                </a:cubicBezTo>
                <a:close/>
                <a:moveTo>
                  <a:pt x="452944" y="466929"/>
                </a:moveTo>
                <a:cubicBezTo>
                  <a:pt x="466376" y="466929"/>
                  <a:pt x="477264" y="477817"/>
                  <a:pt x="477264" y="491249"/>
                </a:cubicBezTo>
                <a:cubicBezTo>
                  <a:pt x="477264" y="504681"/>
                  <a:pt x="466376" y="515569"/>
                  <a:pt x="452944" y="515569"/>
                </a:cubicBezTo>
                <a:cubicBezTo>
                  <a:pt x="439512" y="515569"/>
                  <a:pt x="428624" y="504681"/>
                  <a:pt x="428624" y="491249"/>
                </a:cubicBezTo>
                <a:cubicBezTo>
                  <a:pt x="428624" y="477817"/>
                  <a:pt x="439512" y="466929"/>
                  <a:pt x="452944" y="466929"/>
                </a:cubicBezTo>
                <a:close/>
                <a:moveTo>
                  <a:pt x="24320" y="311287"/>
                </a:moveTo>
                <a:cubicBezTo>
                  <a:pt x="37752" y="311287"/>
                  <a:pt x="48640" y="322175"/>
                  <a:pt x="48640" y="335607"/>
                </a:cubicBezTo>
                <a:cubicBezTo>
                  <a:pt x="48640" y="349038"/>
                  <a:pt x="37752" y="359926"/>
                  <a:pt x="24320" y="359926"/>
                </a:cubicBezTo>
                <a:cubicBezTo>
                  <a:pt x="10888" y="359926"/>
                  <a:pt x="0" y="349038"/>
                  <a:pt x="0" y="335607"/>
                </a:cubicBezTo>
                <a:cubicBezTo>
                  <a:pt x="0" y="322175"/>
                  <a:pt x="10888" y="311287"/>
                  <a:pt x="24320" y="311287"/>
                </a:cubicBezTo>
                <a:close/>
                <a:moveTo>
                  <a:pt x="131476" y="311286"/>
                </a:moveTo>
                <a:cubicBezTo>
                  <a:pt x="144908" y="311286"/>
                  <a:pt x="155796" y="322174"/>
                  <a:pt x="155796" y="335606"/>
                </a:cubicBezTo>
                <a:cubicBezTo>
                  <a:pt x="155796" y="349038"/>
                  <a:pt x="144908" y="359926"/>
                  <a:pt x="131476" y="359926"/>
                </a:cubicBezTo>
                <a:cubicBezTo>
                  <a:pt x="118044" y="359926"/>
                  <a:pt x="107156" y="349038"/>
                  <a:pt x="107156" y="335606"/>
                </a:cubicBezTo>
                <a:cubicBezTo>
                  <a:pt x="107156" y="322174"/>
                  <a:pt x="118044" y="311286"/>
                  <a:pt x="131476" y="311286"/>
                </a:cubicBezTo>
                <a:close/>
                <a:moveTo>
                  <a:pt x="238632" y="311286"/>
                </a:moveTo>
                <a:cubicBezTo>
                  <a:pt x="252064" y="311286"/>
                  <a:pt x="262952" y="322174"/>
                  <a:pt x="262952" y="335606"/>
                </a:cubicBezTo>
                <a:cubicBezTo>
                  <a:pt x="262952" y="349038"/>
                  <a:pt x="252064" y="359926"/>
                  <a:pt x="238632" y="359926"/>
                </a:cubicBezTo>
                <a:cubicBezTo>
                  <a:pt x="225200" y="359926"/>
                  <a:pt x="214312" y="349038"/>
                  <a:pt x="214312" y="335606"/>
                </a:cubicBezTo>
                <a:cubicBezTo>
                  <a:pt x="214312" y="322174"/>
                  <a:pt x="225200" y="311286"/>
                  <a:pt x="238632" y="311286"/>
                </a:cubicBezTo>
                <a:close/>
                <a:moveTo>
                  <a:pt x="345788" y="311286"/>
                </a:moveTo>
                <a:cubicBezTo>
                  <a:pt x="359220" y="311286"/>
                  <a:pt x="370108" y="322174"/>
                  <a:pt x="370108" y="335606"/>
                </a:cubicBezTo>
                <a:cubicBezTo>
                  <a:pt x="370108" y="349038"/>
                  <a:pt x="359220" y="359926"/>
                  <a:pt x="345788" y="359926"/>
                </a:cubicBezTo>
                <a:cubicBezTo>
                  <a:pt x="332356" y="359926"/>
                  <a:pt x="321468" y="349038"/>
                  <a:pt x="321468" y="335606"/>
                </a:cubicBezTo>
                <a:cubicBezTo>
                  <a:pt x="321468" y="322174"/>
                  <a:pt x="332356" y="311286"/>
                  <a:pt x="345788" y="311286"/>
                </a:cubicBezTo>
                <a:close/>
                <a:moveTo>
                  <a:pt x="452944" y="311286"/>
                </a:moveTo>
                <a:cubicBezTo>
                  <a:pt x="466376" y="311286"/>
                  <a:pt x="477264" y="322174"/>
                  <a:pt x="477264" y="335606"/>
                </a:cubicBezTo>
                <a:cubicBezTo>
                  <a:pt x="477264" y="349038"/>
                  <a:pt x="466376" y="359926"/>
                  <a:pt x="452944" y="359926"/>
                </a:cubicBezTo>
                <a:cubicBezTo>
                  <a:pt x="439512" y="359926"/>
                  <a:pt x="428624" y="349038"/>
                  <a:pt x="428624" y="335606"/>
                </a:cubicBezTo>
                <a:cubicBezTo>
                  <a:pt x="428624" y="322174"/>
                  <a:pt x="439512" y="311286"/>
                  <a:pt x="452944" y="311286"/>
                </a:cubicBezTo>
                <a:close/>
                <a:moveTo>
                  <a:pt x="24320" y="155643"/>
                </a:moveTo>
                <a:cubicBezTo>
                  <a:pt x="37752" y="155643"/>
                  <a:pt x="48640" y="166531"/>
                  <a:pt x="48640" y="179963"/>
                </a:cubicBezTo>
                <a:cubicBezTo>
                  <a:pt x="48640" y="193395"/>
                  <a:pt x="37752" y="204283"/>
                  <a:pt x="24320" y="204283"/>
                </a:cubicBezTo>
                <a:cubicBezTo>
                  <a:pt x="10888" y="204283"/>
                  <a:pt x="0" y="193395"/>
                  <a:pt x="0" y="179963"/>
                </a:cubicBezTo>
                <a:cubicBezTo>
                  <a:pt x="0" y="166531"/>
                  <a:pt x="10888" y="155643"/>
                  <a:pt x="24320" y="155643"/>
                </a:cubicBezTo>
                <a:close/>
                <a:moveTo>
                  <a:pt x="131476" y="155643"/>
                </a:moveTo>
                <a:cubicBezTo>
                  <a:pt x="144908" y="155643"/>
                  <a:pt x="155796" y="166531"/>
                  <a:pt x="155796" y="179963"/>
                </a:cubicBezTo>
                <a:cubicBezTo>
                  <a:pt x="155796" y="193395"/>
                  <a:pt x="144908" y="204283"/>
                  <a:pt x="131476" y="204283"/>
                </a:cubicBezTo>
                <a:cubicBezTo>
                  <a:pt x="118044" y="204283"/>
                  <a:pt x="107156" y="193395"/>
                  <a:pt x="107156" y="179963"/>
                </a:cubicBezTo>
                <a:cubicBezTo>
                  <a:pt x="107156" y="166531"/>
                  <a:pt x="118044" y="155643"/>
                  <a:pt x="131476" y="155643"/>
                </a:cubicBezTo>
                <a:close/>
                <a:moveTo>
                  <a:pt x="238632" y="155643"/>
                </a:moveTo>
                <a:cubicBezTo>
                  <a:pt x="252064" y="155643"/>
                  <a:pt x="262952" y="166531"/>
                  <a:pt x="262952" y="179963"/>
                </a:cubicBezTo>
                <a:cubicBezTo>
                  <a:pt x="262952" y="193395"/>
                  <a:pt x="252064" y="204283"/>
                  <a:pt x="238632" y="204283"/>
                </a:cubicBezTo>
                <a:cubicBezTo>
                  <a:pt x="225200" y="204283"/>
                  <a:pt x="214312" y="193395"/>
                  <a:pt x="214312" y="179963"/>
                </a:cubicBezTo>
                <a:cubicBezTo>
                  <a:pt x="214312" y="166531"/>
                  <a:pt x="225200" y="155643"/>
                  <a:pt x="238632" y="155643"/>
                </a:cubicBezTo>
                <a:close/>
                <a:moveTo>
                  <a:pt x="345788" y="155643"/>
                </a:moveTo>
                <a:cubicBezTo>
                  <a:pt x="359220" y="155643"/>
                  <a:pt x="370108" y="166531"/>
                  <a:pt x="370108" y="179963"/>
                </a:cubicBezTo>
                <a:cubicBezTo>
                  <a:pt x="370108" y="193395"/>
                  <a:pt x="359220" y="204283"/>
                  <a:pt x="345788" y="204283"/>
                </a:cubicBezTo>
                <a:cubicBezTo>
                  <a:pt x="332356" y="204283"/>
                  <a:pt x="321468" y="193395"/>
                  <a:pt x="321468" y="179963"/>
                </a:cubicBezTo>
                <a:cubicBezTo>
                  <a:pt x="321468" y="166531"/>
                  <a:pt x="332356" y="155643"/>
                  <a:pt x="345788" y="155643"/>
                </a:cubicBezTo>
                <a:close/>
                <a:moveTo>
                  <a:pt x="452944" y="155643"/>
                </a:moveTo>
                <a:cubicBezTo>
                  <a:pt x="466376" y="155643"/>
                  <a:pt x="477264" y="166531"/>
                  <a:pt x="477264" y="179963"/>
                </a:cubicBezTo>
                <a:cubicBezTo>
                  <a:pt x="477264" y="193395"/>
                  <a:pt x="466376" y="204283"/>
                  <a:pt x="452944" y="204283"/>
                </a:cubicBezTo>
                <a:cubicBezTo>
                  <a:pt x="439512" y="204283"/>
                  <a:pt x="428624" y="193395"/>
                  <a:pt x="428624" y="179963"/>
                </a:cubicBezTo>
                <a:cubicBezTo>
                  <a:pt x="428624" y="166531"/>
                  <a:pt x="439512" y="155643"/>
                  <a:pt x="452944" y="155643"/>
                </a:cubicBezTo>
                <a:close/>
                <a:moveTo>
                  <a:pt x="452944" y="0"/>
                </a:moveTo>
                <a:cubicBezTo>
                  <a:pt x="466376" y="0"/>
                  <a:pt x="477264" y="10888"/>
                  <a:pt x="477264" y="24320"/>
                </a:cubicBezTo>
                <a:cubicBezTo>
                  <a:pt x="477264" y="37752"/>
                  <a:pt x="466376" y="48640"/>
                  <a:pt x="452944" y="48640"/>
                </a:cubicBezTo>
                <a:cubicBezTo>
                  <a:pt x="439512" y="48640"/>
                  <a:pt x="428624" y="37752"/>
                  <a:pt x="428624" y="24320"/>
                </a:cubicBezTo>
                <a:cubicBezTo>
                  <a:pt x="428624" y="10888"/>
                  <a:pt x="439512" y="0"/>
                  <a:pt x="452944" y="0"/>
                </a:cubicBezTo>
                <a:close/>
                <a:moveTo>
                  <a:pt x="345788" y="0"/>
                </a:moveTo>
                <a:cubicBezTo>
                  <a:pt x="359220" y="0"/>
                  <a:pt x="370108" y="10888"/>
                  <a:pt x="370108" y="24320"/>
                </a:cubicBezTo>
                <a:cubicBezTo>
                  <a:pt x="370108" y="37752"/>
                  <a:pt x="359220" y="48640"/>
                  <a:pt x="345788" y="48640"/>
                </a:cubicBezTo>
                <a:cubicBezTo>
                  <a:pt x="332356" y="48640"/>
                  <a:pt x="321468" y="37752"/>
                  <a:pt x="321468" y="24320"/>
                </a:cubicBezTo>
                <a:cubicBezTo>
                  <a:pt x="321468" y="10888"/>
                  <a:pt x="332356" y="0"/>
                  <a:pt x="345788" y="0"/>
                </a:cubicBezTo>
                <a:close/>
                <a:moveTo>
                  <a:pt x="238632" y="0"/>
                </a:moveTo>
                <a:cubicBezTo>
                  <a:pt x="252064" y="0"/>
                  <a:pt x="262952" y="10888"/>
                  <a:pt x="262952" y="24320"/>
                </a:cubicBezTo>
                <a:cubicBezTo>
                  <a:pt x="262952" y="37752"/>
                  <a:pt x="252064" y="48640"/>
                  <a:pt x="238632" y="48640"/>
                </a:cubicBezTo>
                <a:cubicBezTo>
                  <a:pt x="225200" y="48640"/>
                  <a:pt x="214312" y="37752"/>
                  <a:pt x="214312" y="24320"/>
                </a:cubicBezTo>
                <a:cubicBezTo>
                  <a:pt x="214312" y="10888"/>
                  <a:pt x="225200" y="0"/>
                  <a:pt x="238632" y="0"/>
                </a:cubicBezTo>
                <a:close/>
                <a:moveTo>
                  <a:pt x="131476" y="0"/>
                </a:moveTo>
                <a:cubicBezTo>
                  <a:pt x="144908" y="0"/>
                  <a:pt x="155796" y="10888"/>
                  <a:pt x="155796" y="24320"/>
                </a:cubicBezTo>
                <a:cubicBezTo>
                  <a:pt x="155796" y="37752"/>
                  <a:pt x="144908" y="48640"/>
                  <a:pt x="131476" y="48640"/>
                </a:cubicBezTo>
                <a:cubicBezTo>
                  <a:pt x="118044" y="48640"/>
                  <a:pt x="107156" y="37752"/>
                  <a:pt x="107156" y="24320"/>
                </a:cubicBezTo>
                <a:cubicBezTo>
                  <a:pt x="107156" y="10888"/>
                  <a:pt x="118044" y="0"/>
                  <a:pt x="131476" y="0"/>
                </a:cubicBezTo>
                <a:close/>
                <a:moveTo>
                  <a:pt x="24320" y="0"/>
                </a:moveTo>
                <a:cubicBezTo>
                  <a:pt x="37752" y="0"/>
                  <a:pt x="48640" y="10888"/>
                  <a:pt x="48640" y="24320"/>
                </a:cubicBezTo>
                <a:cubicBezTo>
                  <a:pt x="48640" y="37752"/>
                  <a:pt x="37752" y="48640"/>
                  <a:pt x="24320" y="48640"/>
                </a:cubicBezTo>
                <a:cubicBezTo>
                  <a:pt x="10888" y="48640"/>
                  <a:pt x="0" y="37752"/>
                  <a:pt x="0" y="24320"/>
                </a:cubicBezTo>
                <a:cubicBezTo>
                  <a:pt x="0" y="10888"/>
                  <a:pt x="10888" y="0"/>
                  <a:pt x="24320" y="0"/>
                </a:cubicBezTo>
                <a:close/>
              </a:path>
            </a:pathLst>
          </a:custGeom>
          <a:gradFill flip="none" rotWithShape="1">
            <a:gsLst>
              <a:gs pos="0">
                <a:schemeClr val="accent1"/>
              </a:gs>
              <a:gs pos="100000">
                <a:schemeClr val="accent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lumMod val="85000"/>
                  <a:lumOff val="15000"/>
                </a:schemeClr>
              </a:solidFill>
              <a:latin typeface="思源宋体 CN" panose="02020400000000000000" pitchFamily="18" charset="-122"/>
              <a:ea typeface="思源宋体 CN" panose="02020400000000000000" pitchFamily="18" charset="-122"/>
              <a:sym typeface="思源宋体 CN" panose="02020400000000000000" pitchFamily="18" charset="-122"/>
            </a:endParaRPr>
          </a:p>
        </p:txBody>
      </p:sp>
      <p:sp>
        <p:nvSpPr>
          <p:cNvPr id="41" name="任意多边形: 形状 40">
            <a:extLst>
              <a:ext uri="{FF2B5EF4-FFF2-40B4-BE49-F238E27FC236}">
                <a16:creationId xmlns:a16="http://schemas.microsoft.com/office/drawing/2014/main" id="{E7D9FD73-ADFC-667D-15C8-0FB08C272581}"/>
              </a:ext>
            </a:extLst>
          </p:cNvPr>
          <p:cNvSpPr/>
          <p:nvPr/>
        </p:nvSpPr>
        <p:spPr>
          <a:xfrm>
            <a:off x="1508950" y="1126066"/>
            <a:ext cx="307149" cy="632299"/>
          </a:xfrm>
          <a:custGeom>
            <a:avLst/>
            <a:gdLst>
              <a:gd name="connsiteX0" fmla="*/ 452944 w 477264"/>
              <a:gd name="connsiteY0" fmla="*/ 933858 h 982498"/>
              <a:gd name="connsiteX1" fmla="*/ 477264 w 477264"/>
              <a:gd name="connsiteY1" fmla="*/ 958178 h 982498"/>
              <a:gd name="connsiteX2" fmla="*/ 452944 w 477264"/>
              <a:gd name="connsiteY2" fmla="*/ 982498 h 982498"/>
              <a:gd name="connsiteX3" fmla="*/ 428624 w 477264"/>
              <a:gd name="connsiteY3" fmla="*/ 958178 h 982498"/>
              <a:gd name="connsiteX4" fmla="*/ 452944 w 477264"/>
              <a:gd name="connsiteY4" fmla="*/ 933858 h 982498"/>
              <a:gd name="connsiteX5" fmla="*/ 345788 w 477264"/>
              <a:gd name="connsiteY5" fmla="*/ 933858 h 982498"/>
              <a:gd name="connsiteX6" fmla="*/ 370108 w 477264"/>
              <a:gd name="connsiteY6" fmla="*/ 958178 h 982498"/>
              <a:gd name="connsiteX7" fmla="*/ 345788 w 477264"/>
              <a:gd name="connsiteY7" fmla="*/ 982498 h 982498"/>
              <a:gd name="connsiteX8" fmla="*/ 321468 w 477264"/>
              <a:gd name="connsiteY8" fmla="*/ 958178 h 982498"/>
              <a:gd name="connsiteX9" fmla="*/ 345788 w 477264"/>
              <a:gd name="connsiteY9" fmla="*/ 933858 h 982498"/>
              <a:gd name="connsiteX10" fmla="*/ 238632 w 477264"/>
              <a:gd name="connsiteY10" fmla="*/ 933858 h 982498"/>
              <a:gd name="connsiteX11" fmla="*/ 262952 w 477264"/>
              <a:gd name="connsiteY11" fmla="*/ 958178 h 982498"/>
              <a:gd name="connsiteX12" fmla="*/ 238632 w 477264"/>
              <a:gd name="connsiteY12" fmla="*/ 982498 h 982498"/>
              <a:gd name="connsiteX13" fmla="*/ 214312 w 477264"/>
              <a:gd name="connsiteY13" fmla="*/ 958178 h 982498"/>
              <a:gd name="connsiteX14" fmla="*/ 238632 w 477264"/>
              <a:gd name="connsiteY14" fmla="*/ 933858 h 982498"/>
              <a:gd name="connsiteX15" fmla="*/ 131476 w 477264"/>
              <a:gd name="connsiteY15" fmla="*/ 933858 h 982498"/>
              <a:gd name="connsiteX16" fmla="*/ 155796 w 477264"/>
              <a:gd name="connsiteY16" fmla="*/ 958178 h 982498"/>
              <a:gd name="connsiteX17" fmla="*/ 131476 w 477264"/>
              <a:gd name="connsiteY17" fmla="*/ 982498 h 982498"/>
              <a:gd name="connsiteX18" fmla="*/ 107156 w 477264"/>
              <a:gd name="connsiteY18" fmla="*/ 958178 h 982498"/>
              <a:gd name="connsiteX19" fmla="*/ 131476 w 477264"/>
              <a:gd name="connsiteY19" fmla="*/ 933858 h 982498"/>
              <a:gd name="connsiteX20" fmla="*/ 24320 w 477264"/>
              <a:gd name="connsiteY20" fmla="*/ 933858 h 982498"/>
              <a:gd name="connsiteX21" fmla="*/ 48640 w 477264"/>
              <a:gd name="connsiteY21" fmla="*/ 958178 h 982498"/>
              <a:gd name="connsiteX22" fmla="*/ 24320 w 477264"/>
              <a:gd name="connsiteY22" fmla="*/ 982498 h 982498"/>
              <a:gd name="connsiteX23" fmla="*/ 0 w 477264"/>
              <a:gd name="connsiteY23" fmla="*/ 958178 h 982498"/>
              <a:gd name="connsiteX24" fmla="*/ 24320 w 477264"/>
              <a:gd name="connsiteY24" fmla="*/ 933858 h 982498"/>
              <a:gd name="connsiteX25" fmla="*/ 452944 w 477264"/>
              <a:gd name="connsiteY25" fmla="*/ 778215 h 982498"/>
              <a:gd name="connsiteX26" fmla="*/ 477264 w 477264"/>
              <a:gd name="connsiteY26" fmla="*/ 802535 h 982498"/>
              <a:gd name="connsiteX27" fmla="*/ 452944 w 477264"/>
              <a:gd name="connsiteY27" fmla="*/ 826855 h 982498"/>
              <a:gd name="connsiteX28" fmla="*/ 428624 w 477264"/>
              <a:gd name="connsiteY28" fmla="*/ 802535 h 982498"/>
              <a:gd name="connsiteX29" fmla="*/ 452944 w 477264"/>
              <a:gd name="connsiteY29" fmla="*/ 778215 h 982498"/>
              <a:gd name="connsiteX30" fmla="*/ 345788 w 477264"/>
              <a:gd name="connsiteY30" fmla="*/ 778215 h 982498"/>
              <a:gd name="connsiteX31" fmla="*/ 370108 w 477264"/>
              <a:gd name="connsiteY31" fmla="*/ 802535 h 982498"/>
              <a:gd name="connsiteX32" fmla="*/ 345788 w 477264"/>
              <a:gd name="connsiteY32" fmla="*/ 826855 h 982498"/>
              <a:gd name="connsiteX33" fmla="*/ 321468 w 477264"/>
              <a:gd name="connsiteY33" fmla="*/ 802535 h 982498"/>
              <a:gd name="connsiteX34" fmla="*/ 345788 w 477264"/>
              <a:gd name="connsiteY34" fmla="*/ 778215 h 982498"/>
              <a:gd name="connsiteX35" fmla="*/ 238632 w 477264"/>
              <a:gd name="connsiteY35" fmla="*/ 778215 h 982498"/>
              <a:gd name="connsiteX36" fmla="*/ 262952 w 477264"/>
              <a:gd name="connsiteY36" fmla="*/ 802535 h 982498"/>
              <a:gd name="connsiteX37" fmla="*/ 238632 w 477264"/>
              <a:gd name="connsiteY37" fmla="*/ 826855 h 982498"/>
              <a:gd name="connsiteX38" fmla="*/ 214312 w 477264"/>
              <a:gd name="connsiteY38" fmla="*/ 802535 h 982498"/>
              <a:gd name="connsiteX39" fmla="*/ 238632 w 477264"/>
              <a:gd name="connsiteY39" fmla="*/ 778215 h 982498"/>
              <a:gd name="connsiteX40" fmla="*/ 131476 w 477264"/>
              <a:gd name="connsiteY40" fmla="*/ 778215 h 982498"/>
              <a:gd name="connsiteX41" fmla="*/ 155796 w 477264"/>
              <a:gd name="connsiteY41" fmla="*/ 802535 h 982498"/>
              <a:gd name="connsiteX42" fmla="*/ 131476 w 477264"/>
              <a:gd name="connsiteY42" fmla="*/ 826855 h 982498"/>
              <a:gd name="connsiteX43" fmla="*/ 107156 w 477264"/>
              <a:gd name="connsiteY43" fmla="*/ 802535 h 982498"/>
              <a:gd name="connsiteX44" fmla="*/ 131476 w 477264"/>
              <a:gd name="connsiteY44" fmla="*/ 778215 h 982498"/>
              <a:gd name="connsiteX45" fmla="*/ 24320 w 477264"/>
              <a:gd name="connsiteY45" fmla="*/ 778215 h 982498"/>
              <a:gd name="connsiteX46" fmla="*/ 48640 w 477264"/>
              <a:gd name="connsiteY46" fmla="*/ 802535 h 982498"/>
              <a:gd name="connsiteX47" fmla="*/ 24320 w 477264"/>
              <a:gd name="connsiteY47" fmla="*/ 826855 h 982498"/>
              <a:gd name="connsiteX48" fmla="*/ 0 w 477264"/>
              <a:gd name="connsiteY48" fmla="*/ 802535 h 982498"/>
              <a:gd name="connsiteX49" fmla="*/ 24320 w 477264"/>
              <a:gd name="connsiteY49" fmla="*/ 778215 h 982498"/>
              <a:gd name="connsiteX50" fmla="*/ 452944 w 477264"/>
              <a:gd name="connsiteY50" fmla="*/ 622572 h 982498"/>
              <a:gd name="connsiteX51" fmla="*/ 477264 w 477264"/>
              <a:gd name="connsiteY51" fmla="*/ 646892 h 982498"/>
              <a:gd name="connsiteX52" fmla="*/ 452944 w 477264"/>
              <a:gd name="connsiteY52" fmla="*/ 671212 h 982498"/>
              <a:gd name="connsiteX53" fmla="*/ 428624 w 477264"/>
              <a:gd name="connsiteY53" fmla="*/ 646892 h 982498"/>
              <a:gd name="connsiteX54" fmla="*/ 452944 w 477264"/>
              <a:gd name="connsiteY54" fmla="*/ 622572 h 982498"/>
              <a:gd name="connsiteX55" fmla="*/ 345788 w 477264"/>
              <a:gd name="connsiteY55" fmla="*/ 622572 h 982498"/>
              <a:gd name="connsiteX56" fmla="*/ 370108 w 477264"/>
              <a:gd name="connsiteY56" fmla="*/ 646892 h 982498"/>
              <a:gd name="connsiteX57" fmla="*/ 345788 w 477264"/>
              <a:gd name="connsiteY57" fmla="*/ 671212 h 982498"/>
              <a:gd name="connsiteX58" fmla="*/ 321468 w 477264"/>
              <a:gd name="connsiteY58" fmla="*/ 646892 h 982498"/>
              <a:gd name="connsiteX59" fmla="*/ 345788 w 477264"/>
              <a:gd name="connsiteY59" fmla="*/ 622572 h 982498"/>
              <a:gd name="connsiteX60" fmla="*/ 238632 w 477264"/>
              <a:gd name="connsiteY60" fmla="*/ 622572 h 982498"/>
              <a:gd name="connsiteX61" fmla="*/ 262952 w 477264"/>
              <a:gd name="connsiteY61" fmla="*/ 646892 h 982498"/>
              <a:gd name="connsiteX62" fmla="*/ 238632 w 477264"/>
              <a:gd name="connsiteY62" fmla="*/ 671212 h 982498"/>
              <a:gd name="connsiteX63" fmla="*/ 214312 w 477264"/>
              <a:gd name="connsiteY63" fmla="*/ 646892 h 982498"/>
              <a:gd name="connsiteX64" fmla="*/ 238632 w 477264"/>
              <a:gd name="connsiteY64" fmla="*/ 622572 h 982498"/>
              <a:gd name="connsiteX65" fmla="*/ 131476 w 477264"/>
              <a:gd name="connsiteY65" fmla="*/ 622572 h 982498"/>
              <a:gd name="connsiteX66" fmla="*/ 155796 w 477264"/>
              <a:gd name="connsiteY66" fmla="*/ 646892 h 982498"/>
              <a:gd name="connsiteX67" fmla="*/ 131476 w 477264"/>
              <a:gd name="connsiteY67" fmla="*/ 671212 h 982498"/>
              <a:gd name="connsiteX68" fmla="*/ 107156 w 477264"/>
              <a:gd name="connsiteY68" fmla="*/ 646892 h 982498"/>
              <a:gd name="connsiteX69" fmla="*/ 131476 w 477264"/>
              <a:gd name="connsiteY69" fmla="*/ 622572 h 982498"/>
              <a:gd name="connsiteX70" fmla="*/ 24320 w 477264"/>
              <a:gd name="connsiteY70" fmla="*/ 622572 h 982498"/>
              <a:gd name="connsiteX71" fmla="*/ 48640 w 477264"/>
              <a:gd name="connsiteY71" fmla="*/ 646892 h 982498"/>
              <a:gd name="connsiteX72" fmla="*/ 24320 w 477264"/>
              <a:gd name="connsiteY72" fmla="*/ 671212 h 982498"/>
              <a:gd name="connsiteX73" fmla="*/ 0 w 477264"/>
              <a:gd name="connsiteY73" fmla="*/ 646892 h 982498"/>
              <a:gd name="connsiteX74" fmla="*/ 24320 w 477264"/>
              <a:gd name="connsiteY74" fmla="*/ 622572 h 982498"/>
              <a:gd name="connsiteX75" fmla="*/ 24320 w 477264"/>
              <a:gd name="connsiteY75" fmla="*/ 466929 h 982498"/>
              <a:gd name="connsiteX76" fmla="*/ 48640 w 477264"/>
              <a:gd name="connsiteY76" fmla="*/ 491249 h 982498"/>
              <a:gd name="connsiteX77" fmla="*/ 24320 w 477264"/>
              <a:gd name="connsiteY77" fmla="*/ 515569 h 982498"/>
              <a:gd name="connsiteX78" fmla="*/ 0 w 477264"/>
              <a:gd name="connsiteY78" fmla="*/ 491249 h 982498"/>
              <a:gd name="connsiteX79" fmla="*/ 24320 w 477264"/>
              <a:gd name="connsiteY79" fmla="*/ 466929 h 982498"/>
              <a:gd name="connsiteX80" fmla="*/ 131476 w 477264"/>
              <a:gd name="connsiteY80" fmla="*/ 466929 h 982498"/>
              <a:gd name="connsiteX81" fmla="*/ 155796 w 477264"/>
              <a:gd name="connsiteY81" fmla="*/ 491249 h 982498"/>
              <a:gd name="connsiteX82" fmla="*/ 131476 w 477264"/>
              <a:gd name="connsiteY82" fmla="*/ 515569 h 982498"/>
              <a:gd name="connsiteX83" fmla="*/ 107156 w 477264"/>
              <a:gd name="connsiteY83" fmla="*/ 491249 h 982498"/>
              <a:gd name="connsiteX84" fmla="*/ 131476 w 477264"/>
              <a:gd name="connsiteY84" fmla="*/ 466929 h 982498"/>
              <a:gd name="connsiteX85" fmla="*/ 238632 w 477264"/>
              <a:gd name="connsiteY85" fmla="*/ 466929 h 982498"/>
              <a:gd name="connsiteX86" fmla="*/ 262952 w 477264"/>
              <a:gd name="connsiteY86" fmla="*/ 491249 h 982498"/>
              <a:gd name="connsiteX87" fmla="*/ 238632 w 477264"/>
              <a:gd name="connsiteY87" fmla="*/ 515569 h 982498"/>
              <a:gd name="connsiteX88" fmla="*/ 214312 w 477264"/>
              <a:gd name="connsiteY88" fmla="*/ 491249 h 982498"/>
              <a:gd name="connsiteX89" fmla="*/ 238632 w 477264"/>
              <a:gd name="connsiteY89" fmla="*/ 466929 h 982498"/>
              <a:gd name="connsiteX90" fmla="*/ 345788 w 477264"/>
              <a:gd name="connsiteY90" fmla="*/ 466929 h 982498"/>
              <a:gd name="connsiteX91" fmla="*/ 370108 w 477264"/>
              <a:gd name="connsiteY91" fmla="*/ 491249 h 982498"/>
              <a:gd name="connsiteX92" fmla="*/ 345788 w 477264"/>
              <a:gd name="connsiteY92" fmla="*/ 515569 h 982498"/>
              <a:gd name="connsiteX93" fmla="*/ 321468 w 477264"/>
              <a:gd name="connsiteY93" fmla="*/ 491249 h 982498"/>
              <a:gd name="connsiteX94" fmla="*/ 345788 w 477264"/>
              <a:gd name="connsiteY94" fmla="*/ 466929 h 982498"/>
              <a:gd name="connsiteX95" fmla="*/ 452944 w 477264"/>
              <a:gd name="connsiteY95" fmla="*/ 466929 h 982498"/>
              <a:gd name="connsiteX96" fmla="*/ 477264 w 477264"/>
              <a:gd name="connsiteY96" fmla="*/ 491249 h 982498"/>
              <a:gd name="connsiteX97" fmla="*/ 452944 w 477264"/>
              <a:gd name="connsiteY97" fmla="*/ 515569 h 982498"/>
              <a:gd name="connsiteX98" fmla="*/ 428624 w 477264"/>
              <a:gd name="connsiteY98" fmla="*/ 491249 h 982498"/>
              <a:gd name="connsiteX99" fmla="*/ 452944 w 477264"/>
              <a:gd name="connsiteY99" fmla="*/ 466929 h 982498"/>
              <a:gd name="connsiteX100" fmla="*/ 24320 w 477264"/>
              <a:gd name="connsiteY100" fmla="*/ 311287 h 982498"/>
              <a:gd name="connsiteX101" fmla="*/ 48640 w 477264"/>
              <a:gd name="connsiteY101" fmla="*/ 335607 h 982498"/>
              <a:gd name="connsiteX102" fmla="*/ 24320 w 477264"/>
              <a:gd name="connsiteY102" fmla="*/ 359926 h 982498"/>
              <a:gd name="connsiteX103" fmla="*/ 0 w 477264"/>
              <a:gd name="connsiteY103" fmla="*/ 335607 h 982498"/>
              <a:gd name="connsiteX104" fmla="*/ 24320 w 477264"/>
              <a:gd name="connsiteY104" fmla="*/ 311287 h 982498"/>
              <a:gd name="connsiteX105" fmla="*/ 131476 w 477264"/>
              <a:gd name="connsiteY105" fmla="*/ 311286 h 982498"/>
              <a:gd name="connsiteX106" fmla="*/ 155796 w 477264"/>
              <a:gd name="connsiteY106" fmla="*/ 335606 h 982498"/>
              <a:gd name="connsiteX107" fmla="*/ 131476 w 477264"/>
              <a:gd name="connsiteY107" fmla="*/ 359926 h 982498"/>
              <a:gd name="connsiteX108" fmla="*/ 107156 w 477264"/>
              <a:gd name="connsiteY108" fmla="*/ 335606 h 982498"/>
              <a:gd name="connsiteX109" fmla="*/ 131476 w 477264"/>
              <a:gd name="connsiteY109" fmla="*/ 311286 h 982498"/>
              <a:gd name="connsiteX110" fmla="*/ 238632 w 477264"/>
              <a:gd name="connsiteY110" fmla="*/ 311286 h 982498"/>
              <a:gd name="connsiteX111" fmla="*/ 262952 w 477264"/>
              <a:gd name="connsiteY111" fmla="*/ 335606 h 982498"/>
              <a:gd name="connsiteX112" fmla="*/ 238632 w 477264"/>
              <a:gd name="connsiteY112" fmla="*/ 359926 h 982498"/>
              <a:gd name="connsiteX113" fmla="*/ 214312 w 477264"/>
              <a:gd name="connsiteY113" fmla="*/ 335606 h 982498"/>
              <a:gd name="connsiteX114" fmla="*/ 238632 w 477264"/>
              <a:gd name="connsiteY114" fmla="*/ 311286 h 982498"/>
              <a:gd name="connsiteX115" fmla="*/ 345788 w 477264"/>
              <a:gd name="connsiteY115" fmla="*/ 311286 h 982498"/>
              <a:gd name="connsiteX116" fmla="*/ 370108 w 477264"/>
              <a:gd name="connsiteY116" fmla="*/ 335606 h 982498"/>
              <a:gd name="connsiteX117" fmla="*/ 345788 w 477264"/>
              <a:gd name="connsiteY117" fmla="*/ 359926 h 982498"/>
              <a:gd name="connsiteX118" fmla="*/ 321468 w 477264"/>
              <a:gd name="connsiteY118" fmla="*/ 335606 h 982498"/>
              <a:gd name="connsiteX119" fmla="*/ 345788 w 477264"/>
              <a:gd name="connsiteY119" fmla="*/ 311286 h 982498"/>
              <a:gd name="connsiteX120" fmla="*/ 452944 w 477264"/>
              <a:gd name="connsiteY120" fmla="*/ 311286 h 982498"/>
              <a:gd name="connsiteX121" fmla="*/ 477264 w 477264"/>
              <a:gd name="connsiteY121" fmla="*/ 335606 h 982498"/>
              <a:gd name="connsiteX122" fmla="*/ 452944 w 477264"/>
              <a:gd name="connsiteY122" fmla="*/ 359926 h 982498"/>
              <a:gd name="connsiteX123" fmla="*/ 428624 w 477264"/>
              <a:gd name="connsiteY123" fmla="*/ 335606 h 982498"/>
              <a:gd name="connsiteX124" fmla="*/ 452944 w 477264"/>
              <a:gd name="connsiteY124" fmla="*/ 311286 h 982498"/>
              <a:gd name="connsiteX125" fmla="*/ 24320 w 477264"/>
              <a:gd name="connsiteY125" fmla="*/ 155643 h 982498"/>
              <a:gd name="connsiteX126" fmla="*/ 48640 w 477264"/>
              <a:gd name="connsiteY126" fmla="*/ 179963 h 982498"/>
              <a:gd name="connsiteX127" fmla="*/ 24320 w 477264"/>
              <a:gd name="connsiteY127" fmla="*/ 204283 h 982498"/>
              <a:gd name="connsiteX128" fmla="*/ 0 w 477264"/>
              <a:gd name="connsiteY128" fmla="*/ 179963 h 982498"/>
              <a:gd name="connsiteX129" fmla="*/ 24320 w 477264"/>
              <a:gd name="connsiteY129" fmla="*/ 155643 h 982498"/>
              <a:gd name="connsiteX130" fmla="*/ 131476 w 477264"/>
              <a:gd name="connsiteY130" fmla="*/ 155643 h 982498"/>
              <a:gd name="connsiteX131" fmla="*/ 155796 w 477264"/>
              <a:gd name="connsiteY131" fmla="*/ 179963 h 982498"/>
              <a:gd name="connsiteX132" fmla="*/ 131476 w 477264"/>
              <a:gd name="connsiteY132" fmla="*/ 204283 h 982498"/>
              <a:gd name="connsiteX133" fmla="*/ 107156 w 477264"/>
              <a:gd name="connsiteY133" fmla="*/ 179963 h 982498"/>
              <a:gd name="connsiteX134" fmla="*/ 131476 w 477264"/>
              <a:gd name="connsiteY134" fmla="*/ 155643 h 982498"/>
              <a:gd name="connsiteX135" fmla="*/ 238632 w 477264"/>
              <a:gd name="connsiteY135" fmla="*/ 155643 h 982498"/>
              <a:gd name="connsiteX136" fmla="*/ 262952 w 477264"/>
              <a:gd name="connsiteY136" fmla="*/ 179963 h 982498"/>
              <a:gd name="connsiteX137" fmla="*/ 238632 w 477264"/>
              <a:gd name="connsiteY137" fmla="*/ 204283 h 982498"/>
              <a:gd name="connsiteX138" fmla="*/ 214312 w 477264"/>
              <a:gd name="connsiteY138" fmla="*/ 179963 h 982498"/>
              <a:gd name="connsiteX139" fmla="*/ 238632 w 477264"/>
              <a:gd name="connsiteY139" fmla="*/ 155643 h 982498"/>
              <a:gd name="connsiteX140" fmla="*/ 345788 w 477264"/>
              <a:gd name="connsiteY140" fmla="*/ 155643 h 982498"/>
              <a:gd name="connsiteX141" fmla="*/ 370108 w 477264"/>
              <a:gd name="connsiteY141" fmla="*/ 179963 h 982498"/>
              <a:gd name="connsiteX142" fmla="*/ 345788 w 477264"/>
              <a:gd name="connsiteY142" fmla="*/ 204283 h 982498"/>
              <a:gd name="connsiteX143" fmla="*/ 321468 w 477264"/>
              <a:gd name="connsiteY143" fmla="*/ 179963 h 982498"/>
              <a:gd name="connsiteX144" fmla="*/ 345788 w 477264"/>
              <a:gd name="connsiteY144" fmla="*/ 155643 h 982498"/>
              <a:gd name="connsiteX145" fmla="*/ 452944 w 477264"/>
              <a:gd name="connsiteY145" fmla="*/ 155643 h 982498"/>
              <a:gd name="connsiteX146" fmla="*/ 477264 w 477264"/>
              <a:gd name="connsiteY146" fmla="*/ 179963 h 982498"/>
              <a:gd name="connsiteX147" fmla="*/ 452944 w 477264"/>
              <a:gd name="connsiteY147" fmla="*/ 204283 h 982498"/>
              <a:gd name="connsiteX148" fmla="*/ 428624 w 477264"/>
              <a:gd name="connsiteY148" fmla="*/ 179963 h 982498"/>
              <a:gd name="connsiteX149" fmla="*/ 452944 w 477264"/>
              <a:gd name="connsiteY149" fmla="*/ 155643 h 982498"/>
              <a:gd name="connsiteX150" fmla="*/ 452944 w 477264"/>
              <a:gd name="connsiteY150" fmla="*/ 0 h 982498"/>
              <a:gd name="connsiteX151" fmla="*/ 477264 w 477264"/>
              <a:gd name="connsiteY151" fmla="*/ 24320 h 982498"/>
              <a:gd name="connsiteX152" fmla="*/ 452944 w 477264"/>
              <a:gd name="connsiteY152" fmla="*/ 48640 h 982498"/>
              <a:gd name="connsiteX153" fmla="*/ 428624 w 477264"/>
              <a:gd name="connsiteY153" fmla="*/ 24320 h 982498"/>
              <a:gd name="connsiteX154" fmla="*/ 452944 w 477264"/>
              <a:gd name="connsiteY154" fmla="*/ 0 h 982498"/>
              <a:gd name="connsiteX155" fmla="*/ 345788 w 477264"/>
              <a:gd name="connsiteY155" fmla="*/ 0 h 982498"/>
              <a:gd name="connsiteX156" fmla="*/ 370108 w 477264"/>
              <a:gd name="connsiteY156" fmla="*/ 24320 h 982498"/>
              <a:gd name="connsiteX157" fmla="*/ 345788 w 477264"/>
              <a:gd name="connsiteY157" fmla="*/ 48640 h 982498"/>
              <a:gd name="connsiteX158" fmla="*/ 321468 w 477264"/>
              <a:gd name="connsiteY158" fmla="*/ 24320 h 982498"/>
              <a:gd name="connsiteX159" fmla="*/ 345788 w 477264"/>
              <a:gd name="connsiteY159" fmla="*/ 0 h 982498"/>
              <a:gd name="connsiteX160" fmla="*/ 238632 w 477264"/>
              <a:gd name="connsiteY160" fmla="*/ 0 h 982498"/>
              <a:gd name="connsiteX161" fmla="*/ 262952 w 477264"/>
              <a:gd name="connsiteY161" fmla="*/ 24320 h 982498"/>
              <a:gd name="connsiteX162" fmla="*/ 238632 w 477264"/>
              <a:gd name="connsiteY162" fmla="*/ 48640 h 982498"/>
              <a:gd name="connsiteX163" fmla="*/ 214312 w 477264"/>
              <a:gd name="connsiteY163" fmla="*/ 24320 h 982498"/>
              <a:gd name="connsiteX164" fmla="*/ 238632 w 477264"/>
              <a:gd name="connsiteY164" fmla="*/ 0 h 982498"/>
              <a:gd name="connsiteX165" fmla="*/ 131476 w 477264"/>
              <a:gd name="connsiteY165" fmla="*/ 0 h 982498"/>
              <a:gd name="connsiteX166" fmla="*/ 155796 w 477264"/>
              <a:gd name="connsiteY166" fmla="*/ 24320 h 982498"/>
              <a:gd name="connsiteX167" fmla="*/ 131476 w 477264"/>
              <a:gd name="connsiteY167" fmla="*/ 48640 h 982498"/>
              <a:gd name="connsiteX168" fmla="*/ 107156 w 477264"/>
              <a:gd name="connsiteY168" fmla="*/ 24320 h 982498"/>
              <a:gd name="connsiteX169" fmla="*/ 131476 w 477264"/>
              <a:gd name="connsiteY169" fmla="*/ 0 h 982498"/>
              <a:gd name="connsiteX170" fmla="*/ 24320 w 477264"/>
              <a:gd name="connsiteY170" fmla="*/ 0 h 982498"/>
              <a:gd name="connsiteX171" fmla="*/ 48640 w 477264"/>
              <a:gd name="connsiteY171" fmla="*/ 24320 h 982498"/>
              <a:gd name="connsiteX172" fmla="*/ 24320 w 477264"/>
              <a:gd name="connsiteY172" fmla="*/ 48640 h 982498"/>
              <a:gd name="connsiteX173" fmla="*/ 0 w 477264"/>
              <a:gd name="connsiteY173" fmla="*/ 24320 h 982498"/>
              <a:gd name="connsiteX174" fmla="*/ 24320 w 477264"/>
              <a:gd name="connsiteY174" fmla="*/ 0 h 982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477264" h="982498">
                <a:moveTo>
                  <a:pt x="452944" y="933858"/>
                </a:moveTo>
                <a:cubicBezTo>
                  <a:pt x="466376" y="933858"/>
                  <a:pt x="477264" y="944746"/>
                  <a:pt x="477264" y="958178"/>
                </a:cubicBezTo>
                <a:cubicBezTo>
                  <a:pt x="477264" y="971610"/>
                  <a:pt x="466376" y="982498"/>
                  <a:pt x="452944" y="982498"/>
                </a:cubicBezTo>
                <a:cubicBezTo>
                  <a:pt x="439512" y="982498"/>
                  <a:pt x="428624" y="971610"/>
                  <a:pt x="428624" y="958178"/>
                </a:cubicBezTo>
                <a:cubicBezTo>
                  <a:pt x="428624" y="944746"/>
                  <a:pt x="439512" y="933858"/>
                  <a:pt x="452944" y="933858"/>
                </a:cubicBezTo>
                <a:close/>
                <a:moveTo>
                  <a:pt x="345788" y="933858"/>
                </a:moveTo>
                <a:cubicBezTo>
                  <a:pt x="359220" y="933858"/>
                  <a:pt x="370108" y="944746"/>
                  <a:pt x="370108" y="958178"/>
                </a:cubicBezTo>
                <a:cubicBezTo>
                  <a:pt x="370108" y="971610"/>
                  <a:pt x="359220" y="982498"/>
                  <a:pt x="345788" y="982498"/>
                </a:cubicBezTo>
                <a:cubicBezTo>
                  <a:pt x="332356" y="982498"/>
                  <a:pt x="321468" y="971610"/>
                  <a:pt x="321468" y="958178"/>
                </a:cubicBezTo>
                <a:cubicBezTo>
                  <a:pt x="321468" y="944746"/>
                  <a:pt x="332356" y="933858"/>
                  <a:pt x="345788" y="933858"/>
                </a:cubicBezTo>
                <a:close/>
                <a:moveTo>
                  <a:pt x="238632" y="933858"/>
                </a:moveTo>
                <a:cubicBezTo>
                  <a:pt x="252064" y="933858"/>
                  <a:pt x="262952" y="944746"/>
                  <a:pt x="262952" y="958178"/>
                </a:cubicBezTo>
                <a:cubicBezTo>
                  <a:pt x="262952" y="971610"/>
                  <a:pt x="252064" y="982498"/>
                  <a:pt x="238632" y="982498"/>
                </a:cubicBezTo>
                <a:cubicBezTo>
                  <a:pt x="225200" y="982498"/>
                  <a:pt x="214312" y="971610"/>
                  <a:pt x="214312" y="958178"/>
                </a:cubicBezTo>
                <a:cubicBezTo>
                  <a:pt x="214312" y="944746"/>
                  <a:pt x="225200" y="933858"/>
                  <a:pt x="238632" y="933858"/>
                </a:cubicBezTo>
                <a:close/>
                <a:moveTo>
                  <a:pt x="131476" y="933858"/>
                </a:moveTo>
                <a:cubicBezTo>
                  <a:pt x="144908" y="933858"/>
                  <a:pt x="155796" y="944746"/>
                  <a:pt x="155796" y="958178"/>
                </a:cubicBezTo>
                <a:cubicBezTo>
                  <a:pt x="155796" y="971610"/>
                  <a:pt x="144908" y="982498"/>
                  <a:pt x="131476" y="982498"/>
                </a:cubicBezTo>
                <a:cubicBezTo>
                  <a:pt x="118044" y="982498"/>
                  <a:pt x="107156" y="971610"/>
                  <a:pt x="107156" y="958178"/>
                </a:cubicBezTo>
                <a:cubicBezTo>
                  <a:pt x="107156" y="944746"/>
                  <a:pt x="118044" y="933858"/>
                  <a:pt x="131476" y="933858"/>
                </a:cubicBezTo>
                <a:close/>
                <a:moveTo>
                  <a:pt x="24320" y="933858"/>
                </a:moveTo>
                <a:cubicBezTo>
                  <a:pt x="37752" y="933858"/>
                  <a:pt x="48640" y="944746"/>
                  <a:pt x="48640" y="958178"/>
                </a:cubicBezTo>
                <a:cubicBezTo>
                  <a:pt x="48640" y="971610"/>
                  <a:pt x="37752" y="982498"/>
                  <a:pt x="24320" y="982498"/>
                </a:cubicBezTo>
                <a:cubicBezTo>
                  <a:pt x="10888" y="982498"/>
                  <a:pt x="0" y="971610"/>
                  <a:pt x="0" y="958178"/>
                </a:cubicBezTo>
                <a:cubicBezTo>
                  <a:pt x="0" y="944746"/>
                  <a:pt x="10888" y="933858"/>
                  <a:pt x="24320" y="933858"/>
                </a:cubicBezTo>
                <a:close/>
                <a:moveTo>
                  <a:pt x="452944" y="778215"/>
                </a:moveTo>
                <a:cubicBezTo>
                  <a:pt x="466376" y="778215"/>
                  <a:pt x="477264" y="789103"/>
                  <a:pt x="477264" y="802535"/>
                </a:cubicBezTo>
                <a:cubicBezTo>
                  <a:pt x="477264" y="815967"/>
                  <a:pt x="466376" y="826855"/>
                  <a:pt x="452944" y="826855"/>
                </a:cubicBezTo>
                <a:cubicBezTo>
                  <a:pt x="439512" y="826855"/>
                  <a:pt x="428624" y="815967"/>
                  <a:pt x="428624" y="802535"/>
                </a:cubicBezTo>
                <a:cubicBezTo>
                  <a:pt x="428624" y="789103"/>
                  <a:pt x="439512" y="778215"/>
                  <a:pt x="452944" y="778215"/>
                </a:cubicBezTo>
                <a:close/>
                <a:moveTo>
                  <a:pt x="345788" y="778215"/>
                </a:moveTo>
                <a:cubicBezTo>
                  <a:pt x="359220" y="778215"/>
                  <a:pt x="370108" y="789103"/>
                  <a:pt x="370108" y="802535"/>
                </a:cubicBezTo>
                <a:cubicBezTo>
                  <a:pt x="370108" y="815967"/>
                  <a:pt x="359220" y="826855"/>
                  <a:pt x="345788" y="826855"/>
                </a:cubicBezTo>
                <a:cubicBezTo>
                  <a:pt x="332356" y="826855"/>
                  <a:pt x="321468" y="815967"/>
                  <a:pt x="321468" y="802535"/>
                </a:cubicBezTo>
                <a:cubicBezTo>
                  <a:pt x="321468" y="789103"/>
                  <a:pt x="332356" y="778215"/>
                  <a:pt x="345788" y="778215"/>
                </a:cubicBezTo>
                <a:close/>
                <a:moveTo>
                  <a:pt x="238632" y="778215"/>
                </a:moveTo>
                <a:cubicBezTo>
                  <a:pt x="252064" y="778215"/>
                  <a:pt x="262952" y="789103"/>
                  <a:pt x="262952" y="802535"/>
                </a:cubicBezTo>
                <a:cubicBezTo>
                  <a:pt x="262952" y="815967"/>
                  <a:pt x="252064" y="826855"/>
                  <a:pt x="238632" y="826855"/>
                </a:cubicBezTo>
                <a:cubicBezTo>
                  <a:pt x="225200" y="826855"/>
                  <a:pt x="214312" y="815967"/>
                  <a:pt x="214312" y="802535"/>
                </a:cubicBezTo>
                <a:cubicBezTo>
                  <a:pt x="214312" y="789103"/>
                  <a:pt x="225200" y="778215"/>
                  <a:pt x="238632" y="778215"/>
                </a:cubicBezTo>
                <a:close/>
                <a:moveTo>
                  <a:pt x="131476" y="778215"/>
                </a:moveTo>
                <a:cubicBezTo>
                  <a:pt x="144908" y="778215"/>
                  <a:pt x="155796" y="789103"/>
                  <a:pt x="155796" y="802535"/>
                </a:cubicBezTo>
                <a:cubicBezTo>
                  <a:pt x="155796" y="815967"/>
                  <a:pt x="144908" y="826855"/>
                  <a:pt x="131476" y="826855"/>
                </a:cubicBezTo>
                <a:cubicBezTo>
                  <a:pt x="118044" y="826855"/>
                  <a:pt x="107156" y="815967"/>
                  <a:pt x="107156" y="802535"/>
                </a:cubicBezTo>
                <a:cubicBezTo>
                  <a:pt x="107156" y="789103"/>
                  <a:pt x="118044" y="778215"/>
                  <a:pt x="131476" y="778215"/>
                </a:cubicBezTo>
                <a:close/>
                <a:moveTo>
                  <a:pt x="24320" y="778215"/>
                </a:moveTo>
                <a:cubicBezTo>
                  <a:pt x="37752" y="778215"/>
                  <a:pt x="48640" y="789103"/>
                  <a:pt x="48640" y="802535"/>
                </a:cubicBezTo>
                <a:cubicBezTo>
                  <a:pt x="48640" y="815967"/>
                  <a:pt x="37752" y="826855"/>
                  <a:pt x="24320" y="826855"/>
                </a:cubicBezTo>
                <a:cubicBezTo>
                  <a:pt x="10888" y="826855"/>
                  <a:pt x="0" y="815967"/>
                  <a:pt x="0" y="802535"/>
                </a:cubicBezTo>
                <a:cubicBezTo>
                  <a:pt x="0" y="789103"/>
                  <a:pt x="10888" y="778215"/>
                  <a:pt x="24320" y="778215"/>
                </a:cubicBezTo>
                <a:close/>
                <a:moveTo>
                  <a:pt x="452944" y="622572"/>
                </a:moveTo>
                <a:cubicBezTo>
                  <a:pt x="466376" y="622572"/>
                  <a:pt x="477264" y="633460"/>
                  <a:pt x="477264" y="646892"/>
                </a:cubicBezTo>
                <a:cubicBezTo>
                  <a:pt x="477264" y="660324"/>
                  <a:pt x="466376" y="671212"/>
                  <a:pt x="452944" y="671212"/>
                </a:cubicBezTo>
                <a:cubicBezTo>
                  <a:pt x="439512" y="671212"/>
                  <a:pt x="428624" y="660324"/>
                  <a:pt x="428624" y="646892"/>
                </a:cubicBezTo>
                <a:cubicBezTo>
                  <a:pt x="428624" y="633460"/>
                  <a:pt x="439512" y="622572"/>
                  <a:pt x="452944" y="622572"/>
                </a:cubicBezTo>
                <a:close/>
                <a:moveTo>
                  <a:pt x="345788" y="622572"/>
                </a:moveTo>
                <a:cubicBezTo>
                  <a:pt x="359220" y="622572"/>
                  <a:pt x="370108" y="633460"/>
                  <a:pt x="370108" y="646892"/>
                </a:cubicBezTo>
                <a:cubicBezTo>
                  <a:pt x="370108" y="660324"/>
                  <a:pt x="359220" y="671212"/>
                  <a:pt x="345788" y="671212"/>
                </a:cubicBezTo>
                <a:cubicBezTo>
                  <a:pt x="332356" y="671212"/>
                  <a:pt x="321468" y="660324"/>
                  <a:pt x="321468" y="646892"/>
                </a:cubicBezTo>
                <a:cubicBezTo>
                  <a:pt x="321468" y="633460"/>
                  <a:pt x="332356" y="622572"/>
                  <a:pt x="345788" y="622572"/>
                </a:cubicBezTo>
                <a:close/>
                <a:moveTo>
                  <a:pt x="238632" y="622572"/>
                </a:moveTo>
                <a:cubicBezTo>
                  <a:pt x="252064" y="622572"/>
                  <a:pt x="262952" y="633460"/>
                  <a:pt x="262952" y="646892"/>
                </a:cubicBezTo>
                <a:cubicBezTo>
                  <a:pt x="262952" y="660324"/>
                  <a:pt x="252064" y="671212"/>
                  <a:pt x="238632" y="671212"/>
                </a:cubicBezTo>
                <a:cubicBezTo>
                  <a:pt x="225200" y="671212"/>
                  <a:pt x="214312" y="660324"/>
                  <a:pt x="214312" y="646892"/>
                </a:cubicBezTo>
                <a:cubicBezTo>
                  <a:pt x="214312" y="633460"/>
                  <a:pt x="225200" y="622572"/>
                  <a:pt x="238632" y="622572"/>
                </a:cubicBezTo>
                <a:close/>
                <a:moveTo>
                  <a:pt x="131476" y="622572"/>
                </a:moveTo>
                <a:cubicBezTo>
                  <a:pt x="144908" y="622572"/>
                  <a:pt x="155796" y="633460"/>
                  <a:pt x="155796" y="646892"/>
                </a:cubicBezTo>
                <a:cubicBezTo>
                  <a:pt x="155796" y="660324"/>
                  <a:pt x="144908" y="671212"/>
                  <a:pt x="131476" y="671212"/>
                </a:cubicBezTo>
                <a:cubicBezTo>
                  <a:pt x="118044" y="671212"/>
                  <a:pt x="107156" y="660324"/>
                  <a:pt x="107156" y="646892"/>
                </a:cubicBezTo>
                <a:cubicBezTo>
                  <a:pt x="107156" y="633460"/>
                  <a:pt x="118044" y="622572"/>
                  <a:pt x="131476" y="622572"/>
                </a:cubicBezTo>
                <a:close/>
                <a:moveTo>
                  <a:pt x="24320" y="622572"/>
                </a:moveTo>
                <a:cubicBezTo>
                  <a:pt x="37752" y="622572"/>
                  <a:pt x="48640" y="633460"/>
                  <a:pt x="48640" y="646892"/>
                </a:cubicBezTo>
                <a:cubicBezTo>
                  <a:pt x="48640" y="660324"/>
                  <a:pt x="37752" y="671212"/>
                  <a:pt x="24320" y="671212"/>
                </a:cubicBezTo>
                <a:cubicBezTo>
                  <a:pt x="10888" y="671212"/>
                  <a:pt x="0" y="660324"/>
                  <a:pt x="0" y="646892"/>
                </a:cubicBezTo>
                <a:cubicBezTo>
                  <a:pt x="0" y="633460"/>
                  <a:pt x="10888" y="622572"/>
                  <a:pt x="24320" y="622572"/>
                </a:cubicBezTo>
                <a:close/>
                <a:moveTo>
                  <a:pt x="24320" y="466929"/>
                </a:moveTo>
                <a:cubicBezTo>
                  <a:pt x="37752" y="466929"/>
                  <a:pt x="48640" y="477817"/>
                  <a:pt x="48640" y="491249"/>
                </a:cubicBezTo>
                <a:cubicBezTo>
                  <a:pt x="48640" y="504681"/>
                  <a:pt x="37752" y="515569"/>
                  <a:pt x="24320" y="515569"/>
                </a:cubicBezTo>
                <a:cubicBezTo>
                  <a:pt x="10888" y="515569"/>
                  <a:pt x="0" y="504681"/>
                  <a:pt x="0" y="491249"/>
                </a:cubicBezTo>
                <a:cubicBezTo>
                  <a:pt x="0" y="477817"/>
                  <a:pt x="10888" y="466929"/>
                  <a:pt x="24320" y="466929"/>
                </a:cubicBezTo>
                <a:close/>
                <a:moveTo>
                  <a:pt x="131476" y="466929"/>
                </a:moveTo>
                <a:cubicBezTo>
                  <a:pt x="144908" y="466929"/>
                  <a:pt x="155796" y="477817"/>
                  <a:pt x="155796" y="491249"/>
                </a:cubicBezTo>
                <a:cubicBezTo>
                  <a:pt x="155796" y="504681"/>
                  <a:pt x="144908" y="515569"/>
                  <a:pt x="131476" y="515569"/>
                </a:cubicBezTo>
                <a:cubicBezTo>
                  <a:pt x="118044" y="515569"/>
                  <a:pt x="107156" y="504681"/>
                  <a:pt x="107156" y="491249"/>
                </a:cubicBezTo>
                <a:cubicBezTo>
                  <a:pt x="107156" y="477817"/>
                  <a:pt x="118044" y="466929"/>
                  <a:pt x="131476" y="466929"/>
                </a:cubicBezTo>
                <a:close/>
                <a:moveTo>
                  <a:pt x="238632" y="466929"/>
                </a:moveTo>
                <a:cubicBezTo>
                  <a:pt x="252064" y="466929"/>
                  <a:pt x="262952" y="477817"/>
                  <a:pt x="262952" y="491249"/>
                </a:cubicBezTo>
                <a:cubicBezTo>
                  <a:pt x="262952" y="504681"/>
                  <a:pt x="252064" y="515569"/>
                  <a:pt x="238632" y="515569"/>
                </a:cubicBezTo>
                <a:cubicBezTo>
                  <a:pt x="225200" y="515569"/>
                  <a:pt x="214312" y="504681"/>
                  <a:pt x="214312" y="491249"/>
                </a:cubicBezTo>
                <a:cubicBezTo>
                  <a:pt x="214312" y="477817"/>
                  <a:pt x="225200" y="466929"/>
                  <a:pt x="238632" y="466929"/>
                </a:cubicBezTo>
                <a:close/>
                <a:moveTo>
                  <a:pt x="345788" y="466929"/>
                </a:moveTo>
                <a:cubicBezTo>
                  <a:pt x="359220" y="466929"/>
                  <a:pt x="370108" y="477817"/>
                  <a:pt x="370108" y="491249"/>
                </a:cubicBezTo>
                <a:cubicBezTo>
                  <a:pt x="370108" y="504681"/>
                  <a:pt x="359220" y="515569"/>
                  <a:pt x="345788" y="515569"/>
                </a:cubicBezTo>
                <a:cubicBezTo>
                  <a:pt x="332356" y="515569"/>
                  <a:pt x="321468" y="504681"/>
                  <a:pt x="321468" y="491249"/>
                </a:cubicBezTo>
                <a:cubicBezTo>
                  <a:pt x="321468" y="477817"/>
                  <a:pt x="332356" y="466929"/>
                  <a:pt x="345788" y="466929"/>
                </a:cubicBezTo>
                <a:close/>
                <a:moveTo>
                  <a:pt x="452944" y="466929"/>
                </a:moveTo>
                <a:cubicBezTo>
                  <a:pt x="466376" y="466929"/>
                  <a:pt x="477264" y="477817"/>
                  <a:pt x="477264" y="491249"/>
                </a:cubicBezTo>
                <a:cubicBezTo>
                  <a:pt x="477264" y="504681"/>
                  <a:pt x="466376" y="515569"/>
                  <a:pt x="452944" y="515569"/>
                </a:cubicBezTo>
                <a:cubicBezTo>
                  <a:pt x="439512" y="515569"/>
                  <a:pt x="428624" y="504681"/>
                  <a:pt x="428624" y="491249"/>
                </a:cubicBezTo>
                <a:cubicBezTo>
                  <a:pt x="428624" y="477817"/>
                  <a:pt x="439512" y="466929"/>
                  <a:pt x="452944" y="466929"/>
                </a:cubicBezTo>
                <a:close/>
                <a:moveTo>
                  <a:pt x="24320" y="311287"/>
                </a:moveTo>
                <a:cubicBezTo>
                  <a:pt x="37752" y="311287"/>
                  <a:pt x="48640" y="322175"/>
                  <a:pt x="48640" y="335607"/>
                </a:cubicBezTo>
                <a:cubicBezTo>
                  <a:pt x="48640" y="349038"/>
                  <a:pt x="37752" y="359926"/>
                  <a:pt x="24320" y="359926"/>
                </a:cubicBezTo>
                <a:cubicBezTo>
                  <a:pt x="10888" y="359926"/>
                  <a:pt x="0" y="349038"/>
                  <a:pt x="0" y="335607"/>
                </a:cubicBezTo>
                <a:cubicBezTo>
                  <a:pt x="0" y="322175"/>
                  <a:pt x="10888" y="311287"/>
                  <a:pt x="24320" y="311287"/>
                </a:cubicBezTo>
                <a:close/>
                <a:moveTo>
                  <a:pt x="131476" y="311286"/>
                </a:moveTo>
                <a:cubicBezTo>
                  <a:pt x="144908" y="311286"/>
                  <a:pt x="155796" y="322174"/>
                  <a:pt x="155796" y="335606"/>
                </a:cubicBezTo>
                <a:cubicBezTo>
                  <a:pt x="155796" y="349038"/>
                  <a:pt x="144908" y="359926"/>
                  <a:pt x="131476" y="359926"/>
                </a:cubicBezTo>
                <a:cubicBezTo>
                  <a:pt x="118044" y="359926"/>
                  <a:pt x="107156" y="349038"/>
                  <a:pt x="107156" y="335606"/>
                </a:cubicBezTo>
                <a:cubicBezTo>
                  <a:pt x="107156" y="322174"/>
                  <a:pt x="118044" y="311286"/>
                  <a:pt x="131476" y="311286"/>
                </a:cubicBezTo>
                <a:close/>
                <a:moveTo>
                  <a:pt x="238632" y="311286"/>
                </a:moveTo>
                <a:cubicBezTo>
                  <a:pt x="252064" y="311286"/>
                  <a:pt x="262952" y="322174"/>
                  <a:pt x="262952" y="335606"/>
                </a:cubicBezTo>
                <a:cubicBezTo>
                  <a:pt x="262952" y="349038"/>
                  <a:pt x="252064" y="359926"/>
                  <a:pt x="238632" y="359926"/>
                </a:cubicBezTo>
                <a:cubicBezTo>
                  <a:pt x="225200" y="359926"/>
                  <a:pt x="214312" y="349038"/>
                  <a:pt x="214312" y="335606"/>
                </a:cubicBezTo>
                <a:cubicBezTo>
                  <a:pt x="214312" y="322174"/>
                  <a:pt x="225200" y="311286"/>
                  <a:pt x="238632" y="311286"/>
                </a:cubicBezTo>
                <a:close/>
                <a:moveTo>
                  <a:pt x="345788" y="311286"/>
                </a:moveTo>
                <a:cubicBezTo>
                  <a:pt x="359220" y="311286"/>
                  <a:pt x="370108" y="322174"/>
                  <a:pt x="370108" y="335606"/>
                </a:cubicBezTo>
                <a:cubicBezTo>
                  <a:pt x="370108" y="349038"/>
                  <a:pt x="359220" y="359926"/>
                  <a:pt x="345788" y="359926"/>
                </a:cubicBezTo>
                <a:cubicBezTo>
                  <a:pt x="332356" y="359926"/>
                  <a:pt x="321468" y="349038"/>
                  <a:pt x="321468" y="335606"/>
                </a:cubicBezTo>
                <a:cubicBezTo>
                  <a:pt x="321468" y="322174"/>
                  <a:pt x="332356" y="311286"/>
                  <a:pt x="345788" y="311286"/>
                </a:cubicBezTo>
                <a:close/>
                <a:moveTo>
                  <a:pt x="452944" y="311286"/>
                </a:moveTo>
                <a:cubicBezTo>
                  <a:pt x="466376" y="311286"/>
                  <a:pt x="477264" y="322174"/>
                  <a:pt x="477264" y="335606"/>
                </a:cubicBezTo>
                <a:cubicBezTo>
                  <a:pt x="477264" y="349038"/>
                  <a:pt x="466376" y="359926"/>
                  <a:pt x="452944" y="359926"/>
                </a:cubicBezTo>
                <a:cubicBezTo>
                  <a:pt x="439512" y="359926"/>
                  <a:pt x="428624" y="349038"/>
                  <a:pt x="428624" y="335606"/>
                </a:cubicBezTo>
                <a:cubicBezTo>
                  <a:pt x="428624" y="322174"/>
                  <a:pt x="439512" y="311286"/>
                  <a:pt x="452944" y="311286"/>
                </a:cubicBezTo>
                <a:close/>
                <a:moveTo>
                  <a:pt x="24320" y="155643"/>
                </a:moveTo>
                <a:cubicBezTo>
                  <a:pt x="37752" y="155643"/>
                  <a:pt x="48640" y="166531"/>
                  <a:pt x="48640" y="179963"/>
                </a:cubicBezTo>
                <a:cubicBezTo>
                  <a:pt x="48640" y="193395"/>
                  <a:pt x="37752" y="204283"/>
                  <a:pt x="24320" y="204283"/>
                </a:cubicBezTo>
                <a:cubicBezTo>
                  <a:pt x="10888" y="204283"/>
                  <a:pt x="0" y="193395"/>
                  <a:pt x="0" y="179963"/>
                </a:cubicBezTo>
                <a:cubicBezTo>
                  <a:pt x="0" y="166531"/>
                  <a:pt x="10888" y="155643"/>
                  <a:pt x="24320" y="155643"/>
                </a:cubicBezTo>
                <a:close/>
                <a:moveTo>
                  <a:pt x="131476" y="155643"/>
                </a:moveTo>
                <a:cubicBezTo>
                  <a:pt x="144908" y="155643"/>
                  <a:pt x="155796" y="166531"/>
                  <a:pt x="155796" y="179963"/>
                </a:cubicBezTo>
                <a:cubicBezTo>
                  <a:pt x="155796" y="193395"/>
                  <a:pt x="144908" y="204283"/>
                  <a:pt x="131476" y="204283"/>
                </a:cubicBezTo>
                <a:cubicBezTo>
                  <a:pt x="118044" y="204283"/>
                  <a:pt x="107156" y="193395"/>
                  <a:pt x="107156" y="179963"/>
                </a:cubicBezTo>
                <a:cubicBezTo>
                  <a:pt x="107156" y="166531"/>
                  <a:pt x="118044" y="155643"/>
                  <a:pt x="131476" y="155643"/>
                </a:cubicBezTo>
                <a:close/>
                <a:moveTo>
                  <a:pt x="238632" y="155643"/>
                </a:moveTo>
                <a:cubicBezTo>
                  <a:pt x="252064" y="155643"/>
                  <a:pt x="262952" y="166531"/>
                  <a:pt x="262952" y="179963"/>
                </a:cubicBezTo>
                <a:cubicBezTo>
                  <a:pt x="262952" y="193395"/>
                  <a:pt x="252064" y="204283"/>
                  <a:pt x="238632" y="204283"/>
                </a:cubicBezTo>
                <a:cubicBezTo>
                  <a:pt x="225200" y="204283"/>
                  <a:pt x="214312" y="193395"/>
                  <a:pt x="214312" y="179963"/>
                </a:cubicBezTo>
                <a:cubicBezTo>
                  <a:pt x="214312" y="166531"/>
                  <a:pt x="225200" y="155643"/>
                  <a:pt x="238632" y="155643"/>
                </a:cubicBezTo>
                <a:close/>
                <a:moveTo>
                  <a:pt x="345788" y="155643"/>
                </a:moveTo>
                <a:cubicBezTo>
                  <a:pt x="359220" y="155643"/>
                  <a:pt x="370108" y="166531"/>
                  <a:pt x="370108" y="179963"/>
                </a:cubicBezTo>
                <a:cubicBezTo>
                  <a:pt x="370108" y="193395"/>
                  <a:pt x="359220" y="204283"/>
                  <a:pt x="345788" y="204283"/>
                </a:cubicBezTo>
                <a:cubicBezTo>
                  <a:pt x="332356" y="204283"/>
                  <a:pt x="321468" y="193395"/>
                  <a:pt x="321468" y="179963"/>
                </a:cubicBezTo>
                <a:cubicBezTo>
                  <a:pt x="321468" y="166531"/>
                  <a:pt x="332356" y="155643"/>
                  <a:pt x="345788" y="155643"/>
                </a:cubicBezTo>
                <a:close/>
                <a:moveTo>
                  <a:pt x="452944" y="155643"/>
                </a:moveTo>
                <a:cubicBezTo>
                  <a:pt x="466376" y="155643"/>
                  <a:pt x="477264" y="166531"/>
                  <a:pt x="477264" y="179963"/>
                </a:cubicBezTo>
                <a:cubicBezTo>
                  <a:pt x="477264" y="193395"/>
                  <a:pt x="466376" y="204283"/>
                  <a:pt x="452944" y="204283"/>
                </a:cubicBezTo>
                <a:cubicBezTo>
                  <a:pt x="439512" y="204283"/>
                  <a:pt x="428624" y="193395"/>
                  <a:pt x="428624" y="179963"/>
                </a:cubicBezTo>
                <a:cubicBezTo>
                  <a:pt x="428624" y="166531"/>
                  <a:pt x="439512" y="155643"/>
                  <a:pt x="452944" y="155643"/>
                </a:cubicBezTo>
                <a:close/>
                <a:moveTo>
                  <a:pt x="452944" y="0"/>
                </a:moveTo>
                <a:cubicBezTo>
                  <a:pt x="466376" y="0"/>
                  <a:pt x="477264" y="10888"/>
                  <a:pt x="477264" y="24320"/>
                </a:cubicBezTo>
                <a:cubicBezTo>
                  <a:pt x="477264" y="37752"/>
                  <a:pt x="466376" y="48640"/>
                  <a:pt x="452944" y="48640"/>
                </a:cubicBezTo>
                <a:cubicBezTo>
                  <a:pt x="439512" y="48640"/>
                  <a:pt x="428624" y="37752"/>
                  <a:pt x="428624" y="24320"/>
                </a:cubicBezTo>
                <a:cubicBezTo>
                  <a:pt x="428624" y="10888"/>
                  <a:pt x="439512" y="0"/>
                  <a:pt x="452944" y="0"/>
                </a:cubicBezTo>
                <a:close/>
                <a:moveTo>
                  <a:pt x="345788" y="0"/>
                </a:moveTo>
                <a:cubicBezTo>
                  <a:pt x="359220" y="0"/>
                  <a:pt x="370108" y="10888"/>
                  <a:pt x="370108" y="24320"/>
                </a:cubicBezTo>
                <a:cubicBezTo>
                  <a:pt x="370108" y="37752"/>
                  <a:pt x="359220" y="48640"/>
                  <a:pt x="345788" y="48640"/>
                </a:cubicBezTo>
                <a:cubicBezTo>
                  <a:pt x="332356" y="48640"/>
                  <a:pt x="321468" y="37752"/>
                  <a:pt x="321468" y="24320"/>
                </a:cubicBezTo>
                <a:cubicBezTo>
                  <a:pt x="321468" y="10888"/>
                  <a:pt x="332356" y="0"/>
                  <a:pt x="345788" y="0"/>
                </a:cubicBezTo>
                <a:close/>
                <a:moveTo>
                  <a:pt x="238632" y="0"/>
                </a:moveTo>
                <a:cubicBezTo>
                  <a:pt x="252064" y="0"/>
                  <a:pt x="262952" y="10888"/>
                  <a:pt x="262952" y="24320"/>
                </a:cubicBezTo>
                <a:cubicBezTo>
                  <a:pt x="262952" y="37752"/>
                  <a:pt x="252064" y="48640"/>
                  <a:pt x="238632" y="48640"/>
                </a:cubicBezTo>
                <a:cubicBezTo>
                  <a:pt x="225200" y="48640"/>
                  <a:pt x="214312" y="37752"/>
                  <a:pt x="214312" y="24320"/>
                </a:cubicBezTo>
                <a:cubicBezTo>
                  <a:pt x="214312" y="10888"/>
                  <a:pt x="225200" y="0"/>
                  <a:pt x="238632" y="0"/>
                </a:cubicBezTo>
                <a:close/>
                <a:moveTo>
                  <a:pt x="131476" y="0"/>
                </a:moveTo>
                <a:cubicBezTo>
                  <a:pt x="144908" y="0"/>
                  <a:pt x="155796" y="10888"/>
                  <a:pt x="155796" y="24320"/>
                </a:cubicBezTo>
                <a:cubicBezTo>
                  <a:pt x="155796" y="37752"/>
                  <a:pt x="144908" y="48640"/>
                  <a:pt x="131476" y="48640"/>
                </a:cubicBezTo>
                <a:cubicBezTo>
                  <a:pt x="118044" y="48640"/>
                  <a:pt x="107156" y="37752"/>
                  <a:pt x="107156" y="24320"/>
                </a:cubicBezTo>
                <a:cubicBezTo>
                  <a:pt x="107156" y="10888"/>
                  <a:pt x="118044" y="0"/>
                  <a:pt x="131476" y="0"/>
                </a:cubicBezTo>
                <a:close/>
                <a:moveTo>
                  <a:pt x="24320" y="0"/>
                </a:moveTo>
                <a:cubicBezTo>
                  <a:pt x="37752" y="0"/>
                  <a:pt x="48640" y="10888"/>
                  <a:pt x="48640" y="24320"/>
                </a:cubicBezTo>
                <a:cubicBezTo>
                  <a:pt x="48640" y="37752"/>
                  <a:pt x="37752" y="48640"/>
                  <a:pt x="24320" y="48640"/>
                </a:cubicBezTo>
                <a:cubicBezTo>
                  <a:pt x="10888" y="48640"/>
                  <a:pt x="0" y="37752"/>
                  <a:pt x="0" y="24320"/>
                </a:cubicBezTo>
                <a:cubicBezTo>
                  <a:pt x="0" y="10888"/>
                  <a:pt x="10888" y="0"/>
                  <a:pt x="24320" y="0"/>
                </a:cubicBezTo>
                <a:close/>
              </a:path>
            </a:pathLst>
          </a:custGeom>
          <a:gradFill flip="none" rotWithShape="1">
            <a:gsLst>
              <a:gs pos="0">
                <a:schemeClr val="accent1"/>
              </a:gs>
              <a:gs pos="100000">
                <a:schemeClr val="accent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lumMod val="85000"/>
                  <a:lumOff val="15000"/>
                </a:schemeClr>
              </a:solidFill>
              <a:latin typeface="思源宋体 CN" panose="02020400000000000000" pitchFamily="18" charset="-122"/>
              <a:ea typeface="思源宋体 CN" panose="02020400000000000000" pitchFamily="18" charset="-122"/>
              <a:sym typeface="思源宋体 CN" panose="02020400000000000000" pitchFamily="18" charset="-122"/>
            </a:endParaRPr>
          </a:p>
        </p:txBody>
      </p:sp>
      <p:pic>
        <p:nvPicPr>
          <p:cNvPr id="16" name="图片 15">
            <a:extLst>
              <a:ext uri="{FF2B5EF4-FFF2-40B4-BE49-F238E27FC236}">
                <a16:creationId xmlns:a16="http://schemas.microsoft.com/office/drawing/2014/main" id="{4D67E971-77C0-EE6D-0EB0-E0743E77FD9F}"/>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7237153" y="1999861"/>
            <a:ext cx="3567559" cy="3849396"/>
          </a:xfrm>
          <a:prstGeom prst="rect">
            <a:avLst/>
          </a:prstGeom>
        </p:spPr>
      </p:pic>
      <p:sp>
        <p:nvSpPr>
          <p:cNvPr id="18" name="椭圆 17">
            <a:extLst>
              <a:ext uri="{FF2B5EF4-FFF2-40B4-BE49-F238E27FC236}">
                <a16:creationId xmlns:a16="http://schemas.microsoft.com/office/drawing/2014/main" id="{AFF9A1A5-9A9B-215D-B178-76FDE7CFD844}"/>
              </a:ext>
            </a:extLst>
          </p:cNvPr>
          <p:cNvSpPr/>
          <p:nvPr/>
        </p:nvSpPr>
        <p:spPr>
          <a:xfrm>
            <a:off x="10176327" y="1623785"/>
            <a:ext cx="406401" cy="406401"/>
          </a:xfrm>
          <a:prstGeom prst="ellipse">
            <a:avLst/>
          </a:prstGeom>
          <a:gradFill flip="none" rotWithShape="1">
            <a:gsLst>
              <a:gs pos="0">
                <a:schemeClr val="accent1"/>
              </a:gs>
              <a:gs pos="100000">
                <a:schemeClr val="accent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宋体 CN" panose="02020400000000000000" pitchFamily="18" charset="-122"/>
              <a:ea typeface="思源宋体 CN" panose="02020400000000000000" pitchFamily="18" charset="-122"/>
              <a:sym typeface="思源宋体 CN" panose="02020400000000000000" pitchFamily="18" charset="-122"/>
            </a:endParaRPr>
          </a:p>
        </p:txBody>
      </p:sp>
      <p:sp>
        <p:nvSpPr>
          <p:cNvPr id="20" name="文本框 19">
            <a:extLst>
              <a:ext uri="{FF2B5EF4-FFF2-40B4-BE49-F238E27FC236}">
                <a16:creationId xmlns:a16="http://schemas.microsoft.com/office/drawing/2014/main" id="{4DDE28E4-F5B2-FCAA-2D87-D45CCB3AB609}"/>
              </a:ext>
            </a:extLst>
          </p:cNvPr>
          <p:cNvSpPr txBox="1"/>
          <p:nvPr/>
        </p:nvSpPr>
        <p:spPr>
          <a:xfrm>
            <a:off x="1329033" y="1300684"/>
            <a:ext cx="5580744" cy="4339650"/>
          </a:xfrm>
          <a:prstGeom prst="rect">
            <a:avLst/>
          </a:prstGeom>
          <a:noFill/>
        </p:spPr>
        <p:txBody>
          <a:bodyPr wrap="square">
            <a:spAutoFit/>
          </a:bodyPr>
          <a:lstStyle/>
          <a:p>
            <a:pPr algn="ctr"/>
            <a:r>
              <a:rPr lang="en-US" altLang="zh-CN" sz="13800" dirty="0">
                <a:ln w="25400">
                  <a:solidFill>
                    <a:schemeClr val="tx1">
                      <a:lumMod val="75000"/>
                      <a:lumOff val="25000"/>
                    </a:schemeClr>
                  </a:solidFill>
                </a:ln>
                <a:solidFill>
                  <a:srgbClr val="FFC000"/>
                </a:solidFill>
                <a:latin typeface="思源黑体 CN Heavy" panose="020B0A00000000000000" pitchFamily="34" charset="-122"/>
                <a:ea typeface="思源黑体 CN Heavy" panose="020B0A00000000000000" pitchFamily="34" charset="-122"/>
                <a:sym typeface="思源宋体 CN" panose="02020400000000000000" pitchFamily="18" charset="-122"/>
              </a:rPr>
              <a:t>KHỞI </a:t>
            </a:r>
          </a:p>
          <a:p>
            <a:pPr algn="ctr"/>
            <a:r>
              <a:rPr lang="en-US" altLang="zh-CN" sz="13800" dirty="0">
                <a:ln w="25400">
                  <a:solidFill>
                    <a:schemeClr val="tx1">
                      <a:lumMod val="75000"/>
                      <a:lumOff val="25000"/>
                    </a:schemeClr>
                  </a:solidFill>
                </a:ln>
                <a:solidFill>
                  <a:srgbClr val="FFC000"/>
                </a:solidFill>
                <a:latin typeface="思源黑体 CN Heavy" panose="020B0A00000000000000" pitchFamily="34" charset="-122"/>
                <a:ea typeface="思源黑体 CN Heavy" panose="020B0A00000000000000" pitchFamily="34" charset="-122"/>
                <a:sym typeface="思源宋体 CN" panose="02020400000000000000" pitchFamily="18" charset="-122"/>
              </a:rPr>
              <a:t>ĐỘNG</a:t>
            </a:r>
            <a:endParaRPr lang="zh-CN" altLang="en-US" sz="13800" dirty="0">
              <a:ln w="25400">
                <a:solidFill>
                  <a:schemeClr val="tx1">
                    <a:lumMod val="75000"/>
                    <a:lumOff val="25000"/>
                  </a:schemeClr>
                </a:solidFill>
              </a:ln>
              <a:solidFill>
                <a:srgbClr val="FFC000"/>
              </a:solidFill>
              <a:latin typeface="思源黑体 CN Heavy" panose="020B0A00000000000000" pitchFamily="34" charset="-122"/>
              <a:ea typeface="思源黑体 CN Heavy" panose="020B0A00000000000000" pitchFamily="34" charset="-122"/>
              <a:sym typeface="思源宋体 CN" panose="02020400000000000000" pitchFamily="18" charset="-122"/>
            </a:endParaRPr>
          </a:p>
        </p:txBody>
      </p:sp>
    </p:spTree>
    <p:extLst>
      <p:ext uri="{BB962C8B-B14F-4D97-AF65-F5344CB8AC3E}">
        <p14:creationId xmlns:p14="http://schemas.microsoft.com/office/powerpoint/2010/main" val="2824777126"/>
      </p:ext>
    </p:extLst>
  </p:cSld>
  <p:clrMapOvr>
    <a:masterClrMapping/>
  </p:clrMapOvr>
  <mc:AlternateContent xmlns:mc="http://schemas.openxmlformats.org/markup-compatibility/2006" xmlns:p14="http://schemas.microsoft.com/office/powerpoint/2010/main">
    <mc:Choice Requires="p14">
      <p:transition spd="slow" p14:dur="1250" advTm="5000">
        <p14:switch dir="r"/>
      </p:transition>
    </mc:Choice>
    <mc:Fallback xmlns="">
      <p:transition spd="slow"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iterate type="wd">
                                    <p:tmPct val="10000"/>
                                  </p:iterate>
                                  <p:childTnLst>
                                    <p:set>
                                      <p:cBhvr>
                                        <p:cTn id="6" dur="1" fill="hold">
                                          <p:stCondLst>
                                            <p:cond delay="0"/>
                                          </p:stCondLst>
                                        </p:cTn>
                                        <p:tgtEl>
                                          <p:spTgt spid="41"/>
                                        </p:tgtEl>
                                        <p:attrNameLst>
                                          <p:attrName>style.visibility</p:attrName>
                                        </p:attrNameLst>
                                      </p:cBhvr>
                                      <p:to>
                                        <p:strVal val="visible"/>
                                      </p:to>
                                    </p:set>
                                    <p:anim to="0" calcmode="lin" valueType="num">
                                      <p:cBhvr>
                                        <p:cTn id="7" dur="500" decel="100000" fill="hold">
                                          <p:stCondLst>
                                            <p:cond delay="0"/>
                                          </p:stCondLst>
                                        </p:cTn>
                                        <p:tgtEl>
                                          <p:spTgt spid="41"/>
                                        </p:tgtEl>
                                        <p:attrNameLst>
                                          <p:attrName>ppt_y</p:attrName>
                                        </p:attrNameLst>
                                      </p:cBhvr>
                                      <p:tavLst>
                                        <p:tav tm="0">
                                          <p:val>
                                            <p:strVal val="ppt_y-0.02"/>
                                          </p:val>
                                        </p:tav>
                                        <p:tav tm="100000">
                                          <p:val>
                                            <p:strVal val="#ppt_y"/>
                                          </p:val>
                                        </p:tav>
                                      </p:tavLst>
                                    </p:anim>
                                    <p:animEffect transition="in" filter="fade">
                                      <p:cBhvr>
                                        <p:cTn id="8" dur="500">
                                          <p:stCondLst>
                                            <p:cond delay="0"/>
                                          </p:stCondLst>
                                        </p:cTn>
                                        <p:tgtEl>
                                          <p:spTgt spid="41"/>
                                        </p:tgtEl>
                                      </p:cBhvr>
                                    </p:animEffect>
                                    <p:animScale>
                                      <p:cBhvr>
                                        <p:cTn id="9" dur="500" decel="100000" fill="hold">
                                          <p:stCondLst>
                                            <p:cond delay="0"/>
                                          </p:stCondLst>
                                        </p:cTn>
                                        <p:tgtEl>
                                          <p:spTgt spid="41"/>
                                        </p:tgtEl>
                                      </p:cBhvr>
                                      <p:by x="100000" y="100000"/>
                                      <p:from x="110000" y="110000"/>
                                      <p:to x="100000" y="100000"/>
                                    </p:animScale>
                                  </p:childTnLst>
                                </p:cTn>
                              </p:par>
                              <p:par>
                                <p:cTn id="10" presetID="10" presetClass="entr" presetSubtype="0" fill="hold" nodeType="withEffect">
                                  <p:stCondLst>
                                    <p:cond delay="0"/>
                                  </p:stCondLst>
                                  <p:iterate type="wd">
                                    <p:tmPct val="10000"/>
                                  </p:iterate>
                                  <p:childTnLst>
                                    <p:set>
                                      <p:cBhvr>
                                        <p:cTn id="11" dur="1" fill="hold">
                                          <p:stCondLst>
                                            <p:cond delay="0"/>
                                          </p:stCondLst>
                                        </p:cTn>
                                        <p:tgtEl>
                                          <p:spTgt spid="16"/>
                                        </p:tgtEl>
                                        <p:attrNameLst>
                                          <p:attrName>style.visibility</p:attrName>
                                        </p:attrNameLst>
                                      </p:cBhvr>
                                      <p:to>
                                        <p:strVal val="visible"/>
                                      </p:to>
                                    </p:set>
                                    <p:anim to="0" calcmode="lin" valueType="num">
                                      <p:cBhvr>
                                        <p:cTn id="12" dur="500" decel="100000" fill="hold">
                                          <p:stCondLst>
                                            <p:cond delay="0"/>
                                          </p:stCondLst>
                                        </p:cTn>
                                        <p:tgtEl>
                                          <p:spTgt spid="16"/>
                                        </p:tgtEl>
                                        <p:attrNameLst>
                                          <p:attrName>ppt_y</p:attrName>
                                        </p:attrNameLst>
                                      </p:cBhvr>
                                      <p:tavLst>
                                        <p:tav tm="0">
                                          <p:val>
                                            <p:strVal val="ppt_y-0.02"/>
                                          </p:val>
                                        </p:tav>
                                        <p:tav tm="100000">
                                          <p:val>
                                            <p:strVal val="#ppt_y"/>
                                          </p:val>
                                        </p:tav>
                                      </p:tavLst>
                                    </p:anim>
                                    <p:animEffect transition="in" filter="fade">
                                      <p:cBhvr>
                                        <p:cTn id="13" dur="500">
                                          <p:stCondLst>
                                            <p:cond delay="0"/>
                                          </p:stCondLst>
                                        </p:cTn>
                                        <p:tgtEl>
                                          <p:spTgt spid="16"/>
                                        </p:tgtEl>
                                      </p:cBhvr>
                                    </p:animEffect>
                                    <p:animScale>
                                      <p:cBhvr>
                                        <p:cTn id="14" dur="500" decel="100000" fill="hold">
                                          <p:stCondLst>
                                            <p:cond delay="0"/>
                                          </p:stCondLst>
                                        </p:cTn>
                                        <p:tgtEl>
                                          <p:spTgt spid="16"/>
                                        </p:tgtEl>
                                      </p:cBhvr>
                                      <p:by x="100000" y="100000"/>
                                      <p:from x="110000" y="110000"/>
                                      <p:to x="100000" y="100000"/>
                                    </p:animScale>
                                  </p:childTnLst>
                                </p:cTn>
                              </p:par>
                              <p:par>
                                <p:cTn id="15" presetID="10" presetClass="entr" presetSubtype="0" fill="hold" grpId="0" nodeType="withEffect">
                                  <p:stCondLst>
                                    <p:cond delay="0"/>
                                  </p:stCondLst>
                                  <p:iterate type="wd">
                                    <p:tmPct val="10000"/>
                                  </p:iterate>
                                  <p:childTnLst>
                                    <p:set>
                                      <p:cBhvr>
                                        <p:cTn id="16" dur="1" fill="hold">
                                          <p:stCondLst>
                                            <p:cond delay="0"/>
                                          </p:stCondLst>
                                        </p:cTn>
                                        <p:tgtEl>
                                          <p:spTgt spid="40"/>
                                        </p:tgtEl>
                                        <p:attrNameLst>
                                          <p:attrName>style.visibility</p:attrName>
                                        </p:attrNameLst>
                                      </p:cBhvr>
                                      <p:to>
                                        <p:strVal val="visible"/>
                                      </p:to>
                                    </p:set>
                                    <p:anim to="0" calcmode="lin" valueType="num">
                                      <p:cBhvr>
                                        <p:cTn id="17" dur="500" decel="100000" fill="hold">
                                          <p:stCondLst>
                                            <p:cond delay="0"/>
                                          </p:stCondLst>
                                        </p:cTn>
                                        <p:tgtEl>
                                          <p:spTgt spid="40"/>
                                        </p:tgtEl>
                                        <p:attrNameLst>
                                          <p:attrName>ppt_y</p:attrName>
                                        </p:attrNameLst>
                                      </p:cBhvr>
                                      <p:tavLst>
                                        <p:tav tm="0">
                                          <p:val>
                                            <p:strVal val="ppt_y-0.02"/>
                                          </p:val>
                                        </p:tav>
                                        <p:tav tm="100000">
                                          <p:val>
                                            <p:strVal val="#ppt_y"/>
                                          </p:val>
                                        </p:tav>
                                      </p:tavLst>
                                    </p:anim>
                                    <p:animEffect transition="in" filter="fade">
                                      <p:cBhvr>
                                        <p:cTn id="18" dur="500">
                                          <p:stCondLst>
                                            <p:cond delay="0"/>
                                          </p:stCondLst>
                                        </p:cTn>
                                        <p:tgtEl>
                                          <p:spTgt spid="40"/>
                                        </p:tgtEl>
                                      </p:cBhvr>
                                    </p:animEffect>
                                    <p:animScale>
                                      <p:cBhvr>
                                        <p:cTn id="19" dur="500" decel="100000" fill="hold">
                                          <p:stCondLst>
                                            <p:cond delay="0"/>
                                          </p:stCondLst>
                                        </p:cTn>
                                        <p:tgtEl>
                                          <p:spTgt spid="40"/>
                                        </p:tgtEl>
                                      </p:cBhvr>
                                      <p:by x="100000" y="100000"/>
                                      <p:from x="110000" y="110000"/>
                                      <p:to x="100000" y="100000"/>
                                    </p:animScale>
                                  </p:childTnLst>
                                </p:cTn>
                              </p:par>
                              <p:par>
                                <p:cTn id="20" presetID="10" presetClass="entr" presetSubtype="0" fill="hold" grpId="0" nodeType="withEffect">
                                  <p:stCondLst>
                                    <p:cond delay="0"/>
                                  </p:stCondLst>
                                  <p:iterate type="wd">
                                    <p:tmPct val="10000"/>
                                  </p:iterate>
                                  <p:childTnLst>
                                    <p:set>
                                      <p:cBhvr>
                                        <p:cTn id="21" dur="1" fill="hold">
                                          <p:stCondLst>
                                            <p:cond delay="0"/>
                                          </p:stCondLst>
                                        </p:cTn>
                                        <p:tgtEl>
                                          <p:spTgt spid="18"/>
                                        </p:tgtEl>
                                        <p:attrNameLst>
                                          <p:attrName>style.visibility</p:attrName>
                                        </p:attrNameLst>
                                      </p:cBhvr>
                                      <p:to>
                                        <p:strVal val="visible"/>
                                      </p:to>
                                    </p:set>
                                    <p:anim to="0" calcmode="lin" valueType="num">
                                      <p:cBhvr>
                                        <p:cTn id="22" dur="500" decel="100000" fill="hold">
                                          <p:stCondLst>
                                            <p:cond delay="0"/>
                                          </p:stCondLst>
                                        </p:cTn>
                                        <p:tgtEl>
                                          <p:spTgt spid="18"/>
                                        </p:tgtEl>
                                        <p:attrNameLst>
                                          <p:attrName>ppt_y</p:attrName>
                                        </p:attrNameLst>
                                      </p:cBhvr>
                                      <p:tavLst>
                                        <p:tav tm="0">
                                          <p:val>
                                            <p:strVal val="ppt_y-0.02"/>
                                          </p:val>
                                        </p:tav>
                                        <p:tav tm="100000">
                                          <p:val>
                                            <p:strVal val="#ppt_y"/>
                                          </p:val>
                                        </p:tav>
                                      </p:tavLst>
                                    </p:anim>
                                    <p:animEffect transition="in" filter="fade">
                                      <p:cBhvr>
                                        <p:cTn id="23" dur="500">
                                          <p:stCondLst>
                                            <p:cond delay="0"/>
                                          </p:stCondLst>
                                        </p:cTn>
                                        <p:tgtEl>
                                          <p:spTgt spid="18"/>
                                        </p:tgtEl>
                                      </p:cBhvr>
                                    </p:animEffect>
                                    <p:animScale>
                                      <p:cBhvr>
                                        <p:cTn id="24" dur="500" decel="100000" fill="hold">
                                          <p:stCondLst>
                                            <p:cond delay="0"/>
                                          </p:stCondLst>
                                        </p:cTn>
                                        <p:tgtEl>
                                          <p:spTgt spid="18"/>
                                        </p:tgtEl>
                                      </p:cBhvr>
                                      <p:by x="100000" y="100000"/>
                                      <p:from x="110000" y="110000"/>
                                      <p:to x="100000" y="100000"/>
                                    </p:animScale>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randombar(horizontal)">
                                      <p:cBhvr>
                                        <p:cTn id="2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18" grpId="0" animBg="1"/>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矩形: 圆角 36">
            <a:extLst>
              <a:ext uri="{FF2B5EF4-FFF2-40B4-BE49-F238E27FC236}">
                <a16:creationId xmlns:a16="http://schemas.microsoft.com/office/drawing/2014/main" id="{D21F5633-6809-2FD8-FD90-E2763C9E5EA0}"/>
              </a:ext>
            </a:extLst>
          </p:cNvPr>
          <p:cNvSpPr/>
          <p:nvPr/>
        </p:nvSpPr>
        <p:spPr>
          <a:xfrm>
            <a:off x="724959" y="491470"/>
            <a:ext cx="10742082" cy="5875061"/>
          </a:xfrm>
          <a:prstGeom prst="roundRect">
            <a:avLst>
              <a:gd name="adj" fmla="val 6538"/>
            </a:avLst>
          </a:prstGeom>
          <a:solidFill>
            <a:schemeClr val="bg1"/>
          </a:solidFill>
          <a:ln w="57150">
            <a:solidFill>
              <a:schemeClr val="tx1">
                <a:lumMod val="75000"/>
                <a:lumOff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宋体 CN" panose="02020400000000000000" pitchFamily="18" charset="-122"/>
              <a:ea typeface="思源宋体 CN" panose="02020400000000000000" pitchFamily="18" charset="-122"/>
              <a:sym typeface="思源宋体 CN" panose="02020400000000000000" pitchFamily="18" charset="-122"/>
            </a:endParaRPr>
          </a:p>
        </p:txBody>
      </p:sp>
      <p:sp>
        <p:nvSpPr>
          <p:cNvPr id="17" name="文本框 16">
            <a:extLst>
              <a:ext uri="{FF2B5EF4-FFF2-40B4-BE49-F238E27FC236}">
                <a16:creationId xmlns:a16="http://schemas.microsoft.com/office/drawing/2014/main" id="{E7A8715A-72E8-0CD9-8D6B-65A52B89F773}"/>
              </a:ext>
            </a:extLst>
          </p:cNvPr>
          <p:cNvSpPr txBox="1"/>
          <p:nvPr/>
        </p:nvSpPr>
        <p:spPr>
          <a:xfrm>
            <a:off x="1301261" y="558678"/>
            <a:ext cx="10234246" cy="923330"/>
          </a:xfrm>
          <a:prstGeom prst="rect">
            <a:avLst/>
          </a:prstGeom>
          <a:noFill/>
        </p:spPr>
        <p:txBody>
          <a:bodyPr wrap="square" rtlCol="0">
            <a:spAutoFit/>
          </a:bodyPr>
          <a:lstStyle/>
          <a:p>
            <a:pPr>
              <a:lnSpc>
                <a:spcPct val="150000"/>
              </a:lnSpc>
            </a:pPr>
            <a:r>
              <a:rPr lang="en-US" altLang="zh-CN" sz="3600" b="1" i="1" dirty="0" err="1">
                <a:solidFill>
                  <a:srgbClr val="C00000"/>
                </a:solidFill>
                <a:latin typeface="Cambria" panose="02040503050406030204" pitchFamily="18" charset="0"/>
                <a:ea typeface="Cambria" panose="02040503050406030204" pitchFamily="18" charset="0"/>
                <a:sym typeface="思源宋体 CN" panose="02020400000000000000" pitchFamily="18" charset="-122"/>
              </a:rPr>
              <a:t>Hãy</a:t>
            </a:r>
            <a:r>
              <a:rPr lang="en-US" altLang="zh-CN" sz="3600" b="1" i="1" dirty="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600" b="1" i="1" dirty="0" err="1">
                <a:solidFill>
                  <a:srgbClr val="C00000"/>
                </a:solidFill>
                <a:latin typeface="Cambria" panose="02040503050406030204" pitchFamily="18" charset="0"/>
                <a:ea typeface="Cambria" panose="02040503050406030204" pitchFamily="18" charset="0"/>
                <a:sym typeface="思源宋体 CN" panose="02020400000000000000" pitchFamily="18" charset="-122"/>
              </a:rPr>
              <a:t>chỉ</a:t>
            </a:r>
            <a:r>
              <a:rPr lang="en-US" altLang="zh-CN" sz="3600" b="1" i="1" dirty="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600" b="1" i="1" dirty="0" err="1">
                <a:solidFill>
                  <a:srgbClr val="C00000"/>
                </a:solidFill>
                <a:latin typeface="Cambria" panose="02040503050406030204" pitchFamily="18" charset="0"/>
                <a:ea typeface="Cambria" panose="02040503050406030204" pitchFamily="18" charset="0"/>
                <a:sym typeface="思源宋体 CN" panose="02020400000000000000" pitchFamily="18" charset="-122"/>
              </a:rPr>
              <a:t>ra</a:t>
            </a:r>
            <a:r>
              <a:rPr lang="en-US" altLang="zh-CN" sz="3600" b="1" i="1" dirty="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600" b="1" i="1" dirty="0" err="1">
                <a:solidFill>
                  <a:srgbClr val="C00000"/>
                </a:solidFill>
                <a:latin typeface="Cambria" panose="02040503050406030204" pitchFamily="18" charset="0"/>
                <a:ea typeface="Cambria" panose="02040503050406030204" pitchFamily="18" charset="0"/>
                <a:sym typeface="思源宋体 CN" panose="02020400000000000000" pitchFamily="18" charset="-122"/>
              </a:rPr>
              <a:t>những</a:t>
            </a:r>
            <a:r>
              <a:rPr lang="en-US" altLang="zh-CN" sz="3600" b="1" i="1" dirty="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600" b="1" i="1" dirty="0" err="1">
                <a:solidFill>
                  <a:srgbClr val="C00000"/>
                </a:solidFill>
                <a:latin typeface="Cambria" panose="02040503050406030204" pitchFamily="18" charset="0"/>
                <a:ea typeface="Cambria" panose="02040503050406030204" pitchFamily="18" charset="0"/>
                <a:sym typeface="思源宋体 CN" panose="02020400000000000000" pitchFamily="18" charset="-122"/>
              </a:rPr>
              <a:t>bộ</a:t>
            </a:r>
            <a:r>
              <a:rPr lang="en-US" altLang="zh-CN" sz="3600" b="1" i="1" dirty="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600" b="1" i="1" dirty="0" err="1">
                <a:solidFill>
                  <a:srgbClr val="C00000"/>
                </a:solidFill>
                <a:latin typeface="Cambria" panose="02040503050406030204" pitchFamily="18" charset="0"/>
                <a:ea typeface="Cambria" panose="02040503050406030204" pitchFamily="18" charset="0"/>
                <a:sym typeface="思源宋体 CN" panose="02020400000000000000" pitchFamily="18" charset="-122"/>
              </a:rPr>
              <a:t>phận</a:t>
            </a:r>
            <a:r>
              <a:rPr lang="en-US" altLang="zh-CN" sz="3600" b="1" i="1" dirty="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600" b="1" i="1" dirty="0" err="1">
                <a:solidFill>
                  <a:srgbClr val="C00000"/>
                </a:solidFill>
                <a:latin typeface="Cambria" panose="02040503050406030204" pitchFamily="18" charset="0"/>
                <a:ea typeface="Cambria" panose="02040503050406030204" pitchFamily="18" charset="0"/>
                <a:sym typeface="思源宋体 CN" panose="02020400000000000000" pitchFamily="18" charset="-122"/>
              </a:rPr>
              <a:t>của</a:t>
            </a:r>
            <a:r>
              <a:rPr lang="en-US" altLang="zh-CN" sz="3600" b="1" i="1" dirty="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600" b="1" i="1" dirty="0" err="1">
                <a:solidFill>
                  <a:srgbClr val="C00000"/>
                </a:solidFill>
                <a:latin typeface="Cambria" panose="02040503050406030204" pitchFamily="18" charset="0"/>
                <a:ea typeface="Cambria" panose="02040503050406030204" pitchFamily="18" charset="0"/>
                <a:sym typeface="思源宋体 CN" panose="02020400000000000000" pitchFamily="18" charset="-122"/>
              </a:rPr>
              <a:t>cơ</a:t>
            </a:r>
            <a:r>
              <a:rPr lang="en-US" altLang="zh-CN" sz="3600" b="1" i="1" dirty="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600" b="1" i="1" dirty="0" err="1">
                <a:solidFill>
                  <a:srgbClr val="C00000"/>
                </a:solidFill>
                <a:latin typeface="Cambria" panose="02040503050406030204" pitchFamily="18" charset="0"/>
                <a:ea typeface="Cambria" panose="02040503050406030204" pitchFamily="18" charset="0"/>
                <a:sym typeface="思源宋体 CN" panose="02020400000000000000" pitchFamily="18" charset="-122"/>
              </a:rPr>
              <a:t>quan</a:t>
            </a:r>
            <a:r>
              <a:rPr lang="en-US" altLang="zh-CN" sz="3600" b="1" i="1" dirty="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600" b="1" i="1" dirty="0" err="1">
                <a:solidFill>
                  <a:srgbClr val="C00000"/>
                </a:solidFill>
                <a:latin typeface="Cambria" panose="02040503050406030204" pitchFamily="18" charset="0"/>
                <a:ea typeface="Cambria" panose="02040503050406030204" pitchFamily="18" charset="0"/>
                <a:sym typeface="思源宋体 CN" panose="02020400000000000000" pitchFamily="18" charset="-122"/>
              </a:rPr>
              <a:t>thần</a:t>
            </a:r>
            <a:r>
              <a:rPr lang="en-US" altLang="zh-CN" sz="3600" b="1" i="1" dirty="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600" b="1" i="1" dirty="0" err="1">
                <a:solidFill>
                  <a:srgbClr val="C00000"/>
                </a:solidFill>
                <a:latin typeface="Cambria" panose="02040503050406030204" pitchFamily="18" charset="0"/>
                <a:ea typeface="Cambria" panose="02040503050406030204" pitchFamily="18" charset="0"/>
                <a:sym typeface="思源宋体 CN" panose="02020400000000000000" pitchFamily="18" charset="-122"/>
              </a:rPr>
              <a:t>kinh</a:t>
            </a:r>
            <a:endParaRPr lang="zh-CN" altLang="en-US" sz="3600" b="1" i="1" dirty="0">
              <a:solidFill>
                <a:srgbClr val="C00000"/>
              </a:solidFill>
              <a:latin typeface="Cambria" panose="02040503050406030204" pitchFamily="18" charset="0"/>
              <a:ea typeface="思源宋体 CN" panose="02020400000000000000" pitchFamily="18" charset="-122"/>
              <a:sym typeface="思源宋体 CN" panose="02020400000000000000" pitchFamily="18" charset="-122"/>
            </a:endParaRPr>
          </a:p>
        </p:txBody>
      </p:sp>
      <p:pic>
        <p:nvPicPr>
          <p:cNvPr id="35" name="图片 34">
            <a:extLst>
              <a:ext uri="{FF2B5EF4-FFF2-40B4-BE49-F238E27FC236}">
                <a16:creationId xmlns:a16="http://schemas.microsoft.com/office/drawing/2014/main" id="{7EEE4751-1636-7F04-8565-DC4E9A67C73B}"/>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39264" y="-219597"/>
            <a:ext cx="1728446" cy="2336859"/>
          </a:xfrm>
          <a:prstGeom prst="rect">
            <a:avLst/>
          </a:prstGeom>
        </p:spPr>
      </p:pic>
      <p:pic>
        <p:nvPicPr>
          <p:cNvPr id="2" name="Picture 1"/>
          <p:cNvPicPr>
            <a:picLocks noChangeAspect="1"/>
          </p:cNvPicPr>
          <p:nvPr/>
        </p:nvPicPr>
        <p:blipFill>
          <a:blip r:embed="rId3"/>
          <a:stretch>
            <a:fillRect/>
          </a:stretch>
        </p:blipFill>
        <p:spPr>
          <a:xfrm>
            <a:off x="3534927" y="1408538"/>
            <a:ext cx="5253365" cy="4817315"/>
          </a:xfrm>
          <a:prstGeom prst="rect">
            <a:avLst/>
          </a:prstGeom>
        </p:spPr>
      </p:pic>
      <p:sp>
        <p:nvSpPr>
          <p:cNvPr id="3" name="Rounded Rectangle 2"/>
          <p:cNvSpPr/>
          <p:nvPr/>
        </p:nvSpPr>
        <p:spPr>
          <a:xfrm>
            <a:off x="6726115" y="2479430"/>
            <a:ext cx="879231" cy="369277"/>
          </a:xfrm>
          <a:prstGeom prst="roundRect">
            <a:avLst/>
          </a:prstGeom>
          <a:solidFill>
            <a:srgbClr val="FF3333"/>
          </a:solidFill>
          <a:ln w="381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Cambria" panose="02040503050406030204" pitchFamily="18" charset="0"/>
                <a:ea typeface="Cambria" panose="02040503050406030204" pitchFamily="18" charset="0"/>
              </a:rPr>
              <a:t>?</a:t>
            </a:r>
          </a:p>
        </p:txBody>
      </p:sp>
      <p:sp>
        <p:nvSpPr>
          <p:cNvPr id="9" name="Rounded Rectangle 8"/>
          <p:cNvSpPr/>
          <p:nvPr/>
        </p:nvSpPr>
        <p:spPr>
          <a:xfrm>
            <a:off x="3748817" y="3554992"/>
            <a:ext cx="992865" cy="507961"/>
          </a:xfrm>
          <a:prstGeom prst="roundRect">
            <a:avLst/>
          </a:prstGeom>
          <a:solidFill>
            <a:srgbClr val="FF3333"/>
          </a:solidFill>
          <a:ln w="381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Cambria" panose="02040503050406030204" pitchFamily="18" charset="0"/>
                <a:ea typeface="Cambria" panose="02040503050406030204" pitchFamily="18" charset="0"/>
              </a:rPr>
              <a:t>?</a:t>
            </a:r>
          </a:p>
        </p:txBody>
      </p:sp>
      <p:sp>
        <p:nvSpPr>
          <p:cNvPr id="11" name="Rounded Rectangle 10"/>
          <p:cNvSpPr/>
          <p:nvPr/>
        </p:nvSpPr>
        <p:spPr>
          <a:xfrm>
            <a:off x="4880032" y="1549216"/>
            <a:ext cx="879231" cy="369277"/>
          </a:xfrm>
          <a:prstGeom prst="roundRect">
            <a:avLst/>
          </a:prstGeom>
          <a:solidFill>
            <a:srgbClr val="FF3333"/>
          </a:solidFill>
          <a:ln w="381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Cambria" panose="02040503050406030204" pitchFamily="18" charset="0"/>
                <a:ea typeface="Cambria" panose="02040503050406030204" pitchFamily="18" charset="0"/>
              </a:rPr>
              <a:t>?</a:t>
            </a:r>
          </a:p>
        </p:txBody>
      </p:sp>
      <p:sp>
        <p:nvSpPr>
          <p:cNvPr id="12" name="Rounded Rectangle 11"/>
          <p:cNvSpPr/>
          <p:nvPr/>
        </p:nvSpPr>
        <p:spPr>
          <a:xfrm>
            <a:off x="3534927" y="2109612"/>
            <a:ext cx="1065868" cy="444511"/>
          </a:xfrm>
          <a:prstGeom prst="roundRect">
            <a:avLst/>
          </a:prstGeom>
          <a:solidFill>
            <a:srgbClr val="FCDE4D"/>
          </a:solidFill>
          <a:ln w="381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Cambria" panose="02040503050406030204" pitchFamily="18" charset="0"/>
                <a:ea typeface="Cambria" panose="02040503050406030204" pitchFamily="18" charset="0"/>
              </a:rPr>
              <a:t>?</a:t>
            </a:r>
          </a:p>
        </p:txBody>
      </p:sp>
      <p:sp>
        <p:nvSpPr>
          <p:cNvPr id="13" name="Rounded Rectangle 12"/>
          <p:cNvSpPr/>
          <p:nvPr/>
        </p:nvSpPr>
        <p:spPr>
          <a:xfrm>
            <a:off x="7722424" y="3417579"/>
            <a:ext cx="1065868" cy="444511"/>
          </a:xfrm>
          <a:prstGeom prst="roundRect">
            <a:avLst/>
          </a:prstGeom>
          <a:solidFill>
            <a:srgbClr val="FCDE4D"/>
          </a:solidFill>
          <a:ln w="381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638662504"/>
      </p:ext>
    </p:extLst>
  </p:cSld>
  <p:clrMapOvr>
    <a:masterClrMapping/>
  </p:clrMapOvr>
  <mc:AlternateContent xmlns:mc="http://schemas.openxmlformats.org/markup-compatibility/2006" xmlns:p14="http://schemas.microsoft.com/office/powerpoint/2010/main">
    <mc:Choice Requires="p14">
      <p:transition spd="slow" p14:dur="1600" advTm="5000">
        <p14:gallery dir="l"/>
      </p:transition>
    </mc:Choice>
    <mc:Fallback xmlns="">
      <p:transition spd="slow"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1"/>
                                        </p:tgtEl>
                                      </p:cBhvr>
                                    </p:animEffect>
                                    <p:set>
                                      <p:cBhvr>
                                        <p:cTn id="7" dur="1" fill="hold">
                                          <p:stCondLst>
                                            <p:cond delay="499"/>
                                          </p:stCondLst>
                                        </p:cTn>
                                        <p:tgtEl>
                                          <p:spTgt spid="11"/>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12"/>
                                        </p:tgtEl>
                                      </p:cBhvr>
                                    </p:animEffect>
                                    <p:set>
                                      <p:cBhvr>
                                        <p:cTn id="12" dur="1" fill="hold">
                                          <p:stCondLst>
                                            <p:cond delay="499"/>
                                          </p:stCondLst>
                                        </p:cTn>
                                        <p:tgtEl>
                                          <p:spTgt spid="12"/>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3"/>
                                        </p:tgtEl>
                                      </p:cBhvr>
                                    </p:animEffect>
                                    <p:set>
                                      <p:cBhvr>
                                        <p:cTn id="17" dur="1" fill="hold">
                                          <p:stCondLst>
                                            <p:cond delay="499"/>
                                          </p:stCondLst>
                                        </p:cTn>
                                        <p:tgtEl>
                                          <p:spTgt spid="3"/>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13"/>
                                        </p:tgtEl>
                                      </p:cBhvr>
                                    </p:animEffect>
                                    <p:set>
                                      <p:cBhvr>
                                        <p:cTn id="22" dur="1" fill="hold">
                                          <p:stCondLst>
                                            <p:cond delay="499"/>
                                          </p:stCondLst>
                                        </p:cTn>
                                        <p:tgtEl>
                                          <p:spTgt spid="13"/>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0" nodeType="clickEffect">
                                  <p:stCondLst>
                                    <p:cond delay="0"/>
                                  </p:stCondLst>
                                  <p:childTnLst>
                                    <p:animEffect transition="out" filter="fade">
                                      <p:cBhvr>
                                        <p:cTn id="26" dur="500"/>
                                        <p:tgtEl>
                                          <p:spTgt spid="9"/>
                                        </p:tgtEl>
                                      </p:cBhvr>
                                    </p:animEffect>
                                    <p:set>
                                      <p:cBhvr>
                                        <p:cTn id="27"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animBg="1"/>
      <p:bldP spid="11" grpId="0" animBg="1"/>
      <p:bldP spid="12" grpId="0" animBg="1"/>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任意多边形: 形状 39">
            <a:extLst>
              <a:ext uri="{FF2B5EF4-FFF2-40B4-BE49-F238E27FC236}">
                <a16:creationId xmlns:a16="http://schemas.microsoft.com/office/drawing/2014/main" id="{D592B52D-2CF7-C1CD-15D2-7908D48A99A7}"/>
              </a:ext>
            </a:extLst>
          </p:cNvPr>
          <p:cNvSpPr/>
          <p:nvPr/>
        </p:nvSpPr>
        <p:spPr>
          <a:xfrm rot="16200000">
            <a:off x="6994073" y="4565949"/>
            <a:ext cx="339979" cy="699883"/>
          </a:xfrm>
          <a:custGeom>
            <a:avLst/>
            <a:gdLst>
              <a:gd name="connsiteX0" fmla="*/ 452944 w 477264"/>
              <a:gd name="connsiteY0" fmla="*/ 933858 h 982498"/>
              <a:gd name="connsiteX1" fmla="*/ 477264 w 477264"/>
              <a:gd name="connsiteY1" fmla="*/ 958178 h 982498"/>
              <a:gd name="connsiteX2" fmla="*/ 452944 w 477264"/>
              <a:gd name="connsiteY2" fmla="*/ 982498 h 982498"/>
              <a:gd name="connsiteX3" fmla="*/ 428624 w 477264"/>
              <a:gd name="connsiteY3" fmla="*/ 958178 h 982498"/>
              <a:gd name="connsiteX4" fmla="*/ 452944 w 477264"/>
              <a:gd name="connsiteY4" fmla="*/ 933858 h 982498"/>
              <a:gd name="connsiteX5" fmla="*/ 345788 w 477264"/>
              <a:gd name="connsiteY5" fmla="*/ 933858 h 982498"/>
              <a:gd name="connsiteX6" fmla="*/ 370108 w 477264"/>
              <a:gd name="connsiteY6" fmla="*/ 958178 h 982498"/>
              <a:gd name="connsiteX7" fmla="*/ 345788 w 477264"/>
              <a:gd name="connsiteY7" fmla="*/ 982498 h 982498"/>
              <a:gd name="connsiteX8" fmla="*/ 321468 w 477264"/>
              <a:gd name="connsiteY8" fmla="*/ 958178 h 982498"/>
              <a:gd name="connsiteX9" fmla="*/ 345788 w 477264"/>
              <a:gd name="connsiteY9" fmla="*/ 933858 h 982498"/>
              <a:gd name="connsiteX10" fmla="*/ 238632 w 477264"/>
              <a:gd name="connsiteY10" fmla="*/ 933858 h 982498"/>
              <a:gd name="connsiteX11" fmla="*/ 262952 w 477264"/>
              <a:gd name="connsiteY11" fmla="*/ 958178 h 982498"/>
              <a:gd name="connsiteX12" fmla="*/ 238632 w 477264"/>
              <a:gd name="connsiteY12" fmla="*/ 982498 h 982498"/>
              <a:gd name="connsiteX13" fmla="*/ 214312 w 477264"/>
              <a:gd name="connsiteY13" fmla="*/ 958178 h 982498"/>
              <a:gd name="connsiteX14" fmla="*/ 238632 w 477264"/>
              <a:gd name="connsiteY14" fmla="*/ 933858 h 982498"/>
              <a:gd name="connsiteX15" fmla="*/ 131476 w 477264"/>
              <a:gd name="connsiteY15" fmla="*/ 933858 h 982498"/>
              <a:gd name="connsiteX16" fmla="*/ 155796 w 477264"/>
              <a:gd name="connsiteY16" fmla="*/ 958178 h 982498"/>
              <a:gd name="connsiteX17" fmla="*/ 131476 w 477264"/>
              <a:gd name="connsiteY17" fmla="*/ 982498 h 982498"/>
              <a:gd name="connsiteX18" fmla="*/ 107156 w 477264"/>
              <a:gd name="connsiteY18" fmla="*/ 958178 h 982498"/>
              <a:gd name="connsiteX19" fmla="*/ 131476 w 477264"/>
              <a:gd name="connsiteY19" fmla="*/ 933858 h 982498"/>
              <a:gd name="connsiteX20" fmla="*/ 24320 w 477264"/>
              <a:gd name="connsiteY20" fmla="*/ 933858 h 982498"/>
              <a:gd name="connsiteX21" fmla="*/ 48640 w 477264"/>
              <a:gd name="connsiteY21" fmla="*/ 958178 h 982498"/>
              <a:gd name="connsiteX22" fmla="*/ 24320 w 477264"/>
              <a:gd name="connsiteY22" fmla="*/ 982498 h 982498"/>
              <a:gd name="connsiteX23" fmla="*/ 0 w 477264"/>
              <a:gd name="connsiteY23" fmla="*/ 958178 h 982498"/>
              <a:gd name="connsiteX24" fmla="*/ 24320 w 477264"/>
              <a:gd name="connsiteY24" fmla="*/ 933858 h 982498"/>
              <a:gd name="connsiteX25" fmla="*/ 452944 w 477264"/>
              <a:gd name="connsiteY25" fmla="*/ 778215 h 982498"/>
              <a:gd name="connsiteX26" fmla="*/ 477264 w 477264"/>
              <a:gd name="connsiteY26" fmla="*/ 802535 h 982498"/>
              <a:gd name="connsiteX27" fmla="*/ 452944 w 477264"/>
              <a:gd name="connsiteY27" fmla="*/ 826855 h 982498"/>
              <a:gd name="connsiteX28" fmla="*/ 428624 w 477264"/>
              <a:gd name="connsiteY28" fmla="*/ 802535 h 982498"/>
              <a:gd name="connsiteX29" fmla="*/ 452944 w 477264"/>
              <a:gd name="connsiteY29" fmla="*/ 778215 h 982498"/>
              <a:gd name="connsiteX30" fmla="*/ 345788 w 477264"/>
              <a:gd name="connsiteY30" fmla="*/ 778215 h 982498"/>
              <a:gd name="connsiteX31" fmla="*/ 370108 w 477264"/>
              <a:gd name="connsiteY31" fmla="*/ 802535 h 982498"/>
              <a:gd name="connsiteX32" fmla="*/ 345788 w 477264"/>
              <a:gd name="connsiteY32" fmla="*/ 826855 h 982498"/>
              <a:gd name="connsiteX33" fmla="*/ 321468 w 477264"/>
              <a:gd name="connsiteY33" fmla="*/ 802535 h 982498"/>
              <a:gd name="connsiteX34" fmla="*/ 345788 w 477264"/>
              <a:gd name="connsiteY34" fmla="*/ 778215 h 982498"/>
              <a:gd name="connsiteX35" fmla="*/ 238632 w 477264"/>
              <a:gd name="connsiteY35" fmla="*/ 778215 h 982498"/>
              <a:gd name="connsiteX36" fmla="*/ 262952 w 477264"/>
              <a:gd name="connsiteY36" fmla="*/ 802535 h 982498"/>
              <a:gd name="connsiteX37" fmla="*/ 238632 w 477264"/>
              <a:gd name="connsiteY37" fmla="*/ 826855 h 982498"/>
              <a:gd name="connsiteX38" fmla="*/ 214312 w 477264"/>
              <a:gd name="connsiteY38" fmla="*/ 802535 h 982498"/>
              <a:gd name="connsiteX39" fmla="*/ 238632 w 477264"/>
              <a:gd name="connsiteY39" fmla="*/ 778215 h 982498"/>
              <a:gd name="connsiteX40" fmla="*/ 131476 w 477264"/>
              <a:gd name="connsiteY40" fmla="*/ 778215 h 982498"/>
              <a:gd name="connsiteX41" fmla="*/ 155796 w 477264"/>
              <a:gd name="connsiteY41" fmla="*/ 802535 h 982498"/>
              <a:gd name="connsiteX42" fmla="*/ 131476 w 477264"/>
              <a:gd name="connsiteY42" fmla="*/ 826855 h 982498"/>
              <a:gd name="connsiteX43" fmla="*/ 107156 w 477264"/>
              <a:gd name="connsiteY43" fmla="*/ 802535 h 982498"/>
              <a:gd name="connsiteX44" fmla="*/ 131476 w 477264"/>
              <a:gd name="connsiteY44" fmla="*/ 778215 h 982498"/>
              <a:gd name="connsiteX45" fmla="*/ 24320 w 477264"/>
              <a:gd name="connsiteY45" fmla="*/ 778215 h 982498"/>
              <a:gd name="connsiteX46" fmla="*/ 48640 w 477264"/>
              <a:gd name="connsiteY46" fmla="*/ 802535 h 982498"/>
              <a:gd name="connsiteX47" fmla="*/ 24320 w 477264"/>
              <a:gd name="connsiteY47" fmla="*/ 826855 h 982498"/>
              <a:gd name="connsiteX48" fmla="*/ 0 w 477264"/>
              <a:gd name="connsiteY48" fmla="*/ 802535 h 982498"/>
              <a:gd name="connsiteX49" fmla="*/ 24320 w 477264"/>
              <a:gd name="connsiteY49" fmla="*/ 778215 h 982498"/>
              <a:gd name="connsiteX50" fmla="*/ 452944 w 477264"/>
              <a:gd name="connsiteY50" fmla="*/ 622572 h 982498"/>
              <a:gd name="connsiteX51" fmla="*/ 477264 w 477264"/>
              <a:gd name="connsiteY51" fmla="*/ 646892 h 982498"/>
              <a:gd name="connsiteX52" fmla="*/ 452944 w 477264"/>
              <a:gd name="connsiteY52" fmla="*/ 671212 h 982498"/>
              <a:gd name="connsiteX53" fmla="*/ 428624 w 477264"/>
              <a:gd name="connsiteY53" fmla="*/ 646892 h 982498"/>
              <a:gd name="connsiteX54" fmla="*/ 452944 w 477264"/>
              <a:gd name="connsiteY54" fmla="*/ 622572 h 982498"/>
              <a:gd name="connsiteX55" fmla="*/ 345788 w 477264"/>
              <a:gd name="connsiteY55" fmla="*/ 622572 h 982498"/>
              <a:gd name="connsiteX56" fmla="*/ 370108 w 477264"/>
              <a:gd name="connsiteY56" fmla="*/ 646892 h 982498"/>
              <a:gd name="connsiteX57" fmla="*/ 345788 w 477264"/>
              <a:gd name="connsiteY57" fmla="*/ 671212 h 982498"/>
              <a:gd name="connsiteX58" fmla="*/ 321468 w 477264"/>
              <a:gd name="connsiteY58" fmla="*/ 646892 h 982498"/>
              <a:gd name="connsiteX59" fmla="*/ 345788 w 477264"/>
              <a:gd name="connsiteY59" fmla="*/ 622572 h 982498"/>
              <a:gd name="connsiteX60" fmla="*/ 238632 w 477264"/>
              <a:gd name="connsiteY60" fmla="*/ 622572 h 982498"/>
              <a:gd name="connsiteX61" fmla="*/ 262952 w 477264"/>
              <a:gd name="connsiteY61" fmla="*/ 646892 h 982498"/>
              <a:gd name="connsiteX62" fmla="*/ 238632 w 477264"/>
              <a:gd name="connsiteY62" fmla="*/ 671212 h 982498"/>
              <a:gd name="connsiteX63" fmla="*/ 214312 w 477264"/>
              <a:gd name="connsiteY63" fmla="*/ 646892 h 982498"/>
              <a:gd name="connsiteX64" fmla="*/ 238632 w 477264"/>
              <a:gd name="connsiteY64" fmla="*/ 622572 h 982498"/>
              <a:gd name="connsiteX65" fmla="*/ 131476 w 477264"/>
              <a:gd name="connsiteY65" fmla="*/ 622572 h 982498"/>
              <a:gd name="connsiteX66" fmla="*/ 155796 w 477264"/>
              <a:gd name="connsiteY66" fmla="*/ 646892 h 982498"/>
              <a:gd name="connsiteX67" fmla="*/ 131476 w 477264"/>
              <a:gd name="connsiteY67" fmla="*/ 671212 h 982498"/>
              <a:gd name="connsiteX68" fmla="*/ 107156 w 477264"/>
              <a:gd name="connsiteY68" fmla="*/ 646892 h 982498"/>
              <a:gd name="connsiteX69" fmla="*/ 131476 w 477264"/>
              <a:gd name="connsiteY69" fmla="*/ 622572 h 982498"/>
              <a:gd name="connsiteX70" fmla="*/ 24320 w 477264"/>
              <a:gd name="connsiteY70" fmla="*/ 622572 h 982498"/>
              <a:gd name="connsiteX71" fmla="*/ 48640 w 477264"/>
              <a:gd name="connsiteY71" fmla="*/ 646892 h 982498"/>
              <a:gd name="connsiteX72" fmla="*/ 24320 w 477264"/>
              <a:gd name="connsiteY72" fmla="*/ 671212 h 982498"/>
              <a:gd name="connsiteX73" fmla="*/ 0 w 477264"/>
              <a:gd name="connsiteY73" fmla="*/ 646892 h 982498"/>
              <a:gd name="connsiteX74" fmla="*/ 24320 w 477264"/>
              <a:gd name="connsiteY74" fmla="*/ 622572 h 982498"/>
              <a:gd name="connsiteX75" fmla="*/ 24320 w 477264"/>
              <a:gd name="connsiteY75" fmla="*/ 466929 h 982498"/>
              <a:gd name="connsiteX76" fmla="*/ 48640 w 477264"/>
              <a:gd name="connsiteY76" fmla="*/ 491249 h 982498"/>
              <a:gd name="connsiteX77" fmla="*/ 24320 w 477264"/>
              <a:gd name="connsiteY77" fmla="*/ 515569 h 982498"/>
              <a:gd name="connsiteX78" fmla="*/ 0 w 477264"/>
              <a:gd name="connsiteY78" fmla="*/ 491249 h 982498"/>
              <a:gd name="connsiteX79" fmla="*/ 24320 w 477264"/>
              <a:gd name="connsiteY79" fmla="*/ 466929 h 982498"/>
              <a:gd name="connsiteX80" fmla="*/ 131476 w 477264"/>
              <a:gd name="connsiteY80" fmla="*/ 466929 h 982498"/>
              <a:gd name="connsiteX81" fmla="*/ 155796 w 477264"/>
              <a:gd name="connsiteY81" fmla="*/ 491249 h 982498"/>
              <a:gd name="connsiteX82" fmla="*/ 131476 w 477264"/>
              <a:gd name="connsiteY82" fmla="*/ 515569 h 982498"/>
              <a:gd name="connsiteX83" fmla="*/ 107156 w 477264"/>
              <a:gd name="connsiteY83" fmla="*/ 491249 h 982498"/>
              <a:gd name="connsiteX84" fmla="*/ 131476 w 477264"/>
              <a:gd name="connsiteY84" fmla="*/ 466929 h 982498"/>
              <a:gd name="connsiteX85" fmla="*/ 238632 w 477264"/>
              <a:gd name="connsiteY85" fmla="*/ 466929 h 982498"/>
              <a:gd name="connsiteX86" fmla="*/ 262952 w 477264"/>
              <a:gd name="connsiteY86" fmla="*/ 491249 h 982498"/>
              <a:gd name="connsiteX87" fmla="*/ 238632 w 477264"/>
              <a:gd name="connsiteY87" fmla="*/ 515569 h 982498"/>
              <a:gd name="connsiteX88" fmla="*/ 214312 w 477264"/>
              <a:gd name="connsiteY88" fmla="*/ 491249 h 982498"/>
              <a:gd name="connsiteX89" fmla="*/ 238632 w 477264"/>
              <a:gd name="connsiteY89" fmla="*/ 466929 h 982498"/>
              <a:gd name="connsiteX90" fmla="*/ 345788 w 477264"/>
              <a:gd name="connsiteY90" fmla="*/ 466929 h 982498"/>
              <a:gd name="connsiteX91" fmla="*/ 370108 w 477264"/>
              <a:gd name="connsiteY91" fmla="*/ 491249 h 982498"/>
              <a:gd name="connsiteX92" fmla="*/ 345788 w 477264"/>
              <a:gd name="connsiteY92" fmla="*/ 515569 h 982498"/>
              <a:gd name="connsiteX93" fmla="*/ 321468 w 477264"/>
              <a:gd name="connsiteY93" fmla="*/ 491249 h 982498"/>
              <a:gd name="connsiteX94" fmla="*/ 345788 w 477264"/>
              <a:gd name="connsiteY94" fmla="*/ 466929 h 982498"/>
              <a:gd name="connsiteX95" fmla="*/ 452944 w 477264"/>
              <a:gd name="connsiteY95" fmla="*/ 466929 h 982498"/>
              <a:gd name="connsiteX96" fmla="*/ 477264 w 477264"/>
              <a:gd name="connsiteY96" fmla="*/ 491249 h 982498"/>
              <a:gd name="connsiteX97" fmla="*/ 452944 w 477264"/>
              <a:gd name="connsiteY97" fmla="*/ 515569 h 982498"/>
              <a:gd name="connsiteX98" fmla="*/ 428624 w 477264"/>
              <a:gd name="connsiteY98" fmla="*/ 491249 h 982498"/>
              <a:gd name="connsiteX99" fmla="*/ 452944 w 477264"/>
              <a:gd name="connsiteY99" fmla="*/ 466929 h 982498"/>
              <a:gd name="connsiteX100" fmla="*/ 24320 w 477264"/>
              <a:gd name="connsiteY100" fmla="*/ 311287 h 982498"/>
              <a:gd name="connsiteX101" fmla="*/ 48640 w 477264"/>
              <a:gd name="connsiteY101" fmla="*/ 335607 h 982498"/>
              <a:gd name="connsiteX102" fmla="*/ 24320 w 477264"/>
              <a:gd name="connsiteY102" fmla="*/ 359926 h 982498"/>
              <a:gd name="connsiteX103" fmla="*/ 0 w 477264"/>
              <a:gd name="connsiteY103" fmla="*/ 335607 h 982498"/>
              <a:gd name="connsiteX104" fmla="*/ 24320 w 477264"/>
              <a:gd name="connsiteY104" fmla="*/ 311287 h 982498"/>
              <a:gd name="connsiteX105" fmla="*/ 131476 w 477264"/>
              <a:gd name="connsiteY105" fmla="*/ 311286 h 982498"/>
              <a:gd name="connsiteX106" fmla="*/ 155796 w 477264"/>
              <a:gd name="connsiteY106" fmla="*/ 335606 h 982498"/>
              <a:gd name="connsiteX107" fmla="*/ 131476 w 477264"/>
              <a:gd name="connsiteY107" fmla="*/ 359926 h 982498"/>
              <a:gd name="connsiteX108" fmla="*/ 107156 w 477264"/>
              <a:gd name="connsiteY108" fmla="*/ 335606 h 982498"/>
              <a:gd name="connsiteX109" fmla="*/ 131476 w 477264"/>
              <a:gd name="connsiteY109" fmla="*/ 311286 h 982498"/>
              <a:gd name="connsiteX110" fmla="*/ 238632 w 477264"/>
              <a:gd name="connsiteY110" fmla="*/ 311286 h 982498"/>
              <a:gd name="connsiteX111" fmla="*/ 262952 w 477264"/>
              <a:gd name="connsiteY111" fmla="*/ 335606 h 982498"/>
              <a:gd name="connsiteX112" fmla="*/ 238632 w 477264"/>
              <a:gd name="connsiteY112" fmla="*/ 359926 h 982498"/>
              <a:gd name="connsiteX113" fmla="*/ 214312 w 477264"/>
              <a:gd name="connsiteY113" fmla="*/ 335606 h 982498"/>
              <a:gd name="connsiteX114" fmla="*/ 238632 w 477264"/>
              <a:gd name="connsiteY114" fmla="*/ 311286 h 982498"/>
              <a:gd name="connsiteX115" fmla="*/ 345788 w 477264"/>
              <a:gd name="connsiteY115" fmla="*/ 311286 h 982498"/>
              <a:gd name="connsiteX116" fmla="*/ 370108 w 477264"/>
              <a:gd name="connsiteY116" fmla="*/ 335606 h 982498"/>
              <a:gd name="connsiteX117" fmla="*/ 345788 w 477264"/>
              <a:gd name="connsiteY117" fmla="*/ 359926 h 982498"/>
              <a:gd name="connsiteX118" fmla="*/ 321468 w 477264"/>
              <a:gd name="connsiteY118" fmla="*/ 335606 h 982498"/>
              <a:gd name="connsiteX119" fmla="*/ 345788 w 477264"/>
              <a:gd name="connsiteY119" fmla="*/ 311286 h 982498"/>
              <a:gd name="connsiteX120" fmla="*/ 452944 w 477264"/>
              <a:gd name="connsiteY120" fmla="*/ 311286 h 982498"/>
              <a:gd name="connsiteX121" fmla="*/ 477264 w 477264"/>
              <a:gd name="connsiteY121" fmla="*/ 335606 h 982498"/>
              <a:gd name="connsiteX122" fmla="*/ 452944 w 477264"/>
              <a:gd name="connsiteY122" fmla="*/ 359926 h 982498"/>
              <a:gd name="connsiteX123" fmla="*/ 428624 w 477264"/>
              <a:gd name="connsiteY123" fmla="*/ 335606 h 982498"/>
              <a:gd name="connsiteX124" fmla="*/ 452944 w 477264"/>
              <a:gd name="connsiteY124" fmla="*/ 311286 h 982498"/>
              <a:gd name="connsiteX125" fmla="*/ 24320 w 477264"/>
              <a:gd name="connsiteY125" fmla="*/ 155643 h 982498"/>
              <a:gd name="connsiteX126" fmla="*/ 48640 w 477264"/>
              <a:gd name="connsiteY126" fmla="*/ 179963 h 982498"/>
              <a:gd name="connsiteX127" fmla="*/ 24320 w 477264"/>
              <a:gd name="connsiteY127" fmla="*/ 204283 h 982498"/>
              <a:gd name="connsiteX128" fmla="*/ 0 w 477264"/>
              <a:gd name="connsiteY128" fmla="*/ 179963 h 982498"/>
              <a:gd name="connsiteX129" fmla="*/ 24320 w 477264"/>
              <a:gd name="connsiteY129" fmla="*/ 155643 h 982498"/>
              <a:gd name="connsiteX130" fmla="*/ 131476 w 477264"/>
              <a:gd name="connsiteY130" fmla="*/ 155643 h 982498"/>
              <a:gd name="connsiteX131" fmla="*/ 155796 w 477264"/>
              <a:gd name="connsiteY131" fmla="*/ 179963 h 982498"/>
              <a:gd name="connsiteX132" fmla="*/ 131476 w 477264"/>
              <a:gd name="connsiteY132" fmla="*/ 204283 h 982498"/>
              <a:gd name="connsiteX133" fmla="*/ 107156 w 477264"/>
              <a:gd name="connsiteY133" fmla="*/ 179963 h 982498"/>
              <a:gd name="connsiteX134" fmla="*/ 131476 w 477264"/>
              <a:gd name="connsiteY134" fmla="*/ 155643 h 982498"/>
              <a:gd name="connsiteX135" fmla="*/ 238632 w 477264"/>
              <a:gd name="connsiteY135" fmla="*/ 155643 h 982498"/>
              <a:gd name="connsiteX136" fmla="*/ 262952 w 477264"/>
              <a:gd name="connsiteY136" fmla="*/ 179963 h 982498"/>
              <a:gd name="connsiteX137" fmla="*/ 238632 w 477264"/>
              <a:gd name="connsiteY137" fmla="*/ 204283 h 982498"/>
              <a:gd name="connsiteX138" fmla="*/ 214312 w 477264"/>
              <a:gd name="connsiteY138" fmla="*/ 179963 h 982498"/>
              <a:gd name="connsiteX139" fmla="*/ 238632 w 477264"/>
              <a:gd name="connsiteY139" fmla="*/ 155643 h 982498"/>
              <a:gd name="connsiteX140" fmla="*/ 345788 w 477264"/>
              <a:gd name="connsiteY140" fmla="*/ 155643 h 982498"/>
              <a:gd name="connsiteX141" fmla="*/ 370108 w 477264"/>
              <a:gd name="connsiteY141" fmla="*/ 179963 h 982498"/>
              <a:gd name="connsiteX142" fmla="*/ 345788 w 477264"/>
              <a:gd name="connsiteY142" fmla="*/ 204283 h 982498"/>
              <a:gd name="connsiteX143" fmla="*/ 321468 w 477264"/>
              <a:gd name="connsiteY143" fmla="*/ 179963 h 982498"/>
              <a:gd name="connsiteX144" fmla="*/ 345788 w 477264"/>
              <a:gd name="connsiteY144" fmla="*/ 155643 h 982498"/>
              <a:gd name="connsiteX145" fmla="*/ 452944 w 477264"/>
              <a:gd name="connsiteY145" fmla="*/ 155643 h 982498"/>
              <a:gd name="connsiteX146" fmla="*/ 477264 w 477264"/>
              <a:gd name="connsiteY146" fmla="*/ 179963 h 982498"/>
              <a:gd name="connsiteX147" fmla="*/ 452944 w 477264"/>
              <a:gd name="connsiteY147" fmla="*/ 204283 h 982498"/>
              <a:gd name="connsiteX148" fmla="*/ 428624 w 477264"/>
              <a:gd name="connsiteY148" fmla="*/ 179963 h 982498"/>
              <a:gd name="connsiteX149" fmla="*/ 452944 w 477264"/>
              <a:gd name="connsiteY149" fmla="*/ 155643 h 982498"/>
              <a:gd name="connsiteX150" fmla="*/ 452944 w 477264"/>
              <a:gd name="connsiteY150" fmla="*/ 0 h 982498"/>
              <a:gd name="connsiteX151" fmla="*/ 477264 w 477264"/>
              <a:gd name="connsiteY151" fmla="*/ 24320 h 982498"/>
              <a:gd name="connsiteX152" fmla="*/ 452944 w 477264"/>
              <a:gd name="connsiteY152" fmla="*/ 48640 h 982498"/>
              <a:gd name="connsiteX153" fmla="*/ 428624 w 477264"/>
              <a:gd name="connsiteY153" fmla="*/ 24320 h 982498"/>
              <a:gd name="connsiteX154" fmla="*/ 452944 w 477264"/>
              <a:gd name="connsiteY154" fmla="*/ 0 h 982498"/>
              <a:gd name="connsiteX155" fmla="*/ 345788 w 477264"/>
              <a:gd name="connsiteY155" fmla="*/ 0 h 982498"/>
              <a:gd name="connsiteX156" fmla="*/ 370108 w 477264"/>
              <a:gd name="connsiteY156" fmla="*/ 24320 h 982498"/>
              <a:gd name="connsiteX157" fmla="*/ 345788 w 477264"/>
              <a:gd name="connsiteY157" fmla="*/ 48640 h 982498"/>
              <a:gd name="connsiteX158" fmla="*/ 321468 w 477264"/>
              <a:gd name="connsiteY158" fmla="*/ 24320 h 982498"/>
              <a:gd name="connsiteX159" fmla="*/ 345788 w 477264"/>
              <a:gd name="connsiteY159" fmla="*/ 0 h 982498"/>
              <a:gd name="connsiteX160" fmla="*/ 238632 w 477264"/>
              <a:gd name="connsiteY160" fmla="*/ 0 h 982498"/>
              <a:gd name="connsiteX161" fmla="*/ 262952 w 477264"/>
              <a:gd name="connsiteY161" fmla="*/ 24320 h 982498"/>
              <a:gd name="connsiteX162" fmla="*/ 238632 w 477264"/>
              <a:gd name="connsiteY162" fmla="*/ 48640 h 982498"/>
              <a:gd name="connsiteX163" fmla="*/ 214312 w 477264"/>
              <a:gd name="connsiteY163" fmla="*/ 24320 h 982498"/>
              <a:gd name="connsiteX164" fmla="*/ 238632 w 477264"/>
              <a:gd name="connsiteY164" fmla="*/ 0 h 982498"/>
              <a:gd name="connsiteX165" fmla="*/ 131476 w 477264"/>
              <a:gd name="connsiteY165" fmla="*/ 0 h 982498"/>
              <a:gd name="connsiteX166" fmla="*/ 155796 w 477264"/>
              <a:gd name="connsiteY166" fmla="*/ 24320 h 982498"/>
              <a:gd name="connsiteX167" fmla="*/ 131476 w 477264"/>
              <a:gd name="connsiteY167" fmla="*/ 48640 h 982498"/>
              <a:gd name="connsiteX168" fmla="*/ 107156 w 477264"/>
              <a:gd name="connsiteY168" fmla="*/ 24320 h 982498"/>
              <a:gd name="connsiteX169" fmla="*/ 131476 w 477264"/>
              <a:gd name="connsiteY169" fmla="*/ 0 h 982498"/>
              <a:gd name="connsiteX170" fmla="*/ 24320 w 477264"/>
              <a:gd name="connsiteY170" fmla="*/ 0 h 982498"/>
              <a:gd name="connsiteX171" fmla="*/ 48640 w 477264"/>
              <a:gd name="connsiteY171" fmla="*/ 24320 h 982498"/>
              <a:gd name="connsiteX172" fmla="*/ 24320 w 477264"/>
              <a:gd name="connsiteY172" fmla="*/ 48640 h 982498"/>
              <a:gd name="connsiteX173" fmla="*/ 0 w 477264"/>
              <a:gd name="connsiteY173" fmla="*/ 24320 h 982498"/>
              <a:gd name="connsiteX174" fmla="*/ 24320 w 477264"/>
              <a:gd name="connsiteY174" fmla="*/ 0 h 982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477264" h="982498">
                <a:moveTo>
                  <a:pt x="452944" y="933858"/>
                </a:moveTo>
                <a:cubicBezTo>
                  <a:pt x="466376" y="933858"/>
                  <a:pt x="477264" y="944746"/>
                  <a:pt x="477264" y="958178"/>
                </a:cubicBezTo>
                <a:cubicBezTo>
                  <a:pt x="477264" y="971610"/>
                  <a:pt x="466376" y="982498"/>
                  <a:pt x="452944" y="982498"/>
                </a:cubicBezTo>
                <a:cubicBezTo>
                  <a:pt x="439512" y="982498"/>
                  <a:pt x="428624" y="971610"/>
                  <a:pt x="428624" y="958178"/>
                </a:cubicBezTo>
                <a:cubicBezTo>
                  <a:pt x="428624" y="944746"/>
                  <a:pt x="439512" y="933858"/>
                  <a:pt x="452944" y="933858"/>
                </a:cubicBezTo>
                <a:close/>
                <a:moveTo>
                  <a:pt x="345788" y="933858"/>
                </a:moveTo>
                <a:cubicBezTo>
                  <a:pt x="359220" y="933858"/>
                  <a:pt x="370108" y="944746"/>
                  <a:pt x="370108" y="958178"/>
                </a:cubicBezTo>
                <a:cubicBezTo>
                  <a:pt x="370108" y="971610"/>
                  <a:pt x="359220" y="982498"/>
                  <a:pt x="345788" y="982498"/>
                </a:cubicBezTo>
                <a:cubicBezTo>
                  <a:pt x="332356" y="982498"/>
                  <a:pt x="321468" y="971610"/>
                  <a:pt x="321468" y="958178"/>
                </a:cubicBezTo>
                <a:cubicBezTo>
                  <a:pt x="321468" y="944746"/>
                  <a:pt x="332356" y="933858"/>
                  <a:pt x="345788" y="933858"/>
                </a:cubicBezTo>
                <a:close/>
                <a:moveTo>
                  <a:pt x="238632" y="933858"/>
                </a:moveTo>
                <a:cubicBezTo>
                  <a:pt x="252064" y="933858"/>
                  <a:pt x="262952" y="944746"/>
                  <a:pt x="262952" y="958178"/>
                </a:cubicBezTo>
                <a:cubicBezTo>
                  <a:pt x="262952" y="971610"/>
                  <a:pt x="252064" y="982498"/>
                  <a:pt x="238632" y="982498"/>
                </a:cubicBezTo>
                <a:cubicBezTo>
                  <a:pt x="225200" y="982498"/>
                  <a:pt x="214312" y="971610"/>
                  <a:pt x="214312" y="958178"/>
                </a:cubicBezTo>
                <a:cubicBezTo>
                  <a:pt x="214312" y="944746"/>
                  <a:pt x="225200" y="933858"/>
                  <a:pt x="238632" y="933858"/>
                </a:cubicBezTo>
                <a:close/>
                <a:moveTo>
                  <a:pt x="131476" y="933858"/>
                </a:moveTo>
                <a:cubicBezTo>
                  <a:pt x="144908" y="933858"/>
                  <a:pt x="155796" y="944746"/>
                  <a:pt x="155796" y="958178"/>
                </a:cubicBezTo>
                <a:cubicBezTo>
                  <a:pt x="155796" y="971610"/>
                  <a:pt x="144908" y="982498"/>
                  <a:pt x="131476" y="982498"/>
                </a:cubicBezTo>
                <a:cubicBezTo>
                  <a:pt x="118044" y="982498"/>
                  <a:pt x="107156" y="971610"/>
                  <a:pt x="107156" y="958178"/>
                </a:cubicBezTo>
                <a:cubicBezTo>
                  <a:pt x="107156" y="944746"/>
                  <a:pt x="118044" y="933858"/>
                  <a:pt x="131476" y="933858"/>
                </a:cubicBezTo>
                <a:close/>
                <a:moveTo>
                  <a:pt x="24320" y="933858"/>
                </a:moveTo>
                <a:cubicBezTo>
                  <a:pt x="37752" y="933858"/>
                  <a:pt x="48640" y="944746"/>
                  <a:pt x="48640" y="958178"/>
                </a:cubicBezTo>
                <a:cubicBezTo>
                  <a:pt x="48640" y="971610"/>
                  <a:pt x="37752" y="982498"/>
                  <a:pt x="24320" y="982498"/>
                </a:cubicBezTo>
                <a:cubicBezTo>
                  <a:pt x="10888" y="982498"/>
                  <a:pt x="0" y="971610"/>
                  <a:pt x="0" y="958178"/>
                </a:cubicBezTo>
                <a:cubicBezTo>
                  <a:pt x="0" y="944746"/>
                  <a:pt x="10888" y="933858"/>
                  <a:pt x="24320" y="933858"/>
                </a:cubicBezTo>
                <a:close/>
                <a:moveTo>
                  <a:pt x="452944" y="778215"/>
                </a:moveTo>
                <a:cubicBezTo>
                  <a:pt x="466376" y="778215"/>
                  <a:pt x="477264" y="789103"/>
                  <a:pt x="477264" y="802535"/>
                </a:cubicBezTo>
                <a:cubicBezTo>
                  <a:pt x="477264" y="815967"/>
                  <a:pt x="466376" y="826855"/>
                  <a:pt x="452944" y="826855"/>
                </a:cubicBezTo>
                <a:cubicBezTo>
                  <a:pt x="439512" y="826855"/>
                  <a:pt x="428624" y="815967"/>
                  <a:pt x="428624" y="802535"/>
                </a:cubicBezTo>
                <a:cubicBezTo>
                  <a:pt x="428624" y="789103"/>
                  <a:pt x="439512" y="778215"/>
                  <a:pt x="452944" y="778215"/>
                </a:cubicBezTo>
                <a:close/>
                <a:moveTo>
                  <a:pt x="345788" y="778215"/>
                </a:moveTo>
                <a:cubicBezTo>
                  <a:pt x="359220" y="778215"/>
                  <a:pt x="370108" y="789103"/>
                  <a:pt x="370108" y="802535"/>
                </a:cubicBezTo>
                <a:cubicBezTo>
                  <a:pt x="370108" y="815967"/>
                  <a:pt x="359220" y="826855"/>
                  <a:pt x="345788" y="826855"/>
                </a:cubicBezTo>
                <a:cubicBezTo>
                  <a:pt x="332356" y="826855"/>
                  <a:pt x="321468" y="815967"/>
                  <a:pt x="321468" y="802535"/>
                </a:cubicBezTo>
                <a:cubicBezTo>
                  <a:pt x="321468" y="789103"/>
                  <a:pt x="332356" y="778215"/>
                  <a:pt x="345788" y="778215"/>
                </a:cubicBezTo>
                <a:close/>
                <a:moveTo>
                  <a:pt x="238632" y="778215"/>
                </a:moveTo>
                <a:cubicBezTo>
                  <a:pt x="252064" y="778215"/>
                  <a:pt x="262952" y="789103"/>
                  <a:pt x="262952" y="802535"/>
                </a:cubicBezTo>
                <a:cubicBezTo>
                  <a:pt x="262952" y="815967"/>
                  <a:pt x="252064" y="826855"/>
                  <a:pt x="238632" y="826855"/>
                </a:cubicBezTo>
                <a:cubicBezTo>
                  <a:pt x="225200" y="826855"/>
                  <a:pt x="214312" y="815967"/>
                  <a:pt x="214312" y="802535"/>
                </a:cubicBezTo>
                <a:cubicBezTo>
                  <a:pt x="214312" y="789103"/>
                  <a:pt x="225200" y="778215"/>
                  <a:pt x="238632" y="778215"/>
                </a:cubicBezTo>
                <a:close/>
                <a:moveTo>
                  <a:pt x="131476" y="778215"/>
                </a:moveTo>
                <a:cubicBezTo>
                  <a:pt x="144908" y="778215"/>
                  <a:pt x="155796" y="789103"/>
                  <a:pt x="155796" y="802535"/>
                </a:cubicBezTo>
                <a:cubicBezTo>
                  <a:pt x="155796" y="815967"/>
                  <a:pt x="144908" y="826855"/>
                  <a:pt x="131476" y="826855"/>
                </a:cubicBezTo>
                <a:cubicBezTo>
                  <a:pt x="118044" y="826855"/>
                  <a:pt x="107156" y="815967"/>
                  <a:pt x="107156" y="802535"/>
                </a:cubicBezTo>
                <a:cubicBezTo>
                  <a:pt x="107156" y="789103"/>
                  <a:pt x="118044" y="778215"/>
                  <a:pt x="131476" y="778215"/>
                </a:cubicBezTo>
                <a:close/>
                <a:moveTo>
                  <a:pt x="24320" y="778215"/>
                </a:moveTo>
                <a:cubicBezTo>
                  <a:pt x="37752" y="778215"/>
                  <a:pt x="48640" y="789103"/>
                  <a:pt x="48640" y="802535"/>
                </a:cubicBezTo>
                <a:cubicBezTo>
                  <a:pt x="48640" y="815967"/>
                  <a:pt x="37752" y="826855"/>
                  <a:pt x="24320" y="826855"/>
                </a:cubicBezTo>
                <a:cubicBezTo>
                  <a:pt x="10888" y="826855"/>
                  <a:pt x="0" y="815967"/>
                  <a:pt x="0" y="802535"/>
                </a:cubicBezTo>
                <a:cubicBezTo>
                  <a:pt x="0" y="789103"/>
                  <a:pt x="10888" y="778215"/>
                  <a:pt x="24320" y="778215"/>
                </a:cubicBezTo>
                <a:close/>
                <a:moveTo>
                  <a:pt x="452944" y="622572"/>
                </a:moveTo>
                <a:cubicBezTo>
                  <a:pt x="466376" y="622572"/>
                  <a:pt x="477264" y="633460"/>
                  <a:pt x="477264" y="646892"/>
                </a:cubicBezTo>
                <a:cubicBezTo>
                  <a:pt x="477264" y="660324"/>
                  <a:pt x="466376" y="671212"/>
                  <a:pt x="452944" y="671212"/>
                </a:cubicBezTo>
                <a:cubicBezTo>
                  <a:pt x="439512" y="671212"/>
                  <a:pt x="428624" y="660324"/>
                  <a:pt x="428624" y="646892"/>
                </a:cubicBezTo>
                <a:cubicBezTo>
                  <a:pt x="428624" y="633460"/>
                  <a:pt x="439512" y="622572"/>
                  <a:pt x="452944" y="622572"/>
                </a:cubicBezTo>
                <a:close/>
                <a:moveTo>
                  <a:pt x="345788" y="622572"/>
                </a:moveTo>
                <a:cubicBezTo>
                  <a:pt x="359220" y="622572"/>
                  <a:pt x="370108" y="633460"/>
                  <a:pt x="370108" y="646892"/>
                </a:cubicBezTo>
                <a:cubicBezTo>
                  <a:pt x="370108" y="660324"/>
                  <a:pt x="359220" y="671212"/>
                  <a:pt x="345788" y="671212"/>
                </a:cubicBezTo>
                <a:cubicBezTo>
                  <a:pt x="332356" y="671212"/>
                  <a:pt x="321468" y="660324"/>
                  <a:pt x="321468" y="646892"/>
                </a:cubicBezTo>
                <a:cubicBezTo>
                  <a:pt x="321468" y="633460"/>
                  <a:pt x="332356" y="622572"/>
                  <a:pt x="345788" y="622572"/>
                </a:cubicBezTo>
                <a:close/>
                <a:moveTo>
                  <a:pt x="238632" y="622572"/>
                </a:moveTo>
                <a:cubicBezTo>
                  <a:pt x="252064" y="622572"/>
                  <a:pt x="262952" y="633460"/>
                  <a:pt x="262952" y="646892"/>
                </a:cubicBezTo>
                <a:cubicBezTo>
                  <a:pt x="262952" y="660324"/>
                  <a:pt x="252064" y="671212"/>
                  <a:pt x="238632" y="671212"/>
                </a:cubicBezTo>
                <a:cubicBezTo>
                  <a:pt x="225200" y="671212"/>
                  <a:pt x="214312" y="660324"/>
                  <a:pt x="214312" y="646892"/>
                </a:cubicBezTo>
                <a:cubicBezTo>
                  <a:pt x="214312" y="633460"/>
                  <a:pt x="225200" y="622572"/>
                  <a:pt x="238632" y="622572"/>
                </a:cubicBezTo>
                <a:close/>
                <a:moveTo>
                  <a:pt x="131476" y="622572"/>
                </a:moveTo>
                <a:cubicBezTo>
                  <a:pt x="144908" y="622572"/>
                  <a:pt x="155796" y="633460"/>
                  <a:pt x="155796" y="646892"/>
                </a:cubicBezTo>
                <a:cubicBezTo>
                  <a:pt x="155796" y="660324"/>
                  <a:pt x="144908" y="671212"/>
                  <a:pt x="131476" y="671212"/>
                </a:cubicBezTo>
                <a:cubicBezTo>
                  <a:pt x="118044" y="671212"/>
                  <a:pt x="107156" y="660324"/>
                  <a:pt x="107156" y="646892"/>
                </a:cubicBezTo>
                <a:cubicBezTo>
                  <a:pt x="107156" y="633460"/>
                  <a:pt x="118044" y="622572"/>
                  <a:pt x="131476" y="622572"/>
                </a:cubicBezTo>
                <a:close/>
                <a:moveTo>
                  <a:pt x="24320" y="622572"/>
                </a:moveTo>
                <a:cubicBezTo>
                  <a:pt x="37752" y="622572"/>
                  <a:pt x="48640" y="633460"/>
                  <a:pt x="48640" y="646892"/>
                </a:cubicBezTo>
                <a:cubicBezTo>
                  <a:pt x="48640" y="660324"/>
                  <a:pt x="37752" y="671212"/>
                  <a:pt x="24320" y="671212"/>
                </a:cubicBezTo>
                <a:cubicBezTo>
                  <a:pt x="10888" y="671212"/>
                  <a:pt x="0" y="660324"/>
                  <a:pt x="0" y="646892"/>
                </a:cubicBezTo>
                <a:cubicBezTo>
                  <a:pt x="0" y="633460"/>
                  <a:pt x="10888" y="622572"/>
                  <a:pt x="24320" y="622572"/>
                </a:cubicBezTo>
                <a:close/>
                <a:moveTo>
                  <a:pt x="24320" y="466929"/>
                </a:moveTo>
                <a:cubicBezTo>
                  <a:pt x="37752" y="466929"/>
                  <a:pt x="48640" y="477817"/>
                  <a:pt x="48640" y="491249"/>
                </a:cubicBezTo>
                <a:cubicBezTo>
                  <a:pt x="48640" y="504681"/>
                  <a:pt x="37752" y="515569"/>
                  <a:pt x="24320" y="515569"/>
                </a:cubicBezTo>
                <a:cubicBezTo>
                  <a:pt x="10888" y="515569"/>
                  <a:pt x="0" y="504681"/>
                  <a:pt x="0" y="491249"/>
                </a:cubicBezTo>
                <a:cubicBezTo>
                  <a:pt x="0" y="477817"/>
                  <a:pt x="10888" y="466929"/>
                  <a:pt x="24320" y="466929"/>
                </a:cubicBezTo>
                <a:close/>
                <a:moveTo>
                  <a:pt x="131476" y="466929"/>
                </a:moveTo>
                <a:cubicBezTo>
                  <a:pt x="144908" y="466929"/>
                  <a:pt x="155796" y="477817"/>
                  <a:pt x="155796" y="491249"/>
                </a:cubicBezTo>
                <a:cubicBezTo>
                  <a:pt x="155796" y="504681"/>
                  <a:pt x="144908" y="515569"/>
                  <a:pt x="131476" y="515569"/>
                </a:cubicBezTo>
                <a:cubicBezTo>
                  <a:pt x="118044" y="515569"/>
                  <a:pt x="107156" y="504681"/>
                  <a:pt x="107156" y="491249"/>
                </a:cubicBezTo>
                <a:cubicBezTo>
                  <a:pt x="107156" y="477817"/>
                  <a:pt x="118044" y="466929"/>
                  <a:pt x="131476" y="466929"/>
                </a:cubicBezTo>
                <a:close/>
                <a:moveTo>
                  <a:pt x="238632" y="466929"/>
                </a:moveTo>
                <a:cubicBezTo>
                  <a:pt x="252064" y="466929"/>
                  <a:pt x="262952" y="477817"/>
                  <a:pt x="262952" y="491249"/>
                </a:cubicBezTo>
                <a:cubicBezTo>
                  <a:pt x="262952" y="504681"/>
                  <a:pt x="252064" y="515569"/>
                  <a:pt x="238632" y="515569"/>
                </a:cubicBezTo>
                <a:cubicBezTo>
                  <a:pt x="225200" y="515569"/>
                  <a:pt x="214312" y="504681"/>
                  <a:pt x="214312" y="491249"/>
                </a:cubicBezTo>
                <a:cubicBezTo>
                  <a:pt x="214312" y="477817"/>
                  <a:pt x="225200" y="466929"/>
                  <a:pt x="238632" y="466929"/>
                </a:cubicBezTo>
                <a:close/>
                <a:moveTo>
                  <a:pt x="345788" y="466929"/>
                </a:moveTo>
                <a:cubicBezTo>
                  <a:pt x="359220" y="466929"/>
                  <a:pt x="370108" y="477817"/>
                  <a:pt x="370108" y="491249"/>
                </a:cubicBezTo>
                <a:cubicBezTo>
                  <a:pt x="370108" y="504681"/>
                  <a:pt x="359220" y="515569"/>
                  <a:pt x="345788" y="515569"/>
                </a:cubicBezTo>
                <a:cubicBezTo>
                  <a:pt x="332356" y="515569"/>
                  <a:pt x="321468" y="504681"/>
                  <a:pt x="321468" y="491249"/>
                </a:cubicBezTo>
                <a:cubicBezTo>
                  <a:pt x="321468" y="477817"/>
                  <a:pt x="332356" y="466929"/>
                  <a:pt x="345788" y="466929"/>
                </a:cubicBezTo>
                <a:close/>
                <a:moveTo>
                  <a:pt x="452944" y="466929"/>
                </a:moveTo>
                <a:cubicBezTo>
                  <a:pt x="466376" y="466929"/>
                  <a:pt x="477264" y="477817"/>
                  <a:pt x="477264" y="491249"/>
                </a:cubicBezTo>
                <a:cubicBezTo>
                  <a:pt x="477264" y="504681"/>
                  <a:pt x="466376" y="515569"/>
                  <a:pt x="452944" y="515569"/>
                </a:cubicBezTo>
                <a:cubicBezTo>
                  <a:pt x="439512" y="515569"/>
                  <a:pt x="428624" y="504681"/>
                  <a:pt x="428624" y="491249"/>
                </a:cubicBezTo>
                <a:cubicBezTo>
                  <a:pt x="428624" y="477817"/>
                  <a:pt x="439512" y="466929"/>
                  <a:pt x="452944" y="466929"/>
                </a:cubicBezTo>
                <a:close/>
                <a:moveTo>
                  <a:pt x="24320" y="311287"/>
                </a:moveTo>
                <a:cubicBezTo>
                  <a:pt x="37752" y="311287"/>
                  <a:pt x="48640" y="322175"/>
                  <a:pt x="48640" y="335607"/>
                </a:cubicBezTo>
                <a:cubicBezTo>
                  <a:pt x="48640" y="349038"/>
                  <a:pt x="37752" y="359926"/>
                  <a:pt x="24320" y="359926"/>
                </a:cubicBezTo>
                <a:cubicBezTo>
                  <a:pt x="10888" y="359926"/>
                  <a:pt x="0" y="349038"/>
                  <a:pt x="0" y="335607"/>
                </a:cubicBezTo>
                <a:cubicBezTo>
                  <a:pt x="0" y="322175"/>
                  <a:pt x="10888" y="311287"/>
                  <a:pt x="24320" y="311287"/>
                </a:cubicBezTo>
                <a:close/>
                <a:moveTo>
                  <a:pt x="131476" y="311286"/>
                </a:moveTo>
                <a:cubicBezTo>
                  <a:pt x="144908" y="311286"/>
                  <a:pt x="155796" y="322174"/>
                  <a:pt x="155796" y="335606"/>
                </a:cubicBezTo>
                <a:cubicBezTo>
                  <a:pt x="155796" y="349038"/>
                  <a:pt x="144908" y="359926"/>
                  <a:pt x="131476" y="359926"/>
                </a:cubicBezTo>
                <a:cubicBezTo>
                  <a:pt x="118044" y="359926"/>
                  <a:pt x="107156" y="349038"/>
                  <a:pt x="107156" y="335606"/>
                </a:cubicBezTo>
                <a:cubicBezTo>
                  <a:pt x="107156" y="322174"/>
                  <a:pt x="118044" y="311286"/>
                  <a:pt x="131476" y="311286"/>
                </a:cubicBezTo>
                <a:close/>
                <a:moveTo>
                  <a:pt x="238632" y="311286"/>
                </a:moveTo>
                <a:cubicBezTo>
                  <a:pt x="252064" y="311286"/>
                  <a:pt x="262952" y="322174"/>
                  <a:pt x="262952" y="335606"/>
                </a:cubicBezTo>
                <a:cubicBezTo>
                  <a:pt x="262952" y="349038"/>
                  <a:pt x="252064" y="359926"/>
                  <a:pt x="238632" y="359926"/>
                </a:cubicBezTo>
                <a:cubicBezTo>
                  <a:pt x="225200" y="359926"/>
                  <a:pt x="214312" y="349038"/>
                  <a:pt x="214312" y="335606"/>
                </a:cubicBezTo>
                <a:cubicBezTo>
                  <a:pt x="214312" y="322174"/>
                  <a:pt x="225200" y="311286"/>
                  <a:pt x="238632" y="311286"/>
                </a:cubicBezTo>
                <a:close/>
                <a:moveTo>
                  <a:pt x="345788" y="311286"/>
                </a:moveTo>
                <a:cubicBezTo>
                  <a:pt x="359220" y="311286"/>
                  <a:pt x="370108" y="322174"/>
                  <a:pt x="370108" y="335606"/>
                </a:cubicBezTo>
                <a:cubicBezTo>
                  <a:pt x="370108" y="349038"/>
                  <a:pt x="359220" y="359926"/>
                  <a:pt x="345788" y="359926"/>
                </a:cubicBezTo>
                <a:cubicBezTo>
                  <a:pt x="332356" y="359926"/>
                  <a:pt x="321468" y="349038"/>
                  <a:pt x="321468" y="335606"/>
                </a:cubicBezTo>
                <a:cubicBezTo>
                  <a:pt x="321468" y="322174"/>
                  <a:pt x="332356" y="311286"/>
                  <a:pt x="345788" y="311286"/>
                </a:cubicBezTo>
                <a:close/>
                <a:moveTo>
                  <a:pt x="452944" y="311286"/>
                </a:moveTo>
                <a:cubicBezTo>
                  <a:pt x="466376" y="311286"/>
                  <a:pt x="477264" y="322174"/>
                  <a:pt x="477264" y="335606"/>
                </a:cubicBezTo>
                <a:cubicBezTo>
                  <a:pt x="477264" y="349038"/>
                  <a:pt x="466376" y="359926"/>
                  <a:pt x="452944" y="359926"/>
                </a:cubicBezTo>
                <a:cubicBezTo>
                  <a:pt x="439512" y="359926"/>
                  <a:pt x="428624" y="349038"/>
                  <a:pt x="428624" y="335606"/>
                </a:cubicBezTo>
                <a:cubicBezTo>
                  <a:pt x="428624" y="322174"/>
                  <a:pt x="439512" y="311286"/>
                  <a:pt x="452944" y="311286"/>
                </a:cubicBezTo>
                <a:close/>
                <a:moveTo>
                  <a:pt x="24320" y="155643"/>
                </a:moveTo>
                <a:cubicBezTo>
                  <a:pt x="37752" y="155643"/>
                  <a:pt x="48640" y="166531"/>
                  <a:pt x="48640" y="179963"/>
                </a:cubicBezTo>
                <a:cubicBezTo>
                  <a:pt x="48640" y="193395"/>
                  <a:pt x="37752" y="204283"/>
                  <a:pt x="24320" y="204283"/>
                </a:cubicBezTo>
                <a:cubicBezTo>
                  <a:pt x="10888" y="204283"/>
                  <a:pt x="0" y="193395"/>
                  <a:pt x="0" y="179963"/>
                </a:cubicBezTo>
                <a:cubicBezTo>
                  <a:pt x="0" y="166531"/>
                  <a:pt x="10888" y="155643"/>
                  <a:pt x="24320" y="155643"/>
                </a:cubicBezTo>
                <a:close/>
                <a:moveTo>
                  <a:pt x="131476" y="155643"/>
                </a:moveTo>
                <a:cubicBezTo>
                  <a:pt x="144908" y="155643"/>
                  <a:pt x="155796" y="166531"/>
                  <a:pt x="155796" y="179963"/>
                </a:cubicBezTo>
                <a:cubicBezTo>
                  <a:pt x="155796" y="193395"/>
                  <a:pt x="144908" y="204283"/>
                  <a:pt x="131476" y="204283"/>
                </a:cubicBezTo>
                <a:cubicBezTo>
                  <a:pt x="118044" y="204283"/>
                  <a:pt x="107156" y="193395"/>
                  <a:pt x="107156" y="179963"/>
                </a:cubicBezTo>
                <a:cubicBezTo>
                  <a:pt x="107156" y="166531"/>
                  <a:pt x="118044" y="155643"/>
                  <a:pt x="131476" y="155643"/>
                </a:cubicBezTo>
                <a:close/>
                <a:moveTo>
                  <a:pt x="238632" y="155643"/>
                </a:moveTo>
                <a:cubicBezTo>
                  <a:pt x="252064" y="155643"/>
                  <a:pt x="262952" y="166531"/>
                  <a:pt x="262952" y="179963"/>
                </a:cubicBezTo>
                <a:cubicBezTo>
                  <a:pt x="262952" y="193395"/>
                  <a:pt x="252064" y="204283"/>
                  <a:pt x="238632" y="204283"/>
                </a:cubicBezTo>
                <a:cubicBezTo>
                  <a:pt x="225200" y="204283"/>
                  <a:pt x="214312" y="193395"/>
                  <a:pt x="214312" y="179963"/>
                </a:cubicBezTo>
                <a:cubicBezTo>
                  <a:pt x="214312" y="166531"/>
                  <a:pt x="225200" y="155643"/>
                  <a:pt x="238632" y="155643"/>
                </a:cubicBezTo>
                <a:close/>
                <a:moveTo>
                  <a:pt x="345788" y="155643"/>
                </a:moveTo>
                <a:cubicBezTo>
                  <a:pt x="359220" y="155643"/>
                  <a:pt x="370108" y="166531"/>
                  <a:pt x="370108" y="179963"/>
                </a:cubicBezTo>
                <a:cubicBezTo>
                  <a:pt x="370108" y="193395"/>
                  <a:pt x="359220" y="204283"/>
                  <a:pt x="345788" y="204283"/>
                </a:cubicBezTo>
                <a:cubicBezTo>
                  <a:pt x="332356" y="204283"/>
                  <a:pt x="321468" y="193395"/>
                  <a:pt x="321468" y="179963"/>
                </a:cubicBezTo>
                <a:cubicBezTo>
                  <a:pt x="321468" y="166531"/>
                  <a:pt x="332356" y="155643"/>
                  <a:pt x="345788" y="155643"/>
                </a:cubicBezTo>
                <a:close/>
                <a:moveTo>
                  <a:pt x="452944" y="155643"/>
                </a:moveTo>
                <a:cubicBezTo>
                  <a:pt x="466376" y="155643"/>
                  <a:pt x="477264" y="166531"/>
                  <a:pt x="477264" y="179963"/>
                </a:cubicBezTo>
                <a:cubicBezTo>
                  <a:pt x="477264" y="193395"/>
                  <a:pt x="466376" y="204283"/>
                  <a:pt x="452944" y="204283"/>
                </a:cubicBezTo>
                <a:cubicBezTo>
                  <a:pt x="439512" y="204283"/>
                  <a:pt x="428624" y="193395"/>
                  <a:pt x="428624" y="179963"/>
                </a:cubicBezTo>
                <a:cubicBezTo>
                  <a:pt x="428624" y="166531"/>
                  <a:pt x="439512" y="155643"/>
                  <a:pt x="452944" y="155643"/>
                </a:cubicBezTo>
                <a:close/>
                <a:moveTo>
                  <a:pt x="452944" y="0"/>
                </a:moveTo>
                <a:cubicBezTo>
                  <a:pt x="466376" y="0"/>
                  <a:pt x="477264" y="10888"/>
                  <a:pt x="477264" y="24320"/>
                </a:cubicBezTo>
                <a:cubicBezTo>
                  <a:pt x="477264" y="37752"/>
                  <a:pt x="466376" y="48640"/>
                  <a:pt x="452944" y="48640"/>
                </a:cubicBezTo>
                <a:cubicBezTo>
                  <a:pt x="439512" y="48640"/>
                  <a:pt x="428624" y="37752"/>
                  <a:pt x="428624" y="24320"/>
                </a:cubicBezTo>
                <a:cubicBezTo>
                  <a:pt x="428624" y="10888"/>
                  <a:pt x="439512" y="0"/>
                  <a:pt x="452944" y="0"/>
                </a:cubicBezTo>
                <a:close/>
                <a:moveTo>
                  <a:pt x="345788" y="0"/>
                </a:moveTo>
                <a:cubicBezTo>
                  <a:pt x="359220" y="0"/>
                  <a:pt x="370108" y="10888"/>
                  <a:pt x="370108" y="24320"/>
                </a:cubicBezTo>
                <a:cubicBezTo>
                  <a:pt x="370108" y="37752"/>
                  <a:pt x="359220" y="48640"/>
                  <a:pt x="345788" y="48640"/>
                </a:cubicBezTo>
                <a:cubicBezTo>
                  <a:pt x="332356" y="48640"/>
                  <a:pt x="321468" y="37752"/>
                  <a:pt x="321468" y="24320"/>
                </a:cubicBezTo>
                <a:cubicBezTo>
                  <a:pt x="321468" y="10888"/>
                  <a:pt x="332356" y="0"/>
                  <a:pt x="345788" y="0"/>
                </a:cubicBezTo>
                <a:close/>
                <a:moveTo>
                  <a:pt x="238632" y="0"/>
                </a:moveTo>
                <a:cubicBezTo>
                  <a:pt x="252064" y="0"/>
                  <a:pt x="262952" y="10888"/>
                  <a:pt x="262952" y="24320"/>
                </a:cubicBezTo>
                <a:cubicBezTo>
                  <a:pt x="262952" y="37752"/>
                  <a:pt x="252064" y="48640"/>
                  <a:pt x="238632" y="48640"/>
                </a:cubicBezTo>
                <a:cubicBezTo>
                  <a:pt x="225200" y="48640"/>
                  <a:pt x="214312" y="37752"/>
                  <a:pt x="214312" y="24320"/>
                </a:cubicBezTo>
                <a:cubicBezTo>
                  <a:pt x="214312" y="10888"/>
                  <a:pt x="225200" y="0"/>
                  <a:pt x="238632" y="0"/>
                </a:cubicBezTo>
                <a:close/>
                <a:moveTo>
                  <a:pt x="131476" y="0"/>
                </a:moveTo>
                <a:cubicBezTo>
                  <a:pt x="144908" y="0"/>
                  <a:pt x="155796" y="10888"/>
                  <a:pt x="155796" y="24320"/>
                </a:cubicBezTo>
                <a:cubicBezTo>
                  <a:pt x="155796" y="37752"/>
                  <a:pt x="144908" y="48640"/>
                  <a:pt x="131476" y="48640"/>
                </a:cubicBezTo>
                <a:cubicBezTo>
                  <a:pt x="118044" y="48640"/>
                  <a:pt x="107156" y="37752"/>
                  <a:pt x="107156" y="24320"/>
                </a:cubicBezTo>
                <a:cubicBezTo>
                  <a:pt x="107156" y="10888"/>
                  <a:pt x="118044" y="0"/>
                  <a:pt x="131476" y="0"/>
                </a:cubicBezTo>
                <a:close/>
                <a:moveTo>
                  <a:pt x="24320" y="0"/>
                </a:moveTo>
                <a:cubicBezTo>
                  <a:pt x="37752" y="0"/>
                  <a:pt x="48640" y="10888"/>
                  <a:pt x="48640" y="24320"/>
                </a:cubicBezTo>
                <a:cubicBezTo>
                  <a:pt x="48640" y="37752"/>
                  <a:pt x="37752" y="48640"/>
                  <a:pt x="24320" y="48640"/>
                </a:cubicBezTo>
                <a:cubicBezTo>
                  <a:pt x="10888" y="48640"/>
                  <a:pt x="0" y="37752"/>
                  <a:pt x="0" y="24320"/>
                </a:cubicBezTo>
                <a:cubicBezTo>
                  <a:pt x="0" y="10888"/>
                  <a:pt x="10888" y="0"/>
                  <a:pt x="24320" y="0"/>
                </a:cubicBezTo>
                <a:close/>
              </a:path>
            </a:pathLst>
          </a:custGeom>
          <a:gradFill flip="none" rotWithShape="1">
            <a:gsLst>
              <a:gs pos="0">
                <a:schemeClr val="accent1"/>
              </a:gs>
              <a:gs pos="100000">
                <a:schemeClr val="accent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lumMod val="85000"/>
                  <a:lumOff val="15000"/>
                </a:schemeClr>
              </a:solidFill>
              <a:latin typeface="思源宋体 CN" panose="02020400000000000000" pitchFamily="18" charset="-122"/>
              <a:ea typeface="思源宋体 CN" panose="02020400000000000000" pitchFamily="18" charset="-122"/>
              <a:sym typeface="思源宋体 CN" panose="02020400000000000000" pitchFamily="18" charset="-122"/>
            </a:endParaRPr>
          </a:p>
        </p:txBody>
      </p:sp>
      <p:sp>
        <p:nvSpPr>
          <p:cNvPr id="41" name="任意多边形: 形状 40">
            <a:extLst>
              <a:ext uri="{FF2B5EF4-FFF2-40B4-BE49-F238E27FC236}">
                <a16:creationId xmlns:a16="http://schemas.microsoft.com/office/drawing/2014/main" id="{E7D9FD73-ADFC-667D-15C8-0FB08C272581}"/>
              </a:ext>
            </a:extLst>
          </p:cNvPr>
          <p:cNvSpPr/>
          <p:nvPr/>
        </p:nvSpPr>
        <p:spPr>
          <a:xfrm>
            <a:off x="1508950" y="1126066"/>
            <a:ext cx="307149" cy="632299"/>
          </a:xfrm>
          <a:custGeom>
            <a:avLst/>
            <a:gdLst>
              <a:gd name="connsiteX0" fmla="*/ 452944 w 477264"/>
              <a:gd name="connsiteY0" fmla="*/ 933858 h 982498"/>
              <a:gd name="connsiteX1" fmla="*/ 477264 w 477264"/>
              <a:gd name="connsiteY1" fmla="*/ 958178 h 982498"/>
              <a:gd name="connsiteX2" fmla="*/ 452944 w 477264"/>
              <a:gd name="connsiteY2" fmla="*/ 982498 h 982498"/>
              <a:gd name="connsiteX3" fmla="*/ 428624 w 477264"/>
              <a:gd name="connsiteY3" fmla="*/ 958178 h 982498"/>
              <a:gd name="connsiteX4" fmla="*/ 452944 w 477264"/>
              <a:gd name="connsiteY4" fmla="*/ 933858 h 982498"/>
              <a:gd name="connsiteX5" fmla="*/ 345788 w 477264"/>
              <a:gd name="connsiteY5" fmla="*/ 933858 h 982498"/>
              <a:gd name="connsiteX6" fmla="*/ 370108 w 477264"/>
              <a:gd name="connsiteY6" fmla="*/ 958178 h 982498"/>
              <a:gd name="connsiteX7" fmla="*/ 345788 w 477264"/>
              <a:gd name="connsiteY7" fmla="*/ 982498 h 982498"/>
              <a:gd name="connsiteX8" fmla="*/ 321468 w 477264"/>
              <a:gd name="connsiteY8" fmla="*/ 958178 h 982498"/>
              <a:gd name="connsiteX9" fmla="*/ 345788 w 477264"/>
              <a:gd name="connsiteY9" fmla="*/ 933858 h 982498"/>
              <a:gd name="connsiteX10" fmla="*/ 238632 w 477264"/>
              <a:gd name="connsiteY10" fmla="*/ 933858 h 982498"/>
              <a:gd name="connsiteX11" fmla="*/ 262952 w 477264"/>
              <a:gd name="connsiteY11" fmla="*/ 958178 h 982498"/>
              <a:gd name="connsiteX12" fmla="*/ 238632 w 477264"/>
              <a:gd name="connsiteY12" fmla="*/ 982498 h 982498"/>
              <a:gd name="connsiteX13" fmla="*/ 214312 w 477264"/>
              <a:gd name="connsiteY13" fmla="*/ 958178 h 982498"/>
              <a:gd name="connsiteX14" fmla="*/ 238632 w 477264"/>
              <a:gd name="connsiteY14" fmla="*/ 933858 h 982498"/>
              <a:gd name="connsiteX15" fmla="*/ 131476 w 477264"/>
              <a:gd name="connsiteY15" fmla="*/ 933858 h 982498"/>
              <a:gd name="connsiteX16" fmla="*/ 155796 w 477264"/>
              <a:gd name="connsiteY16" fmla="*/ 958178 h 982498"/>
              <a:gd name="connsiteX17" fmla="*/ 131476 w 477264"/>
              <a:gd name="connsiteY17" fmla="*/ 982498 h 982498"/>
              <a:gd name="connsiteX18" fmla="*/ 107156 w 477264"/>
              <a:gd name="connsiteY18" fmla="*/ 958178 h 982498"/>
              <a:gd name="connsiteX19" fmla="*/ 131476 w 477264"/>
              <a:gd name="connsiteY19" fmla="*/ 933858 h 982498"/>
              <a:gd name="connsiteX20" fmla="*/ 24320 w 477264"/>
              <a:gd name="connsiteY20" fmla="*/ 933858 h 982498"/>
              <a:gd name="connsiteX21" fmla="*/ 48640 w 477264"/>
              <a:gd name="connsiteY21" fmla="*/ 958178 h 982498"/>
              <a:gd name="connsiteX22" fmla="*/ 24320 w 477264"/>
              <a:gd name="connsiteY22" fmla="*/ 982498 h 982498"/>
              <a:gd name="connsiteX23" fmla="*/ 0 w 477264"/>
              <a:gd name="connsiteY23" fmla="*/ 958178 h 982498"/>
              <a:gd name="connsiteX24" fmla="*/ 24320 w 477264"/>
              <a:gd name="connsiteY24" fmla="*/ 933858 h 982498"/>
              <a:gd name="connsiteX25" fmla="*/ 452944 w 477264"/>
              <a:gd name="connsiteY25" fmla="*/ 778215 h 982498"/>
              <a:gd name="connsiteX26" fmla="*/ 477264 w 477264"/>
              <a:gd name="connsiteY26" fmla="*/ 802535 h 982498"/>
              <a:gd name="connsiteX27" fmla="*/ 452944 w 477264"/>
              <a:gd name="connsiteY27" fmla="*/ 826855 h 982498"/>
              <a:gd name="connsiteX28" fmla="*/ 428624 w 477264"/>
              <a:gd name="connsiteY28" fmla="*/ 802535 h 982498"/>
              <a:gd name="connsiteX29" fmla="*/ 452944 w 477264"/>
              <a:gd name="connsiteY29" fmla="*/ 778215 h 982498"/>
              <a:gd name="connsiteX30" fmla="*/ 345788 w 477264"/>
              <a:gd name="connsiteY30" fmla="*/ 778215 h 982498"/>
              <a:gd name="connsiteX31" fmla="*/ 370108 w 477264"/>
              <a:gd name="connsiteY31" fmla="*/ 802535 h 982498"/>
              <a:gd name="connsiteX32" fmla="*/ 345788 w 477264"/>
              <a:gd name="connsiteY32" fmla="*/ 826855 h 982498"/>
              <a:gd name="connsiteX33" fmla="*/ 321468 w 477264"/>
              <a:gd name="connsiteY33" fmla="*/ 802535 h 982498"/>
              <a:gd name="connsiteX34" fmla="*/ 345788 w 477264"/>
              <a:gd name="connsiteY34" fmla="*/ 778215 h 982498"/>
              <a:gd name="connsiteX35" fmla="*/ 238632 w 477264"/>
              <a:gd name="connsiteY35" fmla="*/ 778215 h 982498"/>
              <a:gd name="connsiteX36" fmla="*/ 262952 w 477264"/>
              <a:gd name="connsiteY36" fmla="*/ 802535 h 982498"/>
              <a:gd name="connsiteX37" fmla="*/ 238632 w 477264"/>
              <a:gd name="connsiteY37" fmla="*/ 826855 h 982498"/>
              <a:gd name="connsiteX38" fmla="*/ 214312 w 477264"/>
              <a:gd name="connsiteY38" fmla="*/ 802535 h 982498"/>
              <a:gd name="connsiteX39" fmla="*/ 238632 w 477264"/>
              <a:gd name="connsiteY39" fmla="*/ 778215 h 982498"/>
              <a:gd name="connsiteX40" fmla="*/ 131476 w 477264"/>
              <a:gd name="connsiteY40" fmla="*/ 778215 h 982498"/>
              <a:gd name="connsiteX41" fmla="*/ 155796 w 477264"/>
              <a:gd name="connsiteY41" fmla="*/ 802535 h 982498"/>
              <a:gd name="connsiteX42" fmla="*/ 131476 w 477264"/>
              <a:gd name="connsiteY42" fmla="*/ 826855 h 982498"/>
              <a:gd name="connsiteX43" fmla="*/ 107156 w 477264"/>
              <a:gd name="connsiteY43" fmla="*/ 802535 h 982498"/>
              <a:gd name="connsiteX44" fmla="*/ 131476 w 477264"/>
              <a:gd name="connsiteY44" fmla="*/ 778215 h 982498"/>
              <a:gd name="connsiteX45" fmla="*/ 24320 w 477264"/>
              <a:gd name="connsiteY45" fmla="*/ 778215 h 982498"/>
              <a:gd name="connsiteX46" fmla="*/ 48640 w 477264"/>
              <a:gd name="connsiteY46" fmla="*/ 802535 h 982498"/>
              <a:gd name="connsiteX47" fmla="*/ 24320 w 477264"/>
              <a:gd name="connsiteY47" fmla="*/ 826855 h 982498"/>
              <a:gd name="connsiteX48" fmla="*/ 0 w 477264"/>
              <a:gd name="connsiteY48" fmla="*/ 802535 h 982498"/>
              <a:gd name="connsiteX49" fmla="*/ 24320 w 477264"/>
              <a:gd name="connsiteY49" fmla="*/ 778215 h 982498"/>
              <a:gd name="connsiteX50" fmla="*/ 452944 w 477264"/>
              <a:gd name="connsiteY50" fmla="*/ 622572 h 982498"/>
              <a:gd name="connsiteX51" fmla="*/ 477264 w 477264"/>
              <a:gd name="connsiteY51" fmla="*/ 646892 h 982498"/>
              <a:gd name="connsiteX52" fmla="*/ 452944 w 477264"/>
              <a:gd name="connsiteY52" fmla="*/ 671212 h 982498"/>
              <a:gd name="connsiteX53" fmla="*/ 428624 w 477264"/>
              <a:gd name="connsiteY53" fmla="*/ 646892 h 982498"/>
              <a:gd name="connsiteX54" fmla="*/ 452944 w 477264"/>
              <a:gd name="connsiteY54" fmla="*/ 622572 h 982498"/>
              <a:gd name="connsiteX55" fmla="*/ 345788 w 477264"/>
              <a:gd name="connsiteY55" fmla="*/ 622572 h 982498"/>
              <a:gd name="connsiteX56" fmla="*/ 370108 w 477264"/>
              <a:gd name="connsiteY56" fmla="*/ 646892 h 982498"/>
              <a:gd name="connsiteX57" fmla="*/ 345788 w 477264"/>
              <a:gd name="connsiteY57" fmla="*/ 671212 h 982498"/>
              <a:gd name="connsiteX58" fmla="*/ 321468 w 477264"/>
              <a:gd name="connsiteY58" fmla="*/ 646892 h 982498"/>
              <a:gd name="connsiteX59" fmla="*/ 345788 w 477264"/>
              <a:gd name="connsiteY59" fmla="*/ 622572 h 982498"/>
              <a:gd name="connsiteX60" fmla="*/ 238632 w 477264"/>
              <a:gd name="connsiteY60" fmla="*/ 622572 h 982498"/>
              <a:gd name="connsiteX61" fmla="*/ 262952 w 477264"/>
              <a:gd name="connsiteY61" fmla="*/ 646892 h 982498"/>
              <a:gd name="connsiteX62" fmla="*/ 238632 w 477264"/>
              <a:gd name="connsiteY62" fmla="*/ 671212 h 982498"/>
              <a:gd name="connsiteX63" fmla="*/ 214312 w 477264"/>
              <a:gd name="connsiteY63" fmla="*/ 646892 h 982498"/>
              <a:gd name="connsiteX64" fmla="*/ 238632 w 477264"/>
              <a:gd name="connsiteY64" fmla="*/ 622572 h 982498"/>
              <a:gd name="connsiteX65" fmla="*/ 131476 w 477264"/>
              <a:gd name="connsiteY65" fmla="*/ 622572 h 982498"/>
              <a:gd name="connsiteX66" fmla="*/ 155796 w 477264"/>
              <a:gd name="connsiteY66" fmla="*/ 646892 h 982498"/>
              <a:gd name="connsiteX67" fmla="*/ 131476 w 477264"/>
              <a:gd name="connsiteY67" fmla="*/ 671212 h 982498"/>
              <a:gd name="connsiteX68" fmla="*/ 107156 w 477264"/>
              <a:gd name="connsiteY68" fmla="*/ 646892 h 982498"/>
              <a:gd name="connsiteX69" fmla="*/ 131476 w 477264"/>
              <a:gd name="connsiteY69" fmla="*/ 622572 h 982498"/>
              <a:gd name="connsiteX70" fmla="*/ 24320 w 477264"/>
              <a:gd name="connsiteY70" fmla="*/ 622572 h 982498"/>
              <a:gd name="connsiteX71" fmla="*/ 48640 w 477264"/>
              <a:gd name="connsiteY71" fmla="*/ 646892 h 982498"/>
              <a:gd name="connsiteX72" fmla="*/ 24320 w 477264"/>
              <a:gd name="connsiteY72" fmla="*/ 671212 h 982498"/>
              <a:gd name="connsiteX73" fmla="*/ 0 w 477264"/>
              <a:gd name="connsiteY73" fmla="*/ 646892 h 982498"/>
              <a:gd name="connsiteX74" fmla="*/ 24320 w 477264"/>
              <a:gd name="connsiteY74" fmla="*/ 622572 h 982498"/>
              <a:gd name="connsiteX75" fmla="*/ 24320 w 477264"/>
              <a:gd name="connsiteY75" fmla="*/ 466929 h 982498"/>
              <a:gd name="connsiteX76" fmla="*/ 48640 w 477264"/>
              <a:gd name="connsiteY76" fmla="*/ 491249 h 982498"/>
              <a:gd name="connsiteX77" fmla="*/ 24320 w 477264"/>
              <a:gd name="connsiteY77" fmla="*/ 515569 h 982498"/>
              <a:gd name="connsiteX78" fmla="*/ 0 w 477264"/>
              <a:gd name="connsiteY78" fmla="*/ 491249 h 982498"/>
              <a:gd name="connsiteX79" fmla="*/ 24320 w 477264"/>
              <a:gd name="connsiteY79" fmla="*/ 466929 h 982498"/>
              <a:gd name="connsiteX80" fmla="*/ 131476 w 477264"/>
              <a:gd name="connsiteY80" fmla="*/ 466929 h 982498"/>
              <a:gd name="connsiteX81" fmla="*/ 155796 w 477264"/>
              <a:gd name="connsiteY81" fmla="*/ 491249 h 982498"/>
              <a:gd name="connsiteX82" fmla="*/ 131476 w 477264"/>
              <a:gd name="connsiteY82" fmla="*/ 515569 h 982498"/>
              <a:gd name="connsiteX83" fmla="*/ 107156 w 477264"/>
              <a:gd name="connsiteY83" fmla="*/ 491249 h 982498"/>
              <a:gd name="connsiteX84" fmla="*/ 131476 w 477264"/>
              <a:gd name="connsiteY84" fmla="*/ 466929 h 982498"/>
              <a:gd name="connsiteX85" fmla="*/ 238632 w 477264"/>
              <a:gd name="connsiteY85" fmla="*/ 466929 h 982498"/>
              <a:gd name="connsiteX86" fmla="*/ 262952 w 477264"/>
              <a:gd name="connsiteY86" fmla="*/ 491249 h 982498"/>
              <a:gd name="connsiteX87" fmla="*/ 238632 w 477264"/>
              <a:gd name="connsiteY87" fmla="*/ 515569 h 982498"/>
              <a:gd name="connsiteX88" fmla="*/ 214312 w 477264"/>
              <a:gd name="connsiteY88" fmla="*/ 491249 h 982498"/>
              <a:gd name="connsiteX89" fmla="*/ 238632 w 477264"/>
              <a:gd name="connsiteY89" fmla="*/ 466929 h 982498"/>
              <a:gd name="connsiteX90" fmla="*/ 345788 w 477264"/>
              <a:gd name="connsiteY90" fmla="*/ 466929 h 982498"/>
              <a:gd name="connsiteX91" fmla="*/ 370108 w 477264"/>
              <a:gd name="connsiteY91" fmla="*/ 491249 h 982498"/>
              <a:gd name="connsiteX92" fmla="*/ 345788 w 477264"/>
              <a:gd name="connsiteY92" fmla="*/ 515569 h 982498"/>
              <a:gd name="connsiteX93" fmla="*/ 321468 w 477264"/>
              <a:gd name="connsiteY93" fmla="*/ 491249 h 982498"/>
              <a:gd name="connsiteX94" fmla="*/ 345788 w 477264"/>
              <a:gd name="connsiteY94" fmla="*/ 466929 h 982498"/>
              <a:gd name="connsiteX95" fmla="*/ 452944 w 477264"/>
              <a:gd name="connsiteY95" fmla="*/ 466929 h 982498"/>
              <a:gd name="connsiteX96" fmla="*/ 477264 w 477264"/>
              <a:gd name="connsiteY96" fmla="*/ 491249 h 982498"/>
              <a:gd name="connsiteX97" fmla="*/ 452944 w 477264"/>
              <a:gd name="connsiteY97" fmla="*/ 515569 h 982498"/>
              <a:gd name="connsiteX98" fmla="*/ 428624 w 477264"/>
              <a:gd name="connsiteY98" fmla="*/ 491249 h 982498"/>
              <a:gd name="connsiteX99" fmla="*/ 452944 w 477264"/>
              <a:gd name="connsiteY99" fmla="*/ 466929 h 982498"/>
              <a:gd name="connsiteX100" fmla="*/ 24320 w 477264"/>
              <a:gd name="connsiteY100" fmla="*/ 311287 h 982498"/>
              <a:gd name="connsiteX101" fmla="*/ 48640 w 477264"/>
              <a:gd name="connsiteY101" fmla="*/ 335607 h 982498"/>
              <a:gd name="connsiteX102" fmla="*/ 24320 w 477264"/>
              <a:gd name="connsiteY102" fmla="*/ 359926 h 982498"/>
              <a:gd name="connsiteX103" fmla="*/ 0 w 477264"/>
              <a:gd name="connsiteY103" fmla="*/ 335607 h 982498"/>
              <a:gd name="connsiteX104" fmla="*/ 24320 w 477264"/>
              <a:gd name="connsiteY104" fmla="*/ 311287 h 982498"/>
              <a:gd name="connsiteX105" fmla="*/ 131476 w 477264"/>
              <a:gd name="connsiteY105" fmla="*/ 311286 h 982498"/>
              <a:gd name="connsiteX106" fmla="*/ 155796 w 477264"/>
              <a:gd name="connsiteY106" fmla="*/ 335606 h 982498"/>
              <a:gd name="connsiteX107" fmla="*/ 131476 w 477264"/>
              <a:gd name="connsiteY107" fmla="*/ 359926 h 982498"/>
              <a:gd name="connsiteX108" fmla="*/ 107156 w 477264"/>
              <a:gd name="connsiteY108" fmla="*/ 335606 h 982498"/>
              <a:gd name="connsiteX109" fmla="*/ 131476 w 477264"/>
              <a:gd name="connsiteY109" fmla="*/ 311286 h 982498"/>
              <a:gd name="connsiteX110" fmla="*/ 238632 w 477264"/>
              <a:gd name="connsiteY110" fmla="*/ 311286 h 982498"/>
              <a:gd name="connsiteX111" fmla="*/ 262952 w 477264"/>
              <a:gd name="connsiteY111" fmla="*/ 335606 h 982498"/>
              <a:gd name="connsiteX112" fmla="*/ 238632 w 477264"/>
              <a:gd name="connsiteY112" fmla="*/ 359926 h 982498"/>
              <a:gd name="connsiteX113" fmla="*/ 214312 w 477264"/>
              <a:gd name="connsiteY113" fmla="*/ 335606 h 982498"/>
              <a:gd name="connsiteX114" fmla="*/ 238632 w 477264"/>
              <a:gd name="connsiteY114" fmla="*/ 311286 h 982498"/>
              <a:gd name="connsiteX115" fmla="*/ 345788 w 477264"/>
              <a:gd name="connsiteY115" fmla="*/ 311286 h 982498"/>
              <a:gd name="connsiteX116" fmla="*/ 370108 w 477264"/>
              <a:gd name="connsiteY116" fmla="*/ 335606 h 982498"/>
              <a:gd name="connsiteX117" fmla="*/ 345788 w 477264"/>
              <a:gd name="connsiteY117" fmla="*/ 359926 h 982498"/>
              <a:gd name="connsiteX118" fmla="*/ 321468 w 477264"/>
              <a:gd name="connsiteY118" fmla="*/ 335606 h 982498"/>
              <a:gd name="connsiteX119" fmla="*/ 345788 w 477264"/>
              <a:gd name="connsiteY119" fmla="*/ 311286 h 982498"/>
              <a:gd name="connsiteX120" fmla="*/ 452944 w 477264"/>
              <a:gd name="connsiteY120" fmla="*/ 311286 h 982498"/>
              <a:gd name="connsiteX121" fmla="*/ 477264 w 477264"/>
              <a:gd name="connsiteY121" fmla="*/ 335606 h 982498"/>
              <a:gd name="connsiteX122" fmla="*/ 452944 w 477264"/>
              <a:gd name="connsiteY122" fmla="*/ 359926 h 982498"/>
              <a:gd name="connsiteX123" fmla="*/ 428624 w 477264"/>
              <a:gd name="connsiteY123" fmla="*/ 335606 h 982498"/>
              <a:gd name="connsiteX124" fmla="*/ 452944 w 477264"/>
              <a:gd name="connsiteY124" fmla="*/ 311286 h 982498"/>
              <a:gd name="connsiteX125" fmla="*/ 24320 w 477264"/>
              <a:gd name="connsiteY125" fmla="*/ 155643 h 982498"/>
              <a:gd name="connsiteX126" fmla="*/ 48640 w 477264"/>
              <a:gd name="connsiteY126" fmla="*/ 179963 h 982498"/>
              <a:gd name="connsiteX127" fmla="*/ 24320 w 477264"/>
              <a:gd name="connsiteY127" fmla="*/ 204283 h 982498"/>
              <a:gd name="connsiteX128" fmla="*/ 0 w 477264"/>
              <a:gd name="connsiteY128" fmla="*/ 179963 h 982498"/>
              <a:gd name="connsiteX129" fmla="*/ 24320 w 477264"/>
              <a:gd name="connsiteY129" fmla="*/ 155643 h 982498"/>
              <a:gd name="connsiteX130" fmla="*/ 131476 w 477264"/>
              <a:gd name="connsiteY130" fmla="*/ 155643 h 982498"/>
              <a:gd name="connsiteX131" fmla="*/ 155796 w 477264"/>
              <a:gd name="connsiteY131" fmla="*/ 179963 h 982498"/>
              <a:gd name="connsiteX132" fmla="*/ 131476 w 477264"/>
              <a:gd name="connsiteY132" fmla="*/ 204283 h 982498"/>
              <a:gd name="connsiteX133" fmla="*/ 107156 w 477264"/>
              <a:gd name="connsiteY133" fmla="*/ 179963 h 982498"/>
              <a:gd name="connsiteX134" fmla="*/ 131476 w 477264"/>
              <a:gd name="connsiteY134" fmla="*/ 155643 h 982498"/>
              <a:gd name="connsiteX135" fmla="*/ 238632 w 477264"/>
              <a:gd name="connsiteY135" fmla="*/ 155643 h 982498"/>
              <a:gd name="connsiteX136" fmla="*/ 262952 w 477264"/>
              <a:gd name="connsiteY136" fmla="*/ 179963 h 982498"/>
              <a:gd name="connsiteX137" fmla="*/ 238632 w 477264"/>
              <a:gd name="connsiteY137" fmla="*/ 204283 h 982498"/>
              <a:gd name="connsiteX138" fmla="*/ 214312 w 477264"/>
              <a:gd name="connsiteY138" fmla="*/ 179963 h 982498"/>
              <a:gd name="connsiteX139" fmla="*/ 238632 w 477264"/>
              <a:gd name="connsiteY139" fmla="*/ 155643 h 982498"/>
              <a:gd name="connsiteX140" fmla="*/ 345788 w 477264"/>
              <a:gd name="connsiteY140" fmla="*/ 155643 h 982498"/>
              <a:gd name="connsiteX141" fmla="*/ 370108 w 477264"/>
              <a:gd name="connsiteY141" fmla="*/ 179963 h 982498"/>
              <a:gd name="connsiteX142" fmla="*/ 345788 w 477264"/>
              <a:gd name="connsiteY142" fmla="*/ 204283 h 982498"/>
              <a:gd name="connsiteX143" fmla="*/ 321468 w 477264"/>
              <a:gd name="connsiteY143" fmla="*/ 179963 h 982498"/>
              <a:gd name="connsiteX144" fmla="*/ 345788 w 477264"/>
              <a:gd name="connsiteY144" fmla="*/ 155643 h 982498"/>
              <a:gd name="connsiteX145" fmla="*/ 452944 w 477264"/>
              <a:gd name="connsiteY145" fmla="*/ 155643 h 982498"/>
              <a:gd name="connsiteX146" fmla="*/ 477264 w 477264"/>
              <a:gd name="connsiteY146" fmla="*/ 179963 h 982498"/>
              <a:gd name="connsiteX147" fmla="*/ 452944 w 477264"/>
              <a:gd name="connsiteY147" fmla="*/ 204283 h 982498"/>
              <a:gd name="connsiteX148" fmla="*/ 428624 w 477264"/>
              <a:gd name="connsiteY148" fmla="*/ 179963 h 982498"/>
              <a:gd name="connsiteX149" fmla="*/ 452944 w 477264"/>
              <a:gd name="connsiteY149" fmla="*/ 155643 h 982498"/>
              <a:gd name="connsiteX150" fmla="*/ 452944 w 477264"/>
              <a:gd name="connsiteY150" fmla="*/ 0 h 982498"/>
              <a:gd name="connsiteX151" fmla="*/ 477264 w 477264"/>
              <a:gd name="connsiteY151" fmla="*/ 24320 h 982498"/>
              <a:gd name="connsiteX152" fmla="*/ 452944 w 477264"/>
              <a:gd name="connsiteY152" fmla="*/ 48640 h 982498"/>
              <a:gd name="connsiteX153" fmla="*/ 428624 w 477264"/>
              <a:gd name="connsiteY153" fmla="*/ 24320 h 982498"/>
              <a:gd name="connsiteX154" fmla="*/ 452944 w 477264"/>
              <a:gd name="connsiteY154" fmla="*/ 0 h 982498"/>
              <a:gd name="connsiteX155" fmla="*/ 345788 w 477264"/>
              <a:gd name="connsiteY155" fmla="*/ 0 h 982498"/>
              <a:gd name="connsiteX156" fmla="*/ 370108 w 477264"/>
              <a:gd name="connsiteY156" fmla="*/ 24320 h 982498"/>
              <a:gd name="connsiteX157" fmla="*/ 345788 w 477264"/>
              <a:gd name="connsiteY157" fmla="*/ 48640 h 982498"/>
              <a:gd name="connsiteX158" fmla="*/ 321468 w 477264"/>
              <a:gd name="connsiteY158" fmla="*/ 24320 h 982498"/>
              <a:gd name="connsiteX159" fmla="*/ 345788 w 477264"/>
              <a:gd name="connsiteY159" fmla="*/ 0 h 982498"/>
              <a:gd name="connsiteX160" fmla="*/ 238632 w 477264"/>
              <a:gd name="connsiteY160" fmla="*/ 0 h 982498"/>
              <a:gd name="connsiteX161" fmla="*/ 262952 w 477264"/>
              <a:gd name="connsiteY161" fmla="*/ 24320 h 982498"/>
              <a:gd name="connsiteX162" fmla="*/ 238632 w 477264"/>
              <a:gd name="connsiteY162" fmla="*/ 48640 h 982498"/>
              <a:gd name="connsiteX163" fmla="*/ 214312 w 477264"/>
              <a:gd name="connsiteY163" fmla="*/ 24320 h 982498"/>
              <a:gd name="connsiteX164" fmla="*/ 238632 w 477264"/>
              <a:gd name="connsiteY164" fmla="*/ 0 h 982498"/>
              <a:gd name="connsiteX165" fmla="*/ 131476 w 477264"/>
              <a:gd name="connsiteY165" fmla="*/ 0 h 982498"/>
              <a:gd name="connsiteX166" fmla="*/ 155796 w 477264"/>
              <a:gd name="connsiteY166" fmla="*/ 24320 h 982498"/>
              <a:gd name="connsiteX167" fmla="*/ 131476 w 477264"/>
              <a:gd name="connsiteY167" fmla="*/ 48640 h 982498"/>
              <a:gd name="connsiteX168" fmla="*/ 107156 w 477264"/>
              <a:gd name="connsiteY168" fmla="*/ 24320 h 982498"/>
              <a:gd name="connsiteX169" fmla="*/ 131476 w 477264"/>
              <a:gd name="connsiteY169" fmla="*/ 0 h 982498"/>
              <a:gd name="connsiteX170" fmla="*/ 24320 w 477264"/>
              <a:gd name="connsiteY170" fmla="*/ 0 h 982498"/>
              <a:gd name="connsiteX171" fmla="*/ 48640 w 477264"/>
              <a:gd name="connsiteY171" fmla="*/ 24320 h 982498"/>
              <a:gd name="connsiteX172" fmla="*/ 24320 w 477264"/>
              <a:gd name="connsiteY172" fmla="*/ 48640 h 982498"/>
              <a:gd name="connsiteX173" fmla="*/ 0 w 477264"/>
              <a:gd name="connsiteY173" fmla="*/ 24320 h 982498"/>
              <a:gd name="connsiteX174" fmla="*/ 24320 w 477264"/>
              <a:gd name="connsiteY174" fmla="*/ 0 h 982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477264" h="982498">
                <a:moveTo>
                  <a:pt x="452944" y="933858"/>
                </a:moveTo>
                <a:cubicBezTo>
                  <a:pt x="466376" y="933858"/>
                  <a:pt x="477264" y="944746"/>
                  <a:pt x="477264" y="958178"/>
                </a:cubicBezTo>
                <a:cubicBezTo>
                  <a:pt x="477264" y="971610"/>
                  <a:pt x="466376" y="982498"/>
                  <a:pt x="452944" y="982498"/>
                </a:cubicBezTo>
                <a:cubicBezTo>
                  <a:pt x="439512" y="982498"/>
                  <a:pt x="428624" y="971610"/>
                  <a:pt x="428624" y="958178"/>
                </a:cubicBezTo>
                <a:cubicBezTo>
                  <a:pt x="428624" y="944746"/>
                  <a:pt x="439512" y="933858"/>
                  <a:pt x="452944" y="933858"/>
                </a:cubicBezTo>
                <a:close/>
                <a:moveTo>
                  <a:pt x="345788" y="933858"/>
                </a:moveTo>
                <a:cubicBezTo>
                  <a:pt x="359220" y="933858"/>
                  <a:pt x="370108" y="944746"/>
                  <a:pt x="370108" y="958178"/>
                </a:cubicBezTo>
                <a:cubicBezTo>
                  <a:pt x="370108" y="971610"/>
                  <a:pt x="359220" y="982498"/>
                  <a:pt x="345788" y="982498"/>
                </a:cubicBezTo>
                <a:cubicBezTo>
                  <a:pt x="332356" y="982498"/>
                  <a:pt x="321468" y="971610"/>
                  <a:pt x="321468" y="958178"/>
                </a:cubicBezTo>
                <a:cubicBezTo>
                  <a:pt x="321468" y="944746"/>
                  <a:pt x="332356" y="933858"/>
                  <a:pt x="345788" y="933858"/>
                </a:cubicBezTo>
                <a:close/>
                <a:moveTo>
                  <a:pt x="238632" y="933858"/>
                </a:moveTo>
                <a:cubicBezTo>
                  <a:pt x="252064" y="933858"/>
                  <a:pt x="262952" y="944746"/>
                  <a:pt x="262952" y="958178"/>
                </a:cubicBezTo>
                <a:cubicBezTo>
                  <a:pt x="262952" y="971610"/>
                  <a:pt x="252064" y="982498"/>
                  <a:pt x="238632" y="982498"/>
                </a:cubicBezTo>
                <a:cubicBezTo>
                  <a:pt x="225200" y="982498"/>
                  <a:pt x="214312" y="971610"/>
                  <a:pt x="214312" y="958178"/>
                </a:cubicBezTo>
                <a:cubicBezTo>
                  <a:pt x="214312" y="944746"/>
                  <a:pt x="225200" y="933858"/>
                  <a:pt x="238632" y="933858"/>
                </a:cubicBezTo>
                <a:close/>
                <a:moveTo>
                  <a:pt x="131476" y="933858"/>
                </a:moveTo>
                <a:cubicBezTo>
                  <a:pt x="144908" y="933858"/>
                  <a:pt x="155796" y="944746"/>
                  <a:pt x="155796" y="958178"/>
                </a:cubicBezTo>
                <a:cubicBezTo>
                  <a:pt x="155796" y="971610"/>
                  <a:pt x="144908" y="982498"/>
                  <a:pt x="131476" y="982498"/>
                </a:cubicBezTo>
                <a:cubicBezTo>
                  <a:pt x="118044" y="982498"/>
                  <a:pt x="107156" y="971610"/>
                  <a:pt x="107156" y="958178"/>
                </a:cubicBezTo>
                <a:cubicBezTo>
                  <a:pt x="107156" y="944746"/>
                  <a:pt x="118044" y="933858"/>
                  <a:pt x="131476" y="933858"/>
                </a:cubicBezTo>
                <a:close/>
                <a:moveTo>
                  <a:pt x="24320" y="933858"/>
                </a:moveTo>
                <a:cubicBezTo>
                  <a:pt x="37752" y="933858"/>
                  <a:pt x="48640" y="944746"/>
                  <a:pt x="48640" y="958178"/>
                </a:cubicBezTo>
                <a:cubicBezTo>
                  <a:pt x="48640" y="971610"/>
                  <a:pt x="37752" y="982498"/>
                  <a:pt x="24320" y="982498"/>
                </a:cubicBezTo>
                <a:cubicBezTo>
                  <a:pt x="10888" y="982498"/>
                  <a:pt x="0" y="971610"/>
                  <a:pt x="0" y="958178"/>
                </a:cubicBezTo>
                <a:cubicBezTo>
                  <a:pt x="0" y="944746"/>
                  <a:pt x="10888" y="933858"/>
                  <a:pt x="24320" y="933858"/>
                </a:cubicBezTo>
                <a:close/>
                <a:moveTo>
                  <a:pt x="452944" y="778215"/>
                </a:moveTo>
                <a:cubicBezTo>
                  <a:pt x="466376" y="778215"/>
                  <a:pt x="477264" y="789103"/>
                  <a:pt x="477264" y="802535"/>
                </a:cubicBezTo>
                <a:cubicBezTo>
                  <a:pt x="477264" y="815967"/>
                  <a:pt x="466376" y="826855"/>
                  <a:pt x="452944" y="826855"/>
                </a:cubicBezTo>
                <a:cubicBezTo>
                  <a:pt x="439512" y="826855"/>
                  <a:pt x="428624" y="815967"/>
                  <a:pt x="428624" y="802535"/>
                </a:cubicBezTo>
                <a:cubicBezTo>
                  <a:pt x="428624" y="789103"/>
                  <a:pt x="439512" y="778215"/>
                  <a:pt x="452944" y="778215"/>
                </a:cubicBezTo>
                <a:close/>
                <a:moveTo>
                  <a:pt x="345788" y="778215"/>
                </a:moveTo>
                <a:cubicBezTo>
                  <a:pt x="359220" y="778215"/>
                  <a:pt x="370108" y="789103"/>
                  <a:pt x="370108" y="802535"/>
                </a:cubicBezTo>
                <a:cubicBezTo>
                  <a:pt x="370108" y="815967"/>
                  <a:pt x="359220" y="826855"/>
                  <a:pt x="345788" y="826855"/>
                </a:cubicBezTo>
                <a:cubicBezTo>
                  <a:pt x="332356" y="826855"/>
                  <a:pt x="321468" y="815967"/>
                  <a:pt x="321468" y="802535"/>
                </a:cubicBezTo>
                <a:cubicBezTo>
                  <a:pt x="321468" y="789103"/>
                  <a:pt x="332356" y="778215"/>
                  <a:pt x="345788" y="778215"/>
                </a:cubicBezTo>
                <a:close/>
                <a:moveTo>
                  <a:pt x="238632" y="778215"/>
                </a:moveTo>
                <a:cubicBezTo>
                  <a:pt x="252064" y="778215"/>
                  <a:pt x="262952" y="789103"/>
                  <a:pt x="262952" y="802535"/>
                </a:cubicBezTo>
                <a:cubicBezTo>
                  <a:pt x="262952" y="815967"/>
                  <a:pt x="252064" y="826855"/>
                  <a:pt x="238632" y="826855"/>
                </a:cubicBezTo>
                <a:cubicBezTo>
                  <a:pt x="225200" y="826855"/>
                  <a:pt x="214312" y="815967"/>
                  <a:pt x="214312" y="802535"/>
                </a:cubicBezTo>
                <a:cubicBezTo>
                  <a:pt x="214312" y="789103"/>
                  <a:pt x="225200" y="778215"/>
                  <a:pt x="238632" y="778215"/>
                </a:cubicBezTo>
                <a:close/>
                <a:moveTo>
                  <a:pt x="131476" y="778215"/>
                </a:moveTo>
                <a:cubicBezTo>
                  <a:pt x="144908" y="778215"/>
                  <a:pt x="155796" y="789103"/>
                  <a:pt x="155796" y="802535"/>
                </a:cubicBezTo>
                <a:cubicBezTo>
                  <a:pt x="155796" y="815967"/>
                  <a:pt x="144908" y="826855"/>
                  <a:pt x="131476" y="826855"/>
                </a:cubicBezTo>
                <a:cubicBezTo>
                  <a:pt x="118044" y="826855"/>
                  <a:pt x="107156" y="815967"/>
                  <a:pt x="107156" y="802535"/>
                </a:cubicBezTo>
                <a:cubicBezTo>
                  <a:pt x="107156" y="789103"/>
                  <a:pt x="118044" y="778215"/>
                  <a:pt x="131476" y="778215"/>
                </a:cubicBezTo>
                <a:close/>
                <a:moveTo>
                  <a:pt x="24320" y="778215"/>
                </a:moveTo>
                <a:cubicBezTo>
                  <a:pt x="37752" y="778215"/>
                  <a:pt x="48640" y="789103"/>
                  <a:pt x="48640" y="802535"/>
                </a:cubicBezTo>
                <a:cubicBezTo>
                  <a:pt x="48640" y="815967"/>
                  <a:pt x="37752" y="826855"/>
                  <a:pt x="24320" y="826855"/>
                </a:cubicBezTo>
                <a:cubicBezTo>
                  <a:pt x="10888" y="826855"/>
                  <a:pt x="0" y="815967"/>
                  <a:pt x="0" y="802535"/>
                </a:cubicBezTo>
                <a:cubicBezTo>
                  <a:pt x="0" y="789103"/>
                  <a:pt x="10888" y="778215"/>
                  <a:pt x="24320" y="778215"/>
                </a:cubicBezTo>
                <a:close/>
                <a:moveTo>
                  <a:pt x="452944" y="622572"/>
                </a:moveTo>
                <a:cubicBezTo>
                  <a:pt x="466376" y="622572"/>
                  <a:pt x="477264" y="633460"/>
                  <a:pt x="477264" y="646892"/>
                </a:cubicBezTo>
                <a:cubicBezTo>
                  <a:pt x="477264" y="660324"/>
                  <a:pt x="466376" y="671212"/>
                  <a:pt x="452944" y="671212"/>
                </a:cubicBezTo>
                <a:cubicBezTo>
                  <a:pt x="439512" y="671212"/>
                  <a:pt x="428624" y="660324"/>
                  <a:pt x="428624" y="646892"/>
                </a:cubicBezTo>
                <a:cubicBezTo>
                  <a:pt x="428624" y="633460"/>
                  <a:pt x="439512" y="622572"/>
                  <a:pt x="452944" y="622572"/>
                </a:cubicBezTo>
                <a:close/>
                <a:moveTo>
                  <a:pt x="345788" y="622572"/>
                </a:moveTo>
                <a:cubicBezTo>
                  <a:pt x="359220" y="622572"/>
                  <a:pt x="370108" y="633460"/>
                  <a:pt x="370108" y="646892"/>
                </a:cubicBezTo>
                <a:cubicBezTo>
                  <a:pt x="370108" y="660324"/>
                  <a:pt x="359220" y="671212"/>
                  <a:pt x="345788" y="671212"/>
                </a:cubicBezTo>
                <a:cubicBezTo>
                  <a:pt x="332356" y="671212"/>
                  <a:pt x="321468" y="660324"/>
                  <a:pt x="321468" y="646892"/>
                </a:cubicBezTo>
                <a:cubicBezTo>
                  <a:pt x="321468" y="633460"/>
                  <a:pt x="332356" y="622572"/>
                  <a:pt x="345788" y="622572"/>
                </a:cubicBezTo>
                <a:close/>
                <a:moveTo>
                  <a:pt x="238632" y="622572"/>
                </a:moveTo>
                <a:cubicBezTo>
                  <a:pt x="252064" y="622572"/>
                  <a:pt x="262952" y="633460"/>
                  <a:pt x="262952" y="646892"/>
                </a:cubicBezTo>
                <a:cubicBezTo>
                  <a:pt x="262952" y="660324"/>
                  <a:pt x="252064" y="671212"/>
                  <a:pt x="238632" y="671212"/>
                </a:cubicBezTo>
                <a:cubicBezTo>
                  <a:pt x="225200" y="671212"/>
                  <a:pt x="214312" y="660324"/>
                  <a:pt x="214312" y="646892"/>
                </a:cubicBezTo>
                <a:cubicBezTo>
                  <a:pt x="214312" y="633460"/>
                  <a:pt x="225200" y="622572"/>
                  <a:pt x="238632" y="622572"/>
                </a:cubicBezTo>
                <a:close/>
                <a:moveTo>
                  <a:pt x="131476" y="622572"/>
                </a:moveTo>
                <a:cubicBezTo>
                  <a:pt x="144908" y="622572"/>
                  <a:pt x="155796" y="633460"/>
                  <a:pt x="155796" y="646892"/>
                </a:cubicBezTo>
                <a:cubicBezTo>
                  <a:pt x="155796" y="660324"/>
                  <a:pt x="144908" y="671212"/>
                  <a:pt x="131476" y="671212"/>
                </a:cubicBezTo>
                <a:cubicBezTo>
                  <a:pt x="118044" y="671212"/>
                  <a:pt x="107156" y="660324"/>
                  <a:pt x="107156" y="646892"/>
                </a:cubicBezTo>
                <a:cubicBezTo>
                  <a:pt x="107156" y="633460"/>
                  <a:pt x="118044" y="622572"/>
                  <a:pt x="131476" y="622572"/>
                </a:cubicBezTo>
                <a:close/>
                <a:moveTo>
                  <a:pt x="24320" y="622572"/>
                </a:moveTo>
                <a:cubicBezTo>
                  <a:pt x="37752" y="622572"/>
                  <a:pt x="48640" y="633460"/>
                  <a:pt x="48640" y="646892"/>
                </a:cubicBezTo>
                <a:cubicBezTo>
                  <a:pt x="48640" y="660324"/>
                  <a:pt x="37752" y="671212"/>
                  <a:pt x="24320" y="671212"/>
                </a:cubicBezTo>
                <a:cubicBezTo>
                  <a:pt x="10888" y="671212"/>
                  <a:pt x="0" y="660324"/>
                  <a:pt x="0" y="646892"/>
                </a:cubicBezTo>
                <a:cubicBezTo>
                  <a:pt x="0" y="633460"/>
                  <a:pt x="10888" y="622572"/>
                  <a:pt x="24320" y="622572"/>
                </a:cubicBezTo>
                <a:close/>
                <a:moveTo>
                  <a:pt x="24320" y="466929"/>
                </a:moveTo>
                <a:cubicBezTo>
                  <a:pt x="37752" y="466929"/>
                  <a:pt x="48640" y="477817"/>
                  <a:pt x="48640" y="491249"/>
                </a:cubicBezTo>
                <a:cubicBezTo>
                  <a:pt x="48640" y="504681"/>
                  <a:pt x="37752" y="515569"/>
                  <a:pt x="24320" y="515569"/>
                </a:cubicBezTo>
                <a:cubicBezTo>
                  <a:pt x="10888" y="515569"/>
                  <a:pt x="0" y="504681"/>
                  <a:pt x="0" y="491249"/>
                </a:cubicBezTo>
                <a:cubicBezTo>
                  <a:pt x="0" y="477817"/>
                  <a:pt x="10888" y="466929"/>
                  <a:pt x="24320" y="466929"/>
                </a:cubicBezTo>
                <a:close/>
                <a:moveTo>
                  <a:pt x="131476" y="466929"/>
                </a:moveTo>
                <a:cubicBezTo>
                  <a:pt x="144908" y="466929"/>
                  <a:pt x="155796" y="477817"/>
                  <a:pt x="155796" y="491249"/>
                </a:cubicBezTo>
                <a:cubicBezTo>
                  <a:pt x="155796" y="504681"/>
                  <a:pt x="144908" y="515569"/>
                  <a:pt x="131476" y="515569"/>
                </a:cubicBezTo>
                <a:cubicBezTo>
                  <a:pt x="118044" y="515569"/>
                  <a:pt x="107156" y="504681"/>
                  <a:pt x="107156" y="491249"/>
                </a:cubicBezTo>
                <a:cubicBezTo>
                  <a:pt x="107156" y="477817"/>
                  <a:pt x="118044" y="466929"/>
                  <a:pt x="131476" y="466929"/>
                </a:cubicBezTo>
                <a:close/>
                <a:moveTo>
                  <a:pt x="238632" y="466929"/>
                </a:moveTo>
                <a:cubicBezTo>
                  <a:pt x="252064" y="466929"/>
                  <a:pt x="262952" y="477817"/>
                  <a:pt x="262952" y="491249"/>
                </a:cubicBezTo>
                <a:cubicBezTo>
                  <a:pt x="262952" y="504681"/>
                  <a:pt x="252064" y="515569"/>
                  <a:pt x="238632" y="515569"/>
                </a:cubicBezTo>
                <a:cubicBezTo>
                  <a:pt x="225200" y="515569"/>
                  <a:pt x="214312" y="504681"/>
                  <a:pt x="214312" y="491249"/>
                </a:cubicBezTo>
                <a:cubicBezTo>
                  <a:pt x="214312" y="477817"/>
                  <a:pt x="225200" y="466929"/>
                  <a:pt x="238632" y="466929"/>
                </a:cubicBezTo>
                <a:close/>
                <a:moveTo>
                  <a:pt x="345788" y="466929"/>
                </a:moveTo>
                <a:cubicBezTo>
                  <a:pt x="359220" y="466929"/>
                  <a:pt x="370108" y="477817"/>
                  <a:pt x="370108" y="491249"/>
                </a:cubicBezTo>
                <a:cubicBezTo>
                  <a:pt x="370108" y="504681"/>
                  <a:pt x="359220" y="515569"/>
                  <a:pt x="345788" y="515569"/>
                </a:cubicBezTo>
                <a:cubicBezTo>
                  <a:pt x="332356" y="515569"/>
                  <a:pt x="321468" y="504681"/>
                  <a:pt x="321468" y="491249"/>
                </a:cubicBezTo>
                <a:cubicBezTo>
                  <a:pt x="321468" y="477817"/>
                  <a:pt x="332356" y="466929"/>
                  <a:pt x="345788" y="466929"/>
                </a:cubicBezTo>
                <a:close/>
                <a:moveTo>
                  <a:pt x="452944" y="466929"/>
                </a:moveTo>
                <a:cubicBezTo>
                  <a:pt x="466376" y="466929"/>
                  <a:pt x="477264" y="477817"/>
                  <a:pt x="477264" y="491249"/>
                </a:cubicBezTo>
                <a:cubicBezTo>
                  <a:pt x="477264" y="504681"/>
                  <a:pt x="466376" y="515569"/>
                  <a:pt x="452944" y="515569"/>
                </a:cubicBezTo>
                <a:cubicBezTo>
                  <a:pt x="439512" y="515569"/>
                  <a:pt x="428624" y="504681"/>
                  <a:pt x="428624" y="491249"/>
                </a:cubicBezTo>
                <a:cubicBezTo>
                  <a:pt x="428624" y="477817"/>
                  <a:pt x="439512" y="466929"/>
                  <a:pt x="452944" y="466929"/>
                </a:cubicBezTo>
                <a:close/>
                <a:moveTo>
                  <a:pt x="24320" y="311287"/>
                </a:moveTo>
                <a:cubicBezTo>
                  <a:pt x="37752" y="311287"/>
                  <a:pt x="48640" y="322175"/>
                  <a:pt x="48640" y="335607"/>
                </a:cubicBezTo>
                <a:cubicBezTo>
                  <a:pt x="48640" y="349038"/>
                  <a:pt x="37752" y="359926"/>
                  <a:pt x="24320" y="359926"/>
                </a:cubicBezTo>
                <a:cubicBezTo>
                  <a:pt x="10888" y="359926"/>
                  <a:pt x="0" y="349038"/>
                  <a:pt x="0" y="335607"/>
                </a:cubicBezTo>
                <a:cubicBezTo>
                  <a:pt x="0" y="322175"/>
                  <a:pt x="10888" y="311287"/>
                  <a:pt x="24320" y="311287"/>
                </a:cubicBezTo>
                <a:close/>
                <a:moveTo>
                  <a:pt x="131476" y="311286"/>
                </a:moveTo>
                <a:cubicBezTo>
                  <a:pt x="144908" y="311286"/>
                  <a:pt x="155796" y="322174"/>
                  <a:pt x="155796" y="335606"/>
                </a:cubicBezTo>
                <a:cubicBezTo>
                  <a:pt x="155796" y="349038"/>
                  <a:pt x="144908" y="359926"/>
                  <a:pt x="131476" y="359926"/>
                </a:cubicBezTo>
                <a:cubicBezTo>
                  <a:pt x="118044" y="359926"/>
                  <a:pt x="107156" y="349038"/>
                  <a:pt x="107156" y="335606"/>
                </a:cubicBezTo>
                <a:cubicBezTo>
                  <a:pt x="107156" y="322174"/>
                  <a:pt x="118044" y="311286"/>
                  <a:pt x="131476" y="311286"/>
                </a:cubicBezTo>
                <a:close/>
                <a:moveTo>
                  <a:pt x="238632" y="311286"/>
                </a:moveTo>
                <a:cubicBezTo>
                  <a:pt x="252064" y="311286"/>
                  <a:pt x="262952" y="322174"/>
                  <a:pt x="262952" y="335606"/>
                </a:cubicBezTo>
                <a:cubicBezTo>
                  <a:pt x="262952" y="349038"/>
                  <a:pt x="252064" y="359926"/>
                  <a:pt x="238632" y="359926"/>
                </a:cubicBezTo>
                <a:cubicBezTo>
                  <a:pt x="225200" y="359926"/>
                  <a:pt x="214312" y="349038"/>
                  <a:pt x="214312" y="335606"/>
                </a:cubicBezTo>
                <a:cubicBezTo>
                  <a:pt x="214312" y="322174"/>
                  <a:pt x="225200" y="311286"/>
                  <a:pt x="238632" y="311286"/>
                </a:cubicBezTo>
                <a:close/>
                <a:moveTo>
                  <a:pt x="345788" y="311286"/>
                </a:moveTo>
                <a:cubicBezTo>
                  <a:pt x="359220" y="311286"/>
                  <a:pt x="370108" y="322174"/>
                  <a:pt x="370108" y="335606"/>
                </a:cubicBezTo>
                <a:cubicBezTo>
                  <a:pt x="370108" y="349038"/>
                  <a:pt x="359220" y="359926"/>
                  <a:pt x="345788" y="359926"/>
                </a:cubicBezTo>
                <a:cubicBezTo>
                  <a:pt x="332356" y="359926"/>
                  <a:pt x="321468" y="349038"/>
                  <a:pt x="321468" y="335606"/>
                </a:cubicBezTo>
                <a:cubicBezTo>
                  <a:pt x="321468" y="322174"/>
                  <a:pt x="332356" y="311286"/>
                  <a:pt x="345788" y="311286"/>
                </a:cubicBezTo>
                <a:close/>
                <a:moveTo>
                  <a:pt x="452944" y="311286"/>
                </a:moveTo>
                <a:cubicBezTo>
                  <a:pt x="466376" y="311286"/>
                  <a:pt x="477264" y="322174"/>
                  <a:pt x="477264" y="335606"/>
                </a:cubicBezTo>
                <a:cubicBezTo>
                  <a:pt x="477264" y="349038"/>
                  <a:pt x="466376" y="359926"/>
                  <a:pt x="452944" y="359926"/>
                </a:cubicBezTo>
                <a:cubicBezTo>
                  <a:pt x="439512" y="359926"/>
                  <a:pt x="428624" y="349038"/>
                  <a:pt x="428624" y="335606"/>
                </a:cubicBezTo>
                <a:cubicBezTo>
                  <a:pt x="428624" y="322174"/>
                  <a:pt x="439512" y="311286"/>
                  <a:pt x="452944" y="311286"/>
                </a:cubicBezTo>
                <a:close/>
                <a:moveTo>
                  <a:pt x="24320" y="155643"/>
                </a:moveTo>
                <a:cubicBezTo>
                  <a:pt x="37752" y="155643"/>
                  <a:pt x="48640" y="166531"/>
                  <a:pt x="48640" y="179963"/>
                </a:cubicBezTo>
                <a:cubicBezTo>
                  <a:pt x="48640" y="193395"/>
                  <a:pt x="37752" y="204283"/>
                  <a:pt x="24320" y="204283"/>
                </a:cubicBezTo>
                <a:cubicBezTo>
                  <a:pt x="10888" y="204283"/>
                  <a:pt x="0" y="193395"/>
                  <a:pt x="0" y="179963"/>
                </a:cubicBezTo>
                <a:cubicBezTo>
                  <a:pt x="0" y="166531"/>
                  <a:pt x="10888" y="155643"/>
                  <a:pt x="24320" y="155643"/>
                </a:cubicBezTo>
                <a:close/>
                <a:moveTo>
                  <a:pt x="131476" y="155643"/>
                </a:moveTo>
                <a:cubicBezTo>
                  <a:pt x="144908" y="155643"/>
                  <a:pt x="155796" y="166531"/>
                  <a:pt x="155796" y="179963"/>
                </a:cubicBezTo>
                <a:cubicBezTo>
                  <a:pt x="155796" y="193395"/>
                  <a:pt x="144908" y="204283"/>
                  <a:pt x="131476" y="204283"/>
                </a:cubicBezTo>
                <a:cubicBezTo>
                  <a:pt x="118044" y="204283"/>
                  <a:pt x="107156" y="193395"/>
                  <a:pt x="107156" y="179963"/>
                </a:cubicBezTo>
                <a:cubicBezTo>
                  <a:pt x="107156" y="166531"/>
                  <a:pt x="118044" y="155643"/>
                  <a:pt x="131476" y="155643"/>
                </a:cubicBezTo>
                <a:close/>
                <a:moveTo>
                  <a:pt x="238632" y="155643"/>
                </a:moveTo>
                <a:cubicBezTo>
                  <a:pt x="252064" y="155643"/>
                  <a:pt x="262952" y="166531"/>
                  <a:pt x="262952" y="179963"/>
                </a:cubicBezTo>
                <a:cubicBezTo>
                  <a:pt x="262952" y="193395"/>
                  <a:pt x="252064" y="204283"/>
                  <a:pt x="238632" y="204283"/>
                </a:cubicBezTo>
                <a:cubicBezTo>
                  <a:pt x="225200" y="204283"/>
                  <a:pt x="214312" y="193395"/>
                  <a:pt x="214312" y="179963"/>
                </a:cubicBezTo>
                <a:cubicBezTo>
                  <a:pt x="214312" y="166531"/>
                  <a:pt x="225200" y="155643"/>
                  <a:pt x="238632" y="155643"/>
                </a:cubicBezTo>
                <a:close/>
                <a:moveTo>
                  <a:pt x="345788" y="155643"/>
                </a:moveTo>
                <a:cubicBezTo>
                  <a:pt x="359220" y="155643"/>
                  <a:pt x="370108" y="166531"/>
                  <a:pt x="370108" y="179963"/>
                </a:cubicBezTo>
                <a:cubicBezTo>
                  <a:pt x="370108" y="193395"/>
                  <a:pt x="359220" y="204283"/>
                  <a:pt x="345788" y="204283"/>
                </a:cubicBezTo>
                <a:cubicBezTo>
                  <a:pt x="332356" y="204283"/>
                  <a:pt x="321468" y="193395"/>
                  <a:pt x="321468" y="179963"/>
                </a:cubicBezTo>
                <a:cubicBezTo>
                  <a:pt x="321468" y="166531"/>
                  <a:pt x="332356" y="155643"/>
                  <a:pt x="345788" y="155643"/>
                </a:cubicBezTo>
                <a:close/>
                <a:moveTo>
                  <a:pt x="452944" y="155643"/>
                </a:moveTo>
                <a:cubicBezTo>
                  <a:pt x="466376" y="155643"/>
                  <a:pt x="477264" y="166531"/>
                  <a:pt x="477264" y="179963"/>
                </a:cubicBezTo>
                <a:cubicBezTo>
                  <a:pt x="477264" y="193395"/>
                  <a:pt x="466376" y="204283"/>
                  <a:pt x="452944" y="204283"/>
                </a:cubicBezTo>
                <a:cubicBezTo>
                  <a:pt x="439512" y="204283"/>
                  <a:pt x="428624" y="193395"/>
                  <a:pt x="428624" y="179963"/>
                </a:cubicBezTo>
                <a:cubicBezTo>
                  <a:pt x="428624" y="166531"/>
                  <a:pt x="439512" y="155643"/>
                  <a:pt x="452944" y="155643"/>
                </a:cubicBezTo>
                <a:close/>
                <a:moveTo>
                  <a:pt x="452944" y="0"/>
                </a:moveTo>
                <a:cubicBezTo>
                  <a:pt x="466376" y="0"/>
                  <a:pt x="477264" y="10888"/>
                  <a:pt x="477264" y="24320"/>
                </a:cubicBezTo>
                <a:cubicBezTo>
                  <a:pt x="477264" y="37752"/>
                  <a:pt x="466376" y="48640"/>
                  <a:pt x="452944" y="48640"/>
                </a:cubicBezTo>
                <a:cubicBezTo>
                  <a:pt x="439512" y="48640"/>
                  <a:pt x="428624" y="37752"/>
                  <a:pt x="428624" y="24320"/>
                </a:cubicBezTo>
                <a:cubicBezTo>
                  <a:pt x="428624" y="10888"/>
                  <a:pt x="439512" y="0"/>
                  <a:pt x="452944" y="0"/>
                </a:cubicBezTo>
                <a:close/>
                <a:moveTo>
                  <a:pt x="345788" y="0"/>
                </a:moveTo>
                <a:cubicBezTo>
                  <a:pt x="359220" y="0"/>
                  <a:pt x="370108" y="10888"/>
                  <a:pt x="370108" y="24320"/>
                </a:cubicBezTo>
                <a:cubicBezTo>
                  <a:pt x="370108" y="37752"/>
                  <a:pt x="359220" y="48640"/>
                  <a:pt x="345788" y="48640"/>
                </a:cubicBezTo>
                <a:cubicBezTo>
                  <a:pt x="332356" y="48640"/>
                  <a:pt x="321468" y="37752"/>
                  <a:pt x="321468" y="24320"/>
                </a:cubicBezTo>
                <a:cubicBezTo>
                  <a:pt x="321468" y="10888"/>
                  <a:pt x="332356" y="0"/>
                  <a:pt x="345788" y="0"/>
                </a:cubicBezTo>
                <a:close/>
                <a:moveTo>
                  <a:pt x="238632" y="0"/>
                </a:moveTo>
                <a:cubicBezTo>
                  <a:pt x="252064" y="0"/>
                  <a:pt x="262952" y="10888"/>
                  <a:pt x="262952" y="24320"/>
                </a:cubicBezTo>
                <a:cubicBezTo>
                  <a:pt x="262952" y="37752"/>
                  <a:pt x="252064" y="48640"/>
                  <a:pt x="238632" y="48640"/>
                </a:cubicBezTo>
                <a:cubicBezTo>
                  <a:pt x="225200" y="48640"/>
                  <a:pt x="214312" y="37752"/>
                  <a:pt x="214312" y="24320"/>
                </a:cubicBezTo>
                <a:cubicBezTo>
                  <a:pt x="214312" y="10888"/>
                  <a:pt x="225200" y="0"/>
                  <a:pt x="238632" y="0"/>
                </a:cubicBezTo>
                <a:close/>
                <a:moveTo>
                  <a:pt x="131476" y="0"/>
                </a:moveTo>
                <a:cubicBezTo>
                  <a:pt x="144908" y="0"/>
                  <a:pt x="155796" y="10888"/>
                  <a:pt x="155796" y="24320"/>
                </a:cubicBezTo>
                <a:cubicBezTo>
                  <a:pt x="155796" y="37752"/>
                  <a:pt x="144908" y="48640"/>
                  <a:pt x="131476" y="48640"/>
                </a:cubicBezTo>
                <a:cubicBezTo>
                  <a:pt x="118044" y="48640"/>
                  <a:pt x="107156" y="37752"/>
                  <a:pt x="107156" y="24320"/>
                </a:cubicBezTo>
                <a:cubicBezTo>
                  <a:pt x="107156" y="10888"/>
                  <a:pt x="118044" y="0"/>
                  <a:pt x="131476" y="0"/>
                </a:cubicBezTo>
                <a:close/>
                <a:moveTo>
                  <a:pt x="24320" y="0"/>
                </a:moveTo>
                <a:cubicBezTo>
                  <a:pt x="37752" y="0"/>
                  <a:pt x="48640" y="10888"/>
                  <a:pt x="48640" y="24320"/>
                </a:cubicBezTo>
                <a:cubicBezTo>
                  <a:pt x="48640" y="37752"/>
                  <a:pt x="37752" y="48640"/>
                  <a:pt x="24320" y="48640"/>
                </a:cubicBezTo>
                <a:cubicBezTo>
                  <a:pt x="10888" y="48640"/>
                  <a:pt x="0" y="37752"/>
                  <a:pt x="0" y="24320"/>
                </a:cubicBezTo>
                <a:cubicBezTo>
                  <a:pt x="0" y="10888"/>
                  <a:pt x="10888" y="0"/>
                  <a:pt x="24320" y="0"/>
                </a:cubicBezTo>
                <a:close/>
              </a:path>
            </a:pathLst>
          </a:custGeom>
          <a:gradFill flip="none" rotWithShape="1">
            <a:gsLst>
              <a:gs pos="0">
                <a:schemeClr val="accent1"/>
              </a:gs>
              <a:gs pos="100000">
                <a:schemeClr val="accent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lumMod val="85000"/>
                  <a:lumOff val="15000"/>
                </a:schemeClr>
              </a:solidFill>
              <a:latin typeface="思源宋体 CN" panose="02020400000000000000" pitchFamily="18" charset="-122"/>
              <a:ea typeface="思源宋体 CN" panose="02020400000000000000" pitchFamily="18" charset="-122"/>
              <a:sym typeface="思源宋体 CN" panose="02020400000000000000" pitchFamily="18" charset="-122"/>
            </a:endParaRPr>
          </a:p>
        </p:txBody>
      </p:sp>
      <p:pic>
        <p:nvPicPr>
          <p:cNvPr id="16" name="图片 15">
            <a:extLst>
              <a:ext uri="{FF2B5EF4-FFF2-40B4-BE49-F238E27FC236}">
                <a16:creationId xmlns:a16="http://schemas.microsoft.com/office/drawing/2014/main" id="{4D67E971-77C0-EE6D-0EB0-E0743E77FD9F}"/>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7237153" y="1999861"/>
            <a:ext cx="3567559" cy="3849396"/>
          </a:xfrm>
          <a:prstGeom prst="rect">
            <a:avLst/>
          </a:prstGeom>
        </p:spPr>
      </p:pic>
      <p:sp>
        <p:nvSpPr>
          <p:cNvPr id="18" name="椭圆 17">
            <a:extLst>
              <a:ext uri="{FF2B5EF4-FFF2-40B4-BE49-F238E27FC236}">
                <a16:creationId xmlns:a16="http://schemas.microsoft.com/office/drawing/2014/main" id="{AFF9A1A5-9A9B-215D-B178-76FDE7CFD844}"/>
              </a:ext>
            </a:extLst>
          </p:cNvPr>
          <p:cNvSpPr/>
          <p:nvPr/>
        </p:nvSpPr>
        <p:spPr>
          <a:xfrm>
            <a:off x="10176327" y="1623785"/>
            <a:ext cx="406401" cy="406401"/>
          </a:xfrm>
          <a:prstGeom prst="ellipse">
            <a:avLst/>
          </a:prstGeom>
          <a:gradFill flip="none" rotWithShape="1">
            <a:gsLst>
              <a:gs pos="0">
                <a:schemeClr val="accent1"/>
              </a:gs>
              <a:gs pos="100000">
                <a:schemeClr val="accent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宋体 CN" panose="02020400000000000000" pitchFamily="18" charset="-122"/>
              <a:ea typeface="思源宋体 CN" panose="02020400000000000000" pitchFamily="18" charset="-122"/>
              <a:sym typeface="思源宋体 CN" panose="02020400000000000000" pitchFamily="18" charset="-122"/>
            </a:endParaRPr>
          </a:p>
        </p:txBody>
      </p:sp>
      <p:sp>
        <p:nvSpPr>
          <p:cNvPr id="20" name="文本框 19">
            <a:extLst>
              <a:ext uri="{FF2B5EF4-FFF2-40B4-BE49-F238E27FC236}">
                <a16:creationId xmlns:a16="http://schemas.microsoft.com/office/drawing/2014/main" id="{4DDE28E4-F5B2-FCAA-2D87-D45CCB3AB609}"/>
              </a:ext>
            </a:extLst>
          </p:cNvPr>
          <p:cNvSpPr txBox="1"/>
          <p:nvPr/>
        </p:nvSpPr>
        <p:spPr>
          <a:xfrm>
            <a:off x="1329033" y="1300684"/>
            <a:ext cx="5908120" cy="4339650"/>
          </a:xfrm>
          <a:prstGeom prst="rect">
            <a:avLst/>
          </a:prstGeom>
          <a:noFill/>
        </p:spPr>
        <p:txBody>
          <a:bodyPr wrap="square">
            <a:spAutoFit/>
          </a:bodyPr>
          <a:lstStyle/>
          <a:p>
            <a:pPr algn="ctr"/>
            <a:r>
              <a:rPr lang="en-US" altLang="zh-CN" sz="13800" dirty="0">
                <a:ln w="25400">
                  <a:solidFill>
                    <a:schemeClr val="tx1">
                      <a:lumMod val="75000"/>
                      <a:lumOff val="25000"/>
                    </a:schemeClr>
                  </a:solidFill>
                </a:ln>
                <a:solidFill>
                  <a:srgbClr val="FFC000"/>
                </a:solidFill>
                <a:latin typeface="思源黑体 CN Heavy" panose="020B0A00000000000000" pitchFamily="34" charset="-122"/>
                <a:ea typeface="思源黑体 CN Heavy" panose="020B0A00000000000000" pitchFamily="34" charset="-122"/>
                <a:sym typeface="思源宋体 CN" panose="02020400000000000000" pitchFamily="18" charset="-122"/>
              </a:rPr>
              <a:t>KHÁM</a:t>
            </a:r>
          </a:p>
          <a:p>
            <a:pPr algn="ctr"/>
            <a:r>
              <a:rPr lang="en-US" altLang="zh-CN" sz="13800" dirty="0">
                <a:ln w="25400">
                  <a:solidFill>
                    <a:schemeClr val="tx1">
                      <a:lumMod val="75000"/>
                      <a:lumOff val="25000"/>
                    </a:schemeClr>
                  </a:solidFill>
                </a:ln>
                <a:solidFill>
                  <a:srgbClr val="FFC000"/>
                </a:solidFill>
                <a:latin typeface="思源黑体 CN Heavy" panose="020B0A00000000000000" pitchFamily="34" charset="-122"/>
                <a:ea typeface="思源黑体 CN Heavy" panose="020B0A00000000000000" pitchFamily="34" charset="-122"/>
                <a:sym typeface="思源宋体 CN" panose="02020400000000000000" pitchFamily="18" charset="-122"/>
              </a:rPr>
              <a:t>PHÁ</a:t>
            </a:r>
            <a:endParaRPr lang="zh-CN" altLang="en-US" sz="13800" dirty="0">
              <a:ln w="25400">
                <a:solidFill>
                  <a:schemeClr val="tx1">
                    <a:lumMod val="75000"/>
                    <a:lumOff val="25000"/>
                  </a:schemeClr>
                </a:solidFill>
              </a:ln>
              <a:solidFill>
                <a:srgbClr val="FFC000"/>
              </a:solidFill>
              <a:latin typeface="思源黑体 CN Heavy" panose="020B0A00000000000000" pitchFamily="34" charset="-122"/>
              <a:ea typeface="思源黑体 CN Heavy" panose="020B0A00000000000000" pitchFamily="34" charset="-122"/>
              <a:sym typeface="思源宋体 CN" panose="02020400000000000000" pitchFamily="18" charset="-122"/>
            </a:endParaRPr>
          </a:p>
        </p:txBody>
      </p:sp>
    </p:spTree>
    <p:extLst>
      <p:ext uri="{BB962C8B-B14F-4D97-AF65-F5344CB8AC3E}">
        <p14:creationId xmlns:p14="http://schemas.microsoft.com/office/powerpoint/2010/main" val="583792370"/>
      </p:ext>
    </p:extLst>
  </p:cSld>
  <p:clrMapOvr>
    <a:masterClrMapping/>
  </p:clrMapOvr>
  <mc:AlternateContent xmlns:mc="http://schemas.openxmlformats.org/markup-compatibility/2006" xmlns:p14="http://schemas.microsoft.com/office/powerpoint/2010/main">
    <mc:Choice Requires="p14">
      <p:transition spd="slow" p14:dur="1250" advTm="5000">
        <p14:switch dir="r"/>
      </p:transition>
    </mc:Choice>
    <mc:Fallback xmlns="">
      <p:transition spd="slow"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iterate type="wd">
                                    <p:tmPct val="10000"/>
                                  </p:iterate>
                                  <p:childTnLst>
                                    <p:set>
                                      <p:cBhvr>
                                        <p:cTn id="6" dur="1" fill="hold">
                                          <p:stCondLst>
                                            <p:cond delay="0"/>
                                          </p:stCondLst>
                                        </p:cTn>
                                        <p:tgtEl>
                                          <p:spTgt spid="41"/>
                                        </p:tgtEl>
                                        <p:attrNameLst>
                                          <p:attrName>style.visibility</p:attrName>
                                        </p:attrNameLst>
                                      </p:cBhvr>
                                      <p:to>
                                        <p:strVal val="visible"/>
                                      </p:to>
                                    </p:set>
                                    <p:anim to="0" calcmode="lin" valueType="num">
                                      <p:cBhvr>
                                        <p:cTn id="7" dur="500" decel="100000" fill="hold">
                                          <p:stCondLst>
                                            <p:cond delay="0"/>
                                          </p:stCondLst>
                                        </p:cTn>
                                        <p:tgtEl>
                                          <p:spTgt spid="41"/>
                                        </p:tgtEl>
                                        <p:attrNameLst>
                                          <p:attrName>ppt_y</p:attrName>
                                        </p:attrNameLst>
                                      </p:cBhvr>
                                      <p:tavLst>
                                        <p:tav tm="0">
                                          <p:val>
                                            <p:strVal val="ppt_y-0.02"/>
                                          </p:val>
                                        </p:tav>
                                        <p:tav tm="100000">
                                          <p:val>
                                            <p:strVal val="#ppt_y"/>
                                          </p:val>
                                        </p:tav>
                                      </p:tavLst>
                                    </p:anim>
                                    <p:animEffect transition="in" filter="fade">
                                      <p:cBhvr>
                                        <p:cTn id="8" dur="500">
                                          <p:stCondLst>
                                            <p:cond delay="0"/>
                                          </p:stCondLst>
                                        </p:cTn>
                                        <p:tgtEl>
                                          <p:spTgt spid="41"/>
                                        </p:tgtEl>
                                      </p:cBhvr>
                                    </p:animEffect>
                                    <p:animScale>
                                      <p:cBhvr>
                                        <p:cTn id="9" dur="500" decel="100000" fill="hold">
                                          <p:stCondLst>
                                            <p:cond delay="0"/>
                                          </p:stCondLst>
                                        </p:cTn>
                                        <p:tgtEl>
                                          <p:spTgt spid="41"/>
                                        </p:tgtEl>
                                      </p:cBhvr>
                                      <p:by x="100000" y="100000"/>
                                      <p:from x="110000" y="110000"/>
                                      <p:to x="100000" y="100000"/>
                                    </p:animScale>
                                  </p:childTnLst>
                                </p:cTn>
                              </p:par>
                              <p:par>
                                <p:cTn id="10" presetID="10" presetClass="entr" presetSubtype="0" fill="hold" nodeType="withEffect">
                                  <p:stCondLst>
                                    <p:cond delay="0"/>
                                  </p:stCondLst>
                                  <p:iterate type="wd">
                                    <p:tmPct val="10000"/>
                                  </p:iterate>
                                  <p:childTnLst>
                                    <p:set>
                                      <p:cBhvr>
                                        <p:cTn id="11" dur="1" fill="hold">
                                          <p:stCondLst>
                                            <p:cond delay="0"/>
                                          </p:stCondLst>
                                        </p:cTn>
                                        <p:tgtEl>
                                          <p:spTgt spid="16"/>
                                        </p:tgtEl>
                                        <p:attrNameLst>
                                          <p:attrName>style.visibility</p:attrName>
                                        </p:attrNameLst>
                                      </p:cBhvr>
                                      <p:to>
                                        <p:strVal val="visible"/>
                                      </p:to>
                                    </p:set>
                                    <p:anim to="0" calcmode="lin" valueType="num">
                                      <p:cBhvr>
                                        <p:cTn id="12" dur="500" decel="100000" fill="hold">
                                          <p:stCondLst>
                                            <p:cond delay="0"/>
                                          </p:stCondLst>
                                        </p:cTn>
                                        <p:tgtEl>
                                          <p:spTgt spid="16"/>
                                        </p:tgtEl>
                                        <p:attrNameLst>
                                          <p:attrName>ppt_y</p:attrName>
                                        </p:attrNameLst>
                                      </p:cBhvr>
                                      <p:tavLst>
                                        <p:tav tm="0">
                                          <p:val>
                                            <p:strVal val="ppt_y-0.02"/>
                                          </p:val>
                                        </p:tav>
                                        <p:tav tm="100000">
                                          <p:val>
                                            <p:strVal val="#ppt_y"/>
                                          </p:val>
                                        </p:tav>
                                      </p:tavLst>
                                    </p:anim>
                                    <p:animEffect transition="in" filter="fade">
                                      <p:cBhvr>
                                        <p:cTn id="13" dur="500">
                                          <p:stCondLst>
                                            <p:cond delay="0"/>
                                          </p:stCondLst>
                                        </p:cTn>
                                        <p:tgtEl>
                                          <p:spTgt spid="16"/>
                                        </p:tgtEl>
                                      </p:cBhvr>
                                    </p:animEffect>
                                    <p:animScale>
                                      <p:cBhvr>
                                        <p:cTn id="14" dur="500" decel="100000" fill="hold">
                                          <p:stCondLst>
                                            <p:cond delay="0"/>
                                          </p:stCondLst>
                                        </p:cTn>
                                        <p:tgtEl>
                                          <p:spTgt spid="16"/>
                                        </p:tgtEl>
                                      </p:cBhvr>
                                      <p:by x="100000" y="100000"/>
                                      <p:from x="110000" y="110000"/>
                                      <p:to x="100000" y="100000"/>
                                    </p:animScale>
                                  </p:childTnLst>
                                </p:cTn>
                              </p:par>
                              <p:par>
                                <p:cTn id="15" presetID="10" presetClass="entr" presetSubtype="0" fill="hold" grpId="0" nodeType="withEffect">
                                  <p:stCondLst>
                                    <p:cond delay="0"/>
                                  </p:stCondLst>
                                  <p:iterate type="wd">
                                    <p:tmPct val="10000"/>
                                  </p:iterate>
                                  <p:childTnLst>
                                    <p:set>
                                      <p:cBhvr>
                                        <p:cTn id="16" dur="1" fill="hold">
                                          <p:stCondLst>
                                            <p:cond delay="0"/>
                                          </p:stCondLst>
                                        </p:cTn>
                                        <p:tgtEl>
                                          <p:spTgt spid="40"/>
                                        </p:tgtEl>
                                        <p:attrNameLst>
                                          <p:attrName>style.visibility</p:attrName>
                                        </p:attrNameLst>
                                      </p:cBhvr>
                                      <p:to>
                                        <p:strVal val="visible"/>
                                      </p:to>
                                    </p:set>
                                    <p:anim to="0" calcmode="lin" valueType="num">
                                      <p:cBhvr>
                                        <p:cTn id="17" dur="500" decel="100000" fill="hold">
                                          <p:stCondLst>
                                            <p:cond delay="0"/>
                                          </p:stCondLst>
                                        </p:cTn>
                                        <p:tgtEl>
                                          <p:spTgt spid="40"/>
                                        </p:tgtEl>
                                        <p:attrNameLst>
                                          <p:attrName>ppt_y</p:attrName>
                                        </p:attrNameLst>
                                      </p:cBhvr>
                                      <p:tavLst>
                                        <p:tav tm="0">
                                          <p:val>
                                            <p:strVal val="ppt_y-0.02"/>
                                          </p:val>
                                        </p:tav>
                                        <p:tav tm="100000">
                                          <p:val>
                                            <p:strVal val="#ppt_y"/>
                                          </p:val>
                                        </p:tav>
                                      </p:tavLst>
                                    </p:anim>
                                    <p:animEffect transition="in" filter="fade">
                                      <p:cBhvr>
                                        <p:cTn id="18" dur="500">
                                          <p:stCondLst>
                                            <p:cond delay="0"/>
                                          </p:stCondLst>
                                        </p:cTn>
                                        <p:tgtEl>
                                          <p:spTgt spid="40"/>
                                        </p:tgtEl>
                                      </p:cBhvr>
                                    </p:animEffect>
                                    <p:animScale>
                                      <p:cBhvr>
                                        <p:cTn id="19" dur="500" decel="100000" fill="hold">
                                          <p:stCondLst>
                                            <p:cond delay="0"/>
                                          </p:stCondLst>
                                        </p:cTn>
                                        <p:tgtEl>
                                          <p:spTgt spid="40"/>
                                        </p:tgtEl>
                                      </p:cBhvr>
                                      <p:by x="100000" y="100000"/>
                                      <p:from x="110000" y="110000"/>
                                      <p:to x="100000" y="100000"/>
                                    </p:animScale>
                                  </p:childTnLst>
                                </p:cTn>
                              </p:par>
                              <p:par>
                                <p:cTn id="20" presetID="10" presetClass="entr" presetSubtype="0" fill="hold" grpId="0" nodeType="withEffect">
                                  <p:stCondLst>
                                    <p:cond delay="0"/>
                                  </p:stCondLst>
                                  <p:iterate type="wd">
                                    <p:tmPct val="10000"/>
                                  </p:iterate>
                                  <p:childTnLst>
                                    <p:set>
                                      <p:cBhvr>
                                        <p:cTn id="21" dur="1" fill="hold">
                                          <p:stCondLst>
                                            <p:cond delay="0"/>
                                          </p:stCondLst>
                                        </p:cTn>
                                        <p:tgtEl>
                                          <p:spTgt spid="18"/>
                                        </p:tgtEl>
                                        <p:attrNameLst>
                                          <p:attrName>style.visibility</p:attrName>
                                        </p:attrNameLst>
                                      </p:cBhvr>
                                      <p:to>
                                        <p:strVal val="visible"/>
                                      </p:to>
                                    </p:set>
                                    <p:anim to="0" calcmode="lin" valueType="num">
                                      <p:cBhvr>
                                        <p:cTn id="22" dur="500" decel="100000" fill="hold">
                                          <p:stCondLst>
                                            <p:cond delay="0"/>
                                          </p:stCondLst>
                                        </p:cTn>
                                        <p:tgtEl>
                                          <p:spTgt spid="18"/>
                                        </p:tgtEl>
                                        <p:attrNameLst>
                                          <p:attrName>ppt_y</p:attrName>
                                        </p:attrNameLst>
                                      </p:cBhvr>
                                      <p:tavLst>
                                        <p:tav tm="0">
                                          <p:val>
                                            <p:strVal val="ppt_y-0.02"/>
                                          </p:val>
                                        </p:tav>
                                        <p:tav tm="100000">
                                          <p:val>
                                            <p:strVal val="#ppt_y"/>
                                          </p:val>
                                        </p:tav>
                                      </p:tavLst>
                                    </p:anim>
                                    <p:animEffect transition="in" filter="fade">
                                      <p:cBhvr>
                                        <p:cTn id="23" dur="500">
                                          <p:stCondLst>
                                            <p:cond delay="0"/>
                                          </p:stCondLst>
                                        </p:cTn>
                                        <p:tgtEl>
                                          <p:spTgt spid="18"/>
                                        </p:tgtEl>
                                      </p:cBhvr>
                                    </p:animEffect>
                                    <p:animScale>
                                      <p:cBhvr>
                                        <p:cTn id="24" dur="500" decel="100000" fill="hold">
                                          <p:stCondLst>
                                            <p:cond delay="0"/>
                                          </p:stCondLst>
                                        </p:cTn>
                                        <p:tgtEl>
                                          <p:spTgt spid="18"/>
                                        </p:tgtEl>
                                      </p:cBhvr>
                                      <p:by x="100000" y="100000"/>
                                      <p:from x="110000" y="110000"/>
                                      <p:to x="100000" y="100000"/>
                                    </p:animScale>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randombar(horizontal)">
                                      <p:cBhvr>
                                        <p:cTn id="2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18" grpId="0" animBg="1"/>
      <p:bldP spid="2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组合 27">
            <a:extLst>
              <a:ext uri="{FF2B5EF4-FFF2-40B4-BE49-F238E27FC236}">
                <a16:creationId xmlns:a16="http://schemas.microsoft.com/office/drawing/2014/main" id="{1AE7C6A4-CF1F-F17C-403D-9DC196D292CD}"/>
              </a:ext>
            </a:extLst>
          </p:cNvPr>
          <p:cNvGrpSpPr/>
          <p:nvPr/>
        </p:nvGrpSpPr>
        <p:grpSpPr>
          <a:xfrm>
            <a:off x="228770" y="189990"/>
            <a:ext cx="1270000" cy="1270000"/>
            <a:chOff x="3098800" y="2425700"/>
            <a:chExt cx="1270000" cy="1270000"/>
          </a:xfrm>
        </p:grpSpPr>
        <p:sp>
          <p:nvSpPr>
            <p:cNvPr id="24" name="椭圆 23">
              <a:extLst>
                <a:ext uri="{FF2B5EF4-FFF2-40B4-BE49-F238E27FC236}">
                  <a16:creationId xmlns:a16="http://schemas.microsoft.com/office/drawing/2014/main" id="{2812AC02-B174-2FC3-F323-4259B051AE8B}"/>
                </a:ext>
              </a:extLst>
            </p:cNvPr>
            <p:cNvSpPr/>
            <p:nvPr/>
          </p:nvSpPr>
          <p:spPr>
            <a:xfrm>
              <a:off x="3238500" y="2565400"/>
              <a:ext cx="990600" cy="9906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latin typeface="思源宋体 CN" panose="02020400000000000000" pitchFamily="18" charset="-122"/>
                  <a:ea typeface="思源宋体 CN" panose="02020400000000000000" pitchFamily="18" charset="-122"/>
                  <a:sym typeface="思源宋体 CN" panose="02020400000000000000" pitchFamily="18" charset="-122"/>
                </a:rPr>
                <a:t>01</a:t>
              </a:r>
              <a:endParaRPr lang="zh-CN" altLang="en-US" sz="3200" dirty="0">
                <a:latin typeface="思源宋体 CN" panose="02020400000000000000" pitchFamily="18" charset="-122"/>
                <a:ea typeface="思源宋体 CN" panose="02020400000000000000" pitchFamily="18" charset="-122"/>
                <a:sym typeface="思源宋体 CN" panose="02020400000000000000" pitchFamily="18" charset="-122"/>
              </a:endParaRPr>
            </a:p>
          </p:txBody>
        </p:sp>
        <p:sp>
          <p:nvSpPr>
            <p:cNvPr id="27" name="椭圆 26">
              <a:extLst>
                <a:ext uri="{FF2B5EF4-FFF2-40B4-BE49-F238E27FC236}">
                  <a16:creationId xmlns:a16="http://schemas.microsoft.com/office/drawing/2014/main" id="{2E685986-B0D4-CFB5-6583-49D5A962A580}"/>
                </a:ext>
              </a:extLst>
            </p:cNvPr>
            <p:cNvSpPr/>
            <p:nvPr/>
          </p:nvSpPr>
          <p:spPr>
            <a:xfrm>
              <a:off x="3098800" y="2425700"/>
              <a:ext cx="1270000" cy="1270000"/>
            </a:xfrm>
            <a:prstGeom prst="ellipse">
              <a:avLst/>
            </a:prstGeom>
            <a:noFill/>
            <a:ln>
              <a:solidFill>
                <a:schemeClr val="bg1">
                  <a:lumMod val="8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latin typeface="思源宋体 CN" panose="02020400000000000000" pitchFamily="18" charset="-122"/>
                <a:ea typeface="思源宋体 CN" panose="02020400000000000000" pitchFamily="18" charset="-122"/>
                <a:sym typeface="思源宋体 CN" panose="02020400000000000000" pitchFamily="18" charset="-122"/>
              </a:endParaRPr>
            </a:p>
          </p:txBody>
        </p:sp>
      </p:grpSp>
      <p:sp>
        <p:nvSpPr>
          <p:cNvPr id="56" name="文本框 55">
            <a:extLst>
              <a:ext uri="{FF2B5EF4-FFF2-40B4-BE49-F238E27FC236}">
                <a16:creationId xmlns:a16="http://schemas.microsoft.com/office/drawing/2014/main" id="{4264905E-46C7-FFB6-53D5-55EB210BE435}"/>
              </a:ext>
            </a:extLst>
          </p:cNvPr>
          <p:cNvSpPr txBox="1"/>
          <p:nvPr/>
        </p:nvSpPr>
        <p:spPr>
          <a:xfrm>
            <a:off x="1048161" y="1808034"/>
            <a:ext cx="3639585" cy="3046988"/>
          </a:xfrm>
          <a:prstGeom prst="rect">
            <a:avLst/>
          </a:prstGeom>
          <a:solidFill>
            <a:schemeClr val="accent1">
              <a:lumMod val="60000"/>
              <a:lumOff val="40000"/>
            </a:schemeClr>
          </a:solidFill>
          <a:ln w="38100">
            <a:solidFill>
              <a:schemeClr val="tx1">
                <a:lumMod val="75000"/>
                <a:lumOff val="25000"/>
              </a:schemeClr>
            </a:solidFill>
            <a:prstDash val="lgDash"/>
          </a:ln>
        </p:spPr>
        <p:txBody>
          <a:bodyPr wrap="square">
            <a:spAutoFit/>
          </a:bodyPr>
          <a:lstStyle/>
          <a:p>
            <a:pPr algn="ctr"/>
            <a:r>
              <a:rPr lang="en-US" altLang="zh-CN" sz="3200" b="1" dirty="0" err="1">
                <a:solidFill>
                  <a:srgbClr val="C00000"/>
                </a:solidFill>
                <a:latin typeface="Cambria" panose="02040503050406030204" pitchFamily="18" charset="0"/>
                <a:ea typeface="Cambria" panose="02040503050406030204" pitchFamily="18" charset="0"/>
                <a:sym typeface="思源宋体 CN" panose="02020400000000000000" pitchFamily="18" charset="-122"/>
              </a:rPr>
              <a:t>Quan</a:t>
            </a:r>
            <a:r>
              <a:rPr lang="en-US" altLang="zh-CN" sz="3200" b="1" dirty="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200" b="1" dirty="0" err="1">
                <a:solidFill>
                  <a:srgbClr val="C00000"/>
                </a:solidFill>
                <a:latin typeface="Cambria" panose="02040503050406030204" pitchFamily="18" charset="0"/>
                <a:ea typeface="Cambria" panose="02040503050406030204" pitchFamily="18" charset="0"/>
                <a:sym typeface="思源宋体 CN" panose="02020400000000000000" pitchFamily="18" charset="-122"/>
              </a:rPr>
              <a:t>sát</a:t>
            </a:r>
            <a:r>
              <a:rPr lang="en-US" altLang="zh-CN" sz="3200" b="1" dirty="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200" b="1" dirty="0" err="1">
                <a:solidFill>
                  <a:srgbClr val="C00000"/>
                </a:solidFill>
                <a:latin typeface="Cambria" panose="02040503050406030204" pitchFamily="18" charset="0"/>
                <a:ea typeface="Cambria" panose="02040503050406030204" pitchFamily="18" charset="0"/>
                <a:sym typeface="思源宋体 CN" panose="02020400000000000000" pitchFamily="18" charset="-122"/>
              </a:rPr>
              <a:t>các</a:t>
            </a:r>
            <a:r>
              <a:rPr lang="en-US" altLang="zh-CN" sz="3200" b="1" dirty="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200" b="1" dirty="0" err="1">
                <a:solidFill>
                  <a:srgbClr val="C00000"/>
                </a:solidFill>
                <a:latin typeface="Cambria" panose="02040503050406030204" pitchFamily="18" charset="0"/>
                <a:ea typeface="Cambria" panose="02040503050406030204" pitchFamily="18" charset="0"/>
                <a:sym typeface="思源宋体 CN" panose="02020400000000000000" pitchFamily="18" charset="-122"/>
              </a:rPr>
              <a:t>hình</a:t>
            </a:r>
            <a:r>
              <a:rPr lang="en-US" altLang="zh-CN" sz="3200" b="1" dirty="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200" b="1" dirty="0" err="1">
                <a:solidFill>
                  <a:srgbClr val="C00000"/>
                </a:solidFill>
                <a:latin typeface="Cambria" panose="02040503050406030204" pitchFamily="18" charset="0"/>
                <a:ea typeface="Cambria" panose="02040503050406030204" pitchFamily="18" charset="0"/>
                <a:sym typeface="思源宋体 CN" panose="02020400000000000000" pitchFamily="18" charset="-122"/>
              </a:rPr>
              <a:t>dưới</a:t>
            </a:r>
            <a:r>
              <a:rPr lang="en-US" altLang="zh-CN" sz="3200" b="1" dirty="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200" b="1" dirty="0" err="1">
                <a:solidFill>
                  <a:srgbClr val="C00000"/>
                </a:solidFill>
                <a:latin typeface="Cambria" panose="02040503050406030204" pitchFamily="18" charset="0"/>
                <a:ea typeface="Cambria" panose="02040503050406030204" pitchFamily="18" charset="0"/>
                <a:sym typeface="思源宋体 CN" panose="02020400000000000000" pitchFamily="18" charset="-122"/>
              </a:rPr>
              <a:t>đây</a:t>
            </a:r>
            <a:r>
              <a:rPr lang="en-US" altLang="zh-CN" sz="3200" b="1" dirty="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200" b="1" dirty="0" err="1">
                <a:solidFill>
                  <a:srgbClr val="C00000"/>
                </a:solidFill>
                <a:latin typeface="Cambria" panose="02040503050406030204" pitchFamily="18" charset="0"/>
                <a:ea typeface="Cambria" panose="02040503050406030204" pitchFamily="18" charset="0"/>
                <a:sym typeface="思源宋体 CN" panose="02020400000000000000" pitchFamily="18" charset="-122"/>
              </a:rPr>
              <a:t>và</a:t>
            </a:r>
            <a:r>
              <a:rPr lang="en-US" altLang="zh-CN" sz="3200" b="1" dirty="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200" b="1" dirty="0" err="1">
                <a:solidFill>
                  <a:srgbClr val="C00000"/>
                </a:solidFill>
                <a:latin typeface="Cambria" panose="02040503050406030204" pitchFamily="18" charset="0"/>
                <a:ea typeface="Cambria" panose="02040503050406030204" pitchFamily="18" charset="0"/>
                <a:sym typeface="思源宋体 CN" panose="02020400000000000000" pitchFamily="18" charset="-122"/>
              </a:rPr>
              <a:t>cho</a:t>
            </a:r>
            <a:r>
              <a:rPr lang="en-US" altLang="zh-CN" sz="3200" b="1" dirty="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200" b="1" dirty="0" err="1">
                <a:solidFill>
                  <a:srgbClr val="C00000"/>
                </a:solidFill>
                <a:latin typeface="Cambria" panose="02040503050406030204" pitchFamily="18" charset="0"/>
                <a:ea typeface="Cambria" panose="02040503050406030204" pitchFamily="18" charset="0"/>
                <a:sym typeface="思源宋体 CN" panose="02020400000000000000" pitchFamily="18" charset="-122"/>
              </a:rPr>
              <a:t>biết</a:t>
            </a:r>
            <a:r>
              <a:rPr lang="en-US" altLang="zh-CN" sz="3200" b="1" dirty="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200" b="1" dirty="0" err="1">
                <a:solidFill>
                  <a:srgbClr val="C00000"/>
                </a:solidFill>
                <a:latin typeface="Cambria" panose="02040503050406030204" pitchFamily="18" charset="0"/>
                <a:ea typeface="Cambria" panose="02040503050406030204" pitchFamily="18" charset="0"/>
                <a:sym typeface="思源宋体 CN" panose="02020400000000000000" pitchFamily="18" charset="-122"/>
              </a:rPr>
              <a:t>việc</a:t>
            </a:r>
            <a:r>
              <a:rPr lang="en-US" altLang="zh-CN" sz="3200" b="1" dirty="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200" b="1" dirty="0" err="1">
                <a:solidFill>
                  <a:srgbClr val="C00000"/>
                </a:solidFill>
                <a:latin typeface="Cambria" panose="02040503050406030204" pitchFamily="18" charset="0"/>
                <a:ea typeface="Cambria" panose="02040503050406030204" pitchFamily="18" charset="0"/>
                <a:sym typeface="思源宋体 CN" panose="02020400000000000000" pitchFamily="18" charset="-122"/>
              </a:rPr>
              <a:t>làm</a:t>
            </a:r>
            <a:r>
              <a:rPr lang="en-US" altLang="zh-CN" sz="3200" b="1" dirty="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200" b="1" dirty="0" err="1">
                <a:solidFill>
                  <a:srgbClr val="C00000"/>
                </a:solidFill>
                <a:latin typeface="Cambria" panose="02040503050406030204" pitchFamily="18" charset="0"/>
                <a:ea typeface="Cambria" panose="02040503050406030204" pitchFamily="18" charset="0"/>
                <a:sym typeface="思源宋体 CN" panose="02020400000000000000" pitchFamily="18" charset="-122"/>
              </a:rPr>
              <a:t>nào</a:t>
            </a:r>
            <a:r>
              <a:rPr lang="en-US" altLang="zh-CN" sz="3200" b="1" dirty="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200" b="1" dirty="0" err="1">
                <a:solidFill>
                  <a:srgbClr val="C00000"/>
                </a:solidFill>
                <a:latin typeface="Cambria" panose="02040503050406030204" pitchFamily="18" charset="0"/>
                <a:ea typeface="Cambria" panose="02040503050406030204" pitchFamily="18" charset="0"/>
                <a:sym typeface="思源宋体 CN" panose="02020400000000000000" pitchFamily="18" charset="-122"/>
              </a:rPr>
              <a:t>có</a:t>
            </a:r>
            <a:r>
              <a:rPr lang="en-US" altLang="zh-CN" sz="3200" b="1" dirty="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200" b="1" dirty="0" err="1">
                <a:solidFill>
                  <a:srgbClr val="C00000"/>
                </a:solidFill>
                <a:latin typeface="Cambria" panose="02040503050406030204" pitchFamily="18" charset="0"/>
                <a:ea typeface="Cambria" panose="02040503050406030204" pitchFamily="18" charset="0"/>
                <a:sym typeface="思源宋体 CN" panose="02020400000000000000" pitchFamily="18" charset="-122"/>
              </a:rPr>
              <a:t>lợi</a:t>
            </a:r>
            <a:r>
              <a:rPr lang="en-US" altLang="zh-CN" sz="3200" b="1" dirty="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200" b="1" dirty="0" err="1">
                <a:solidFill>
                  <a:srgbClr val="C00000"/>
                </a:solidFill>
                <a:latin typeface="Cambria" panose="02040503050406030204" pitchFamily="18" charset="0"/>
                <a:ea typeface="Cambria" panose="02040503050406030204" pitchFamily="18" charset="0"/>
                <a:sym typeface="思源宋体 CN" panose="02020400000000000000" pitchFamily="18" charset="-122"/>
              </a:rPr>
              <a:t>việc</a:t>
            </a:r>
            <a:r>
              <a:rPr lang="en-US" altLang="zh-CN" sz="3200" b="1" dirty="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200" b="1" dirty="0" err="1">
                <a:solidFill>
                  <a:srgbClr val="C00000"/>
                </a:solidFill>
                <a:latin typeface="Cambria" panose="02040503050406030204" pitchFamily="18" charset="0"/>
                <a:ea typeface="Cambria" panose="02040503050406030204" pitchFamily="18" charset="0"/>
                <a:sym typeface="思源宋体 CN" panose="02020400000000000000" pitchFamily="18" charset="-122"/>
              </a:rPr>
              <a:t>nào</a:t>
            </a:r>
            <a:r>
              <a:rPr lang="en-US" altLang="zh-CN" sz="3200" b="1" dirty="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200" b="1" dirty="0" err="1">
                <a:solidFill>
                  <a:srgbClr val="C00000"/>
                </a:solidFill>
                <a:latin typeface="Cambria" panose="02040503050406030204" pitchFamily="18" charset="0"/>
                <a:ea typeface="Cambria" panose="02040503050406030204" pitchFamily="18" charset="0"/>
                <a:sym typeface="思源宋体 CN" panose="02020400000000000000" pitchFamily="18" charset="-122"/>
              </a:rPr>
              <a:t>có</a:t>
            </a:r>
            <a:r>
              <a:rPr lang="en-US" altLang="zh-CN" sz="3200" b="1" dirty="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200" b="1" dirty="0" err="1">
                <a:solidFill>
                  <a:srgbClr val="C00000"/>
                </a:solidFill>
                <a:latin typeface="Cambria" panose="02040503050406030204" pitchFamily="18" charset="0"/>
                <a:ea typeface="Cambria" panose="02040503050406030204" pitchFamily="18" charset="0"/>
                <a:sym typeface="思源宋体 CN" panose="02020400000000000000" pitchFamily="18" charset="-122"/>
              </a:rPr>
              <a:t>hại</a:t>
            </a:r>
            <a:r>
              <a:rPr lang="en-US" altLang="zh-CN" sz="3200" b="1" dirty="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200" b="1" dirty="0" err="1">
                <a:solidFill>
                  <a:srgbClr val="C00000"/>
                </a:solidFill>
                <a:latin typeface="Cambria" panose="02040503050406030204" pitchFamily="18" charset="0"/>
                <a:ea typeface="Cambria" panose="02040503050406030204" pitchFamily="18" charset="0"/>
                <a:sym typeface="思源宋体 CN" panose="02020400000000000000" pitchFamily="18" charset="-122"/>
              </a:rPr>
              <a:t>cho</a:t>
            </a:r>
            <a:r>
              <a:rPr lang="en-US" altLang="zh-CN" sz="3200" b="1" dirty="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200" b="1" dirty="0" err="1">
                <a:solidFill>
                  <a:srgbClr val="C00000"/>
                </a:solidFill>
                <a:latin typeface="Cambria" panose="02040503050406030204" pitchFamily="18" charset="0"/>
                <a:ea typeface="Cambria" panose="02040503050406030204" pitchFamily="18" charset="0"/>
                <a:sym typeface="思源宋体 CN" panose="02020400000000000000" pitchFamily="18" charset="-122"/>
              </a:rPr>
              <a:t>cơ</a:t>
            </a:r>
            <a:r>
              <a:rPr lang="en-US" altLang="zh-CN" sz="3200" b="1" dirty="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200" b="1" dirty="0" err="1">
                <a:solidFill>
                  <a:srgbClr val="C00000"/>
                </a:solidFill>
                <a:latin typeface="Cambria" panose="02040503050406030204" pitchFamily="18" charset="0"/>
                <a:ea typeface="Cambria" panose="02040503050406030204" pitchFamily="18" charset="0"/>
                <a:sym typeface="思源宋体 CN" panose="02020400000000000000" pitchFamily="18" charset="-122"/>
              </a:rPr>
              <a:t>quan</a:t>
            </a:r>
            <a:r>
              <a:rPr lang="en-US" altLang="zh-CN" sz="3200" b="1" dirty="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200" b="1" dirty="0" err="1">
                <a:solidFill>
                  <a:srgbClr val="C00000"/>
                </a:solidFill>
                <a:latin typeface="Cambria" panose="02040503050406030204" pitchFamily="18" charset="0"/>
                <a:ea typeface="Cambria" panose="02040503050406030204" pitchFamily="18" charset="0"/>
                <a:sym typeface="思源宋体 CN" panose="02020400000000000000" pitchFamily="18" charset="-122"/>
              </a:rPr>
              <a:t>thần</a:t>
            </a:r>
            <a:r>
              <a:rPr lang="en-US" altLang="zh-CN" sz="3200" b="1" dirty="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200" b="1" dirty="0" err="1">
                <a:solidFill>
                  <a:srgbClr val="C00000"/>
                </a:solidFill>
                <a:latin typeface="Cambria" panose="02040503050406030204" pitchFamily="18" charset="0"/>
                <a:ea typeface="Cambria" panose="02040503050406030204" pitchFamily="18" charset="0"/>
                <a:sym typeface="思源宋体 CN" panose="02020400000000000000" pitchFamily="18" charset="-122"/>
              </a:rPr>
              <a:t>kinh</a:t>
            </a:r>
            <a:r>
              <a:rPr lang="en-US" altLang="zh-CN" sz="3200" b="1" dirty="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200" b="1" dirty="0" err="1">
                <a:solidFill>
                  <a:srgbClr val="C00000"/>
                </a:solidFill>
                <a:latin typeface="Cambria" panose="02040503050406030204" pitchFamily="18" charset="0"/>
                <a:ea typeface="Cambria" panose="02040503050406030204" pitchFamily="18" charset="0"/>
                <a:sym typeface="思源宋体 CN" panose="02020400000000000000" pitchFamily="18" charset="-122"/>
              </a:rPr>
              <a:t>Vì</a:t>
            </a:r>
            <a:r>
              <a:rPr lang="en-US" altLang="zh-CN" sz="3200" b="1" dirty="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200" b="1" dirty="0" err="1">
                <a:solidFill>
                  <a:srgbClr val="C00000"/>
                </a:solidFill>
                <a:latin typeface="Cambria" panose="02040503050406030204" pitchFamily="18" charset="0"/>
                <a:ea typeface="Cambria" panose="02040503050406030204" pitchFamily="18" charset="0"/>
                <a:sym typeface="思源宋体 CN" panose="02020400000000000000" pitchFamily="18" charset="-122"/>
              </a:rPr>
              <a:t>sao</a:t>
            </a:r>
            <a:r>
              <a:rPr lang="en-US" altLang="zh-CN" sz="3200" b="1" dirty="0">
                <a:solidFill>
                  <a:srgbClr val="C00000"/>
                </a:solidFill>
                <a:latin typeface="Cambria" panose="02040503050406030204" pitchFamily="18" charset="0"/>
                <a:ea typeface="Cambria" panose="02040503050406030204" pitchFamily="18" charset="0"/>
                <a:sym typeface="思源宋体 CN" panose="02020400000000000000" pitchFamily="18" charset="-122"/>
              </a:rPr>
              <a:t>?</a:t>
            </a:r>
            <a:endParaRPr lang="zh-CN" altLang="en-US" sz="3200" b="1" dirty="0">
              <a:solidFill>
                <a:srgbClr val="C00000"/>
              </a:solidFill>
              <a:latin typeface="Cambria" panose="02040503050406030204" pitchFamily="18" charset="0"/>
              <a:ea typeface="思源宋体 CN" panose="02020400000000000000" pitchFamily="18" charset="-122"/>
              <a:sym typeface="思源宋体 CN" panose="02020400000000000000" pitchFamily="18" charset="-122"/>
            </a:endParaRPr>
          </a:p>
        </p:txBody>
      </p:sp>
      <p:pic>
        <p:nvPicPr>
          <p:cNvPr id="2" name="Picture 1"/>
          <p:cNvPicPr>
            <a:picLocks noChangeAspect="1"/>
          </p:cNvPicPr>
          <p:nvPr/>
        </p:nvPicPr>
        <p:blipFill>
          <a:blip r:embed="rId2"/>
          <a:stretch>
            <a:fillRect/>
          </a:stretch>
        </p:blipFill>
        <p:spPr>
          <a:xfrm>
            <a:off x="4981149" y="812612"/>
            <a:ext cx="6090402" cy="2605850"/>
          </a:xfrm>
          <a:prstGeom prst="rect">
            <a:avLst/>
          </a:prstGeom>
        </p:spPr>
      </p:pic>
      <p:pic>
        <p:nvPicPr>
          <p:cNvPr id="3" name="Picture 2"/>
          <p:cNvPicPr>
            <a:picLocks noChangeAspect="1"/>
          </p:cNvPicPr>
          <p:nvPr/>
        </p:nvPicPr>
        <p:blipFill>
          <a:blip r:embed="rId3"/>
          <a:stretch>
            <a:fillRect/>
          </a:stretch>
        </p:blipFill>
        <p:spPr>
          <a:xfrm>
            <a:off x="4981149" y="3418462"/>
            <a:ext cx="6090402" cy="2650602"/>
          </a:xfrm>
          <a:prstGeom prst="rect">
            <a:avLst/>
          </a:prstGeom>
        </p:spPr>
      </p:pic>
    </p:spTree>
    <p:extLst>
      <p:ext uri="{BB962C8B-B14F-4D97-AF65-F5344CB8AC3E}">
        <p14:creationId xmlns:p14="http://schemas.microsoft.com/office/powerpoint/2010/main" val="1312531443"/>
      </p:ext>
    </p:extLst>
  </p:cSld>
  <p:clrMapOvr>
    <a:masterClrMapping/>
  </p:clrMapOvr>
  <mc:AlternateContent xmlns:mc="http://schemas.openxmlformats.org/markup-compatibility/2006" xmlns:p14="http://schemas.microsoft.com/office/powerpoint/2010/main">
    <mc:Choice Requires="p14">
      <p:transition spd="slow" p14:dur="1600" advTm="5000">
        <p14:gallery dir="l"/>
      </p:transition>
    </mc:Choice>
    <mc:Fallback xmlns="">
      <p:transition spd="slow"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randombar(horizontal)">
                                      <p:cBhvr>
                                        <p:cTn id="7" dur="500"/>
                                        <p:tgtEl>
                                          <p:spTgt spid="56"/>
                                        </p:tgtEl>
                                      </p:cBhvr>
                                    </p:animEffect>
                                  </p:childTnLst>
                                </p:cTn>
                              </p:par>
                              <p:par>
                                <p:cTn id="8" presetID="14" presetClass="entr" presetSubtype="10" fill="hold"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randombar(horizontal)">
                                      <p:cBhvr>
                                        <p:cTn id="10" dur="500"/>
                                        <p:tgtEl>
                                          <p:spTgt spid="2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par>
                                <p:cTn id="16" presetID="22" presetClass="entr" presetSubtype="4"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down)">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组合 27">
            <a:extLst>
              <a:ext uri="{FF2B5EF4-FFF2-40B4-BE49-F238E27FC236}">
                <a16:creationId xmlns:a16="http://schemas.microsoft.com/office/drawing/2014/main" id="{1AE7C6A4-CF1F-F17C-403D-9DC196D292CD}"/>
              </a:ext>
            </a:extLst>
          </p:cNvPr>
          <p:cNvGrpSpPr/>
          <p:nvPr/>
        </p:nvGrpSpPr>
        <p:grpSpPr>
          <a:xfrm>
            <a:off x="228770" y="189990"/>
            <a:ext cx="1270000" cy="1270000"/>
            <a:chOff x="3098800" y="2425700"/>
            <a:chExt cx="1270000" cy="1270000"/>
          </a:xfrm>
        </p:grpSpPr>
        <p:sp>
          <p:nvSpPr>
            <p:cNvPr id="24" name="椭圆 23">
              <a:extLst>
                <a:ext uri="{FF2B5EF4-FFF2-40B4-BE49-F238E27FC236}">
                  <a16:creationId xmlns:a16="http://schemas.microsoft.com/office/drawing/2014/main" id="{2812AC02-B174-2FC3-F323-4259B051AE8B}"/>
                </a:ext>
              </a:extLst>
            </p:cNvPr>
            <p:cNvSpPr/>
            <p:nvPr/>
          </p:nvSpPr>
          <p:spPr>
            <a:xfrm>
              <a:off x="3238500" y="2565400"/>
              <a:ext cx="990600" cy="9906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latin typeface="思源宋体 CN" panose="02020400000000000000" pitchFamily="18" charset="-122"/>
                  <a:ea typeface="思源宋体 CN" panose="02020400000000000000" pitchFamily="18" charset="-122"/>
                  <a:sym typeface="思源宋体 CN" panose="02020400000000000000" pitchFamily="18" charset="-122"/>
                </a:rPr>
                <a:t>01</a:t>
              </a:r>
              <a:endParaRPr lang="zh-CN" altLang="en-US" sz="3200" dirty="0">
                <a:latin typeface="思源宋体 CN" panose="02020400000000000000" pitchFamily="18" charset="-122"/>
                <a:ea typeface="思源宋体 CN" panose="02020400000000000000" pitchFamily="18" charset="-122"/>
                <a:sym typeface="思源宋体 CN" panose="02020400000000000000" pitchFamily="18" charset="-122"/>
              </a:endParaRPr>
            </a:p>
          </p:txBody>
        </p:sp>
        <p:sp>
          <p:nvSpPr>
            <p:cNvPr id="27" name="椭圆 26">
              <a:extLst>
                <a:ext uri="{FF2B5EF4-FFF2-40B4-BE49-F238E27FC236}">
                  <a16:creationId xmlns:a16="http://schemas.microsoft.com/office/drawing/2014/main" id="{2E685986-B0D4-CFB5-6583-49D5A962A580}"/>
                </a:ext>
              </a:extLst>
            </p:cNvPr>
            <p:cNvSpPr/>
            <p:nvPr/>
          </p:nvSpPr>
          <p:spPr>
            <a:xfrm>
              <a:off x="3098800" y="2425700"/>
              <a:ext cx="1270000" cy="1270000"/>
            </a:xfrm>
            <a:prstGeom prst="ellipse">
              <a:avLst/>
            </a:prstGeom>
            <a:noFill/>
            <a:ln>
              <a:solidFill>
                <a:schemeClr val="bg1">
                  <a:lumMod val="8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latin typeface="思源宋体 CN" panose="02020400000000000000" pitchFamily="18" charset="-122"/>
                <a:ea typeface="思源宋体 CN" panose="02020400000000000000" pitchFamily="18" charset="-122"/>
                <a:sym typeface="思源宋体 CN" panose="02020400000000000000" pitchFamily="18" charset="-122"/>
              </a:endParaRPr>
            </a:p>
          </p:txBody>
        </p:sp>
      </p:grpSp>
      <p:sp>
        <p:nvSpPr>
          <p:cNvPr id="56" name="文本框 55">
            <a:extLst>
              <a:ext uri="{FF2B5EF4-FFF2-40B4-BE49-F238E27FC236}">
                <a16:creationId xmlns:a16="http://schemas.microsoft.com/office/drawing/2014/main" id="{4264905E-46C7-FFB6-53D5-55EB210BE435}"/>
              </a:ext>
            </a:extLst>
          </p:cNvPr>
          <p:cNvSpPr txBox="1"/>
          <p:nvPr/>
        </p:nvSpPr>
        <p:spPr>
          <a:xfrm>
            <a:off x="1048161" y="1808034"/>
            <a:ext cx="3639585" cy="3046988"/>
          </a:xfrm>
          <a:prstGeom prst="rect">
            <a:avLst/>
          </a:prstGeom>
          <a:solidFill>
            <a:schemeClr val="accent1">
              <a:lumMod val="60000"/>
              <a:lumOff val="40000"/>
            </a:schemeClr>
          </a:solidFill>
          <a:ln w="38100">
            <a:solidFill>
              <a:schemeClr val="tx1">
                <a:lumMod val="75000"/>
                <a:lumOff val="25000"/>
              </a:schemeClr>
            </a:solidFill>
            <a:prstDash val="lgDash"/>
          </a:ln>
        </p:spPr>
        <p:txBody>
          <a:bodyPr wrap="square">
            <a:spAutoFit/>
          </a:bodyPr>
          <a:lstStyle/>
          <a:p>
            <a:pPr algn="ctr"/>
            <a:r>
              <a:rPr lang="en-US" altLang="zh-CN" sz="3200" b="1" dirty="0" err="1">
                <a:solidFill>
                  <a:srgbClr val="C00000"/>
                </a:solidFill>
                <a:latin typeface="Cambria" panose="02040503050406030204" pitchFamily="18" charset="0"/>
                <a:ea typeface="Cambria" panose="02040503050406030204" pitchFamily="18" charset="0"/>
                <a:sym typeface="思源宋体 CN" panose="02020400000000000000" pitchFamily="18" charset="-122"/>
              </a:rPr>
              <a:t>Quan</a:t>
            </a:r>
            <a:r>
              <a:rPr lang="en-US" altLang="zh-CN" sz="3200" b="1" dirty="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200" b="1" dirty="0" err="1">
                <a:solidFill>
                  <a:srgbClr val="C00000"/>
                </a:solidFill>
                <a:latin typeface="Cambria" panose="02040503050406030204" pitchFamily="18" charset="0"/>
                <a:ea typeface="Cambria" panose="02040503050406030204" pitchFamily="18" charset="0"/>
                <a:sym typeface="思源宋体 CN" panose="02020400000000000000" pitchFamily="18" charset="-122"/>
              </a:rPr>
              <a:t>sát</a:t>
            </a:r>
            <a:r>
              <a:rPr lang="en-US" altLang="zh-CN" sz="3200" b="1" dirty="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200" b="1" dirty="0" err="1">
                <a:solidFill>
                  <a:srgbClr val="C00000"/>
                </a:solidFill>
                <a:latin typeface="Cambria" panose="02040503050406030204" pitchFamily="18" charset="0"/>
                <a:ea typeface="Cambria" panose="02040503050406030204" pitchFamily="18" charset="0"/>
                <a:sym typeface="思源宋体 CN" panose="02020400000000000000" pitchFamily="18" charset="-122"/>
              </a:rPr>
              <a:t>các</a:t>
            </a:r>
            <a:r>
              <a:rPr lang="en-US" altLang="zh-CN" sz="3200" b="1" dirty="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200" b="1" dirty="0" err="1">
                <a:solidFill>
                  <a:srgbClr val="C00000"/>
                </a:solidFill>
                <a:latin typeface="Cambria" panose="02040503050406030204" pitchFamily="18" charset="0"/>
                <a:ea typeface="Cambria" panose="02040503050406030204" pitchFamily="18" charset="0"/>
                <a:sym typeface="思源宋体 CN" panose="02020400000000000000" pitchFamily="18" charset="-122"/>
              </a:rPr>
              <a:t>hình</a:t>
            </a:r>
            <a:r>
              <a:rPr lang="en-US" altLang="zh-CN" sz="3200" b="1" dirty="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200" b="1" dirty="0" err="1">
                <a:solidFill>
                  <a:srgbClr val="C00000"/>
                </a:solidFill>
                <a:latin typeface="Cambria" panose="02040503050406030204" pitchFamily="18" charset="0"/>
                <a:ea typeface="Cambria" panose="02040503050406030204" pitchFamily="18" charset="0"/>
                <a:sym typeface="思源宋体 CN" panose="02020400000000000000" pitchFamily="18" charset="-122"/>
              </a:rPr>
              <a:t>dưới</a:t>
            </a:r>
            <a:r>
              <a:rPr lang="en-US" altLang="zh-CN" sz="3200" b="1" dirty="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200" b="1" dirty="0" err="1">
                <a:solidFill>
                  <a:srgbClr val="C00000"/>
                </a:solidFill>
                <a:latin typeface="Cambria" panose="02040503050406030204" pitchFamily="18" charset="0"/>
                <a:ea typeface="Cambria" panose="02040503050406030204" pitchFamily="18" charset="0"/>
                <a:sym typeface="思源宋体 CN" panose="02020400000000000000" pitchFamily="18" charset="-122"/>
              </a:rPr>
              <a:t>đây</a:t>
            </a:r>
            <a:r>
              <a:rPr lang="en-US" altLang="zh-CN" sz="3200" b="1" dirty="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200" b="1" dirty="0" err="1">
                <a:solidFill>
                  <a:srgbClr val="C00000"/>
                </a:solidFill>
                <a:latin typeface="Cambria" panose="02040503050406030204" pitchFamily="18" charset="0"/>
                <a:ea typeface="Cambria" panose="02040503050406030204" pitchFamily="18" charset="0"/>
                <a:sym typeface="思源宋体 CN" panose="02020400000000000000" pitchFamily="18" charset="-122"/>
              </a:rPr>
              <a:t>và</a:t>
            </a:r>
            <a:r>
              <a:rPr lang="en-US" altLang="zh-CN" sz="3200" b="1" dirty="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200" b="1" dirty="0" err="1">
                <a:solidFill>
                  <a:srgbClr val="C00000"/>
                </a:solidFill>
                <a:latin typeface="Cambria" panose="02040503050406030204" pitchFamily="18" charset="0"/>
                <a:ea typeface="Cambria" panose="02040503050406030204" pitchFamily="18" charset="0"/>
                <a:sym typeface="思源宋体 CN" panose="02020400000000000000" pitchFamily="18" charset="-122"/>
              </a:rPr>
              <a:t>cho</a:t>
            </a:r>
            <a:r>
              <a:rPr lang="en-US" altLang="zh-CN" sz="3200" b="1" dirty="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200" b="1" dirty="0" err="1">
                <a:solidFill>
                  <a:srgbClr val="C00000"/>
                </a:solidFill>
                <a:latin typeface="Cambria" panose="02040503050406030204" pitchFamily="18" charset="0"/>
                <a:ea typeface="Cambria" panose="02040503050406030204" pitchFamily="18" charset="0"/>
                <a:sym typeface="思源宋体 CN" panose="02020400000000000000" pitchFamily="18" charset="-122"/>
              </a:rPr>
              <a:t>biết</a:t>
            </a:r>
            <a:r>
              <a:rPr lang="en-US" altLang="zh-CN" sz="3200" b="1" dirty="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200" b="1" dirty="0" err="1">
                <a:solidFill>
                  <a:srgbClr val="C00000"/>
                </a:solidFill>
                <a:latin typeface="Cambria" panose="02040503050406030204" pitchFamily="18" charset="0"/>
                <a:ea typeface="Cambria" panose="02040503050406030204" pitchFamily="18" charset="0"/>
                <a:sym typeface="思源宋体 CN" panose="02020400000000000000" pitchFamily="18" charset="-122"/>
              </a:rPr>
              <a:t>việc</a:t>
            </a:r>
            <a:r>
              <a:rPr lang="en-US" altLang="zh-CN" sz="3200" b="1" dirty="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200" b="1" dirty="0" err="1">
                <a:solidFill>
                  <a:srgbClr val="C00000"/>
                </a:solidFill>
                <a:latin typeface="Cambria" panose="02040503050406030204" pitchFamily="18" charset="0"/>
                <a:ea typeface="Cambria" panose="02040503050406030204" pitchFamily="18" charset="0"/>
                <a:sym typeface="思源宋体 CN" panose="02020400000000000000" pitchFamily="18" charset="-122"/>
              </a:rPr>
              <a:t>làm</a:t>
            </a:r>
            <a:r>
              <a:rPr lang="en-US" altLang="zh-CN" sz="3200" b="1" dirty="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200" b="1" dirty="0" err="1">
                <a:solidFill>
                  <a:srgbClr val="C00000"/>
                </a:solidFill>
                <a:latin typeface="Cambria" panose="02040503050406030204" pitchFamily="18" charset="0"/>
                <a:ea typeface="Cambria" panose="02040503050406030204" pitchFamily="18" charset="0"/>
                <a:sym typeface="思源宋体 CN" panose="02020400000000000000" pitchFamily="18" charset="-122"/>
              </a:rPr>
              <a:t>nào</a:t>
            </a:r>
            <a:r>
              <a:rPr lang="en-US" altLang="zh-CN" sz="3200" b="1" dirty="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200" b="1" dirty="0" err="1">
                <a:solidFill>
                  <a:srgbClr val="C00000"/>
                </a:solidFill>
                <a:latin typeface="Cambria" panose="02040503050406030204" pitchFamily="18" charset="0"/>
                <a:ea typeface="Cambria" panose="02040503050406030204" pitchFamily="18" charset="0"/>
                <a:sym typeface="思源宋体 CN" panose="02020400000000000000" pitchFamily="18" charset="-122"/>
              </a:rPr>
              <a:t>có</a:t>
            </a:r>
            <a:r>
              <a:rPr lang="en-US" altLang="zh-CN" sz="3200" b="1" dirty="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200" b="1" dirty="0" err="1">
                <a:solidFill>
                  <a:srgbClr val="C00000"/>
                </a:solidFill>
                <a:latin typeface="Cambria" panose="02040503050406030204" pitchFamily="18" charset="0"/>
                <a:ea typeface="Cambria" panose="02040503050406030204" pitchFamily="18" charset="0"/>
                <a:sym typeface="思源宋体 CN" panose="02020400000000000000" pitchFamily="18" charset="-122"/>
              </a:rPr>
              <a:t>lợi</a:t>
            </a:r>
            <a:r>
              <a:rPr lang="en-US" altLang="zh-CN" sz="3200" b="1" dirty="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200" b="1" dirty="0" err="1">
                <a:solidFill>
                  <a:srgbClr val="C00000"/>
                </a:solidFill>
                <a:latin typeface="Cambria" panose="02040503050406030204" pitchFamily="18" charset="0"/>
                <a:ea typeface="Cambria" panose="02040503050406030204" pitchFamily="18" charset="0"/>
                <a:sym typeface="思源宋体 CN" panose="02020400000000000000" pitchFamily="18" charset="-122"/>
              </a:rPr>
              <a:t>việc</a:t>
            </a:r>
            <a:r>
              <a:rPr lang="en-US" altLang="zh-CN" sz="3200" b="1" dirty="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200" b="1" dirty="0" err="1">
                <a:solidFill>
                  <a:srgbClr val="C00000"/>
                </a:solidFill>
                <a:latin typeface="Cambria" panose="02040503050406030204" pitchFamily="18" charset="0"/>
                <a:ea typeface="Cambria" panose="02040503050406030204" pitchFamily="18" charset="0"/>
                <a:sym typeface="思源宋体 CN" panose="02020400000000000000" pitchFamily="18" charset="-122"/>
              </a:rPr>
              <a:t>nào</a:t>
            </a:r>
            <a:r>
              <a:rPr lang="en-US" altLang="zh-CN" sz="3200" b="1" dirty="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200" b="1" dirty="0" err="1">
                <a:solidFill>
                  <a:srgbClr val="C00000"/>
                </a:solidFill>
                <a:latin typeface="Cambria" panose="02040503050406030204" pitchFamily="18" charset="0"/>
                <a:ea typeface="Cambria" panose="02040503050406030204" pitchFamily="18" charset="0"/>
                <a:sym typeface="思源宋体 CN" panose="02020400000000000000" pitchFamily="18" charset="-122"/>
              </a:rPr>
              <a:t>có</a:t>
            </a:r>
            <a:r>
              <a:rPr lang="en-US" altLang="zh-CN" sz="3200" b="1" dirty="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200" b="1" dirty="0" err="1">
                <a:solidFill>
                  <a:srgbClr val="C00000"/>
                </a:solidFill>
                <a:latin typeface="Cambria" panose="02040503050406030204" pitchFamily="18" charset="0"/>
                <a:ea typeface="Cambria" panose="02040503050406030204" pitchFamily="18" charset="0"/>
                <a:sym typeface="思源宋体 CN" panose="02020400000000000000" pitchFamily="18" charset="-122"/>
              </a:rPr>
              <a:t>hại</a:t>
            </a:r>
            <a:r>
              <a:rPr lang="en-US" altLang="zh-CN" sz="3200" b="1" dirty="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200" b="1" dirty="0" err="1">
                <a:solidFill>
                  <a:srgbClr val="C00000"/>
                </a:solidFill>
                <a:latin typeface="Cambria" panose="02040503050406030204" pitchFamily="18" charset="0"/>
                <a:ea typeface="Cambria" panose="02040503050406030204" pitchFamily="18" charset="0"/>
                <a:sym typeface="思源宋体 CN" panose="02020400000000000000" pitchFamily="18" charset="-122"/>
              </a:rPr>
              <a:t>cho</a:t>
            </a:r>
            <a:r>
              <a:rPr lang="en-US" altLang="zh-CN" sz="3200" b="1" dirty="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200" b="1" dirty="0" err="1">
                <a:solidFill>
                  <a:srgbClr val="C00000"/>
                </a:solidFill>
                <a:latin typeface="Cambria" panose="02040503050406030204" pitchFamily="18" charset="0"/>
                <a:ea typeface="Cambria" panose="02040503050406030204" pitchFamily="18" charset="0"/>
                <a:sym typeface="思源宋体 CN" panose="02020400000000000000" pitchFamily="18" charset="-122"/>
              </a:rPr>
              <a:t>cơ</a:t>
            </a:r>
            <a:r>
              <a:rPr lang="en-US" altLang="zh-CN" sz="3200" b="1" dirty="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200" b="1" dirty="0" err="1">
                <a:solidFill>
                  <a:srgbClr val="C00000"/>
                </a:solidFill>
                <a:latin typeface="Cambria" panose="02040503050406030204" pitchFamily="18" charset="0"/>
                <a:ea typeface="Cambria" panose="02040503050406030204" pitchFamily="18" charset="0"/>
                <a:sym typeface="思源宋体 CN" panose="02020400000000000000" pitchFamily="18" charset="-122"/>
              </a:rPr>
              <a:t>quan</a:t>
            </a:r>
            <a:r>
              <a:rPr lang="en-US" altLang="zh-CN" sz="3200" b="1" dirty="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200" b="1" dirty="0" err="1">
                <a:solidFill>
                  <a:srgbClr val="C00000"/>
                </a:solidFill>
                <a:latin typeface="Cambria" panose="02040503050406030204" pitchFamily="18" charset="0"/>
                <a:ea typeface="Cambria" panose="02040503050406030204" pitchFamily="18" charset="0"/>
                <a:sym typeface="思源宋体 CN" panose="02020400000000000000" pitchFamily="18" charset="-122"/>
              </a:rPr>
              <a:t>thần</a:t>
            </a:r>
            <a:r>
              <a:rPr lang="en-US" altLang="zh-CN" sz="3200" b="1" dirty="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200" b="1" dirty="0" err="1">
                <a:solidFill>
                  <a:srgbClr val="C00000"/>
                </a:solidFill>
                <a:latin typeface="Cambria" panose="02040503050406030204" pitchFamily="18" charset="0"/>
                <a:ea typeface="Cambria" panose="02040503050406030204" pitchFamily="18" charset="0"/>
                <a:sym typeface="思源宋体 CN" panose="02020400000000000000" pitchFamily="18" charset="-122"/>
              </a:rPr>
              <a:t>kinh</a:t>
            </a:r>
            <a:r>
              <a:rPr lang="en-US" altLang="zh-CN" sz="3200" b="1" dirty="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200" b="1" dirty="0" err="1">
                <a:solidFill>
                  <a:srgbClr val="C00000"/>
                </a:solidFill>
                <a:latin typeface="Cambria" panose="02040503050406030204" pitchFamily="18" charset="0"/>
                <a:ea typeface="Cambria" panose="02040503050406030204" pitchFamily="18" charset="0"/>
                <a:sym typeface="思源宋体 CN" panose="02020400000000000000" pitchFamily="18" charset="-122"/>
              </a:rPr>
              <a:t>Vì</a:t>
            </a:r>
            <a:r>
              <a:rPr lang="en-US" altLang="zh-CN" sz="3200" b="1" dirty="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200" b="1" dirty="0" err="1">
                <a:solidFill>
                  <a:srgbClr val="C00000"/>
                </a:solidFill>
                <a:latin typeface="Cambria" panose="02040503050406030204" pitchFamily="18" charset="0"/>
                <a:ea typeface="Cambria" panose="02040503050406030204" pitchFamily="18" charset="0"/>
                <a:sym typeface="思源宋体 CN" panose="02020400000000000000" pitchFamily="18" charset="-122"/>
              </a:rPr>
              <a:t>sao</a:t>
            </a:r>
            <a:r>
              <a:rPr lang="en-US" altLang="zh-CN" sz="3200" b="1" dirty="0">
                <a:solidFill>
                  <a:srgbClr val="C00000"/>
                </a:solidFill>
                <a:latin typeface="Cambria" panose="02040503050406030204" pitchFamily="18" charset="0"/>
                <a:ea typeface="Cambria" panose="02040503050406030204" pitchFamily="18" charset="0"/>
                <a:sym typeface="思源宋体 CN" panose="02020400000000000000" pitchFamily="18" charset="-122"/>
              </a:rPr>
              <a:t>?</a:t>
            </a:r>
            <a:endParaRPr lang="zh-CN" altLang="en-US" sz="3200" b="1" dirty="0">
              <a:solidFill>
                <a:srgbClr val="C00000"/>
              </a:solidFill>
              <a:latin typeface="Cambria" panose="02040503050406030204" pitchFamily="18" charset="0"/>
              <a:ea typeface="思源宋体 CN" panose="02020400000000000000" pitchFamily="18" charset="-122"/>
              <a:sym typeface="思源宋体 CN" panose="02020400000000000000" pitchFamily="18" charset="-122"/>
            </a:endParaRPr>
          </a:p>
        </p:txBody>
      </p:sp>
      <p:pic>
        <p:nvPicPr>
          <p:cNvPr id="5" name="Picture 4"/>
          <p:cNvPicPr>
            <a:picLocks noChangeAspect="1"/>
          </p:cNvPicPr>
          <p:nvPr/>
        </p:nvPicPr>
        <p:blipFill>
          <a:blip r:embed="rId2"/>
          <a:stretch>
            <a:fillRect/>
          </a:stretch>
        </p:blipFill>
        <p:spPr>
          <a:xfrm>
            <a:off x="4822912" y="3469877"/>
            <a:ext cx="6297863" cy="2698904"/>
          </a:xfrm>
          <a:prstGeom prst="rect">
            <a:avLst/>
          </a:prstGeom>
        </p:spPr>
      </p:pic>
      <p:pic>
        <p:nvPicPr>
          <p:cNvPr id="6" name="Picture 5"/>
          <p:cNvPicPr>
            <a:picLocks noChangeAspect="1"/>
          </p:cNvPicPr>
          <p:nvPr/>
        </p:nvPicPr>
        <p:blipFill>
          <a:blip r:embed="rId3"/>
          <a:stretch>
            <a:fillRect/>
          </a:stretch>
        </p:blipFill>
        <p:spPr>
          <a:xfrm>
            <a:off x="4927084" y="824990"/>
            <a:ext cx="6092015" cy="2644887"/>
          </a:xfrm>
          <a:prstGeom prst="rect">
            <a:avLst/>
          </a:prstGeom>
        </p:spPr>
      </p:pic>
    </p:spTree>
    <p:extLst>
      <p:ext uri="{BB962C8B-B14F-4D97-AF65-F5344CB8AC3E}">
        <p14:creationId xmlns:p14="http://schemas.microsoft.com/office/powerpoint/2010/main" val="3395823838"/>
      </p:ext>
    </p:extLst>
  </p:cSld>
  <p:clrMapOvr>
    <a:masterClrMapping/>
  </p:clrMapOvr>
  <mc:AlternateContent xmlns:mc="http://schemas.openxmlformats.org/markup-compatibility/2006" xmlns:p14="http://schemas.microsoft.com/office/powerpoint/2010/main">
    <mc:Choice Requires="p14">
      <p:transition spd="slow" p14:dur="1600" advTm="5000">
        <p14:gallery dir="l"/>
      </p:transition>
    </mc:Choice>
    <mc:Fallback xmlns="">
      <p:transition spd="slow"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par>
                                <p:cTn id="8" presetID="14" presetClass="entr" presetSubtype="1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文本框 29">
            <a:extLst>
              <a:ext uri="{FF2B5EF4-FFF2-40B4-BE49-F238E27FC236}">
                <a16:creationId xmlns:a16="http://schemas.microsoft.com/office/drawing/2014/main" id="{7D2CE73A-4BBD-4C73-C4E3-EF7AFDF5ADF7}"/>
              </a:ext>
            </a:extLst>
          </p:cNvPr>
          <p:cNvSpPr txBox="1"/>
          <p:nvPr/>
        </p:nvSpPr>
        <p:spPr>
          <a:xfrm>
            <a:off x="1215342" y="648484"/>
            <a:ext cx="9719358" cy="646331"/>
          </a:xfrm>
          <a:prstGeom prst="rect">
            <a:avLst/>
          </a:prstGeom>
          <a:noFill/>
        </p:spPr>
        <p:txBody>
          <a:bodyPr wrap="square">
            <a:spAutoFit/>
          </a:bodyPr>
          <a:lstStyle/>
          <a:p>
            <a:pPr algn="ctr"/>
            <a:r>
              <a:rPr lang="en-US" altLang="zh-CN" sz="3600" b="1" dirty="0" err="1">
                <a:solidFill>
                  <a:srgbClr val="C00000"/>
                </a:solidFill>
                <a:latin typeface="Cambria" panose="02040503050406030204" pitchFamily="18" charset="0"/>
                <a:ea typeface="Cambria" panose="02040503050406030204" pitchFamily="18" charset="0"/>
                <a:sym typeface="思源宋体 CN" panose="02020400000000000000" pitchFamily="18" charset="-122"/>
              </a:rPr>
              <a:t>Những</a:t>
            </a:r>
            <a:r>
              <a:rPr lang="en-US" altLang="zh-CN" sz="3600" b="1" dirty="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600" b="1" dirty="0" err="1">
                <a:solidFill>
                  <a:srgbClr val="C00000"/>
                </a:solidFill>
                <a:latin typeface="Cambria" panose="02040503050406030204" pitchFamily="18" charset="0"/>
                <a:ea typeface="Cambria" panose="02040503050406030204" pitchFamily="18" charset="0"/>
                <a:sym typeface="思源宋体 CN" panose="02020400000000000000" pitchFamily="18" charset="-122"/>
              </a:rPr>
              <a:t>việc</a:t>
            </a:r>
            <a:r>
              <a:rPr lang="en-US" altLang="zh-CN" sz="3600" b="1" dirty="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600" b="1" dirty="0" err="1">
                <a:solidFill>
                  <a:srgbClr val="C00000"/>
                </a:solidFill>
                <a:latin typeface="Cambria" panose="02040503050406030204" pitchFamily="18" charset="0"/>
                <a:ea typeface="Cambria" panose="02040503050406030204" pitchFamily="18" charset="0"/>
                <a:sym typeface="思源宋体 CN" panose="02020400000000000000" pitchFamily="18" charset="-122"/>
              </a:rPr>
              <a:t>làm</a:t>
            </a:r>
            <a:r>
              <a:rPr lang="en-US" altLang="zh-CN" sz="3600" b="1" dirty="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600" b="1" dirty="0" err="1">
                <a:solidFill>
                  <a:srgbClr val="C00000"/>
                </a:solidFill>
                <a:latin typeface="Cambria" panose="02040503050406030204" pitchFamily="18" charset="0"/>
                <a:ea typeface="Cambria" panose="02040503050406030204" pitchFamily="18" charset="0"/>
                <a:sym typeface="思源宋体 CN" panose="02020400000000000000" pitchFamily="18" charset="-122"/>
              </a:rPr>
              <a:t>có</a:t>
            </a:r>
            <a:r>
              <a:rPr lang="en-US" altLang="zh-CN" sz="3600" b="1" dirty="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600" b="1" dirty="0" err="1">
                <a:solidFill>
                  <a:srgbClr val="C00000"/>
                </a:solidFill>
                <a:latin typeface="Cambria" panose="02040503050406030204" pitchFamily="18" charset="0"/>
                <a:ea typeface="Cambria" panose="02040503050406030204" pitchFamily="18" charset="0"/>
                <a:sym typeface="思源宋体 CN" panose="02020400000000000000" pitchFamily="18" charset="-122"/>
              </a:rPr>
              <a:t>lợi</a:t>
            </a:r>
            <a:r>
              <a:rPr lang="en-US" altLang="zh-CN" sz="3600" b="1" dirty="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600" b="1" dirty="0" err="1">
                <a:solidFill>
                  <a:srgbClr val="C00000"/>
                </a:solidFill>
                <a:latin typeface="Cambria" panose="02040503050406030204" pitchFamily="18" charset="0"/>
                <a:ea typeface="Cambria" panose="02040503050406030204" pitchFamily="18" charset="0"/>
                <a:sym typeface="思源宋体 CN" panose="02020400000000000000" pitchFamily="18" charset="-122"/>
              </a:rPr>
              <a:t>cho</a:t>
            </a:r>
            <a:r>
              <a:rPr lang="en-US" altLang="zh-CN" sz="3600" b="1" dirty="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600" b="1" dirty="0" err="1">
                <a:solidFill>
                  <a:srgbClr val="C00000"/>
                </a:solidFill>
                <a:latin typeface="Cambria" panose="02040503050406030204" pitchFamily="18" charset="0"/>
                <a:ea typeface="Cambria" panose="02040503050406030204" pitchFamily="18" charset="0"/>
                <a:sym typeface="思源宋体 CN" panose="02020400000000000000" pitchFamily="18" charset="-122"/>
              </a:rPr>
              <a:t>cơ</a:t>
            </a:r>
            <a:r>
              <a:rPr lang="en-US" altLang="zh-CN" sz="3600" b="1" dirty="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600" b="1" dirty="0" err="1">
                <a:solidFill>
                  <a:srgbClr val="C00000"/>
                </a:solidFill>
                <a:latin typeface="Cambria" panose="02040503050406030204" pitchFamily="18" charset="0"/>
                <a:ea typeface="Cambria" panose="02040503050406030204" pitchFamily="18" charset="0"/>
                <a:sym typeface="思源宋体 CN" panose="02020400000000000000" pitchFamily="18" charset="-122"/>
              </a:rPr>
              <a:t>quan</a:t>
            </a:r>
            <a:r>
              <a:rPr lang="en-US" altLang="zh-CN" sz="3600" b="1" dirty="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600" b="1" dirty="0" err="1">
                <a:solidFill>
                  <a:srgbClr val="C00000"/>
                </a:solidFill>
                <a:latin typeface="Cambria" panose="02040503050406030204" pitchFamily="18" charset="0"/>
                <a:ea typeface="Cambria" panose="02040503050406030204" pitchFamily="18" charset="0"/>
                <a:sym typeface="思源宋体 CN" panose="02020400000000000000" pitchFamily="18" charset="-122"/>
              </a:rPr>
              <a:t>thần</a:t>
            </a:r>
            <a:r>
              <a:rPr lang="en-US" altLang="zh-CN" sz="3600" b="1" dirty="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600" b="1" dirty="0" err="1">
                <a:solidFill>
                  <a:srgbClr val="C00000"/>
                </a:solidFill>
                <a:latin typeface="Cambria" panose="02040503050406030204" pitchFamily="18" charset="0"/>
                <a:ea typeface="Cambria" panose="02040503050406030204" pitchFamily="18" charset="0"/>
                <a:sym typeface="思源宋体 CN" panose="02020400000000000000" pitchFamily="18" charset="-122"/>
              </a:rPr>
              <a:t>kinh</a:t>
            </a:r>
            <a:endParaRPr lang="zh-CN" altLang="en-US" sz="3600" b="1" dirty="0">
              <a:solidFill>
                <a:srgbClr val="C00000"/>
              </a:solidFill>
              <a:latin typeface="Cambria" panose="02040503050406030204" pitchFamily="18" charset="0"/>
              <a:ea typeface="思源宋体 CN" panose="02020400000000000000" pitchFamily="18" charset="-122"/>
              <a:sym typeface="思源宋体 CN" panose="02020400000000000000" pitchFamily="18" charset="-122"/>
            </a:endParaRPr>
          </a:p>
        </p:txBody>
      </p:sp>
      <p:sp>
        <p:nvSpPr>
          <p:cNvPr id="34" name="文本框 33">
            <a:extLst>
              <a:ext uri="{FF2B5EF4-FFF2-40B4-BE49-F238E27FC236}">
                <a16:creationId xmlns:a16="http://schemas.microsoft.com/office/drawing/2014/main" id="{576C2DF3-4725-7E1B-DD8B-8339A9FC28D8}"/>
              </a:ext>
            </a:extLst>
          </p:cNvPr>
          <p:cNvSpPr txBox="1"/>
          <p:nvPr/>
        </p:nvSpPr>
        <p:spPr>
          <a:xfrm>
            <a:off x="1215342" y="4671116"/>
            <a:ext cx="9899651" cy="984885"/>
          </a:xfrm>
          <a:prstGeom prst="rect">
            <a:avLst/>
          </a:prstGeom>
          <a:noFill/>
        </p:spPr>
        <p:txBody>
          <a:bodyPr wrap="square" lIns="0" tIns="0" rIns="0" bIns="0">
            <a:spAutoFit/>
          </a:bodyPr>
          <a:lstStyle/>
          <a:p>
            <a:pPr algn="ctr"/>
            <a:r>
              <a:rPr lang="vi-VN" sz="3200" dirty="0">
                <a:latin typeface="Cambria" panose="02040503050406030204" pitchFamily="18" charset="0"/>
                <a:ea typeface="Cambria" panose="02040503050406030204" pitchFamily="18" charset="0"/>
              </a:rPr>
              <a:t>Vì ở các hình đó, các bạn được vui chơi thoải mái bên gia đình, bạn bè, người thân, ngủ đủ giấc và đúng giờ.</a:t>
            </a:r>
          </a:p>
        </p:txBody>
      </p:sp>
      <p:grpSp>
        <p:nvGrpSpPr>
          <p:cNvPr id="4" name="Group 3"/>
          <p:cNvGrpSpPr/>
          <p:nvPr/>
        </p:nvGrpSpPr>
        <p:grpSpPr>
          <a:xfrm>
            <a:off x="924287" y="1638783"/>
            <a:ext cx="10301468" cy="2690149"/>
            <a:chOff x="891251" y="1407289"/>
            <a:chExt cx="10301468" cy="2690149"/>
          </a:xfrm>
        </p:grpSpPr>
        <p:sp>
          <p:nvSpPr>
            <p:cNvPr id="59" name="矩形: 圆角 58">
              <a:extLst>
                <a:ext uri="{FF2B5EF4-FFF2-40B4-BE49-F238E27FC236}">
                  <a16:creationId xmlns:a16="http://schemas.microsoft.com/office/drawing/2014/main" id="{5FF01215-780A-81C7-A39C-E1770D8EF3C3}"/>
                </a:ext>
              </a:extLst>
            </p:cNvPr>
            <p:cNvSpPr/>
            <p:nvPr/>
          </p:nvSpPr>
          <p:spPr>
            <a:xfrm>
              <a:off x="891251" y="1407289"/>
              <a:ext cx="10301468" cy="2690149"/>
            </a:xfrm>
            <a:prstGeom prst="roundRect">
              <a:avLst/>
            </a:prstGeom>
            <a:solidFill>
              <a:schemeClr val="bg1">
                <a:lumMod val="95000"/>
                <a:alpha val="44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宋体 CN" panose="02020400000000000000" pitchFamily="18" charset="-122"/>
                <a:ea typeface="思源宋体 CN" panose="02020400000000000000" pitchFamily="18" charset="-122"/>
                <a:sym typeface="思源宋体 CN" panose="02020400000000000000" pitchFamily="18" charset="-122"/>
              </a:endParaRPr>
            </a:p>
          </p:txBody>
        </p:sp>
        <p:pic>
          <p:nvPicPr>
            <p:cNvPr id="9" name="Picture 8"/>
            <p:cNvPicPr>
              <a:picLocks noChangeAspect="1"/>
            </p:cNvPicPr>
            <p:nvPr/>
          </p:nvPicPr>
          <p:blipFill>
            <a:blip r:embed="rId2"/>
            <a:stretch>
              <a:fillRect/>
            </a:stretch>
          </p:blipFill>
          <p:spPr>
            <a:xfrm>
              <a:off x="1002013" y="1749473"/>
              <a:ext cx="4967081" cy="2125224"/>
            </a:xfrm>
            <a:prstGeom prst="rect">
              <a:avLst/>
            </a:prstGeom>
          </p:spPr>
        </p:pic>
        <p:pic>
          <p:nvPicPr>
            <p:cNvPr id="2" name="Picture 1"/>
            <p:cNvPicPr>
              <a:picLocks noChangeAspect="1"/>
            </p:cNvPicPr>
            <p:nvPr/>
          </p:nvPicPr>
          <p:blipFill>
            <a:blip r:embed="rId3"/>
            <a:stretch>
              <a:fillRect/>
            </a:stretch>
          </p:blipFill>
          <p:spPr>
            <a:xfrm>
              <a:off x="8513721" y="1737458"/>
              <a:ext cx="2420979" cy="2107330"/>
            </a:xfrm>
            <a:prstGeom prst="rect">
              <a:avLst/>
            </a:prstGeom>
          </p:spPr>
        </p:pic>
        <p:pic>
          <p:nvPicPr>
            <p:cNvPr id="3" name="Picture 2"/>
            <p:cNvPicPr>
              <a:picLocks noChangeAspect="1"/>
            </p:cNvPicPr>
            <p:nvPr/>
          </p:nvPicPr>
          <p:blipFill>
            <a:blip r:embed="rId4"/>
            <a:stretch>
              <a:fillRect/>
            </a:stretch>
          </p:blipFill>
          <p:spPr>
            <a:xfrm>
              <a:off x="6010295" y="1707550"/>
              <a:ext cx="2441601" cy="2167147"/>
            </a:xfrm>
            <a:prstGeom prst="rect">
              <a:avLst/>
            </a:prstGeom>
          </p:spPr>
        </p:pic>
      </p:grpSp>
    </p:spTree>
    <p:extLst>
      <p:ext uri="{BB962C8B-B14F-4D97-AF65-F5344CB8AC3E}">
        <p14:creationId xmlns:p14="http://schemas.microsoft.com/office/powerpoint/2010/main" val="3150498611"/>
      </p:ext>
    </p:extLst>
  </p:cSld>
  <p:clrMapOvr>
    <a:masterClrMapping/>
  </p:clrMapOvr>
  <mc:AlternateContent xmlns:mc="http://schemas.openxmlformats.org/markup-compatibility/2006" xmlns:p14="http://schemas.microsoft.com/office/powerpoint/2010/main">
    <mc:Choice Requires="p14">
      <p:transition spd="slow" p14:dur="1600" advTm="5000">
        <p14:prism isInverted="1"/>
      </p:transition>
    </mc:Choice>
    <mc:Fallback xmlns="">
      <p:transition spd="slow"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wd">
                                    <p:tmPct val="10000"/>
                                  </p:iterate>
                                  <p:childTnLst>
                                    <p:set>
                                      <p:cBhvr>
                                        <p:cTn id="6" dur="1" fill="hold">
                                          <p:stCondLst>
                                            <p:cond delay="0"/>
                                          </p:stCondLst>
                                        </p:cTn>
                                        <p:tgtEl>
                                          <p:spTgt spid="30"/>
                                        </p:tgtEl>
                                        <p:attrNameLst>
                                          <p:attrName>style.visibility</p:attrName>
                                        </p:attrNameLst>
                                      </p:cBhvr>
                                      <p:to>
                                        <p:strVal val="visible"/>
                                      </p:to>
                                    </p:set>
                                    <p:anim to="0" calcmode="lin" valueType="num">
                                      <p:cBhvr>
                                        <p:cTn id="7" dur="500" decel="100000" fill="hold">
                                          <p:stCondLst>
                                            <p:cond delay="0"/>
                                          </p:stCondLst>
                                        </p:cTn>
                                        <p:tgtEl>
                                          <p:spTgt spid="30"/>
                                        </p:tgtEl>
                                        <p:attrNameLst>
                                          <p:attrName>ppt_y</p:attrName>
                                        </p:attrNameLst>
                                      </p:cBhvr>
                                      <p:tavLst>
                                        <p:tav tm="0">
                                          <p:val>
                                            <p:strVal val="ppt_y+0.02"/>
                                          </p:val>
                                        </p:tav>
                                        <p:tav tm="100000">
                                          <p:val>
                                            <p:strVal val="#ppt_y"/>
                                          </p:val>
                                        </p:tav>
                                      </p:tavLst>
                                    </p:anim>
                                    <p:animEffect transition="in" filter="fade">
                                      <p:cBhvr>
                                        <p:cTn id="8" dur="500">
                                          <p:stCondLst>
                                            <p:cond delay="0"/>
                                          </p:stCondLst>
                                        </p:cTn>
                                        <p:tgtEl>
                                          <p:spTgt spid="30"/>
                                        </p:tgtEl>
                                      </p:cBhvr>
                                    </p:animEffect>
                                    <p:animScale>
                                      <p:cBhvr>
                                        <p:cTn id="9" dur="500" decel="100000" fill="hold">
                                          <p:stCondLst>
                                            <p:cond delay="0"/>
                                          </p:stCondLst>
                                        </p:cTn>
                                        <p:tgtEl>
                                          <p:spTgt spid="30"/>
                                        </p:tgtEl>
                                      </p:cBhvr>
                                      <p:by x="100000" y="100000"/>
                                      <p:from x="110000" y="110000"/>
                                      <p:to x="100000" y="100000"/>
                                    </p:animScale>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iterate type="wd">
                                    <p:tmPct val="10000"/>
                                  </p:iterate>
                                  <p:childTnLst>
                                    <p:set>
                                      <p:cBhvr>
                                        <p:cTn id="18" dur="1" fill="hold">
                                          <p:stCondLst>
                                            <p:cond delay="0"/>
                                          </p:stCondLst>
                                        </p:cTn>
                                        <p:tgtEl>
                                          <p:spTgt spid="34"/>
                                        </p:tgtEl>
                                        <p:attrNameLst>
                                          <p:attrName>style.visibility</p:attrName>
                                        </p:attrNameLst>
                                      </p:cBhvr>
                                      <p:to>
                                        <p:strVal val="visible"/>
                                      </p:to>
                                    </p:set>
                                    <p:anim to="0" calcmode="lin" valueType="num">
                                      <p:cBhvr>
                                        <p:cTn id="19" dur="500" decel="100000" fill="hold">
                                          <p:stCondLst>
                                            <p:cond delay="0"/>
                                          </p:stCondLst>
                                        </p:cTn>
                                        <p:tgtEl>
                                          <p:spTgt spid="34"/>
                                        </p:tgtEl>
                                        <p:attrNameLst>
                                          <p:attrName>ppt_y</p:attrName>
                                        </p:attrNameLst>
                                      </p:cBhvr>
                                      <p:tavLst>
                                        <p:tav tm="0">
                                          <p:val>
                                            <p:strVal val="ppt_y-0.02"/>
                                          </p:val>
                                        </p:tav>
                                        <p:tav tm="100000">
                                          <p:val>
                                            <p:strVal val="#ppt_y"/>
                                          </p:val>
                                        </p:tav>
                                      </p:tavLst>
                                    </p:anim>
                                    <p:animEffect transition="in" filter="fade">
                                      <p:cBhvr>
                                        <p:cTn id="20" dur="500">
                                          <p:stCondLst>
                                            <p:cond delay="0"/>
                                          </p:stCondLst>
                                        </p:cTn>
                                        <p:tgtEl>
                                          <p:spTgt spid="34"/>
                                        </p:tgtEl>
                                      </p:cBhvr>
                                    </p:animEffect>
                                    <p:animScale>
                                      <p:cBhvr>
                                        <p:cTn id="21" dur="500" decel="100000" fill="hold">
                                          <p:stCondLst>
                                            <p:cond delay="0"/>
                                          </p:stCondLst>
                                        </p:cTn>
                                        <p:tgtEl>
                                          <p:spTgt spid="34"/>
                                        </p:tgtEl>
                                      </p:cBhvr>
                                      <p:by x="100000" y="100000"/>
                                      <p:from x="110000" y="110000"/>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文本框 29">
            <a:extLst>
              <a:ext uri="{FF2B5EF4-FFF2-40B4-BE49-F238E27FC236}">
                <a16:creationId xmlns:a16="http://schemas.microsoft.com/office/drawing/2014/main" id="{7D2CE73A-4BBD-4C73-C4E3-EF7AFDF5ADF7}"/>
              </a:ext>
            </a:extLst>
          </p:cNvPr>
          <p:cNvSpPr txBox="1"/>
          <p:nvPr/>
        </p:nvSpPr>
        <p:spPr>
          <a:xfrm>
            <a:off x="1215342" y="648484"/>
            <a:ext cx="9719358" cy="646331"/>
          </a:xfrm>
          <a:prstGeom prst="rect">
            <a:avLst/>
          </a:prstGeom>
          <a:noFill/>
        </p:spPr>
        <p:txBody>
          <a:bodyPr wrap="square">
            <a:spAutoFit/>
          </a:bodyPr>
          <a:lstStyle/>
          <a:p>
            <a:pPr algn="ctr"/>
            <a:r>
              <a:rPr lang="en-US" altLang="zh-CN" sz="3600" b="1" dirty="0" err="1">
                <a:solidFill>
                  <a:srgbClr val="C00000"/>
                </a:solidFill>
                <a:latin typeface="Cambria" panose="02040503050406030204" pitchFamily="18" charset="0"/>
                <a:ea typeface="Cambria" panose="02040503050406030204" pitchFamily="18" charset="0"/>
                <a:sym typeface="思源宋体 CN" panose="02020400000000000000" pitchFamily="18" charset="-122"/>
              </a:rPr>
              <a:t>Những</a:t>
            </a:r>
            <a:r>
              <a:rPr lang="en-US" altLang="zh-CN" sz="3600" b="1" dirty="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600" b="1" dirty="0" err="1">
                <a:solidFill>
                  <a:srgbClr val="C00000"/>
                </a:solidFill>
                <a:latin typeface="Cambria" panose="02040503050406030204" pitchFamily="18" charset="0"/>
                <a:ea typeface="Cambria" panose="02040503050406030204" pitchFamily="18" charset="0"/>
                <a:sym typeface="思源宋体 CN" panose="02020400000000000000" pitchFamily="18" charset="-122"/>
              </a:rPr>
              <a:t>việc</a:t>
            </a:r>
            <a:r>
              <a:rPr lang="en-US" altLang="zh-CN" sz="3600" b="1" dirty="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600" b="1" dirty="0" err="1">
                <a:solidFill>
                  <a:srgbClr val="C00000"/>
                </a:solidFill>
                <a:latin typeface="Cambria" panose="02040503050406030204" pitchFamily="18" charset="0"/>
                <a:ea typeface="Cambria" panose="02040503050406030204" pitchFamily="18" charset="0"/>
                <a:sym typeface="思源宋体 CN" panose="02020400000000000000" pitchFamily="18" charset="-122"/>
              </a:rPr>
              <a:t>làm</a:t>
            </a:r>
            <a:r>
              <a:rPr lang="en-US" altLang="zh-CN" sz="3600" b="1" dirty="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600" b="1" dirty="0" err="1">
                <a:solidFill>
                  <a:srgbClr val="C00000"/>
                </a:solidFill>
                <a:latin typeface="Cambria" panose="02040503050406030204" pitchFamily="18" charset="0"/>
                <a:ea typeface="Cambria" panose="02040503050406030204" pitchFamily="18" charset="0"/>
                <a:sym typeface="思源宋体 CN" panose="02020400000000000000" pitchFamily="18" charset="-122"/>
              </a:rPr>
              <a:t>có</a:t>
            </a:r>
            <a:r>
              <a:rPr lang="en-US" altLang="zh-CN" sz="3600" b="1" dirty="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600" b="1" dirty="0" err="1">
                <a:solidFill>
                  <a:srgbClr val="C00000"/>
                </a:solidFill>
                <a:latin typeface="Cambria" panose="02040503050406030204" pitchFamily="18" charset="0"/>
                <a:ea typeface="Cambria" panose="02040503050406030204" pitchFamily="18" charset="0"/>
                <a:sym typeface="思源宋体 CN" panose="02020400000000000000" pitchFamily="18" charset="-122"/>
              </a:rPr>
              <a:t>hại</a:t>
            </a:r>
            <a:r>
              <a:rPr lang="en-US" altLang="zh-CN" sz="3600" b="1" dirty="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600" b="1" dirty="0" err="1">
                <a:solidFill>
                  <a:srgbClr val="C00000"/>
                </a:solidFill>
                <a:latin typeface="Cambria" panose="02040503050406030204" pitchFamily="18" charset="0"/>
                <a:ea typeface="Cambria" panose="02040503050406030204" pitchFamily="18" charset="0"/>
                <a:sym typeface="思源宋体 CN" panose="02020400000000000000" pitchFamily="18" charset="-122"/>
              </a:rPr>
              <a:t>cho</a:t>
            </a:r>
            <a:r>
              <a:rPr lang="en-US" altLang="zh-CN" sz="3600" b="1" dirty="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600" b="1" dirty="0" err="1">
                <a:solidFill>
                  <a:srgbClr val="C00000"/>
                </a:solidFill>
                <a:latin typeface="Cambria" panose="02040503050406030204" pitchFamily="18" charset="0"/>
                <a:ea typeface="Cambria" panose="02040503050406030204" pitchFamily="18" charset="0"/>
                <a:sym typeface="思源宋体 CN" panose="02020400000000000000" pitchFamily="18" charset="-122"/>
              </a:rPr>
              <a:t>cơ</a:t>
            </a:r>
            <a:r>
              <a:rPr lang="en-US" altLang="zh-CN" sz="3600" b="1" dirty="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600" b="1" dirty="0" err="1">
                <a:solidFill>
                  <a:srgbClr val="C00000"/>
                </a:solidFill>
                <a:latin typeface="Cambria" panose="02040503050406030204" pitchFamily="18" charset="0"/>
                <a:ea typeface="Cambria" panose="02040503050406030204" pitchFamily="18" charset="0"/>
                <a:sym typeface="思源宋体 CN" panose="02020400000000000000" pitchFamily="18" charset="-122"/>
              </a:rPr>
              <a:t>quan</a:t>
            </a:r>
            <a:r>
              <a:rPr lang="en-US" altLang="zh-CN" sz="3600" b="1" dirty="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600" b="1" dirty="0" err="1">
                <a:solidFill>
                  <a:srgbClr val="C00000"/>
                </a:solidFill>
                <a:latin typeface="Cambria" panose="02040503050406030204" pitchFamily="18" charset="0"/>
                <a:ea typeface="Cambria" panose="02040503050406030204" pitchFamily="18" charset="0"/>
                <a:sym typeface="思源宋体 CN" panose="02020400000000000000" pitchFamily="18" charset="-122"/>
              </a:rPr>
              <a:t>thần</a:t>
            </a:r>
            <a:r>
              <a:rPr lang="en-US" altLang="zh-CN" sz="3600" b="1" dirty="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600" b="1" dirty="0" err="1">
                <a:solidFill>
                  <a:srgbClr val="C00000"/>
                </a:solidFill>
                <a:latin typeface="Cambria" panose="02040503050406030204" pitchFamily="18" charset="0"/>
                <a:ea typeface="Cambria" panose="02040503050406030204" pitchFamily="18" charset="0"/>
                <a:sym typeface="思源宋体 CN" panose="02020400000000000000" pitchFamily="18" charset="-122"/>
              </a:rPr>
              <a:t>kinh</a:t>
            </a:r>
            <a:endParaRPr lang="zh-CN" altLang="en-US" sz="3600" b="1" dirty="0">
              <a:solidFill>
                <a:srgbClr val="C00000"/>
              </a:solidFill>
              <a:latin typeface="Cambria" panose="02040503050406030204" pitchFamily="18" charset="0"/>
              <a:ea typeface="思源宋体 CN" panose="02020400000000000000" pitchFamily="18" charset="-122"/>
              <a:sym typeface="思源宋体 CN" panose="02020400000000000000" pitchFamily="18" charset="-122"/>
            </a:endParaRPr>
          </a:p>
        </p:txBody>
      </p:sp>
      <p:sp>
        <p:nvSpPr>
          <p:cNvPr id="34" name="文本框 33">
            <a:extLst>
              <a:ext uri="{FF2B5EF4-FFF2-40B4-BE49-F238E27FC236}">
                <a16:creationId xmlns:a16="http://schemas.microsoft.com/office/drawing/2014/main" id="{576C2DF3-4725-7E1B-DD8B-8339A9FC28D8}"/>
              </a:ext>
            </a:extLst>
          </p:cNvPr>
          <p:cNvSpPr txBox="1"/>
          <p:nvPr/>
        </p:nvSpPr>
        <p:spPr>
          <a:xfrm>
            <a:off x="1215342" y="4671116"/>
            <a:ext cx="9899651" cy="1477328"/>
          </a:xfrm>
          <a:prstGeom prst="rect">
            <a:avLst/>
          </a:prstGeom>
          <a:noFill/>
        </p:spPr>
        <p:txBody>
          <a:bodyPr wrap="square" lIns="0" tIns="0" rIns="0" bIns="0">
            <a:spAutoFit/>
          </a:bodyPr>
          <a:lstStyle/>
          <a:p>
            <a:pPr algn="ctr"/>
            <a:r>
              <a:rPr lang="en-US" sz="3200" dirty="0" err="1">
                <a:latin typeface="Cambria" panose="02040503050406030204" pitchFamily="18" charset="0"/>
                <a:ea typeface="Cambria" panose="02040503050406030204" pitchFamily="18" charset="0"/>
              </a:rPr>
              <a:t>Vì</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các</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bạn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trong</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hình</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tham</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gia</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giao</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thông</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không</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đội</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mũ</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bảo</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hiểm</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ăn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uống</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không</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điều</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độ</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phân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biệt</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đối</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xử</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giữa</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các</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bạn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và</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đùa</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nghịch</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nguy</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hiểm</a:t>
            </a:r>
            <a:r>
              <a:rPr lang="en-US" sz="3200" dirty="0">
                <a:latin typeface="Cambria" panose="02040503050406030204" pitchFamily="18" charset="0"/>
                <a:ea typeface="Cambria" panose="02040503050406030204" pitchFamily="18" charset="0"/>
              </a:rPr>
              <a:t>.</a:t>
            </a:r>
          </a:p>
        </p:txBody>
      </p:sp>
      <p:grpSp>
        <p:nvGrpSpPr>
          <p:cNvPr id="8" name="Group 7"/>
          <p:cNvGrpSpPr/>
          <p:nvPr/>
        </p:nvGrpSpPr>
        <p:grpSpPr>
          <a:xfrm>
            <a:off x="924287" y="1638783"/>
            <a:ext cx="10301468" cy="2690149"/>
            <a:chOff x="924287" y="1638783"/>
            <a:chExt cx="10301468" cy="2690149"/>
          </a:xfrm>
        </p:grpSpPr>
        <p:sp>
          <p:nvSpPr>
            <p:cNvPr id="59" name="矩形: 圆角 58">
              <a:extLst>
                <a:ext uri="{FF2B5EF4-FFF2-40B4-BE49-F238E27FC236}">
                  <a16:creationId xmlns:a16="http://schemas.microsoft.com/office/drawing/2014/main" id="{5FF01215-780A-81C7-A39C-E1770D8EF3C3}"/>
                </a:ext>
              </a:extLst>
            </p:cNvPr>
            <p:cNvSpPr/>
            <p:nvPr/>
          </p:nvSpPr>
          <p:spPr>
            <a:xfrm>
              <a:off x="924287" y="1638783"/>
              <a:ext cx="10301468" cy="2690149"/>
            </a:xfrm>
            <a:prstGeom prst="roundRect">
              <a:avLst/>
            </a:prstGeom>
            <a:solidFill>
              <a:schemeClr val="bg1">
                <a:lumMod val="95000"/>
                <a:alpha val="44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宋体 CN" panose="02020400000000000000" pitchFamily="18" charset="-122"/>
                <a:ea typeface="思源宋体 CN" panose="02020400000000000000" pitchFamily="18" charset="-122"/>
                <a:sym typeface="思源宋体 CN" panose="02020400000000000000" pitchFamily="18" charset="-122"/>
              </a:endParaRPr>
            </a:p>
          </p:txBody>
        </p:sp>
        <p:pic>
          <p:nvPicPr>
            <p:cNvPr id="5" name="Picture 4"/>
            <p:cNvPicPr>
              <a:picLocks noChangeAspect="1"/>
            </p:cNvPicPr>
            <p:nvPr/>
          </p:nvPicPr>
          <p:blipFill>
            <a:blip r:embed="rId2"/>
            <a:stretch>
              <a:fillRect/>
            </a:stretch>
          </p:blipFill>
          <p:spPr>
            <a:xfrm>
              <a:off x="1215342" y="1902984"/>
              <a:ext cx="2338533" cy="2079724"/>
            </a:xfrm>
            <a:prstGeom prst="rect">
              <a:avLst/>
            </a:prstGeom>
          </p:spPr>
        </p:pic>
        <p:pic>
          <p:nvPicPr>
            <p:cNvPr id="6" name="Picture 5"/>
            <p:cNvPicPr>
              <a:picLocks noChangeAspect="1"/>
            </p:cNvPicPr>
            <p:nvPr/>
          </p:nvPicPr>
          <p:blipFill>
            <a:blip r:embed="rId3"/>
            <a:stretch>
              <a:fillRect/>
            </a:stretch>
          </p:blipFill>
          <p:spPr>
            <a:xfrm>
              <a:off x="3664637" y="1905189"/>
              <a:ext cx="2401193" cy="2095065"/>
            </a:xfrm>
            <a:prstGeom prst="rect">
              <a:avLst/>
            </a:prstGeom>
          </p:spPr>
        </p:pic>
        <p:pic>
          <p:nvPicPr>
            <p:cNvPr id="7" name="Picture 6"/>
            <p:cNvPicPr>
              <a:picLocks noChangeAspect="1"/>
            </p:cNvPicPr>
            <p:nvPr/>
          </p:nvPicPr>
          <p:blipFill>
            <a:blip r:embed="rId4"/>
            <a:stretch>
              <a:fillRect/>
            </a:stretch>
          </p:blipFill>
          <p:spPr>
            <a:xfrm>
              <a:off x="6065830" y="1805651"/>
              <a:ext cx="5049163" cy="2194603"/>
            </a:xfrm>
            <a:prstGeom prst="rect">
              <a:avLst/>
            </a:prstGeom>
          </p:spPr>
        </p:pic>
      </p:grpSp>
    </p:spTree>
    <p:extLst>
      <p:ext uri="{BB962C8B-B14F-4D97-AF65-F5344CB8AC3E}">
        <p14:creationId xmlns:p14="http://schemas.microsoft.com/office/powerpoint/2010/main" val="3172021496"/>
      </p:ext>
    </p:extLst>
  </p:cSld>
  <p:clrMapOvr>
    <a:masterClrMapping/>
  </p:clrMapOvr>
  <mc:AlternateContent xmlns:mc="http://schemas.openxmlformats.org/markup-compatibility/2006" xmlns:p14="http://schemas.microsoft.com/office/powerpoint/2010/main">
    <mc:Choice Requires="p14">
      <p:transition spd="slow" p14:dur="1600" advTm="5000">
        <p14:prism isInverted="1"/>
      </p:transition>
    </mc:Choice>
    <mc:Fallback xmlns="">
      <p:transition spd="slow"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wd">
                                    <p:tmPct val="10000"/>
                                  </p:iterate>
                                  <p:childTnLst>
                                    <p:set>
                                      <p:cBhvr>
                                        <p:cTn id="6" dur="1" fill="hold">
                                          <p:stCondLst>
                                            <p:cond delay="0"/>
                                          </p:stCondLst>
                                        </p:cTn>
                                        <p:tgtEl>
                                          <p:spTgt spid="30"/>
                                        </p:tgtEl>
                                        <p:attrNameLst>
                                          <p:attrName>style.visibility</p:attrName>
                                        </p:attrNameLst>
                                      </p:cBhvr>
                                      <p:to>
                                        <p:strVal val="visible"/>
                                      </p:to>
                                    </p:set>
                                    <p:anim to="0" calcmode="lin" valueType="num">
                                      <p:cBhvr>
                                        <p:cTn id="7" dur="500" decel="100000" fill="hold">
                                          <p:stCondLst>
                                            <p:cond delay="0"/>
                                          </p:stCondLst>
                                        </p:cTn>
                                        <p:tgtEl>
                                          <p:spTgt spid="30"/>
                                        </p:tgtEl>
                                        <p:attrNameLst>
                                          <p:attrName>ppt_y</p:attrName>
                                        </p:attrNameLst>
                                      </p:cBhvr>
                                      <p:tavLst>
                                        <p:tav tm="0">
                                          <p:val>
                                            <p:strVal val="ppt_y+0.02"/>
                                          </p:val>
                                        </p:tav>
                                        <p:tav tm="100000">
                                          <p:val>
                                            <p:strVal val="#ppt_y"/>
                                          </p:val>
                                        </p:tav>
                                      </p:tavLst>
                                    </p:anim>
                                    <p:animEffect transition="in" filter="fade">
                                      <p:cBhvr>
                                        <p:cTn id="8" dur="500">
                                          <p:stCondLst>
                                            <p:cond delay="0"/>
                                          </p:stCondLst>
                                        </p:cTn>
                                        <p:tgtEl>
                                          <p:spTgt spid="30"/>
                                        </p:tgtEl>
                                      </p:cBhvr>
                                    </p:animEffect>
                                    <p:animScale>
                                      <p:cBhvr>
                                        <p:cTn id="9" dur="500" decel="100000" fill="hold">
                                          <p:stCondLst>
                                            <p:cond delay="0"/>
                                          </p:stCondLst>
                                        </p:cTn>
                                        <p:tgtEl>
                                          <p:spTgt spid="30"/>
                                        </p:tgtEl>
                                      </p:cBhvr>
                                      <p:by x="100000" y="100000"/>
                                      <p:from x="110000" y="110000"/>
                                      <p:to x="100000" y="100000"/>
                                    </p:animScale>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down)">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iterate type="wd">
                                    <p:tmPct val="10000"/>
                                  </p:iterate>
                                  <p:childTnLst>
                                    <p:set>
                                      <p:cBhvr>
                                        <p:cTn id="18" dur="1" fill="hold">
                                          <p:stCondLst>
                                            <p:cond delay="0"/>
                                          </p:stCondLst>
                                        </p:cTn>
                                        <p:tgtEl>
                                          <p:spTgt spid="34"/>
                                        </p:tgtEl>
                                        <p:attrNameLst>
                                          <p:attrName>style.visibility</p:attrName>
                                        </p:attrNameLst>
                                      </p:cBhvr>
                                      <p:to>
                                        <p:strVal val="visible"/>
                                      </p:to>
                                    </p:set>
                                    <p:anim to="0" calcmode="lin" valueType="num">
                                      <p:cBhvr>
                                        <p:cTn id="19" dur="500" decel="100000" fill="hold">
                                          <p:stCondLst>
                                            <p:cond delay="0"/>
                                          </p:stCondLst>
                                        </p:cTn>
                                        <p:tgtEl>
                                          <p:spTgt spid="34"/>
                                        </p:tgtEl>
                                        <p:attrNameLst>
                                          <p:attrName>ppt_y</p:attrName>
                                        </p:attrNameLst>
                                      </p:cBhvr>
                                      <p:tavLst>
                                        <p:tav tm="0">
                                          <p:val>
                                            <p:strVal val="ppt_y-0.02"/>
                                          </p:val>
                                        </p:tav>
                                        <p:tav tm="100000">
                                          <p:val>
                                            <p:strVal val="#ppt_y"/>
                                          </p:val>
                                        </p:tav>
                                      </p:tavLst>
                                    </p:anim>
                                    <p:animEffect transition="in" filter="fade">
                                      <p:cBhvr>
                                        <p:cTn id="20" dur="500">
                                          <p:stCondLst>
                                            <p:cond delay="0"/>
                                          </p:stCondLst>
                                        </p:cTn>
                                        <p:tgtEl>
                                          <p:spTgt spid="34"/>
                                        </p:tgtEl>
                                      </p:cBhvr>
                                    </p:animEffect>
                                    <p:animScale>
                                      <p:cBhvr>
                                        <p:cTn id="21" dur="500" decel="100000" fill="hold">
                                          <p:stCondLst>
                                            <p:cond delay="0"/>
                                          </p:stCondLst>
                                        </p:cTn>
                                        <p:tgtEl>
                                          <p:spTgt spid="34"/>
                                        </p:tgtEl>
                                      </p:cBhvr>
                                      <p:by x="100000" y="100000"/>
                                      <p:from x="110000" y="110000"/>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a:extLst>
              <a:ext uri="{FF2B5EF4-FFF2-40B4-BE49-F238E27FC236}">
                <a16:creationId xmlns:a16="http://schemas.microsoft.com/office/drawing/2014/main" id="{50D604F6-D5DE-6569-281C-E5CD8E3B201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70759" y="1808034"/>
            <a:ext cx="3821241" cy="4828992"/>
          </a:xfrm>
          <a:prstGeom prst="rect">
            <a:avLst/>
          </a:prstGeom>
        </p:spPr>
      </p:pic>
      <p:grpSp>
        <p:nvGrpSpPr>
          <p:cNvPr id="7" name="组合 27">
            <a:extLst>
              <a:ext uri="{FF2B5EF4-FFF2-40B4-BE49-F238E27FC236}">
                <a16:creationId xmlns:a16="http://schemas.microsoft.com/office/drawing/2014/main" id="{1AE7C6A4-CF1F-F17C-403D-9DC196D292CD}"/>
              </a:ext>
            </a:extLst>
          </p:cNvPr>
          <p:cNvGrpSpPr/>
          <p:nvPr/>
        </p:nvGrpSpPr>
        <p:grpSpPr>
          <a:xfrm>
            <a:off x="228770" y="189990"/>
            <a:ext cx="1270000" cy="1270000"/>
            <a:chOff x="3098800" y="2425700"/>
            <a:chExt cx="1270000" cy="1270000"/>
          </a:xfrm>
        </p:grpSpPr>
        <p:sp>
          <p:nvSpPr>
            <p:cNvPr id="8" name="椭圆 23">
              <a:extLst>
                <a:ext uri="{FF2B5EF4-FFF2-40B4-BE49-F238E27FC236}">
                  <a16:creationId xmlns:a16="http://schemas.microsoft.com/office/drawing/2014/main" id="{2812AC02-B174-2FC3-F323-4259B051AE8B}"/>
                </a:ext>
              </a:extLst>
            </p:cNvPr>
            <p:cNvSpPr/>
            <p:nvPr/>
          </p:nvSpPr>
          <p:spPr>
            <a:xfrm>
              <a:off x="3238500" y="2565400"/>
              <a:ext cx="990600" cy="99060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latin typeface="思源宋体 CN" panose="02020400000000000000" pitchFamily="18" charset="-122"/>
                  <a:ea typeface="思源宋体 CN" panose="02020400000000000000" pitchFamily="18" charset="-122"/>
                  <a:sym typeface="思源宋体 CN" panose="02020400000000000000" pitchFamily="18" charset="-122"/>
                </a:rPr>
                <a:t>02</a:t>
              </a:r>
              <a:endParaRPr lang="zh-CN" altLang="en-US" sz="3200" dirty="0">
                <a:latin typeface="思源宋体 CN" panose="02020400000000000000" pitchFamily="18" charset="-122"/>
                <a:ea typeface="思源宋体 CN" panose="02020400000000000000" pitchFamily="18" charset="-122"/>
                <a:sym typeface="思源宋体 CN" panose="02020400000000000000" pitchFamily="18" charset="-122"/>
              </a:endParaRPr>
            </a:p>
          </p:txBody>
        </p:sp>
        <p:sp>
          <p:nvSpPr>
            <p:cNvPr id="9" name="椭圆 26">
              <a:extLst>
                <a:ext uri="{FF2B5EF4-FFF2-40B4-BE49-F238E27FC236}">
                  <a16:creationId xmlns:a16="http://schemas.microsoft.com/office/drawing/2014/main" id="{2E685986-B0D4-CFB5-6583-49D5A962A580}"/>
                </a:ext>
              </a:extLst>
            </p:cNvPr>
            <p:cNvSpPr/>
            <p:nvPr/>
          </p:nvSpPr>
          <p:spPr>
            <a:xfrm>
              <a:off x="3098800" y="2425700"/>
              <a:ext cx="1270000" cy="1270000"/>
            </a:xfrm>
            <a:prstGeom prst="ellipse">
              <a:avLst/>
            </a:prstGeom>
            <a:noFill/>
            <a:ln>
              <a:solidFill>
                <a:schemeClr val="bg1">
                  <a:lumMod val="8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latin typeface="思源宋体 CN" panose="02020400000000000000" pitchFamily="18" charset="-122"/>
                <a:ea typeface="思源宋体 CN" panose="02020400000000000000" pitchFamily="18" charset="-122"/>
                <a:sym typeface="思源宋体 CN" panose="02020400000000000000" pitchFamily="18" charset="-122"/>
              </a:endParaRPr>
            </a:p>
          </p:txBody>
        </p:sp>
      </p:grpSp>
      <p:sp>
        <p:nvSpPr>
          <p:cNvPr id="10" name="文本框 55">
            <a:extLst>
              <a:ext uri="{FF2B5EF4-FFF2-40B4-BE49-F238E27FC236}">
                <a16:creationId xmlns:a16="http://schemas.microsoft.com/office/drawing/2014/main" id="{4264905E-46C7-FFB6-53D5-55EB210BE435}"/>
              </a:ext>
            </a:extLst>
          </p:cNvPr>
          <p:cNvSpPr txBox="1"/>
          <p:nvPr/>
        </p:nvSpPr>
        <p:spPr>
          <a:xfrm>
            <a:off x="1638470" y="594304"/>
            <a:ext cx="9426928" cy="1077218"/>
          </a:xfrm>
          <a:prstGeom prst="rect">
            <a:avLst/>
          </a:prstGeom>
          <a:noFill/>
          <a:ln w="38100">
            <a:noFill/>
            <a:prstDash val="lgDash"/>
          </a:ln>
        </p:spPr>
        <p:txBody>
          <a:bodyPr wrap="square">
            <a:spAutoFit/>
          </a:bodyPr>
          <a:lstStyle/>
          <a:p>
            <a:pPr algn="ctr"/>
            <a:r>
              <a:rPr lang="en-US" altLang="zh-CN" sz="3200" b="1" dirty="0" err="1">
                <a:solidFill>
                  <a:srgbClr val="C00000"/>
                </a:solidFill>
                <a:latin typeface="Cambria" panose="02040503050406030204" pitchFamily="18" charset="0"/>
                <a:ea typeface="Cambria" panose="02040503050406030204" pitchFamily="18" charset="0"/>
                <a:sym typeface="思源宋体 CN" panose="02020400000000000000" pitchFamily="18" charset="-122"/>
              </a:rPr>
              <a:t>Hãy</a:t>
            </a:r>
            <a:r>
              <a:rPr lang="en-US" altLang="zh-CN" sz="3200" b="1" dirty="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200" b="1" dirty="0" err="1">
                <a:solidFill>
                  <a:srgbClr val="C00000"/>
                </a:solidFill>
                <a:latin typeface="Cambria" panose="02040503050406030204" pitchFamily="18" charset="0"/>
                <a:ea typeface="Cambria" panose="02040503050406030204" pitchFamily="18" charset="0"/>
                <a:sym typeface="思源宋体 CN" panose="02020400000000000000" pitchFamily="18" charset="-122"/>
              </a:rPr>
              <a:t>kể</a:t>
            </a:r>
            <a:r>
              <a:rPr lang="en-US" altLang="zh-CN" sz="3200" b="1" dirty="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200" b="1" dirty="0" err="1">
                <a:solidFill>
                  <a:srgbClr val="C00000"/>
                </a:solidFill>
                <a:latin typeface="Cambria" panose="02040503050406030204" pitchFamily="18" charset="0"/>
                <a:ea typeface="Cambria" panose="02040503050406030204" pitchFamily="18" charset="0"/>
                <a:sym typeface="思源宋体 CN" panose="02020400000000000000" pitchFamily="18" charset="-122"/>
              </a:rPr>
              <a:t>thêm</a:t>
            </a:r>
            <a:r>
              <a:rPr lang="en-US" altLang="zh-CN" sz="3200" b="1" dirty="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200" b="1" dirty="0" err="1">
                <a:solidFill>
                  <a:srgbClr val="C00000"/>
                </a:solidFill>
                <a:latin typeface="Cambria" panose="02040503050406030204" pitchFamily="18" charset="0"/>
                <a:ea typeface="Cambria" panose="02040503050406030204" pitchFamily="18" charset="0"/>
                <a:sym typeface="思源宋体 CN" panose="02020400000000000000" pitchFamily="18" charset="-122"/>
              </a:rPr>
              <a:t>một</a:t>
            </a:r>
            <a:r>
              <a:rPr lang="en-US" altLang="zh-CN" sz="3200" b="1" dirty="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200" b="1" dirty="0" err="1">
                <a:solidFill>
                  <a:srgbClr val="C00000"/>
                </a:solidFill>
                <a:latin typeface="Cambria" panose="02040503050406030204" pitchFamily="18" charset="0"/>
                <a:ea typeface="Cambria" panose="02040503050406030204" pitchFamily="18" charset="0"/>
                <a:sym typeface="思源宋体 CN" panose="02020400000000000000" pitchFamily="18" charset="-122"/>
              </a:rPr>
              <a:t>số</a:t>
            </a:r>
            <a:r>
              <a:rPr lang="en-US" altLang="zh-CN" sz="3200" b="1" dirty="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200" b="1" dirty="0" err="1">
                <a:solidFill>
                  <a:srgbClr val="C00000"/>
                </a:solidFill>
                <a:latin typeface="Cambria" panose="02040503050406030204" pitchFamily="18" charset="0"/>
                <a:ea typeface="Cambria" panose="02040503050406030204" pitchFamily="18" charset="0"/>
                <a:sym typeface="思源宋体 CN" panose="02020400000000000000" pitchFamily="18" charset="-122"/>
              </a:rPr>
              <a:t>việc</a:t>
            </a:r>
            <a:r>
              <a:rPr lang="en-US" altLang="zh-CN" sz="3200" b="1" dirty="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200" b="1" dirty="0" err="1">
                <a:solidFill>
                  <a:srgbClr val="C00000"/>
                </a:solidFill>
                <a:latin typeface="Cambria" panose="02040503050406030204" pitchFamily="18" charset="0"/>
                <a:ea typeface="Cambria" panose="02040503050406030204" pitchFamily="18" charset="0"/>
                <a:sym typeface="思源宋体 CN" panose="02020400000000000000" pitchFamily="18" charset="-122"/>
              </a:rPr>
              <a:t>làm</a:t>
            </a:r>
            <a:r>
              <a:rPr lang="en-US" altLang="zh-CN" sz="3200" b="1" dirty="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200" b="1" dirty="0" err="1">
                <a:solidFill>
                  <a:srgbClr val="C00000"/>
                </a:solidFill>
                <a:latin typeface="Cambria" panose="02040503050406030204" pitchFamily="18" charset="0"/>
                <a:ea typeface="Cambria" panose="02040503050406030204" pitchFamily="18" charset="0"/>
                <a:sym typeface="思源宋体 CN" panose="02020400000000000000" pitchFamily="18" charset="-122"/>
              </a:rPr>
              <a:t>có</a:t>
            </a:r>
            <a:r>
              <a:rPr lang="en-US" altLang="zh-CN" sz="3200" b="1" dirty="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200" b="1" dirty="0" err="1">
                <a:solidFill>
                  <a:srgbClr val="C00000"/>
                </a:solidFill>
                <a:latin typeface="Cambria" panose="02040503050406030204" pitchFamily="18" charset="0"/>
                <a:ea typeface="Cambria" panose="02040503050406030204" pitchFamily="18" charset="0"/>
                <a:sym typeface="思源宋体 CN" panose="02020400000000000000" pitchFamily="18" charset="-122"/>
              </a:rPr>
              <a:t>lợi</a:t>
            </a:r>
            <a:r>
              <a:rPr lang="en-US" altLang="zh-CN" sz="3200" b="1" dirty="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200" b="1" dirty="0" err="1">
                <a:solidFill>
                  <a:srgbClr val="C00000"/>
                </a:solidFill>
                <a:latin typeface="Cambria" panose="02040503050406030204" pitchFamily="18" charset="0"/>
                <a:ea typeface="Cambria" panose="02040503050406030204" pitchFamily="18" charset="0"/>
                <a:sym typeface="思源宋体 CN" panose="02020400000000000000" pitchFamily="18" charset="-122"/>
              </a:rPr>
              <a:t>và</a:t>
            </a:r>
            <a:r>
              <a:rPr lang="en-US" altLang="zh-CN" sz="3200" b="1" dirty="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200" b="1" dirty="0" err="1">
                <a:solidFill>
                  <a:srgbClr val="C00000"/>
                </a:solidFill>
                <a:latin typeface="Cambria" panose="02040503050406030204" pitchFamily="18" charset="0"/>
                <a:ea typeface="Cambria" panose="02040503050406030204" pitchFamily="18" charset="0"/>
                <a:sym typeface="思源宋体 CN" panose="02020400000000000000" pitchFamily="18" charset="-122"/>
              </a:rPr>
              <a:t>một</a:t>
            </a:r>
            <a:r>
              <a:rPr lang="en-US" altLang="zh-CN" sz="3200" b="1" dirty="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200" b="1" dirty="0" err="1">
                <a:solidFill>
                  <a:srgbClr val="C00000"/>
                </a:solidFill>
                <a:latin typeface="Cambria" panose="02040503050406030204" pitchFamily="18" charset="0"/>
                <a:ea typeface="Cambria" panose="02040503050406030204" pitchFamily="18" charset="0"/>
                <a:sym typeface="思源宋体 CN" panose="02020400000000000000" pitchFamily="18" charset="-122"/>
              </a:rPr>
              <a:t>số</a:t>
            </a:r>
            <a:r>
              <a:rPr lang="en-US" altLang="zh-CN" sz="3200" b="1" dirty="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200" b="1" dirty="0" err="1">
                <a:solidFill>
                  <a:srgbClr val="C00000"/>
                </a:solidFill>
                <a:latin typeface="Cambria" panose="02040503050406030204" pitchFamily="18" charset="0"/>
                <a:ea typeface="Cambria" panose="02040503050406030204" pitchFamily="18" charset="0"/>
                <a:sym typeface="思源宋体 CN" panose="02020400000000000000" pitchFamily="18" charset="-122"/>
              </a:rPr>
              <a:t>việc</a:t>
            </a:r>
            <a:r>
              <a:rPr lang="en-US" altLang="zh-CN" sz="3200" b="1" dirty="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200" b="1" dirty="0" err="1">
                <a:solidFill>
                  <a:srgbClr val="C00000"/>
                </a:solidFill>
                <a:latin typeface="Cambria" panose="02040503050406030204" pitchFamily="18" charset="0"/>
                <a:ea typeface="Cambria" panose="02040503050406030204" pitchFamily="18" charset="0"/>
                <a:sym typeface="思源宋体 CN" panose="02020400000000000000" pitchFamily="18" charset="-122"/>
              </a:rPr>
              <a:t>làm</a:t>
            </a:r>
            <a:r>
              <a:rPr lang="en-US" altLang="zh-CN" sz="3200" b="1" dirty="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200" b="1" dirty="0" err="1">
                <a:solidFill>
                  <a:srgbClr val="C00000"/>
                </a:solidFill>
                <a:latin typeface="Cambria" panose="02040503050406030204" pitchFamily="18" charset="0"/>
                <a:ea typeface="Cambria" panose="02040503050406030204" pitchFamily="18" charset="0"/>
                <a:sym typeface="思源宋体 CN" panose="02020400000000000000" pitchFamily="18" charset="-122"/>
              </a:rPr>
              <a:t>có</a:t>
            </a:r>
            <a:r>
              <a:rPr lang="en-US" altLang="zh-CN" sz="3200" b="1" dirty="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200" b="1" dirty="0" err="1">
                <a:solidFill>
                  <a:srgbClr val="C00000"/>
                </a:solidFill>
                <a:latin typeface="Cambria" panose="02040503050406030204" pitchFamily="18" charset="0"/>
                <a:ea typeface="Cambria" panose="02040503050406030204" pitchFamily="18" charset="0"/>
                <a:sym typeface="思源宋体 CN" panose="02020400000000000000" pitchFamily="18" charset="-122"/>
              </a:rPr>
              <a:t>hại</a:t>
            </a:r>
            <a:r>
              <a:rPr lang="en-US" altLang="zh-CN" sz="3200" b="1" dirty="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200" b="1" dirty="0" err="1">
                <a:solidFill>
                  <a:srgbClr val="C00000"/>
                </a:solidFill>
                <a:latin typeface="Cambria" panose="02040503050406030204" pitchFamily="18" charset="0"/>
                <a:ea typeface="Cambria" panose="02040503050406030204" pitchFamily="18" charset="0"/>
                <a:sym typeface="思源宋体 CN" panose="02020400000000000000" pitchFamily="18" charset="-122"/>
              </a:rPr>
              <a:t>cho</a:t>
            </a:r>
            <a:r>
              <a:rPr lang="en-US" altLang="zh-CN" sz="3200" b="1" dirty="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200" b="1" dirty="0" err="1">
                <a:solidFill>
                  <a:srgbClr val="C00000"/>
                </a:solidFill>
                <a:latin typeface="Cambria" panose="02040503050406030204" pitchFamily="18" charset="0"/>
                <a:ea typeface="Cambria" panose="02040503050406030204" pitchFamily="18" charset="0"/>
                <a:sym typeface="思源宋体 CN" panose="02020400000000000000" pitchFamily="18" charset="-122"/>
              </a:rPr>
              <a:t>cơ</a:t>
            </a:r>
            <a:r>
              <a:rPr lang="en-US" altLang="zh-CN" sz="3200" b="1" dirty="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200" b="1" dirty="0" err="1">
                <a:solidFill>
                  <a:srgbClr val="C00000"/>
                </a:solidFill>
                <a:latin typeface="Cambria" panose="02040503050406030204" pitchFamily="18" charset="0"/>
                <a:ea typeface="Cambria" panose="02040503050406030204" pitchFamily="18" charset="0"/>
                <a:sym typeface="思源宋体 CN" panose="02020400000000000000" pitchFamily="18" charset="-122"/>
              </a:rPr>
              <a:t>quan</a:t>
            </a:r>
            <a:r>
              <a:rPr lang="en-US" altLang="zh-CN" sz="3200" b="1" dirty="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200" b="1" dirty="0" err="1">
                <a:solidFill>
                  <a:srgbClr val="C00000"/>
                </a:solidFill>
                <a:latin typeface="Cambria" panose="02040503050406030204" pitchFamily="18" charset="0"/>
                <a:ea typeface="Cambria" panose="02040503050406030204" pitchFamily="18" charset="0"/>
                <a:sym typeface="思源宋体 CN" panose="02020400000000000000" pitchFamily="18" charset="-122"/>
              </a:rPr>
              <a:t>thần</a:t>
            </a:r>
            <a:r>
              <a:rPr lang="en-US" altLang="zh-CN" sz="3200" b="1" dirty="0">
                <a:solidFill>
                  <a:srgbClr val="C00000"/>
                </a:solidFill>
                <a:latin typeface="Cambria" panose="02040503050406030204" pitchFamily="18" charset="0"/>
                <a:ea typeface="Cambria" panose="02040503050406030204" pitchFamily="18" charset="0"/>
                <a:sym typeface="思源宋体 CN" panose="02020400000000000000" pitchFamily="18" charset="-122"/>
              </a:rPr>
              <a:t> </a:t>
            </a:r>
            <a:r>
              <a:rPr lang="en-US" altLang="zh-CN" sz="3200" b="1" dirty="0" err="1">
                <a:solidFill>
                  <a:srgbClr val="C00000"/>
                </a:solidFill>
                <a:latin typeface="Cambria" panose="02040503050406030204" pitchFamily="18" charset="0"/>
                <a:ea typeface="Cambria" panose="02040503050406030204" pitchFamily="18" charset="0"/>
                <a:sym typeface="思源宋体 CN" panose="02020400000000000000" pitchFamily="18" charset="-122"/>
              </a:rPr>
              <a:t>kinh</a:t>
            </a:r>
            <a:endParaRPr lang="zh-CN" altLang="en-US" sz="3200" b="1" dirty="0">
              <a:solidFill>
                <a:srgbClr val="C00000"/>
              </a:solidFill>
              <a:latin typeface="Cambria" panose="02040503050406030204" pitchFamily="18" charset="0"/>
              <a:ea typeface="思源宋体 CN" panose="02020400000000000000" pitchFamily="18" charset="-122"/>
              <a:sym typeface="思源宋体 CN" panose="02020400000000000000" pitchFamily="18" charset="-122"/>
            </a:endParaRPr>
          </a:p>
        </p:txBody>
      </p:sp>
      <p:sp>
        <p:nvSpPr>
          <p:cNvPr id="2" name="Rectangle 1"/>
          <p:cNvSpPr/>
          <p:nvPr/>
        </p:nvSpPr>
        <p:spPr>
          <a:xfrm>
            <a:off x="1138177" y="1894857"/>
            <a:ext cx="7232582" cy="4031873"/>
          </a:xfrm>
          <a:prstGeom prst="rect">
            <a:avLst/>
          </a:prstGeom>
        </p:spPr>
        <p:txBody>
          <a:bodyPr wrap="square">
            <a:spAutoFit/>
          </a:bodyPr>
          <a:lstStyle/>
          <a:p>
            <a:pPr algn="just"/>
            <a:r>
              <a:rPr lang="vi-VN" sz="3200" dirty="0">
                <a:solidFill>
                  <a:srgbClr val="000000"/>
                </a:solidFill>
                <a:latin typeface="Cambria" panose="02040503050406030204" pitchFamily="18" charset="0"/>
                <a:ea typeface="Cambria" panose="02040503050406030204" pitchFamily="18" charset="0"/>
              </a:rPr>
              <a:t>- Một số việc làm có lợi:</a:t>
            </a:r>
          </a:p>
          <a:p>
            <a:pPr algn="just"/>
            <a:r>
              <a:rPr lang="vi-VN" sz="3200" dirty="0">
                <a:solidFill>
                  <a:srgbClr val="000000"/>
                </a:solidFill>
                <a:latin typeface="Cambria" panose="02040503050406030204" pitchFamily="18" charset="0"/>
                <a:ea typeface="Cambria" panose="02040503050406030204" pitchFamily="18" charset="0"/>
              </a:rPr>
              <a:t>+ Ăn uống đủ chất.</a:t>
            </a:r>
          </a:p>
          <a:p>
            <a:pPr algn="just"/>
            <a:r>
              <a:rPr lang="vi-VN" sz="3200" dirty="0">
                <a:solidFill>
                  <a:srgbClr val="000000"/>
                </a:solidFill>
                <a:latin typeface="Cambria" panose="02040503050406030204" pitchFamily="18" charset="0"/>
                <a:ea typeface="Cambria" panose="02040503050406030204" pitchFamily="18" charset="0"/>
              </a:rPr>
              <a:t>+ Ngủ đủ giấc.</a:t>
            </a:r>
          </a:p>
          <a:p>
            <a:pPr algn="just"/>
            <a:r>
              <a:rPr lang="vi-VN" sz="3200" dirty="0">
                <a:solidFill>
                  <a:srgbClr val="000000"/>
                </a:solidFill>
                <a:latin typeface="Cambria" panose="02040503050406030204" pitchFamily="18" charset="0"/>
                <a:ea typeface="Cambria" panose="02040503050406030204" pitchFamily="18" charset="0"/>
              </a:rPr>
              <a:t>+ Nghỉ ngơi và vui chơi điều độ.</a:t>
            </a:r>
          </a:p>
          <a:p>
            <a:pPr algn="just"/>
            <a:r>
              <a:rPr lang="vi-VN" sz="3200" dirty="0">
                <a:solidFill>
                  <a:srgbClr val="000000"/>
                </a:solidFill>
                <a:latin typeface="Cambria" panose="02040503050406030204" pitchFamily="18" charset="0"/>
                <a:ea typeface="Cambria" panose="02040503050406030204" pitchFamily="18" charset="0"/>
              </a:rPr>
              <a:t>+ Không sử dụng các chất kích thích như rượu, bia, thuốc lá,…</a:t>
            </a:r>
          </a:p>
          <a:p>
            <a:pPr algn="just"/>
            <a:r>
              <a:rPr lang="vi-VN" sz="3200" dirty="0">
                <a:solidFill>
                  <a:srgbClr val="000000"/>
                </a:solidFill>
                <a:latin typeface="Cambria" panose="02040503050406030204" pitchFamily="18" charset="0"/>
                <a:ea typeface="Cambria" panose="02040503050406030204" pitchFamily="18" charset="0"/>
              </a:rPr>
              <a:t>+ Thói quen suy nghĩ và hành động tích cực,..</a:t>
            </a:r>
          </a:p>
        </p:txBody>
      </p:sp>
    </p:spTree>
    <p:extLst>
      <p:ext uri="{BB962C8B-B14F-4D97-AF65-F5344CB8AC3E}">
        <p14:creationId xmlns:p14="http://schemas.microsoft.com/office/powerpoint/2010/main" val="320534487"/>
      </p:ext>
    </p:extLst>
  </p:cSld>
  <p:clrMapOvr>
    <a:masterClrMapping/>
  </p:clrMapOvr>
  <mc:AlternateContent xmlns:mc="http://schemas.openxmlformats.org/markup-compatibility/2006" xmlns:p14="http://schemas.microsoft.com/office/powerpoint/2010/main">
    <mc:Choice Requires="p14">
      <p:transition spd="slow" p14:dur="1600" advTm="5000">
        <p14:prism isInverted="1"/>
      </p:transition>
    </mc:Choice>
    <mc:Fallback xmlns="">
      <p:transition spd="slow"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par>
                                <p:cTn id="8" presetID="14" presetClass="entr" presetSubtype="1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randombar(horizont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 grpId="0"/>
    </p:bldLst>
  </p:timing>
</p:sld>
</file>

<file path=ppt/theme/theme1.xml><?xml version="1.0" encoding="utf-8"?>
<a:theme xmlns:a="http://schemas.openxmlformats.org/drawingml/2006/main" name="Office 主题​​">
  <a:themeElements>
    <a:clrScheme name="自定义 1">
      <a:dk1>
        <a:sysClr val="windowText" lastClr="000000"/>
      </a:dk1>
      <a:lt1>
        <a:srgbClr val="FFFFFF"/>
      </a:lt1>
      <a:dk2>
        <a:srgbClr val="44546A"/>
      </a:dk2>
      <a:lt2>
        <a:srgbClr val="E7E6E6"/>
      </a:lt2>
      <a:accent1>
        <a:srgbClr val="FFC000"/>
      </a:accent1>
      <a:accent2>
        <a:srgbClr val="3734BE"/>
      </a:accent2>
      <a:accent3>
        <a:srgbClr val="034A90"/>
      </a:accent3>
      <a:accent4>
        <a:srgbClr val="008000"/>
      </a:accent4>
      <a:accent5>
        <a:srgbClr val="1C26E8"/>
      </a:accent5>
      <a:accent6>
        <a:srgbClr val="0944EB"/>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188</TotalTime>
  <Words>613</Words>
  <Application>Microsoft Office PowerPoint</Application>
  <PresentationFormat>Màn hình rộng</PresentationFormat>
  <Paragraphs>51</Paragraphs>
  <Slides>16</Slides>
  <Notes>0</Notes>
  <HiddenSlides>0</HiddenSlides>
  <MMClips>0</MMClips>
  <ScaleCrop>false</ScaleCrop>
  <HeadingPairs>
    <vt:vector size="6" baseType="variant">
      <vt:variant>
        <vt:lpstr>Phông được Dùng</vt:lpstr>
      </vt:variant>
      <vt:variant>
        <vt:i4>11</vt:i4>
      </vt:variant>
      <vt:variant>
        <vt:lpstr>Chủ đề</vt:lpstr>
      </vt:variant>
      <vt:variant>
        <vt:i4>1</vt:i4>
      </vt:variant>
      <vt:variant>
        <vt:lpstr>Tiêu đề Bản chiếu</vt:lpstr>
      </vt:variant>
      <vt:variant>
        <vt:i4>16</vt:i4>
      </vt:variant>
    </vt:vector>
  </HeadingPairs>
  <TitlesOfParts>
    <vt:vector size="28" baseType="lpstr">
      <vt:lpstr>Times New Roman</vt:lpstr>
      <vt:lpstr>思源宋体 CN Heavy</vt:lpstr>
      <vt:lpstr>#9Slide07 Altus</vt:lpstr>
      <vt:lpstr>#9Slide07 HoneyCream</vt:lpstr>
      <vt:lpstr>#9Slide05 FS Blonde Script</vt:lpstr>
      <vt:lpstr>思源宋体 CN</vt:lpstr>
      <vt:lpstr>等线</vt:lpstr>
      <vt:lpstr>Cambria</vt:lpstr>
      <vt:lpstr>SVN-Newton</vt:lpstr>
      <vt:lpstr>思源黑体 CN Heavy</vt:lpstr>
      <vt:lpstr>Arial</vt:lpstr>
      <vt:lpstr>Office 主题​​</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bing</dc:creator>
  <cp:lastModifiedBy>LE THI THU GIANG</cp:lastModifiedBy>
  <cp:revision>43</cp:revision>
  <dcterms:created xsi:type="dcterms:W3CDTF">2018-04-18T06:17:00Z</dcterms:created>
  <dcterms:modified xsi:type="dcterms:W3CDTF">2024-03-30T13:51:47Z</dcterms:modified>
</cp:coreProperties>
</file>