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sldIdLst>
    <p:sldId id="258" r:id="rId3"/>
    <p:sldId id="260" r:id="rId4"/>
    <p:sldId id="259" r:id="rId5"/>
    <p:sldId id="263" r:id="rId6"/>
    <p:sldId id="308" r:id="rId7"/>
    <p:sldId id="265" r:id="rId8"/>
    <p:sldId id="315" r:id="rId9"/>
    <p:sldId id="267" r:id="rId10"/>
    <p:sldId id="317" r:id="rId11"/>
    <p:sldId id="327" r:id="rId12"/>
    <p:sldId id="268" r:id="rId13"/>
    <p:sldId id="328" r:id="rId14"/>
    <p:sldId id="271" r:id="rId15"/>
    <p:sldId id="273" r:id="rId16"/>
    <p:sldId id="321" r:id="rId17"/>
    <p:sldId id="275" r:id="rId18"/>
    <p:sldId id="320" r:id="rId19"/>
    <p:sldId id="313" r:id="rId20"/>
    <p:sldId id="323" r:id="rId21"/>
    <p:sldId id="325" r:id="rId22"/>
    <p:sldId id="324" r:id="rId23"/>
    <p:sldId id="326" r:id="rId24"/>
    <p:sldId id="33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3" d="2"/>
        <a:sy n="3" d="2"/>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21/04/2024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C34A3310-5CFA-488A-9E85-6452CED4D538}" type="datetimeFigureOut">
              <a:rPr lang="en-US"/>
              <a:pPr>
                <a:defRPr/>
              </a:pPr>
              <a:t>21/04/2024</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377AADDF-4CF2-47C3-9287-29DD81D2F58C}" type="slidenum">
              <a:rPr lang="en-US"/>
              <a:pPr>
                <a:defRPr/>
              </a:pPr>
              <a:t>‹#›</a:t>
            </a:fld>
            <a:endParaRPr lang="en-US"/>
          </a:p>
        </p:txBody>
      </p:sp>
    </p:spTree>
    <p:extLst>
      <p:ext uri="{BB962C8B-B14F-4D97-AF65-F5344CB8AC3E}">
        <p14:creationId xmlns:p14="http://schemas.microsoft.com/office/powerpoint/2010/main" val="366878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09F62D6-055D-4334-9BF5-3031F3757D2C}" type="datetimeFigureOut">
              <a:rPr lang="en-US"/>
              <a:pPr>
                <a:defRPr/>
              </a:pPr>
              <a:t>21/04/2024</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C473997-5A51-4D5F-BC9F-A2BE8C630C72}" type="slidenum">
              <a:rPr lang="en-US"/>
              <a:pPr>
                <a:defRPr/>
              </a:pPr>
              <a:t>‹#›</a:t>
            </a:fld>
            <a:endParaRPr lang="en-US"/>
          </a:p>
        </p:txBody>
      </p:sp>
    </p:spTree>
    <p:extLst>
      <p:ext uri="{BB962C8B-B14F-4D97-AF65-F5344CB8AC3E}">
        <p14:creationId xmlns:p14="http://schemas.microsoft.com/office/powerpoint/2010/main" val="310336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10"/>
            <a:ext cx="7772400" cy="1362075"/>
          </a:xfrm>
        </p:spPr>
        <p:txBody>
          <a:bodyPr anchor="t"/>
          <a:lstStyle>
            <a:lvl1pPr algn="l">
              <a:defRPr sz="3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C50B67E7-33A7-458F-A0D6-CE75EDA630B2}" type="datetimeFigureOut">
              <a:rPr lang="en-US"/>
              <a:pPr>
                <a:defRPr/>
              </a:pPr>
              <a:t>21/04/2024</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91F92E85-AA8F-4654-B492-20DCE8703988}" type="slidenum">
              <a:rPr lang="en-US"/>
              <a:pPr>
                <a:defRPr/>
              </a:pPr>
              <a:t>‹#›</a:t>
            </a:fld>
            <a:endParaRPr lang="en-US"/>
          </a:p>
        </p:txBody>
      </p:sp>
    </p:spTree>
    <p:extLst>
      <p:ext uri="{BB962C8B-B14F-4D97-AF65-F5344CB8AC3E}">
        <p14:creationId xmlns:p14="http://schemas.microsoft.com/office/powerpoint/2010/main" val="370241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0347355D-4C22-43E8-9CB6-F9E202C9CCDC}" type="datetimeFigureOut">
              <a:rPr lang="en-US"/>
              <a:pPr>
                <a:defRPr/>
              </a:pPr>
              <a:t>21/04/2024</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D6D5CA1A-0E4A-426A-AFEE-09D0967143F3}" type="slidenum">
              <a:rPr lang="en-US"/>
              <a:pPr>
                <a:defRPr/>
              </a:pPr>
              <a:t>‹#›</a:t>
            </a:fld>
            <a:endParaRPr lang="en-US"/>
          </a:p>
        </p:txBody>
      </p:sp>
    </p:spTree>
    <p:extLst>
      <p:ext uri="{BB962C8B-B14F-4D97-AF65-F5344CB8AC3E}">
        <p14:creationId xmlns:p14="http://schemas.microsoft.com/office/powerpoint/2010/main" val="312965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6" name="Nơi giữ chỗ cho Nội dung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FCCC1D98-8F66-466A-9530-25A7CCE6E037}" type="datetimeFigureOut">
              <a:rPr lang="en-US"/>
              <a:pPr>
                <a:defRPr/>
              </a:pPr>
              <a:t>21/04/2024</a:t>
            </a:fld>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68E4A9C1-F0E7-4FD1-B40C-1D0E004E661F}" type="slidenum">
              <a:rPr lang="en-US"/>
              <a:pPr>
                <a:defRPr/>
              </a:pPr>
              <a:t>‹#›</a:t>
            </a:fld>
            <a:endParaRPr lang="en-US"/>
          </a:p>
        </p:txBody>
      </p:sp>
    </p:spTree>
    <p:extLst>
      <p:ext uri="{BB962C8B-B14F-4D97-AF65-F5344CB8AC3E}">
        <p14:creationId xmlns:p14="http://schemas.microsoft.com/office/powerpoint/2010/main" val="391472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E458227E-3DEA-4842-9E2A-3EFB8A135483}" type="datetimeFigureOut">
              <a:rPr lang="en-US"/>
              <a:pPr>
                <a:defRPr/>
              </a:pPr>
              <a:t>21/04/2024</a:t>
            </a:fld>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FF5924BA-0739-48A9-BC5A-7FADD2215033}" type="slidenum">
              <a:rPr lang="en-US"/>
              <a:pPr>
                <a:defRPr/>
              </a:pPr>
              <a:t>‹#›</a:t>
            </a:fld>
            <a:endParaRPr lang="en-US"/>
          </a:p>
        </p:txBody>
      </p:sp>
    </p:spTree>
    <p:extLst>
      <p:ext uri="{BB962C8B-B14F-4D97-AF65-F5344CB8AC3E}">
        <p14:creationId xmlns:p14="http://schemas.microsoft.com/office/powerpoint/2010/main" val="335342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9F4A0169-8566-42D8-BBC7-37BEA7F59E4E}" type="datetimeFigureOut">
              <a:rPr lang="en-US"/>
              <a:pPr>
                <a:defRPr/>
              </a:pPr>
              <a:t>21/04/2024</a:t>
            </a:fld>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C1427C71-9456-4752-96DB-B3B71374A7BE}" type="slidenum">
              <a:rPr lang="en-US"/>
              <a:pPr>
                <a:defRPr/>
              </a:pPr>
              <a:t>‹#›</a:t>
            </a:fld>
            <a:endParaRPr lang="en-US"/>
          </a:p>
        </p:txBody>
      </p:sp>
    </p:spTree>
    <p:extLst>
      <p:ext uri="{BB962C8B-B14F-4D97-AF65-F5344CB8AC3E}">
        <p14:creationId xmlns:p14="http://schemas.microsoft.com/office/powerpoint/2010/main" val="373070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50"/>
            <a:ext cx="3008313" cy="1162050"/>
          </a:xfrm>
        </p:spPr>
        <p:txBody>
          <a:bodyPr anchor="b"/>
          <a:lstStyle>
            <a:lvl1pPr algn="l">
              <a:defRPr sz="15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4DFA8F81-DE9D-4D9B-85C6-09A9F243B73C}" type="datetimeFigureOut">
              <a:rPr lang="en-US"/>
              <a:pPr>
                <a:defRPr/>
              </a:pPr>
              <a:t>21/04/2024</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A0F16CFF-BEAB-4CC1-9734-8C6C07A723C7}" type="slidenum">
              <a:rPr lang="en-US"/>
              <a:pPr>
                <a:defRPr/>
              </a:pPr>
              <a:t>‹#›</a:t>
            </a:fld>
            <a:endParaRPr lang="en-US"/>
          </a:p>
        </p:txBody>
      </p:sp>
    </p:spTree>
    <p:extLst>
      <p:ext uri="{BB962C8B-B14F-4D97-AF65-F5344CB8AC3E}">
        <p14:creationId xmlns:p14="http://schemas.microsoft.com/office/powerpoint/2010/main" val="255943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15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140FA127-AFBF-485C-A2A9-185122C695A6}" type="datetimeFigureOut">
              <a:rPr lang="en-US"/>
              <a:pPr>
                <a:defRPr/>
              </a:pPr>
              <a:t>21/04/2024</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01DFBA96-B33A-4B1D-9AB7-804CB6AA72B6}" type="slidenum">
              <a:rPr lang="en-US"/>
              <a:pPr>
                <a:defRPr/>
              </a:pPr>
              <a:t>‹#›</a:t>
            </a:fld>
            <a:endParaRPr lang="en-US"/>
          </a:p>
        </p:txBody>
      </p:sp>
    </p:spTree>
    <p:extLst>
      <p:ext uri="{BB962C8B-B14F-4D97-AF65-F5344CB8AC3E}">
        <p14:creationId xmlns:p14="http://schemas.microsoft.com/office/powerpoint/2010/main" val="86790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7E9026-28FC-4B9E-A195-CF6F8AC33545}" type="datetimeFigureOut">
              <a:rPr lang="en-US"/>
              <a:pPr>
                <a:defRPr/>
              </a:pPr>
              <a:t>21/04/2024</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A148E43-B744-44B6-B73D-70BFB69D2E80}" type="slidenum">
              <a:rPr lang="en-US"/>
              <a:pPr>
                <a:defRPr/>
              </a:pPr>
              <a:t>‹#›</a:t>
            </a:fld>
            <a:endParaRPr lang="en-US"/>
          </a:p>
        </p:txBody>
      </p:sp>
    </p:spTree>
    <p:extLst>
      <p:ext uri="{BB962C8B-B14F-4D97-AF65-F5344CB8AC3E}">
        <p14:creationId xmlns:p14="http://schemas.microsoft.com/office/powerpoint/2010/main" val="106380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E292D87-4B6D-4FE4-90FB-A9FE85DC37B2}" type="datetimeFigureOut">
              <a:rPr lang="en-US"/>
              <a:pPr>
                <a:defRPr/>
              </a:pPr>
              <a:t>21/04/2024</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026374F-F61B-423D-B176-82C23DA4E5D3}" type="slidenum">
              <a:rPr lang="en-US"/>
              <a:pPr>
                <a:defRPr/>
              </a:pPr>
              <a:t>‹#›</a:t>
            </a:fld>
            <a:endParaRPr lang="en-US"/>
          </a:p>
        </p:txBody>
      </p:sp>
    </p:spTree>
    <p:extLst>
      <p:ext uri="{BB962C8B-B14F-4D97-AF65-F5344CB8AC3E}">
        <p14:creationId xmlns:p14="http://schemas.microsoft.com/office/powerpoint/2010/main" val="8849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21/04/2024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1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21/04/2024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3075"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fld id="{16D842C2-87F3-4128-B185-773D932E1444}" type="datetimeFigureOut">
              <a:rPr lang="en-US"/>
              <a:pPr>
                <a:defRPr/>
              </a:pPr>
              <a:t>21/04/2024</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19E61873-A186-482C-88F1-56A37A6527F2}" type="slidenum">
              <a:rPr lang="en-US"/>
              <a:pPr>
                <a:defRPr/>
              </a:pPr>
              <a:t>‹#›</a:t>
            </a:fld>
            <a:endParaRPr lang="en-US"/>
          </a:p>
        </p:txBody>
      </p:sp>
    </p:spTree>
    <p:extLst>
      <p:ext uri="{BB962C8B-B14F-4D97-AF65-F5344CB8AC3E}">
        <p14:creationId xmlns:p14="http://schemas.microsoft.com/office/powerpoint/2010/main" val="1283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1</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81075"/>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390965"/>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981075"/>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429000"/>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
        <p:nvSpPr>
          <p:cNvPr id="13"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smtClean="0">
                <a:solidFill>
                  <a:srgbClr val="FF0000"/>
                </a:solidFill>
                <a:latin typeface="Times New Roman" pitchFamily="18" charset="0"/>
                <a:cs typeface="Times New Roman" pitchFamily="18" charset="0"/>
              </a:rPr>
              <a:t>Khoa </a:t>
            </a:r>
            <a:r>
              <a:rPr lang="en-US" sz="2400" b="1" dirty="0" err="1">
                <a:solidFill>
                  <a:srgbClr val="FF0000"/>
                </a:solidFill>
                <a:latin typeface="Times New Roman" pitchFamily="18" charset="0"/>
                <a:cs typeface="Times New Roman" pitchFamily="18" charset="0"/>
              </a:rPr>
              <a:t>học</a:t>
            </a:r>
            <a:endParaRPr lang="en-US" sz="2400" b="1" dirty="0">
              <a:solidFill>
                <a:srgbClr val="FF0000"/>
              </a:solidFill>
              <a:latin typeface="Times New Roman" pitchFamily="18" charset="0"/>
              <a:cs typeface="Times New Roman" pitchFamily="18" charset="0"/>
            </a:endParaRPr>
          </a:p>
          <a:p>
            <a:pPr algn="ctr">
              <a:defRPr/>
            </a:pP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
        <p:nvSpPr>
          <p:cNvPr id="13"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97873" y="1404827"/>
            <a:ext cx="81534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800" b="1"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Sưu</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tầm</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loại</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hoa</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hoặc</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liệt</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kê</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một</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tên</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hoa</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để</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hoàn</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thành</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bảng</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sau</a:t>
            </a:r>
            <a:r>
              <a:rPr lang="en-US" sz="2800" b="1" dirty="0">
                <a:solidFill>
                  <a:schemeClr val="tx2">
                    <a:lumMod val="60000"/>
                    <a:lumOff val="40000"/>
                  </a:schemeClr>
                </a:solidFill>
                <a:latin typeface="Cambria" panose="02040503050406030204" pitchFamily="18" charset="0"/>
                <a:ea typeface="Cambria" panose="020405030504060302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52431917"/>
              </p:ext>
            </p:extLst>
          </p:nvPr>
        </p:nvGraphicFramePr>
        <p:xfrm>
          <a:off x="304800" y="2571571"/>
          <a:ext cx="8229600" cy="326131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3" name="TextBox 2"/>
          <p:cNvSpPr txBox="1"/>
          <p:nvPr/>
        </p:nvSpPr>
        <p:spPr>
          <a:xfrm>
            <a:off x="533400" y="34868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40716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46860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35125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41031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46794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
        <p:nvSpPr>
          <p:cNvPr id="14"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6"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5200" y="3226014"/>
            <a:ext cx="17399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248400"/>
            <a:ext cx="1574800" cy="646331"/>
          </a:xfrm>
          <a:prstGeom prst="rect">
            <a:avLst/>
          </a:prstGeom>
          <a:solidFill>
            <a:schemeClr val="bg1"/>
          </a:solid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239869"/>
            <a:ext cx="21336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211669"/>
            <a:ext cx="27432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519193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animBg="1"/>
      <p:bldP spid="11"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200400" y="5922059"/>
            <a:ext cx="32004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7"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Arial" panose="020B0604020202020204" pitchFamily="34"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3911600" y="2582863"/>
            <a:ext cx="2743200" cy="7620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Arial" panose="020B0604020202020204" pitchFamily="34" charset="0"/>
              </a:rPr>
              <a:t>Bao phấn (chứa </a:t>
            </a:r>
          </a:p>
          <a:p>
            <a:pPr algn="ctr"/>
            <a:r>
              <a:rPr lang="en-US" sz="2400" b="1">
                <a:solidFill>
                  <a:schemeClr val="accent2"/>
                </a:solidFill>
                <a:latin typeface="Arial" panose="020B0604020202020204" pitchFamily="34"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Arial" panose="020B0604020202020204" pitchFamily="34"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9525" y="1447799"/>
            <a:ext cx="4114800" cy="4829115"/>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3962400" y="1524000"/>
            <a:ext cx="518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b="1" dirty="0" err="1">
                <a:solidFill>
                  <a:srgbClr val="FF0000"/>
                </a:solidFill>
                <a:cs typeface="Times New Roman" pitchFamily="18" charset="0"/>
              </a:rPr>
              <a:t>Nhị</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a : </a:t>
            </a:r>
            <a:r>
              <a:rPr lang="en-US" altLang="en-US" b="1" dirty="0" err="1">
                <a:solidFill>
                  <a:srgbClr val="FF0000"/>
                </a:solidFill>
                <a:cs typeface="Times New Roman" pitchFamily="18" charset="0"/>
              </a:rPr>
              <a:t>Bao</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phấn</a:t>
            </a:r>
            <a:r>
              <a:rPr lang="en-US" altLang="en-US" b="1" dirty="0">
                <a:solidFill>
                  <a:srgbClr val="FF0000"/>
                </a:solidFill>
                <a:cs typeface="Times New Roman" pitchFamily="18" charset="0"/>
              </a:rPr>
              <a:t> </a:t>
            </a:r>
            <a:r>
              <a:rPr lang="en-US" altLang="en-US" b="1" i="1" dirty="0">
                <a:solidFill>
                  <a:srgbClr val="FF0000"/>
                </a:solidFill>
                <a:cs typeface="Times New Roman" pitchFamily="18" charset="0"/>
              </a:rPr>
              <a:t>(</a:t>
            </a:r>
            <a:r>
              <a:rPr lang="en-US" altLang="en-US" b="1" i="1" dirty="0" err="1">
                <a:solidFill>
                  <a:srgbClr val="FF0000"/>
                </a:solidFill>
                <a:cs typeface="Times New Roman" pitchFamily="18" charset="0"/>
              </a:rPr>
              <a:t>chứa</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các</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hạt</a:t>
            </a:r>
            <a:r>
              <a:rPr lang="en-US" altLang="en-US" b="1" i="1" dirty="0">
                <a:solidFill>
                  <a:srgbClr val="FF0000"/>
                </a:solidFill>
                <a:cs typeface="Times New Roman" pitchFamily="18" charset="0"/>
              </a:rPr>
              <a:t> </a:t>
            </a:r>
            <a:r>
              <a:rPr lang="en-US" altLang="en-US" b="1" i="1" dirty="0" err="1">
                <a:solidFill>
                  <a:srgbClr val="FF0000"/>
                </a:solidFill>
                <a:cs typeface="Times New Roman" pitchFamily="18" charset="0"/>
              </a:rPr>
              <a:t>phấn</a:t>
            </a:r>
            <a:r>
              <a:rPr lang="en-US" altLang="en-US" b="1" i="1" dirty="0">
                <a:solidFill>
                  <a:srgbClr val="FF0000"/>
                </a:solidFill>
                <a:cs typeface="Times New Roman" pitchFamily="18" charset="0"/>
              </a:rPr>
              <a:t>)</a:t>
            </a:r>
          </a:p>
          <a:p>
            <a:r>
              <a:rPr lang="en-US" altLang="en-US" b="1" dirty="0">
                <a:solidFill>
                  <a:srgbClr val="FF0000"/>
                </a:solidFill>
                <a:cs typeface="Times New Roman" pitchFamily="18" charset="0"/>
              </a:rPr>
              <a:t>  - b : </a:t>
            </a:r>
            <a:r>
              <a:rPr lang="en-US" altLang="en-US" b="1" dirty="0" err="1">
                <a:solidFill>
                  <a:srgbClr val="FF0000"/>
                </a:solidFill>
                <a:cs typeface="Times New Roman" pitchFamily="18" charset="0"/>
              </a:rPr>
              <a:t>Chỉ</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nhị</a:t>
            </a:r>
            <a:endParaRPr lang="en-US" altLang="en-US" b="1" dirty="0">
              <a:solidFill>
                <a:srgbClr val="FF0000"/>
              </a:solidFill>
              <a:cs typeface="Times New Roman" pitchFamily="18" charset="0"/>
            </a:endParaRPr>
          </a:p>
          <a:p>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gồm</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c : </a:t>
            </a:r>
            <a:r>
              <a:rPr lang="en-US" altLang="en-US" b="1" dirty="0" err="1">
                <a:solidFill>
                  <a:srgbClr val="FF0000"/>
                </a:solidFill>
                <a:cs typeface="Times New Roman" pitchFamily="18" charset="0"/>
              </a:rPr>
              <a:t>Đầu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d : </a:t>
            </a:r>
            <a:r>
              <a:rPr lang="en-US" altLang="en-US" b="1" dirty="0" err="1">
                <a:solidFill>
                  <a:srgbClr val="FF0000"/>
                </a:solidFill>
                <a:cs typeface="Times New Roman" pitchFamily="18" charset="0"/>
              </a:rPr>
              <a:t>Vòi</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a:t>
            </a:r>
          </a:p>
          <a:p>
            <a:r>
              <a:rPr lang="en-US" altLang="en-US" b="1" dirty="0">
                <a:solidFill>
                  <a:srgbClr val="FF0000"/>
                </a:solidFill>
                <a:cs typeface="Times New Roman" pitchFamily="18" charset="0"/>
              </a:rPr>
              <a:t>  - e : </a:t>
            </a:r>
            <a:r>
              <a:rPr lang="en-US" altLang="en-US" b="1" dirty="0" err="1">
                <a:solidFill>
                  <a:srgbClr val="FF0000"/>
                </a:solidFill>
                <a:cs typeface="Times New Roman" pitchFamily="18" charset="0"/>
              </a:rPr>
              <a:t>Bầu</a:t>
            </a:r>
            <a:r>
              <a:rPr lang="en-US" altLang="en-US" b="1" dirty="0">
                <a:solidFill>
                  <a:srgbClr val="FF0000"/>
                </a:solidFill>
                <a:cs typeface="Times New Roman" pitchFamily="18" charset="0"/>
              </a:rPr>
              <a:t> </a:t>
            </a:r>
            <a:r>
              <a:rPr lang="en-US" altLang="en-US" b="1" dirty="0" err="1">
                <a:solidFill>
                  <a:srgbClr val="FF0000"/>
                </a:solidFill>
                <a:cs typeface="Times New Roman" pitchFamily="18" charset="0"/>
              </a:rPr>
              <a:t>nhuỵ</a:t>
            </a:r>
            <a:r>
              <a:rPr lang="en-US" altLang="en-US" b="1" dirty="0">
                <a:solidFill>
                  <a:srgbClr val="FF0000"/>
                </a:solidFill>
                <a:cs typeface="Times New Roman" pitchFamily="18" charset="0"/>
              </a:rPr>
              <a:t> </a:t>
            </a:r>
          </a:p>
          <a:p>
            <a:r>
              <a:rPr lang="en-US" altLang="en-US" b="1" dirty="0">
                <a:solidFill>
                  <a:srgbClr val="FF0000"/>
                </a:solidFill>
                <a:cs typeface="Times New Roman" pitchFamily="18" charset="0"/>
              </a:rPr>
              <a:t>  - g : </a:t>
            </a:r>
            <a:r>
              <a:rPr lang="en-US" altLang="en-US" b="1" dirty="0" err="1">
                <a:solidFill>
                  <a:srgbClr val="FF0000"/>
                </a:solidFill>
                <a:cs typeface="Times New Roman" pitchFamily="18" charset="0"/>
              </a:rPr>
              <a:t>Noãn</a:t>
            </a:r>
            <a:endParaRPr lang="en-US" altLang="en-US" b="1" dirty="0">
              <a:solidFill>
                <a:srgbClr val="FF0000"/>
              </a:solidFill>
              <a:cs typeface="Times New Roman" pitchFamily="18" charset="0"/>
            </a:endParaRPr>
          </a:p>
        </p:txBody>
      </p:sp>
      <p:sp>
        <p:nvSpPr>
          <p:cNvPr id="5"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6"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4" name="AutoShape 28"/>
          <p:cNvSpPr>
            <a:spLocks noChangeArrowheads="1"/>
          </p:cNvSpPr>
          <p:nvPr/>
        </p:nvSpPr>
        <p:spPr bwMode="auto">
          <a:xfrm>
            <a:off x="228600" y="1892300"/>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0" y="1167825"/>
            <a:ext cx="8839200" cy="584775"/>
          </a:xfrm>
          <a:prstGeom prst="rect">
            <a:avLst/>
          </a:prstGeom>
          <a:noFill/>
        </p:spPr>
        <p:txBody>
          <a:bodyPr wrap="square" rtlCol="0">
            <a:spAutoFit/>
          </a:bodyPr>
          <a:lstStyle/>
          <a:p>
            <a:r>
              <a:rPr lang="en-US" sz="3200" b="1" dirty="0" err="1">
                <a:solidFill>
                  <a:srgbClr val="00B0F0"/>
                </a:solidFill>
                <a:latin typeface="Times New Roman" pitchFamily="18" charset="0"/>
                <a:cs typeface="Times New Roman" pitchFamily="18" charset="0"/>
              </a:rPr>
              <a:t>Cơ</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quan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sinh</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sản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của</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thực</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vật</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có</a:t>
            </a:r>
            <a:r>
              <a:rPr lang="en-US" sz="3200" b="1" dirty="0">
                <a:solidFill>
                  <a:srgbClr val="00B0F0"/>
                </a:solidFill>
                <a:latin typeface="Times New Roman" pitchFamily="18" charset="0"/>
                <a:cs typeface="Times New Roman" pitchFamily="18" charset="0"/>
              </a:rPr>
              <a:t> </a:t>
            </a:r>
            <a:r>
              <a:rPr lang="en-US" sz="3200" b="1" err="1">
                <a:solidFill>
                  <a:srgbClr val="00B0F0"/>
                </a:solidFill>
                <a:latin typeface="Times New Roman" pitchFamily="18" charset="0"/>
                <a:cs typeface="Times New Roman" pitchFamily="18" charset="0"/>
              </a:rPr>
              <a:t>hoa</a:t>
            </a:r>
            <a:r>
              <a:rPr lang="en-US" sz="3200" b="1">
                <a:solidFill>
                  <a:srgbClr val="00B0F0"/>
                </a:solidFill>
                <a:latin typeface="Times New Roman" pitchFamily="18" charset="0"/>
                <a:cs typeface="Times New Roman" pitchFamily="18" charset="0"/>
              </a:rPr>
              <a:t> </a:t>
            </a:r>
            <a:r>
              <a:rPr lang="en-US" sz="3200" b="1" smtClean="0">
                <a:solidFill>
                  <a:srgbClr val="00B0F0"/>
                </a:solidFill>
                <a:latin typeface="Times New Roman" pitchFamily="18" charset="0"/>
                <a:cs typeface="Times New Roman" pitchFamily="18" charset="0"/>
              </a:rPr>
              <a:t>là </a:t>
            </a:r>
            <a:r>
              <a:rPr lang="en-US" sz="3200" b="1" dirty="0" err="1">
                <a:solidFill>
                  <a:srgbClr val="00B0F0"/>
                </a:solidFill>
                <a:latin typeface="Times New Roman" pitchFamily="18" charset="0"/>
                <a:cs typeface="Times New Roman" pitchFamily="18" charset="0"/>
              </a:rPr>
              <a:t>gì</a:t>
            </a:r>
            <a:r>
              <a:rPr lang="en-US" sz="3200" b="1" dirty="0">
                <a:solidFill>
                  <a:srgbClr val="00B0F0"/>
                </a:solidFill>
                <a:latin typeface="Times New Roman" pitchFamily="18" charset="0"/>
                <a:cs typeface="Times New Roman" pitchFamily="18" charset="0"/>
              </a:rPr>
              <a:t> ?</a:t>
            </a:r>
            <a:endParaRPr lang="en-US" sz="3200" dirty="0">
              <a:solidFill>
                <a:srgbClr val="00B0F0"/>
              </a:solidFill>
            </a:endParaRPr>
          </a:p>
        </p:txBody>
      </p:sp>
      <p:sp>
        <p:nvSpPr>
          <p:cNvPr id="6"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7"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962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9751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3401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0132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
        <p:nvSpPr>
          <p:cNvPr id="12"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2</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084388"/>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08200"/>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134937" y="14362"/>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smtClean="0">
                <a:solidFill>
                  <a:srgbClr val="002060"/>
                </a:solidFill>
                <a:latin typeface="Times New Roman" pitchFamily="18" charset="0"/>
                <a:cs typeface="Times New Roman" pitchFamily="18" charset="0"/>
              </a:rPr>
              <a:t>Thứ Ba ngày 13 tháng 3 năm 2024</a:t>
            </a:r>
            <a:endParaRPr lang="en-US" sz="2600" b="1" dirty="0" smtClean="0">
              <a:solidFill>
                <a:srgbClr val="002060"/>
              </a:solidFill>
              <a:latin typeface="Times New Roman" pitchFamily="18" charset="0"/>
              <a:cs typeface="Times New Roman" pitchFamily="18" charset="0"/>
            </a:endParaRPr>
          </a:p>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
        <p:nvSpPr>
          <p:cNvPr id="12" name="TextBox 15"/>
          <p:cNvSpPr txBox="1">
            <a:spLocks noChangeArrowheads="1"/>
          </p:cNvSpPr>
          <p:nvPr/>
        </p:nvSpPr>
        <p:spPr bwMode="auto">
          <a:xfrm>
            <a:off x="168275" y="896406"/>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39004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70412" y="38369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58900" y="39004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
        <p:nvSpPr>
          <p:cNvPr id="10"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1"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184150" y="1447512"/>
            <a:ext cx="88074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
        <p:nvSpPr>
          <p:cNvPr id="10"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1"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1447799"/>
            <a:ext cx="46482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4114800" cy="4829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7"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ẫu slide cảm ơn, kết thúc đẹp nhất cho Powerpoint, Background pow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57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1458913" y="1506538"/>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latin typeface="Times New Roman" panose="02020603050405020304" pitchFamily="18" charset="0"/>
                <a:cs typeface="Arial" panose="020B0604020202020204" pitchFamily="34" charset="0"/>
              </a:rPr>
              <a:t>Kể</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tên</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những</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loài</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hoa</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mà</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em</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biết</a:t>
            </a:r>
            <a:r>
              <a:rPr lang="en-US" sz="28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49580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0"/>
            <a:ext cx="4114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6" y="202565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2025651"/>
            <a:ext cx="4156076" cy="2470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5"/>
          <p:cNvSpPr txBox="1">
            <a:spLocks noChangeArrowheads="1"/>
          </p:cNvSpPr>
          <p:nvPr/>
        </p:nvSpPr>
        <p:spPr bwMode="auto">
          <a:xfrm>
            <a:off x="73025" y="-1457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smtClean="0">
                <a:solidFill>
                  <a:srgbClr val="002060"/>
                </a:solidFill>
                <a:latin typeface="Times New Roman" pitchFamily="18" charset="0"/>
                <a:cs typeface="Times New Roman" pitchFamily="18" charset="0"/>
              </a:rPr>
              <a:t>Thứ Ba ngày 13 tháng 3 năm 2024</a:t>
            </a:r>
            <a:endParaRPr lang="en-US" sz="2600" b="1" dirty="0" smtClean="0">
              <a:solidFill>
                <a:srgbClr val="002060"/>
              </a:solidFill>
              <a:latin typeface="Times New Roman" pitchFamily="18" charset="0"/>
              <a:cs typeface="Times New Roman" pitchFamily="18" charset="0"/>
            </a:endParaRPr>
          </a:p>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9" name="TextBox 15"/>
          <p:cNvSpPr txBox="1">
            <a:spLocks noChangeArrowheads="1"/>
          </p:cNvSpPr>
          <p:nvPr/>
        </p:nvSpPr>
        <p:spPr bwMode="auto">
          <a:xfrm>
            <a:off x="168275" y="896406"/>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4</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5"/>
          <p:cNvSpPr txBox="1">
            <a:spLocks noChangeArrowheads="1"/>
          </p:cNvSpPr>
          <p:nvPr/>
        </p:nvSpPr>
        <p:spPr bwMode="auto">
          <a:xfrm>
            <a:off x="73025" y="-1457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smtClean="0">
                <a:solidFill>
                  <a:srgbClr val="002060"/>
                </a:solidFill>
                <a:latin typeface="Times New Roman" pitchFamily="18" charset="0"/>
                <a:cs typeface="Times New Roman" pitchFamily="18" charset="0"/>
              </a:rPr>
              <a:t>Thứ Ba ngày 13 tháng 3 năm 2024</a:t>
            </a:r>
            <a:endParaRPr lang="en-US" sz="2600" b="1" dirty="0" smtClean="0">
              <a:solidFill>
                <a:srgbClr val="002060"/>
              </a:solidFill>
              <a:latin typeface="Times New Roman" pitchFamily="18" charset="0"/>
              <a:cs typeface="Times New Roman" pitchFamily="18" charset="0"/>
            </a:endParaRPr>
          </a:p>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7" name="TextBox 15"/>
          <p:cNvSpPr txBox="1">
            <a:spLocks noChangeArrowheads="1"/>
          </p:cNvSpPr>
          <p:nvPr/>
        </p:nvSpPr>
        <p:spPr bwMode="auto">
          <a:xfrm>
            <a:off x="168275" y="896406"/>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15"/>
          <p:cNvSpPr txBox="1">
            <a:spLocks noChangeArrowheads="1"/>
          </p:cNvSpPr>
          <p:nvPr/>
        </p:nvSpPr>
        <p:spPr bwMode="auto">
          <a:xfrm>
            <a:off x="73025" y="-76200"/>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smtClean="0">
                <a:solidFill>
                  <a:srgbClr val="002060"/>
                </a:solidFill>
                <a:latin typeface="Times New Roman" pitchFamily="18" charset="0"/>
                <a:cs typeface="Times New Roman" pitchFamily="18" charset="0"/>
              </a:rPr>
              <a:t>Thứ Ba ngày 13 tháng 3 năm 2024</a:t>
            </a:r>
            <a:endParaRPr lang="en-US" sz="2600" b="1" dirty="0" smtClean="0">
              <a:solidFill>
                <a:srgbClr val="002060"/>
              </a:solidFill>
              <a:latin typeface="Times New Roman" pitchFamily="18" charset="0"/>
              <a:cs typeface="Times New Roman" pitchFamily="18" charset="0"/>
            </a:endParaRPr>
          </a:p>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22" name="TextBox 15"/>
          <p:cNvSpPr txBox="1">
            <a:spLocks noChangeArrowheads="1"/>
          </p:cNvSpPr>
          <p:nvPr/>
        </p:nvSpPr>
        <p:spPr bwMode="auto">
          <a:xfrm>
            <a:off x="168275" y="834783"/>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
        <p:nvSpPr>
          <p:cNvPr id="11" name="TextBox 15"/>
          <p:cNvSpPr txBox="1">
            <a:spLocks noChangeArrowheads="1"/>
          </p:cNvSpPr>
          <p:nvPr/>
        </p:nvSpPr>
        <p:spPr bwMode="auto">
          <a:xfrm>
            <a:off x="-33770" y="10802"/>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2" name="TextBox 15"/>
          <p:cNvSpPr txBox="1">
            <a:spLocks noChangeArrowheads="1"/>
          </p:cNvSpPr>
          <p:nvPr/>
        </p:nvSpPr>
        <p:spPr bwMode="auto">
          <a:xfrm>
            <a:off x="214745" y="405825"/>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
        <p:nvSpPr>
          <p:cNvPr id="14"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8"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1889382"/>
            <a:ext cx="4572000" cy="3087432"/>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
        <p:nvSpPr>
          <p:cNvPr id="14"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5"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
        <p:nvSpPr>
          <p:cNvPr id="12"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3"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smtClean="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Cơ quan sinh sản của thực vật có hoa</a:t>
            </a:r>
            <a:endParaRPr lang="en-US" sz="36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39183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823</Words>
  <Application>Microsoft Office PowerPoint</Application>
  <PresentationFormat>On-screen Show (4:3)</PresentationFormat>
  <Paragraphs>165</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SimSun</vt:lpstr>
      <vt:lpstr>SimSun-ExtB</vt:lpstr>
      <vt:lpstr>Arial</vt:lpstr>
      <vt:lpstr>Calibri</vt:lpstr>
      <vt:lpstr>Cambria</vt:lpstr>
      <vt:lpstr>Garamond</vt:lpstr>
      <vt:lpstr>Times New Roman</vt:lpstr>
      <vt:lpstr>Wingdings</vt:lpstr>
      <vt:lpstr>Office Theme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126</cp:revision>
  <dcterms:created xsi:type="dcterms:W3CDTF">2019-03-06T16:17:00Z</dcterms:created>
  <dcterms:modified xsi:type="dcterms:W3CDTF">2024-04-21T06:46:48Z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