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21"/>
  </p:notesMasterIdLst>
  <p:sldIdLst>
    <p:sldId id="294" r:id="rId4"/>
    <p:sldId id="316" r:id="rId5"/>
    <p:sldId id="319" r:id="rId6"/>
    <p:sldId id="320" r:id="rId7"/>
    <p:sldId id="324" r:id="rId8"/>
    <p:sldId id="275" r:id="rId9"/>
    <p:sldId id="259" r:id="rId10"/>
    <p:sldId id="323" r:id="rId11"/>
    <p:sldId id="260" r:id="rId12"/>
    <p:sldId id="262" r:id="rId13"/>
    <p:sldId id="264" r:id="rId14"/>
    <p:sldId id="371" r:id="rId15"/>
    <p:sldId id="265" r:id="rId16"/>
    <p:sldId id="273" r:id="rId17"/>
    <p:sldId id="372" r:id="rId18"/>
    <p:sldId id="373" r:id="rId19"/>
    <p:sldId id="321" r:id="rId2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1" userDrawn="1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FD6FAF"/>
    <a:srgbClr val="207A2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28"/>
    <p:restoredTop sz="92639"/>
  </p:normalViewPr>
  <p:slideViewPr>
    <p:cSldViewPr showGuides="1">
      <p:cViewPr>
        <p:scale>
          <a:sx n="68" d="100"/>
          <a:sy n="68" d="100"/>
        </p:scale>
        <p:origin x="-864" y="-96"/>
      </p:cViewPr>
      <p:guideLst>
        <p:guide orient="horz" pos="2191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5A2E0-5A80-4153-9F5B-07923983B327}" type="doc">
      <dgm:prSet loTypeId="urn:microsoft.com/office/officeart/2005/8/layout/chevron2" loCatId="list" qsTypeId="urn:microsoft.com/office/officeart/2005/8/quickstyle/simple3" qsCatId="3D" csTypeId="urn:microsoft.com/office/officeart/2005/8/colors/accent1_1" csCatId="colorful" phldr="1"/>
      <dgm:spPr/>
      <dgm:t>
        <a:bodyPr/>
        <a:lstStyle/>
        <a:p>
          <a:endParaRPr lang="en-US"/>
        </a:p>
      </dgm:t>
    </dgm:pt>
    <dgm:pt modelId="{E466331D-955A-42EA-BDDE-9F13FC6EB393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3200" b="1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>II.</a:t>
          </a:r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endParaRPr lang="en-US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65AEF-7590-4FFE-A1D5-A684FB101DF6}" cxnId="{D63F56F9-AF1E-4D3E-B36F-C3A408E4592D}" type="parTrans">
      <dgm:prSet/>
      <dgm:spPr/>
      <dgm:t>
        <a:bodyPr/>
        <a:lstStyle/>
        <a:p>
          <a:endParaRPr lang="en-US"/>
        </a:p>
      </dgm:t>
    </dgm:pt>
    <dgm:pt modelId="{C1CD6B46-23B0-4827-A884-7F025C016D0D}" cxnId="{D63F56F9-AF1E-4D3E-B36F-C3A408E4592D}" type="sibTrans">
      <dgm:prSet/>
      <dgm:spPr/>
      <dgm:t>
        <a:bodyPr/>
        <a:lstStyle/>
        <a:p>
          <a:endParaRPr lang="en-US"/>
        </a:p>
      </dgm:t>
    </dgm:pt>
    <dgm:pt modelId="{736A8539-C788-4792-AAAE-95706F462FB8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Luyện tập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BB620-C947-4A9B-801E-2CFF8C4506C1}" cxnId="{BA653593-723B-45C3-BB33-59F02ACC4900}" type="parTrans">
      <dgm:prSet/>
      <dgm:spPr/>
      <dgm:t>
        <a:bodyPr/>
        <a:lstStyle/>
        <a:p>
          <a:endParaRPr lang="en-US"/>
        </a:p>
      </dgm:t>
    </dgm:pt>
    <dgm:pt modelId="{6369372E-CB80-4EAD-82D4-1CA69DB7F2E6}" cxnId="{BA653593-723B-45C3-BB33-59F02ACC4900}" type="sibTrans">
      <dgm:prSet/>
      <dgm:spPr/>
      <dgm:t>
        <a:bodyPr/>
        <a:lstStyle/>
        <a:p>
          <a:endParaRPr lang="en-US"/>
        </a:p>
      </dgm:t>
    </dgm:pt>
    <dgm:pt modelId="{F0D5BF24-0296-49A5-8E11-2EDF48A80CF6}" type="pres">
      <dgm:prSet presAssocID="{D2F5A2E0-5A80-4153-9F5B-07923983B327}" presName="linearFlow" presStyleCnt="0">
        <dgm:presLayoutVars>
          <dgm:dir/>
          <dgm:animLvl val="lvl"/>
          <dgm:resizeHandles val="exact"/>
        </dgm:presLayoutVars>
      </dgm:prSet>
      <dgm:spPr/>
    </dgm:pt>
    <dgm:pt modelId="{B28292E8-276D-46E6-B73C-D4471CC73B63}" type="pres">
      <dgm:prSet presAssocID="{E466331D-955A-42EA-BDDE-9F13FC6EB393}" presName="composite" presStyleCnt="0"/>
      <dgm:spPr/>
    </dgm:pt>
    <dgm:pt modelId="{3360433D-EF51-4C96-94D0-46BABD5A48BF}" type="pres">
      <dgm:prSet presAssocID="{E466331D-955A-42EA-BDDE-9F13FC6EB393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C83A0299-03C3-487D-B76C-07259704A873}" type="pres">
      <dgm:prSet presAssocID="{E466331D-955A-42EA-BDDE-9F13FC6EB393}" presName="descendantText" presStyleLbl="alignAcc1" presStyleIdx="0" presStyleCnt="1" custLinFactNeighborX="12" custLinFactNeighborY="-19560">
        <dgm:presLayoutVars>
          <dgm:bulletEnabled val="1"/>
        </dgm:presLayoutVars>
      </dgm:prSet>
      <dgm:spPr/>
    </dgm:pt>
  </dgm:ptLst>
  <dgm:cxnLst>
    <dgm:cxn modelId="{D63F56F9-AF1E-4D3E-B36F-C3A408E4592D}" srcId="{D2F5A2E0-5A80-4153-9F5B-07923983B327}" destId="{E466331D-955A-42EA-BDDE-9F13FC6EB393}" srcOrd="0" destOrd="0" parTransId="{3B865AEF-7590-4FFE-A1D5-A684FB101DF6}" sibTransId="{C1CD6B46-23B0-4827-A884-7F025C016D0D}"/>
    <dgm:cxn modelId="{BA653593-723B-45C3-BB33-59F02ACC4900}" srcId="{E466331D-955A-42EA-BDDE-9F13FC6EB393}" destId="{736A8539-C788-4792-AAAE-95706F462FB8}" srcOrd="0" destOrd="0" parTransId="{440BB620-C947-4A9B-801E-2CFF8C4506C1}" sibTransId="{6369372E-CB80-4EAD-82D4-1CA69DB7F2E6}"/>
    <dgm:cxn modelId="{1D434528-59AB-4185-BD5B-8F86BFAC6BE7}" type="presOf" srcId="{D2F5A2E0-5A80-4153-9F5B-07923983B327}" destId="{F0D5BF24-0296-49A5-8E11-2EDF48A80CF6}" srcOrd="0" destOrd="0" presId="urn:microsoft.com/office/officeart/2005/8/layout/chevron2"/>
    <dgm:cxn modelId="{F2A8552A-1A67-4A27-98CF-79C9EDC57C54}" type="presParOf" srcId="{F0D5BF24-0296-49A5-8E11-2EDF48A80CF6}" destId="{B28292E8-276D-46E6-B73C-D4471CC73B63}" srcOrd="0" destOrd="0" presId="urn:microsoft.com/office/officeart/2005/8/layout/chevron2"/>
    <dgm:cxn modelId="{C858717E-A876-4B6A-9FFC-B405FD04E029}" type="presParOf" srcId="{B28292E8-276D-46E6-B73C-D4471CC73B63}" destId="{3360433D-EF51-4C96-94D0-46BABD5A48BF}" srcOrd="0" destOrd="0" presId="urn:microsoft.com/office/officeart/2005/8/layout/chevron2"/>
    <dgm:cxn modelId="{9D470537-E5E3-49E0-9DC4-E41D2DF7A6A6}" type="presOf" srcId="{E466331D-955A-42EA-BDDE-9F13FC6EB393}" destId="{3360433D-EF51-4C96-94D0-46BABD5A48BF}" srcOrd="0" destOrd="0" presId="urn:microsoft.com/office/officeart/2005/8/layout/chevron2"/>
    <dgm:cxn modelId="{C1AF4A4E-3449-4D45-8096-676445073923}" type="presParOf" srcId="{B28292E8-276D-46E6-B73C-D4471CC73B63}" destId="{C83A0299-03C3-487D-B76C-07259704A873}" srcOrd="1" destOrd="0" presId="urn:microsoft.com/office/officeart/2005/8/layout/chevron2"/>
    <dgm:cxn modelId="{6DF0B3AD-E4EF-4432-ADEF-3F8252BDA156}" type="presOf" srcId="{736A8539-C788-4792-AAAE-95706F462FB8}" destId="{C83A0299-03C3-487D-B76C-07259704A873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F5A2E0-5A80-4153-9F5B-07923983B327}" type="doc">
      <dgm:prSet loTypeId="urn:microsoft.com/office/officeart/2005/8/layout/chevron2" loCatId="list" qsTypeId="urn:microsoft.com/office/officeart/2005/8/quickstyle/simple3" qsCatId="3D" csTypeId="urn:microsoft.com/office/officeart/2005/8/colors/accent1_1" csCatId="colorful" phldr="1"/>
      <dgm:spPr/>
      <dgm:t>
        <a:bodyPr/>
        <a:lstStyle/>
        <a:p>
          <a:endParaRPr lang="en-US"/>
        </a:p>
      </dgm:t>
    </dgm:pt>
    <dgm:pt modelId="{E466331D-955A-42EA-BDDE-9F13FC6EB393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>I.</a:t>
          </a:r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endParaRPr lang="en-US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65AEF-7590-4FFE-A1D5-A684FB101DF6}" cxnId="{C9207AA5-1EE3-40AF-9E00-16451DFB5F29}" type="parTrans">
      <dgm:prSet/>
      <dgm:spPr/>
      <dgm:t>
        <a:bodyPr/>
        <a:lstStyle/>
        <a:p>
          <a:endParaRPr lang="en-US"/>
        </a:p>
      </dgm:t>
    </dgm:pt>
    <dgm:pt modelId="{C1CD6B46-23B0-4827-A884-7F025C016D0D}" cxnId="{C9207AA5-1EE3-40AF-9E00-16451DFB5F29}" type="sibTrans">
      <dgm:prSet/>
      <dgm:spPr/>
      <dgm:t>
        <a:bodyPr/>
        <a:lstStyle/>
        <a:p>
          <a:endParaRPr lang="en-US"/>
        </a:p>
      </dgm:t>
    </dgm:pt>
    <dgm:pt modelId="{736A8539-C788-4792-AAAE-95706F462FB8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Nhận xét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BB620-C947-4A9B-801E-2CFF8C4506C1}" cxnId="{108F1051-933B-4E38-8A22-FF6A8C1F344D}" type="parTrans">
      <dgm:prSet/>
      <dgm:spPr/>
      <dgm:t>
        <a:bodyPr/>
        <a:lstStyle/>
        <a:p>
          <a:endParaRPr lang="en-US"/>
        </a:p>
      </dgm:t>
    </dgm:pt>
    <dgm:pt modelId="{6369372E-CB80-4EAD-82D4-1CA69DB7F2E6}" cxnId="{108F1051-933B-4E38-8A22-FF6A8C1F344D}" type="sibTrans">
      <dgm:prSet/>
      <dgm:spPr/>
      <dgm:t>
        <a:bodyPr/>
        <a:lstStyle/>
        <a:p>
          <a:endParaRPr lang="en-US"/>
        </a:p>
      </dgm:t>
    </dgm:pt>
    <dgm:pt modelId="{F0D5BF24-0296-49A5-8E11-2EDF48A80CF6}" type="pres">
      <dgm:prSet presAssocID="{D2F5A2E0-5A80-4153-9F5B-07923983B327}" presName="linearFlow" presStyleCnt="0">
        <dgm:presLayoutVars>
          <dgm:dir/>
          <dgm:animLvl val="lvl"/>
          <dgm:resizeHandles val="exact"/>
        </dgm:presLayoutVars>
      </dgm:prSet>
      <dgm:spPr/>
    </dgm:pt>
    <dgm:pt modelId="{B28292E8-276D-46E6-B73C-D4471CC73B63}" type="pres">
      <dgm:prSet presAssocID="{E466331D-955A-42EA-BDDE-9F13FC6EB393}" presName="composite" presStyleCnt="0"/>
      <dgm:spPr/>
    </dgm:pt>
    <dgm:pt modelId="{3360433D-EF51-4C96-94D0-46BABD5A48BF}" type="pres">
      <dgm:prSet presAssocID="{E466331D-955A-42EA-BDDE-9F13FC6EB393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C83A0299-03C3-487D-B76C-07259704A873}" type="pres">
      <dgm:prSet presAssocID="{E466331D-955A-42EA-BDDE-9F13FC6EB393}" presName="descendantText" presStyleLbl="alignAcc1" presStyleIdx="0" presStyleCnt="1" custLinFactNeighborX="12" custLinFactNeighborY="-19560">
        <dgm:presLayoutVars>
          <dgm:bulletEnabled val="1"/>
        </dgm:presLayoutVars>
      </dgm:prSet>
      <dgm:spPr/>
    </dgm:pt>
  </dgm:ptLst>
  <dgm:cxnLst>
    <dgm:cxn modelId="{C9207AA5-1EE3-40AF-9E00-16451DFB5F29}" srcId="{D2F5A2E0-5A80-4153-9F5B-07923983B327}" destId="{E466331D-955A-42EA-BDDE-9F13FC6EB393}" srcOrd="0" destOrd="0" parTransId="{3B865AEF-7590-4FFE-A1D5-A684FB101DF6}" sibTransId="{C1CD6B46-23B0-4827-A884-7F025C016D0D}"/>
    <dgm:cxn modelId="{108F1051-933B-4E38-8A22-FF6A8C1F344D}" srcId="{E466331D-955A-42EA-BDDE-9F13FC6EB393}" destId="{736A8539-C788-4792-AAAE-95706F462FB8}" srcOrd="0" destOrd="0" parTransId="{440BB620-C947-4A9B-801E-2CFF8C4506C1}" sibTransId="{6369372E-CB80-4EAD-82D4-1CA69DB7F2E6}"/>
    <dgm:cxn modelId="{F78EF207-B321-4CE0-B75C-BF33D023426C}" type="presOf" srcId="{D2F5A2E0-5A80-4153-9F5B-07923983B327}" destId="{F0D5BF24-0296-49A5-8E11-2EDF48A80CF6}" srcOrd="0" destOrd="0" presId="urn:microsoft.com/office/officeart/2005/8/layout/chevron2"/>
    <dgm:cxn modelId="{34D8E39B-F2CE-4ECC-B145-8C0279C3F664}" type="presParOf" srcId="{F0D5BF24-0296-49A5-8E11-2EDF48A80CF6}" destId="{B28292E8-276D-46E6-B73C-D4471CC73B63}" srcOrd="0" destOrd="0" presId="urn:microsoft.com/office/officeart/2005/8/layout/chevron2"/>
    <dgm:cxn modelId="{4DE10939-03AF-4B27-92DD-B82654ABC184}" type="presParOf" srcId="{B28292E8-276D-46E6-B73C-D4471CC73B63}" destId="{3360433D-EF51-4C96-94D0-46BABD5A48BF}" srcOrd="0" destOrd="0" presId="urn:microsoft.com/office/officeart/2005/8/layout/chevron2"/>
    <dgm:cxn modelId="{9ABB2646-B4F9-4082-9A8B-6577DA1195E3}" type="presOf" srcId="{E466331D-955A-42EA-BDDE-9F13FC6EB393}" destId="{3360433D-EF51-4C96-94D0-46BABD5A48BF}" srcOrd="0" destOrd="0" presId="urn:microsoft.com/office/officeart/2005/8/layout/chevron2"/>
    <dgm:cxn modelId="{23B7CF60-EC6A-4887-B574-A86A6A9E7743}" type="presParOf" srcId="{B28292E8-276D-46E6-B73C-D4471CC73B63}" destId="{C83A0299-03C3-487D-B76C-07259704A873}" srcOrd="1" destOrd="0" presId="urn:microsoft.com/office/officeart/2005/8/layout/chevron2"/>
    <dgm:cxn modelId="{A7087248-7893-4B07-975A-987DF516CA81}" type="presOf" srcId="{736A8539-C788-4792-AAAE-95706F462FB8}" destId="{C83A0299-03C3-487D-B76C-07259704A873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F5A2E0-5A80-4153-9F5B-07923983B327}" type="doc">
      <dgm:prSet loTypeId="list" loCatId="list" qsTypeId="urn:microsoft.com/office/officeart/2005/8/quickstyle/simple3" qsCatId="3D" csTypeId="urn:microsoft.com/office/officeart/2005/8/colors/accent1_1" csCatId="colorful" phldr="1"/>
      <dgm:spPr/>
      <dgm:t>
        <a:bodyPr/>
        <a:lstStyle/>
        <a:p>
          <a:endParaRPr lang="en-US"/>
        </a:p>
      </dgm:t>
    </dgm:pt>
    <dgm:pt modelId="{E466331D-955A-42EA-BDDE-9F13FC6EB393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>II. </a:t>
          </a:r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endParaRPr lang="en-US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65AEF-7590-4FFE-A1D5-A684FB101DF6}" cxnId="{FC5476B9-21F3-4D7F-8752-42902EB045DD}" type="parTrans">
      <dgm:prSet/>
      <dgm:spPr/>
      <dgm:t>
        <a:bodyPr/>
        <a:lstStyle/>
        <a:p>
          <a:endParaRPr lang="en-US"/>
        </a:p>
      </dgm:t>
    </dgm:pt>
    <dgm:pt modelId="{C1CD6B46-23B0-4827-A884-7F025C016D0D}" cxnId="{FC5476B9-21F3-4D7F-8752-42902EB045DD}" type="sibTrans">
      <dgm:prSet/>
      <dgm:spPr/>
      <dgm:t>
        <a:bodyPr/>
        <a:lstStyle/>
        <a:p>
          <a:endParaRPr lang="en-US"/>
        </a:p>
      </dgm:t>
    </dgm:pt>
    <dgm:pt modelId="{736A8539-C788-4792-AAAE-95706F462FB8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Ghi nhớ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BB620-C947-4A9B-801E-2CFF8C4506C1}" cxnId="{457BD086-4AD0-4D85-ACC3-C42429F5804A}" type="parTrans">
      <dgm:prSet/>
      <dgm:spPr/>
      <dgm:t>
        <a:bodyPr/>
        <a:lstStyle/>
        <a:p>
          <a:endParaRPr lang="en-US"/>
        </a:p>
      </dgm:t>
    </dgm:pt>
    <dgm:pt modelId="{6369372E-CB80-4EAD-82D4-1CA69DB7F2E6}" cxnId="{457BD086-4AD0-4D85-ACC3-C42429F5804A}" type="sibTrans">
      <dgm:prSet/>
      <dgm:spPr/>
      <dgm:t>
        <a:bodyPr/>
        <a:lstStyle/>
        <a:p>
          <a:endParaRPr lang="en-US"/>
        </a:p>
      </dgm:t>
    </dgm:pt>
    <dgm:pt modelId="{F0D5BF24-0296-49A5-8E11-2EDF48A80CF6}" type="pres">
      <dgm:prSet presAssocID="{D2F5A2E0-5A80-4153-9F5B-07923983B327}" presName="linearFlow" presStyleCnt="0">
        <dgm:presLayoutVars>
          <dgm:dir/>
          <dgm:animLvl val="lvl"/>
          <dgm:resizeHandles val="exact"/>
        </dgm:presLayoutVars>
      </dgm:prSet>
      <dgm:spPr/>
    </dgm:pt>
    <dgm:pt modelId="{B28292E8-276D-46E6-B73C-D4471CC73B63}" type="pres">
      <dgm:prSet presAssocID="{E466331D-955A-42EA-BDDE-9F13FC6EB393}" presName="composite" presStyleCnt="0"/>
      <dgm:spPr/>
    </dgm:pt>
    <dgm:pt modelId="{3360433D-EF51-4C96-94D0-46BABD5A48BF}" type="pres">
      <dgm:prSet presAssocID="{E466331D-955A-42EA-BDDE-9F13FC6EB393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C83A0299-03C3-487D-B76C-07259704A873}" type="pres">
      <dgm:prSet presAssocID="{E466331D-955A-42EA-BDDE-9F13FC6EB393}" presName="descendantText" presStyleLbl="alignAcc1" presStyleIdx="0" presStyleCnt="1" custLinFactNeighborX="12" custLinFactNeighborY="-19560">
        <dgm:presLayoutVars>
          <dgm:bulletEnabled val="1"/>
        </dgm:presLayoutVars>
      </dgm:prSet>
      <dgm:spPr/>
    </dgm:pt>
  </dgm:ptLst>
  <dgm:cxnLst>
    <dgm:cxn modelId="{FC5476B9-21F3-4D7F-8752-42902EB045DD}" srcId="{D2F5A2E0-5A80-4153-9F5B-07923983B327}" destId="{E466331D-955A-42EA-BDDE-9F13FC6EB393}" srcOrd="0" destOrd="0" parTransId="{3B865AEF-7590-4FFE-A1D5-A684FB101DF6}" sibTransId="{C1CD6B46-23B0-4827-A884-7F025C016D0D}"/>
    <dgm:cxn modelId="{457BD086-4AD0-4D85-ACC3-C42429F5804A}" srcId="{E466331D-955A-42EA-BDDE-9F13FC6EB393}" destId="{736A8539-C788-4792-AAAE-95706F462FB8}" srcOrd="0" destOrd="0" parTransId="{440BB620-C947-4A9B-801E-2CFF8C4506C1}" sibTransId="{6369372E-CB80-4EAD-82D4-1CA69DB7F2E6}"/>
    <dgm:cxn modelId="{0EC5AB18-EE19-462A-AEEB-CEABF966FAC5}" type="presOf" srcId="{D2F5A2E0-5A80-4153-9F5B-07923983B327}" destId="{F0D5BF24-0296-49A5-8E11-2EDF48A80CF6}" srcOrd="0" destOrd="0" presId="urn:microsoft.com/office/officeart/2005/8/layout/chevron2"/>
    <dgm:cxn modelId="{BFDEB174-7525-4423-AFF2-A156EB9E00E5}" type="presParOf" srcId="{F0D5BF24-0296-49A5-8E11-2EDF48A80CF6}" destId="{B28292E8-276D-46E6-B73C-D4471CC73B63}" srcOrd="0" destOrd="0" presId="urn:microsoft.com/office/officeart/2005/8/layout/chevron2"/>
    <dgm:cxn modelId="{7C2376C9-1316-4DD6-8554-3DC2A170E0C9}" type="presParOf" srcId="{B28292E8-276D-46E6-B73C-D4471CC73B63}" destId="{3360433D-EF51-4C96-94D0-46BABD5A48BF}" srcOrd="0" destOrd="0" presId="urn:microsoft.com/office/officeart/2005/8/layout/chevron2"/>
    <dgm:cxn modelId="{36607DB5-337E-4C86-9F14-52F4ECBF6CC1}" type="presOf" srcId="{E466331D-955A-42EA-BDDE-9F13FC6EB393}" destId="{3360433D-EF51-4C96-94D0-46BABD5A48BF}" srcOrd="0" destOrd="0" presId="urn:microsoft.com/office/officeart/2005/8/layout/chevron2"/>
    <dgm:cxn modelId="{A61B917E-AB88-4C47-96B9-D728C4F186D9}" type="presParOf" srcId="{B28292E8-276D-46E6-B73C-D4471CC73B63}" destId="{C83A0299-03C3-487D-B76C-07259704A873}" srcOrd="1" destOrd="0" presId="urn:microsoft.com/office/officeart/2005/8/layout/chevron2"/>
    <dgm:cxn modelId="{19B76990-54FB-4387-B54C-77EAA33BAA1C}" type="presOf" srcId="{736A8539-C788-4792-AAAE-95706F462FB8}" destId="{C83A0299-03C3-487D-B76C-07259704A873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F5A2E0-5A80-4153-9F5B-07923983B327}" type="doc">
      <dgm:prSet loTypeId="urn:microsoft.com/office/officeart/2005/8/layout/chevron2" loCatId="list" qsTypeId="urn:microsoft.com/office/officeart/2005/8/quickstyle/simple3" qsCatId="3D" csTypeId="urn:microsoft.com/office/officeart/2005/8/colors/accent1_1" csCatId="colorful" phldr="1"/>
      <dgm:spPr/>
      <dgm:t>
        <a:bodyPr/>
        <a:lstStyle/>
        <a:p>
          <a:endParaRPr lang="en-US"/>
        </a:p>
      </dgm:t>
    </dgm:pt>
    <dgm:pt modelId="{E466331D-955A-42EA-BDDE-9F13FC6EB393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>
              <a:latin typeface="Times New Roman" panose="02020603050405020304" pitchFamily="18" charset="0"/>
              <a:cs typeface="Times New Roman" panose="02020603050405020304" pitchFamily="18" charset="0"/>
            </a:rPr>
            <a:t>I.</a:t>
          </a:r>
          <a:r>
            <a:rPr lang="en-US" sz="2800" b="1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endParaRPr lang="en-US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65AEF-7590-4FFE-A1D5-A684FB101DF6}" cxnId="{EDADA2DF-7EED-4BEF-BDA8-A5787CBA0DF3}" type="parTrans">
      <dgm:prSet/>
      <dgm:spPr/>
      <dgm:t>
        <a:bodyPr/>
        <a:lstStyle/>
        <a:p>
          <a:endParaRPr lang="en-US"/>
        </a:p>
      </dgm:t>
    </dgm:pt>
    <dgm:pt modelId="{C1CD6B46-23B0-4827-A884-7F025C016D0D}" cxnId="{EDADA2DF-7EED-4BEF-BDA8-A5787CBA0DF3}" type="sibTrans">
      <dgm:prSet/>
      <dgm:spPr/>
      <dgm:t>
        <a:bodyPr/>
        <a:lstStyle/>
        <a:p>
          <a:endParaRPr lang="en-US"/>
        </a:p>
      </dgm:t>
    </dgm:pt>
    <dgm:pt modelId="{736A8539-C788-4792-AAAE-95706F462FB8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Nhận xét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BB620-C947-4A9B-801E-2CFF8C4506C1}" cxnId="{91E71573-4836-44F6-A9A4-3778FAA7CCBD}" type="parTrans">
      <dgm:prSet/>
      <dgm:spPr/>
      <dgm:t>
        <a:bodyPr/>
        <a:lstStyle/>
        <a:p>
          <a:endParaRPr lang="en-US"/>
        </a:p>
      </dgm:t>
    </dgm:pt>
    <dgm:pt modelId="{6369372E-CB80-4EAD-82D4-1CA69DB7F2E6}" cxnId="{91E71573-4836-44F6-A9A4-3778FAA7CCBD}" type="sibTrans">
      <dgm:prSet/>
      <dgm:spPr/>
      <dgm:t>
        <a:bodyPr/>
        <a:lstStyle/>
        <a:p>
          <a:endParaRPr lang="en-US"/>
        </a:p>
      </dgm:t>
    </dgm:pt>
    <dgm:pt modelId="{F0D5BF24-0296-49A5-8E11-2EDF48A80CF6}" type="pres">
      <dgm:prSet presAssocID="{D2F5A2E0-5A80-4153-9F5B-07923983B327}" presName="linearFlow" presStyleCnt="0">
        <dgm:presLayoutVars>
          <dgm:dir/>
          <dgm:animLvl val="lvl"/>
          <dgm:resizeHandles val="exact"/>
        </dgm:presLayoutVars>
      </dgm:prSet>
      <dgm:spPr/>
    </dgm:pt>
    <dgm:pt modelId="{B28292E8-276D-46E6-B73C-D4471CC73B63}" type="pres">
      <dgm:prSet presAssocID="{E466331D-955A-42EA-BDDE-9F13FC6EB393}" presName="composite" presStyleCnt="0"/>
      <dgm:spPr/>
    </dgm:pt>
    <dgm:pt modelId="{3360433D-EF51-4C96-94D0-46BABD5A48BF}" type="pres">
      <dgm:prSet presAssocID="{E466331D-955A-42EA-BDDE-9F13FC6EB393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C83A0299-03C3-487D-B76C-07259704A873}" type="pres">
      <dgm:prSet presAssocID="{E466331D-955A-42EA-BDDE-9F13FC6EB393}" presName="descendantText" presStyleLbl="alignAcc1" presStyleIdx="0" presStyleCnt="1" custLinFactNeighborX="12" custLinFactNeighborY="-19560">
        <dgm:presLayoutVars>
          <dgm:bulletEnabled val="1"/>
        </dgm:presLayoutVars>
      </dgm:prSet>
      <dgm:spPr/>
    </dgm:pt>
  </dgm:ptLst>
  <dgm:cxnLst>
    <dgm:cxn modelId="{EDADA2DF-7EED-4BEF-BDA8-A5787CBA0DF3}" srcId="{D2F5A2E0-5A80-4153-9F5B-07923983B327}" destId="{E466331D-955A-42EA-BDDE-9F13FC6EB393}" srcOrd="0" destOrd="0" parTransId="{3B865AEF-7590-4FFE-A1D5-A684FB101DF6}" sibTransId="{C1CD6B46-23B0-4827-A884-7F025C016D0D}"/>
    <dgm:cxn modelId="{91E71573-4836-44F6-A9A4-3778FAA7CCBD}" srcId="{E466331D-955A-42EA-BDDE-9F13FC6EB393}" destId="{736A8539-C788-4792-AAAE-95706F462FB8}" srcOrd="0" destOrd="0" parTransId="{440BB620-C947-4A9B-801E-2CFF8C4506C1}" sibTransId="{6369372E-CB80-4EAD-82D4-1CA69DB7F2E6}"/>
    <dgm:cxn modelId="{304B9F84-A9A2-4B27-A800-BDC17F77CF04}" type="presOf" srcId="{D2F5A2E0-5A80-4153-9F5B-07923983B327}" destId="{F0D5BF24-0296-49A5-8E11-2EDF48A80CF6}" srcOrd="0" destOrd="0" presId="urn:microsoft.com/office/officeart/2005/8/layout/chevron2"/>
    <dgm:cxn modelId="{34FE0DC8-F8C4-41A0-81BD-394B49FF0D0D}" type="presParOf" srcId="{F0D5BF24-0296-49A5-8E11-2EDF48A80CF6}" destId="{B28292E8-276D-46E6-B73C-D4471CC73B63}" srcOrd="0" destOrd="0" presId="urn:microsoft.com/office/officeart/2005/8/layout/chevron2"/>
    <dgm:cxn modelId="{9A4D6810-75CF-4002-A6A9-5F5214E0DA89}" type="presParOf" srcId="{B28292E8-276D-46E6-B73C-D4471CC73B63}" destId="{3360433D-EF51-4C96-94D0-46BABD5A48BF}" srcOrd="0" destOrd="0" presId="urn:microsoft.com/office/officeart/2005/8/layout/chevron2"/>
    <dgm:cxn modelId="{8C4D0508-A395-4FC4-BF19-8EDF8EF49655}" type="presOf" srcId="{E466331D-955A-42EA-BDDE-9F13FC6EB393}" destId="{3360433D-EF51-4C96-94D0-46BABD5A48BF}" srcOrd="0" destOrd="0" presId="urn:microsoft.com/office/officeart/2005/8/layout/chevron2"/>
    <dgm:cxn modelId="{92974AE8-30F5-425B-BE7B-AFF9031519C5}" type="presParOf" srcId="{B28292E8-276D-46E6-B73C-D4471CC73B63}" destId="{C83A0299-03C3-487D-B76C-07259704A873}" srcOrd="1" destOrd="0" presId="urn:microsoft.com/office/officeart/2005/8/layout/chevron2"/>
    <dgm:cxn modelId="{F6965E68-C3EB-4EC9-9D1B-0C07C958606E}" type="presOf" srcId="{736A8539-C788-4792-AAAE-95706F462FB8}" destId="{C83A0299-03C3-487D-B76C-07259704A873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F5A2E0-5A80-4153-9F5B-07923983B327}" type="doc">
      <dgm:prSet loTypeId="list" loCatId="list" qsTypeId="urn:microsoft.com/office/officeart/2005/8/quickstyle/simple3" qsCatId="3D" csTypeId="urn:microsoft.com/office/officeart/2005/8/colors/accent1_1" csCatId="colorful" phldr="1"/>
      <dgm:spPr/>
      <dgm:t>
        <a:bodyPr/>
        <a:lstStyle/>
        <a:p>
          <a:endParaRPr lang="en-US"/>
        </a:p>
      </dgm:t>
    </dgm:pt>
    <dgm:pt modelId="{E466331D-955A-42EA-BDDE-9F13FC6EB393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>
              <a:latin typeface="Times New Roman" panose="02020603050405020304" pitchFamily="18" charset="0"/>
              <a:cs typeface="Times New Roman" panose="02020603050405020304" pitchFamily="18" charset="0"/>
            </a:rPr>
            <a:t>II</a:t>
          </a:r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endParaRPr lang="en-US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65AEF-7590-4FFE-A1D5-A684FB101DF6}" cxnId="{118E9173-1033-4C4B-9E61-80B252C68B96}" type="parTrans">
      <dgm:prSet/>
      <dgm:spPr/>
      <dgm:t>
        <a:bodyPr/>
        <a:lstStyle/>
        <a:p>
          <a:endParaRPr lang="en-US"/>
        </a:p>
      </dgm:t>
    </dgm:pt>
    <dgm:pt modelId="{C1CD6B46-23B0-4827-A884-7F025C016D0D}" cxnId="{118E9173-1033-4C4B-9E61-80B252C68B96}" type="sibTrans">
      <dgm:prSet/>
      <dgm:spPr/>
      <dgm:t>
        <a:bodyPr/>
        <a:lstStyle/>
        <a:p>
          <a:endParaRPr lang="en-US"/>
        </a:p>
      </dgm:t>
    </dgm:pt>
    <dgm:pt modelId="{736A8539-C788-4792-AAAE-95706F462FB8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Ghi nhớ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BB620-C947-4A9B-801E-2CFF8C4506C1}" cxnId="{A2E91C14-692E-46A9-8477-E4A68C62A82A}" type="parTrans">
      <dgm:prSet/>
      <dgm:spPr/>
      <dgm:t>
        <a:bodyPr/>
        <a:lstStyle/>
        <a:p>
          <a:endParaRPr lang="en-US"/>
        </a:p>
      </dgm:t>
    </dgm:pt>
    <dgm:pt modelId="{6369372E-CB80-4EAD-82D4-1CA69DB7F2E6}" cxnId="{A2E91C14-692E-46A9-8477-E4A68C62A82A}" type="sibTrans">
      <dgm:prSet/>
      <dgm:spPr/>
      <dgm:t>
        <a:bodyPr/>
        <a:lstStyle/>
        <a:p>
          <a:endParaRPr lang="en-US"/>
        </a:p>
      </dgm:t>
    </dgm:pt>
    <dgm:pt modelId="{F0D5BF24-0296-49A5-8E11-2EDF48A80CF6}" type="pres">
      <dgm:prSet presAssocID="{D2F5A2E0-5A80-4153-9F5B-07923983B327}" presName="linearFlow" presStyleCnt="0">
        <dgm:presLayoutVars>
          <dgm:dir/>
          <dgm:animLvl val="lvl"/>
          <dgm:resizeHandles val="exact"/>
        </dgm:presLayoutVars>
      </dgm:prSet>
      <dgm:spPr/>
    </dgm:pt>
    <dgm:pt modelId="{B28292E8-276D-46E6-B73C-D4471CC73B63}" type="pres">
      <dgm:prSet presAssocID="{E466331D-955A-42EA-BDDE-9F13FC6EB393}" presName="composite" presStyleCnt="0"/>
      <dgm:spPr/>
    </dgm:pt>
    <dgm:pt modelId="{3360433D-EF51-4C96-94D0-46BABD5A48BF}" type="pres">
      <dgm:prSet presAssocID="{E466331D-955A-42EA-BDDE-9F13FC6EB393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C83A0299-03C3-487D-B76C-07259704A873}" type="pres">
      <dgm:prSet presAssocID="{E466331D-955A-42EA-BDDE-9F13FC6EB393}" presName="descendantText" presStyleLbl="alignAcc1" presStyleIdx="0" presStyleCnt="1" custLinFactNeighborX="12" custLinFactNeighborY="-19560">
        <dgm:presLayoutVars>
          <dgm:bulletEnabled val="1"/>
        </dgm:presLayoutVars>
      </dgm:prSet>
      <dgm:spPr/>
    </dgm:pt>
  </dgm:ptLst>
  <dgm:cxnLst>
    <dgm:cxn modelId="{118E9173-1033-4C4B-9E61-80B252C68B96}" srcId="{D2F5A2E0-5A80-4153-9F5B-07923983B327}" destId="{E466331D-955A-42EA-BDDE-9F13FC6EB393}" srcOrd="0" destOrd="0" parTransId="{3B865AEF-7590-4FFE-A1D5-A684FB101DF6}" sibTransId="{C1CD6B46-23B0-4827-A884-7F025C016D0D}"/>
    <dgm:cxn modelId="{A2E91C14-692E-46A9-8477-E4A68C62A82A}" srcId="{E466331D-955A-42EA-BDDE-9F13FC6EB393}" destId="{736A8539-C788-4792-AAAE-95706F462FB8}" srcOrd="0" destOrd="0" parTransId="{440BB620-C947-4A9B-801E-2CFF8C4506C1}" sibTransId="{6369372E-CB80-4EAD-82D4-1CA69DB7F2E6}"/>
    <dgm:cxn modelId="{8B3F0B7A-6055-4F2B-81A6-43377A259304}" type="presOf" srcId="{D2F5A2E0-5A80-4153-9F5B-07923983B327}" destId="{F0D5BF24-0296-49A5-8E11-2EDF48A80CF6}" srcOrd="0" destOrd="0" presId="urn:microsoft.com/office/officeart/2005/8/layout/chevron2"/>
    <dgm:cxn modelId="{D728C768-655F-4CCB-AE68-A840380235E8}" type="presParOf" srcId="{F0D5BF24-0296-49A5-8E11-2EDF48A80CF6}" destId="{B28292E8-276D-46E6-B73C-D4471CC73B63}" srcOrd="0" destOrd="0" presId="urn:microsoft.com/office/officeart/2005/8/layout/chevron2"/>
    <dgm:cxn modelId="{5B335363-A0F1-4612-BB92-E8048E606083}" type="presParOf" srcId="{B28292E8-276D-46E6-B73C-D4471CC73B63}" destId="{3360433D-EF51-4C96-94D0-46BABD5A48BF}" srcOrd="0" destOrd="0" presId="urn:microsoft.com/office/officeart/2005/8/layout/chevron2"/>
    <dgm:cxn modelId="{3FAD8EF1-9D16-4DC1-AD35-DB34DEC64234}" type="presOf" srcId="{E466331D-955A-42EA-BDDE-9F13FC6EB393}" destId="{3360433D-EF51-4C96-94D0-46BABD5A48BF}" srcOrd="0" destOrd="0" presId="urn:microsoft.com/office/officeart/2005/8/layout/chevron2"/>
    <dgm:cxn modelId="{9083C326-3DC4-493B-900B-61D922A9E064}" type="presParOf" srcId="{B28292E8-276D-46E6-B73C-D4471CC73B63}" destId="{C83A0299-03C3-487D-B76C-07259704A873}" srcOrd="1" destOrd="0" presId="urn:microsoft.com/office/officeart/2005/8/layout/chevron2"/>
    <dgm:cxn modelId="{A06D0ABA-2CCC-40DF-88A0-BFA715D9C23C}" type="presOf" srcId="{736A8539-C788-4792-AAAE-95706F462FB8}" destId="{C83A0299-03C3-487D-B76C-07259704A873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F5A2E0-5A80-4153-9F5B-07923983B327}" type="doc">
      <dgm:prSet loTypeId="list" loCatId="list" qsTypeId="urn:microsoft.com/office/officeart/2005/8/quickstyle/simple3" qsCatId="3D" csTypeId="urn:microsoft.com/office/officeart/2005/8/colors/accent1_1" csCatId="colorful" phldr="1"/>
      <dgm:spPr/>
      <dgm:t>
        <a:bodyPr/>
        <a:lstStyle/>
        <a:p>
          <a:endParaRPr lang="en-US"/>
        </a:p>
      </dgm:t>
    </dgm:pt>
    <dgm:pt modelId="{E466331D-955A-42EA-BDDE-9F13FC6EB393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>
              <a:latin typeface="Times New Roman" panose="02020603050405020304" pitchFamily="18" charset="0"/>
              <a:cs typeface="Times New Roman" panose="02020603050405020304" pitchFamily="18" charset="0"/>
            </a:rPr>
            <a:t>II</a:t>
          </a:r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endParaRPr lang="en-US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65AEF-7590-4FFE-A1D5-A684FB101DF6}" cxnId="{02F735BE-C450-429F-A68F-FC7BD5B14324}" type="parTrans">
      <dgm:prSet/>
      <dgm:spPr/>
      <dgm:t>
        <a:bodyPr/>
        <a:lstStyle/>
        <a:p>
          <a:endParaRPr lang="en-US"/>
        </a:p>
      </dgm:t>
    </dgm:pt>
    <dgm:pt modelId="{C1CD6B46-23B0-4827-A884-7F025C016D0D}" cxnId="{02F735BE-C450-429F-A68F-FC7BD5B14324}" type="sibTrans">
      <dgm:prSet/>
      <dgm:spPr/>
      <dgm:t>
        <a:bodyPr/>
        <a:lstStyle/>
        <a:p>
          <a:endParaRPr lang="en-US"/>
        </a:p>
      </dgm:t>
    </dgm:pt>
    <dgm:pt modelId="{736A8539-C788-4792-AAAE-95706F462FB8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Luyện tập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BB620-C947-4A9B-801E-2CFF8C4506C1}" cxnId="{5833BBB6-48FC-482A-AF36-8FA637FF2B99}" type="parTrans">
      <dgm:prSet/>
      <dgm:spPr/>
      <dgm:t>
        <a:bodyPr/>
        <a:lstStyle/>
        <a:p>
          <a:endParaRPr lang="en-US"/>
        </a:p>
      </dgm:t>
    </dgm:pt>
    <dgm:pt modelId="{6369372E-CB80-4EAD-82D4-1CA69DB7F2E6}" cxnId="{5833BBB6-48FC-482A-AF36-8FA637FF2B99}" type="sibTrans">
      <dgm:prSet/>
      <dgm:spPr/>
      <dgm:t>
        <a:bodyPr/>
        <a:lstStyle/>
        <a:p>
          <a:endParaRPr lang="en-US"/>
        </a:p>
      </dgm:t>
    </dgm:pt>
    <dgm:pt modelId="{F0D5BF24-0296-49A5-8E11-2EDF48A80CF6}" type="pres">
      <dgm:prSet presAssocID="{D2F5A2E0-5A80-4153-9F5B-07923983B327}" presName="linearFlow" presStyleCnt="0">
        <dgm:presLayoutVars>
          <dgm:dir/>
          <dgm:animLvl val="lvl"/>
          <dgm:resizeHandles val="exact"/>
        </dgm:presLayoutVars>
      </dgm:prSet>
      <dgm:spPr/>
    </dgm:pt>
    <dgm:pt modelId="{B28292E8-276D-46E6-B73C-D4471CC73B63}" type="pres">
      <dgm:prSet presAssocID="{E466331D-955A-42EA-BDDE-9F13FC6EB393}" presName="composite" presStyleCnt="0"/>
      <dgm:spPr/>
    </dgm:pt>
    <dgm:pt modelId="{3360433D-EF51-4C96-94D0-46BABD5A48BF}" type="pres">
      <dgm:prSet presAssocID="{E466331D-955A-42EA-BDDE-9F13FC6EB393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C83A0299-03C3-487D-B76C-07259704A873}" type="pres">
      <dgm:prSet presAssocID="{E466331D-955A-42EA-BDDE-9F13FC6EB393}" presName="descendantText" presStyleLbl="alignAcc1" presStyleIdx="0" presStyleCnt="1" custLinFactNeighborX="12" custLinFactNeighborY="-19560">
        <dgm:presLayoutVars>
          <dgm:bulletEnabled val="1"/>
        </dgm:presLayoutVars>
      </dgm:prSet>
      <dgm:spPr/>
    </dgm:pt>
  </dgm:ptLst>
  <dgm:cxnLst>
    <dgm:cxn modelId="{02F735BE-C450-429F-A68F-FC7BD5B14324}" srcId="{D2F5A2E0-5A80-4153-9F5B-07923983B327}" destId="{E466331D-955A-42EA-BDDE-9F13FC6EB393}" srcOrd="0" destOrd="0" parTransId="{3B865AEF-7590-4FFE-A1D5-A684FB101DF6}" sibTransId="{C1CD6B46-23B0-4827-A884-7F025C016D0D}"/>
    <dgm:cxn modelId="{5833BBB6-48FC-482A-AF36-8FA637FF2B99}" srcId="{E466331D-955A-42EA-BDDE-9F13FC6EB393}" destId="{736A8539-C788-4792-AAAE-95706F462FB8}" srcOrd="0" destOrd="0" parTransId="{440BB620-C947-4A9B-801E-2CFF8C4506C1}" sibTransId="{6369372E-CB80-4EAD-82D4-1CA69DB7F2E6}"/>
    <dgm:cxn modelId="{16C944EA-2EF3-41C8-9CDD-EEB88B6ECFD1}" type="presOf" srcId="{D2F5A2E0-5A80-4153-9F5B-07923983B327}" destId="{F0D5BF24-0296-49A5-8E11-2EDF48A80CF6}" srcOrd="0" destOrd="0" presId="urn:microsoft.com/office/officeart/2005/8/layout/chevron2"/>
    <dgm:cxn modelId="{A1F7A95A-284D-4D25-8CF9-9257D5D44E6D}" type="presParOf" srcId="{F0D5BF24-0296-49A5-8E11-2EDF48A80CF6}" destId="{B28292E8-276D-46E6-B73C-D4471CC73B63}" srcOrd="0" destOrd="0" presId="urn:microsoft.com/office/officeart/2005/8/layout/chevron2"/>
    <dgm:cxn modelId="{113B5D90-2069-4C1D-A204-4553627D0CDB}" type="presParOf" srcId="{B28292E8-276D-46E6-B73C-D4471CC73B63}" destId="{3360433D-EF51-4C96-94D0-46BABD5A48BF}" srcOrd="0" destOrd="0" presId="urn:microsoft.com/office/officeart/2005/8/layout/chevron2"/>
    <dgm:cxn modelId="{D367E736-A5E6-4DB1-A679-C968D199A42F}" type="presOf" srcId="{E466331D-955A-42EA-BDDE-9F13FC6EB393}" destId="{3360433D-EF51-4C96-94D0-46BABD5A48BF}" srcOrd="0" destOrd="0" presId="urn:microsoft.com/office/officeart/2005/8/layout/chevron2"/>
    <dgm:cxn modelId="{D4768858-0921-4C64-A762-6B935D16999B}" type="presParOf" srcId="{B28292E8-276D-46E6-B73C-D4471CC73B63}" destId="{C83A0299-03C3-487D-B76C-07259704A873}" srcOrd="1" destOrd="0" presId="urn:microsoft.com/office/officeart/2005/8/layout/chevron2"/>
    <dgm:cxn modelId="{C907699E-17CC-4A49-A4BF-74C85BDC8EA5}" type="presOf" srcId="{736A8539-C788-4792-AAAE-95706F462FB8}" destId="{C83A0299-03C3-487D-B76C-07259704A873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F5A2E0-5A80-4153-9F5B-07923983B327}" type="doc">
      <dgm:prSet loTypeId="urn:microsoft.com/office/officeart/2005/8/layout/chevron2" loCatId="list" qsTypeId="urn:microsoft.com/office/officeart/2005/8/quickstyle/simple3" qsCatId="3D" csTypeId="urn:microsoft.com/office/officeart/2005/8/colors/accent1_1" csCatId="colorful" phldr="1"/>
      <dgm:spPr/>
      <dgm:t>
        <a:bodyPr/>
        <a:lstStyle/>
        <a:p>
          <a:endParaRPr lang="en-US"/>
        </a:p>
      </dgm:t>
    </dgm:pt>
    <dgm:pt modelId="{E466331D-955A-42EA-BDDE-9F13FC6EB393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>
              <a:latin typeface="Times New Roman" panose="02020603050405020304" pitchFamily="18" charset="0"/>
              <a:cs typeface="Times New Roman" panose="02020603050405020304" pitchFamily="18" charset="0"/>
            </a:rPr>
            <a:t>I.</a:t>
          </a:r>
          <a:r>
            <a:rPr lang="en-US" sz="2800" b="1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endParaRPr lang="en-US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65AEF-7590-4FFE-A1D5-A684FB101DF6}" cxnId="{EDADA2DF-7EED-4BEF-BDA8-A5787CBA0DF3}" type="parTrans">
      <dgm:prSet/>
      <dgm:spPr/>
      <dgm:t>
        <a:bodyPr/>
        <a:lstStyle/>
        <a:p>
          <a:endParaRPr lang="en-US"/>
        </a:p>
      </dgm:t>
    </dgm:pt>
    <dgm:pt modelId="{C1CD6B46-23B0-4827-A884-7F025C016D0D}" cxnId="{EDADA2DF-7EED-4BEF-BDA8-A5787CBA0DF3}" type="sibTrans">
      <dgm:prSet/>
      <dgm:spPr/>
      <dgm:t>
        <a:bodyPr/>
        <a:lstStyle/>
        <a:p>
          <a:endParaRPr lang="en-US"/>
        </a:p>
      </dgm:t>
    </dgm:pt>
    <dgm:pt modelId="{736A8539-C788-4792-AAAE-95706F462FB8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Nhận xét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BB620-C947-4A9B-801E-2CFF8C4506C1}" cxnId="{91E71573-4836-44F6-A9A4-3778FAA7CCBD}" type="parTrans">
      <dgm:prSet/>
      <dgm:spPr/>
      <dgm:t>
        <a:bodyPr/>
        <a:lstStyle/>
        <a:p>
          <a:endParaRPr lang="en-US"/>
        </a:p>
      </dgm:t>
    </dgm:pt>
    <dgm:pt modelId="{6369372E-CB80-4EAD-82D4-1CA69DB7F2E6}" cxnId="{91E71573-4836-44F6-A9A4-3778FAA7CCBD}" type="sibTrans">
      <dgm:prSet/>
      <dgm:spPr/>
      <dgm:t>
        <a:bodyPr/>
        <a:lstStyle/>
        <a:p>
          <a:endParaRPr lang="en-US"/>
        </a:p>
      </dgm:t>
    </dgm:pt>
    <dgm:pt modelId="{F0D5BF24-0296-49A5-8E11-2EDF48A80CF6}" type="pres">
      <dgm:prSet presAssocID="{D2F5A2E0-5A80-4153-9F5B-07923983B327}" presName="linearFlow" presStyleCnt="0">
        <dgm:presLayoutVars>
          <dgm:dir/>
          <dgm:animLvl val="lvl"/>
          <dgm:resizeHandles val="exact"/>
        </dgm:presLayoutVars>
      </dgm:prSet>
      <dgm:spPr/>
    </dgm:pt>
    <dgm:pt modelId="{B28292E8-276D-46E6-B73C-D4471CC73B63}" type="pres">
      <dgm:prSet presAssocID="{E466331D-955A-42EA-BDDE-9F13FC6EB393}" presName="composite" presStyleCnt="0"/>
      <dgm:spPr/>
    </dgm:pt>
    <dgm:pt modelId="{3360433D-EF51-4C96-94D0-46BABD5A48BF}" type="pres">
      <dgm:prSet presAssocID="{E466331D-955A-42EA-BDDE-9F13FC6EB393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C83A0299-03C3-487D-B76C-07259704A873}" type="pres">
      <dgm:prSet presAssocID="{E466331D-955A-42EA-BDDE-9F13FC6EB393}" presName="descendantText" presStyleLbl="alignAcc1" presStyleIdx="0" presStyleCnt="1" custLinFactNeighborX="12" custLinFactNeighborY="-19560">
        <dgm:presLayoutVars>
          <dgm:bulletEnabled val="1"/>
        </dgm:presLayoutVars>
      </dgm:prSet>
      <dgm:spPr/>
    </dgm:pt>
  </dgm:ptLst>
  <dgm:cxnLst>
    <dgm:cxn modelId="{EDADA2DF-7EED-4BEF-BDA8-A5787CBA0DF3}" srcId="{D2F5A2E0-5A80-4153-9F5B-07923983B327}" destId="{E466331D-955A-42EA-BDDE-9F13FC6EB393}" srcOrd="0" destOrd="0" parTransId="{3B865AEF-7590-4FFE-A1D5-A684FB101DF6}" sibTransId="{C1CD6B46-23B0-4827-A884-7F025C016D0D}"/>
    <dgm:cxn modelId="{91E71573-4836-44F6-A9A4-3778FAA7CCBD}" srcId="{E466331D-955A-42EA-BDDE-9F13FC6EB393}" destId="{736A8539-C788-4792-AAAE-95706F462FB8}" srcOrd="0" destOrd="0" parTransId="{440BB620-C947-4A9B-801E-2CFF8C4506C1}" sibTransId="{6369372E-CB80-4EAD-82D4-1CA69DB7F2E6}"/>
    <dgm:cxn modelId="{304B9F84-A9A2-4B27-A800-BDC17F77CF04}" type="presOf" srcId="{D2F5A2E0-5A80-4153-9F5B-07923983B327}" destId="{F0D5BF24-0296-49A5-8E11-2EDF48A80CF6}" srcOrd="0" destOrd="0" presId="urn:microsoft.com/office/officeart/2005/8/layout/chevron2"/>
    <dgm:cxn modelId="{34FE0DC8-F8C4-41A0-81BD-394B49FF0D0D}" type="presParOf" srcId="{F0D5BF24-0296-49A5-8E11-2EDF48A80CF6}" destId="{B28292E8-276D-46E6-B73C-D4471CC73B63}" srcOrd="0" destOrd="0" presId="urn:microsoft.com/office/officeart/2005/8/layout/chevron2"/>
    <dgm:cxn modelId="{9A4D6810-75CF-4002-A6A9-5F5214E0DA89}" type="presParOf" srcId="{B28292E8-276D-46E6-B73C-D4471CC73B63}" destId="{3360433D-EF51-4C96-94D0-46BABD5A48BF}" srcOrd="0" destOrd="0" presId="urn:microsoft.com/office/officeart/2005/8/layout/chevron2"/>
    <dgm:cxn modelId="{8C4D0508-A395-4FC4-BF19-8EDF8EF49655}" type="presOf" srcId="{E466331D-955A-42EA-BDDE-9F13FC6EB393}" destId="{3360433D-EF51-4C96-94D0-46BABD5A48BF}" srcOrd="0" destOrd="0" presId="urn:microsoft.com/office/officeart/2005/8/layout/chevron2"/>
    <dgm:cxn modelId="{92974AE8-30F5-425B-BE7B-AFF9031519C5}" type="presParOf" srcId="{B28292E8-276D-46E6-B73C-D4471CC73B63}" destId="{C83A0299-03C3-487D-B76C-07259704A873}" srcOrd="1" destOrd="0" presId="urn:microsoft.com/office/officeart/2005/8/layout/chevron2"/>
    <dgm:cxn modelId="{F6965E68-C3EB-4EC9-9D1B-0C07C958606E}" type="presOf" srcId="{736A8539-C788-4792-AAAE-95706F462FB8}" destId="{C83A0299-03C3-487D-B76C-07259704A873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6837045" cy="1285240"/>
        <a:chOff x="0" y="0"/>
        <a:chExt cx="6837045" cy="1285240"/>
      </a:xfrm>
    </dsp:grpSpPr>
    <dsp:sp modelId="{3360433D-EF51-4C96-94D0-46BABD5A48BF}">
      <dsp:nvSpPr>
        <dsp:cNvPr id="3" name="Chevron 2"/>
        <dsp:cNvSpPr/>
      </dsp:nvSpPr>
      <dsp:spPr bwMode="white">
        <a:xfrm rot="5400000">
          <a:off x="-192786" y="192786"/>
          <a:ext cx="1285240" cy="899668"/>
        </a:xfrm>
        <a:prstGeom prst="chevron">
          <a:avLst/>
        </a:prstGeom>
      </dsp:spPr>
      <dsp:style>
        <a:lnRef idx="1">
          <a:schemeClr val="accent1">
            <a:shade val="80000"/>
          </a:schemeClr>
        </a:lnRef>
        <a:fillRef idx="2">
          <a:schemeClr val="lt1"/>
        </a:fillRef>
        <a:effectRef idx="1">
          <a:scrgbClr r="0" g="0" b="0"/>
        </a:effectRef>
        <a:fontRef idx="minor">
          <a:schemeClr val="dk1"/>
        </a:fontRef>
      </dsp:style>
      <dsp:txBody>
        <a:bodyPr rot="-5400000" vert="horz" wrap="square" lIns="20320" tIns="20320" rIns="20320" bIns="2032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32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en-US" sz="32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II.</a:t>
          </a:r>
          <a:endParaRPr lang="en-US" sz="32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92786" y="192786"/>
        <a:ext cx="1285240" cy="899668"/>
      </dsp:txXfrm>
    </dsp:sp>
    <dsp:sp modelId="{C83A0299-03C3-487D-B76C-07259704A873}">
      <dsp:nvSpPr>
        <dsp:cNvPr id="4" name="Round Same Side Corner Rectangle 3"/>
        <dsp:cNvSpPr/>
      </dsp:nvSpPr>
      <dsp:spPr bwMode="white">
        <a:xfrm rot="5400000">
          <a:off x="3450654" y="-2550985"/>
          <a:ext cx="835406" cy="5937377"/>
        </a:xfrm>
        <a:prstGeom prst="round2SameRect">
          <a:avLst/>
        </a:prstGeom>
      </dsp:spPr>
      <dsp:style>
        <a:lnRef idx="1">
          <a:schemeClr val="accent1"/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320040" tIns="28575" rIns="28575" bIns="28575" anchor="ctr"/>
        <a:lstStyle>
          <a:lvl1pPr algn="l">
            <a:defRPr sz="4500"/>
          </a:lvl1pPr>
          <a:lvl2pPr marL="285750" indent="-285750" algn="l">
            <a:defRPr sz="4500"/>
          </a:lvl2pPr>
          <a:lvl3pPr marL="571500" indent="-285750" algn="l">
            <a:defRPr sz="4500"/>
          </a:lvl3pPr>
          <a:lvl4pPr marL="857250" indent="-285750" algn="l">
            <a:defRPr sz="4500"/>
          </a:lvl4pPr>
          <a:lvl5pPr marL="1143000" indent="-285750" algn="l">
            <a:defRPr sz="4500"/>
          </a:lvl5pPr>
          <a:lvl6pPr marL="1428750" indent="-285750" algn="l">
            <a:defRPr sz="4500"/>
          </a:lvl6pPr>
          <a:lvl7pPr marL="1714500" indent="-285750" algn="l">
            <a:defRPr sz="4500"/>
          </a:lvl7pPr>
          <a:lvl8pPr marL="2000250" indent="-285750" algn="l">
            <a:defRPr sz="4500"/>
          </a:lvl8pPr>
          <a:lvl9pPr marL="2286000" indent="-285750" algn="l">
            <a:defRPr sz="45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Luyện tập</a:t>
          </a:r>
          <a:endParaRPr lang="en-US" dirty="0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450654" y="-2550985"/>
        <a:ext cx="835406" cy="5937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6837045" cy="1285240"/>
        <a:chOff x="0" y="0"/>
        <a:chExt cx="6837045" cy="1285240"/>
      </a:xfrm>
    </dsp:grpSpPr>
    <dsp:sp modelId="{3360433D-EF51-4C96-94D0-46BABD5A48BF}">
      <dsp:nvSpPr>
        <dsp:cNvPr id="3" name="Chevron 2"/>
        <dsp:cNvSpPr/>
      </dsp:nvSpPr>
      <dsp:spPr bwMode="white">
        <a:xfrm rot="5400000">
          <a:off x="-192786" y="192786"/>
          <a:ext cx="1285240" cy="899668"/>
        </a:xfrm>
        <a:prstGeom prst="chevron">
          <a:avLst/>
        </a:prstGeom>
      </dsp:spPr>
      <dsp:style>
        <a:lnRef idx="1">
          <a:schemeClr val="accent1">
            <a:shade val="80000"/>
          </a:schemeClr>
        </a:lnRef>
        <a:fillRef idx="2">
          <a:schemeClr val="lt1"/>
        </a:fillRef>
        <a:effectRef idx="1">
          <a:scrgbClr r="0" g="0" b="0"/>
        </a:effectRef>
        <a:fontRef idx="minor">
          <a:schemeClr val="dk1"/>
        </a:fontRef>
      </dsp:style>
      <dsp:txBody>
        <a:bodyPr rot="-5400000" vert="horz" wrap="square" lIns="20320" tIns="20320" rIns="20320" bIns="2032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I.</a:t>
          </a:r>
          <a:endParaRPr lang="en-US" sz="32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92786" y="192786"/>
        <a:ext cx="1285240" cy="899668"/>
      </dsp:txXfrm>
    </dsp:sp>
    <dsp:sp modelId="{C83A0299-03C3-487D-B76C-07259704A873}">
      <dsp:nvSpPr>
        <dsp:cNvPr id="4" name="Round Same Side Corner Rectangle 3"/>
        <dsp:cNvSpPr/>
      </dsp:nvSpPr>
      <dsp:spPr bwMode="white">
        <a:xfrm rot="5400000">
          <a:off x="3450654" y="-2550985"/>
          <a:ext cx="835406" cy="5937377"/>
        </a:xfrm>
        <a:prstGeom prst="round2SameRect">
          <a:avLst/>
        </a:prstGeom>
      </dsp:spPr>
      <dsp:style>
        <a:lnRef idx="1">
          <a:schemeClr val="accent1"/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320040" tIns="28575" rIns="28575" bIns="28575" anchor="ctr"/>
        <a:lstStyle>
          <a:lvl1pPr algn="l">
            <a:defRPr sz="4500"/>
          </a:lvl1pPr>
          <a:lvl2pPr marL="285750" indent="-285750" algn="l">
            <a:defRPr sz="4500"/>
          </a:lvl2pPr>
          <a:lvl3pPr marL="571500" indent="-285750" algn="l">
            <a:defRPr sz="4500"/>
          </a:lvl3pPr>
          <a:lvl4pPr marL="857250" indent="-285750" algn="l">
            <a:defRPr sz="4500"/>
          </a:lvl4pPr>
          <a:lvl5pPr marL="1143000" indent="-285750" algn="l">
            <a:defRPr sz="4500"/>
          </a:lvl5pPr>
          <a:lvl6pPr marL="1428750" indent="-285750" algn="l">
            <a:defRPr sz="4500"/>
          </a:lvl6pPr>
          <a:lvl7pPr marL="1714500" indent="-285750" algn="l">
            <a:defRPr sz="4500"/>
          </a:lvl7pPr>
          <a:lvl8pPr marL="2000250" indent="-285750" algn="l">
            <a:defRPr sz="4500"/>
          </a:lvl8pPr>
          <a:lvl9pPr marL="2286000" indent="-285750" algn="l">
            <a:defRPr sz="45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Nhận xét</a:t>
          </a:r>
          <a:endParaRPr lang="en-US" dirty="0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450654" y="-2550985"/>
        <a:ext cx="835406" cy="5937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6837045" cy="1285240"/>
        <a:chOff x="0" y="0"/>
        <a:chExt cx="6837045" cy="1285240"/>
      </a:xfrm>
    </dsp:grpSpPr>
    <dsp:sp modelId="{3360433D-EF51-4C96-94D0-46BABD5A48BF}">
      <dsp:nvSpPr>
        <dsp:cNvPr id="3" name="Chevron 2"/>
        <dsp:cNvSpPr/>
      </dsp:nvSpPr>
      <dsp:spPr bwMode="white">
        <a:xfrm rot="5400000">
          <a:off x="-192786" y="192786"/>
          <a:ext cx="1285240" cy="899668"/>
        </a:xfrm>
        <a:prstGeom prst="chevron">
          <a:avLst/>
        </a:prstGeom>
      </dsp:spPr>
      <dsp:style>
        <a:lnRef idx="1">
          <a:schemeClr val="accent1">
            <a:shade val="80000"/>
          </a:schemeClr>
        </a:lnRef>
        <a:fillRef idx="2">
          <a:schemeClr val="lt1"/>
        </a:fillRef>
        <a:effectRef idx="1">
          <a:scrgbClr r="0" g="0" b="0"/>
        </a:effectRef>
        <a:fontRef idx="minor">
          <a:schemeClr val="dk1"/>
        </a:fontRef>
      </dsp:style>
      <dsp:txBody>
        <a:bodyPr rot="-5400000" vert="horz" wrap="square" lIns="20320" tIns="20320" rIns="20320" bIns="2032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II. </a:t>
          </a:r>
          <a:endParaRPr lang="en-US" sz="32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92786" y="192786"/>
        <a:ext cx="1285240" cy="899668"/>
      </dsp:txXfrm>
    </dsp:sp>
    <dsp:sp modelId="{C83A0299-03C3-487D-B76C-07259704A873}">
      <dsp:nvSpPr>
        <dsp:cNvPr id="4" name="Round Same Side Corner Rectangle 3"/>
        <dsp:cNvSpPr/>
      </dsp:nvSpPr>
      <dsp:spPr bwMode="white">
        <a:xfrm rot="5400000">
          <a:off x="3450654" y="-2550985"/>
          <a:ext cx="835406" cy="5937377"/>
        </a:xfrm>
        <a:prstGeom prst="round2SameRect">
          <a:avLst/>
        </a:prstGeom>
      </dsp:spPr>
      <dsp:style>
        <a:lnRef idx="1">
          <a:schemeClr val="accent1"/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320040" tIns="28575" rIns="28575" bIns="28575" anchor="ctr"/>
        <a:lstStyle>
          <a:lvl1pPr algn="l">
            <a:defRPr sz="4500"/>
          </a:lvl1pPr>
          <a:lvl2pPr marL="285750" indent="-285750" algn="l">
            <a:defRPr sz="4500"/>
          </a:lvl2pPr>
          <a:lvl3pPr marL="571500" indent="-285750" algn="l">
            <a:defRPr sz="4500"/>
          </a:lvl3pPr>
          <a:lvl4pPr marL="857250" indent="-285750" algn="l">
            <a:defRPr sz="4500"/>
          </a:lvl4pPr>
          <a:lvl5pPr marL="1143000" indent="-285750" algn="l">
            <a:defRPr sz="4500"/>
          </a:lvl5pPr>
          <a:lvl6pPr marL="1428750" indent="-285750" algn="l">
            <a:defRPr sz="4500"/>
          </a:lvl6pPr>
          <a:lvl7pPr marL="1714500" indent="-285750" algn="l">
            <a:defRPr sz="4500"/>
          </a:lvl7pPr>
          <a:lvl8pPr marL="2000250" indent="-285750" algn="l">
            <a:defRPr sz="4500"/>
          </a:lvl8pPr>
          <a:lvl9pPr marL="2286000" indent="-285750" algn="l">
            <a:defRPr sz="45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Ghi nhớ</a:t>
          </a:r>
          <a:endParaRPr lang="en-US" dirty="0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450654" y="-2550985"/>
        <a:ext cx="835406" cy="59373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3211195" cy="863600"/>
        <a:chOff x="0" y="0"/>
        <a:chExt cx="3211195" cy="863600"/>
      </a:xfrm>
    </dsp:grpSpPr>
    <dsp:sp modelId="{3360433D-EF51-4C96-94D0-46BABD5A48BF}">
      <dsp:nvSpPr>
        <dsp:cNvPr id="3" name="Chevron 2"/>
        <dsp:cNvSpPr/>
      </dsp:nvSpPr>
      <dsp:spPr bwMode="white">
        <a:xfrm rot="5400000">
          <a:off x="-129540" y="129540"/>
          <a:ext cx="863600" cy="604520"/>
        </a:xfrm>
        <a:prstGeom prst="chevron">
          <a:avLst/>
        </a:prstGeom>
      </dsp:spPr>
      <dsp:style>
        <a:lnRef idx="1">
          <a:schemeClr val="accent1">
            <a:shade val="80000"/>
          </a:schemeClr>
        </a:lnRef>
        <a:fillRef idx="2">
          <a:schemeClr val="lt1"/>
        </a:fillRef>
        <a:effectRef idx="1">
          <a:scrgbClr r="0" g="0" b="0"/>
        </a:effectRef>
        <a:fontRef idx="minor">
          <a:schemeClr val="dk1"/>
        </a:fontRef>
      </dsp:style>
      <dsp:txBody>
        <a:bodyPr rot="-5400000" vert="horz" wrap="square"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I.</a:t>
          </a:r>
          <a:endParaRPr lang="en-US" sz="28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29540" y="129540"/>
        <a:ext cx="863600" cy="604520"/>
      </dsp:txXfrm>
    </dsp:sp>
    <dsp:sp modelId="{C83A0299-03C3-487D-B76C-07259704A873}">
      <dsp:nvSpPr>
        <dsp:cNvPr id="4" name="Round Same Side Corner Rectangle 3"/>
        <dsp:cNvSpPr/>
      </dsp:nvSpPr>
      <dsp:spPr bwMode="white">
        <a:xfrm rot="5400000">
          <a:off x="1627188" y="-1022667"/>
          <a:ext cx="561340" cy="2606675"/>
        </a:xfrm>
        <a:prstGeom prst="round2SameRect">
          <a:avLst/>
        </a:prstGeom>
      </dsp:spPr>
      <dsp:style>
        <a:lnRef idx="1">
          <a:schemeClr val="accent1"/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213360" tIns="19050" rIns="19050" bIns="19050" anchor="ctr"/>
        <a:lstStyle>
          <a:lvl1pPr algn="l">
            <a:defRPr sz="3000"/>
          </a:lvl1pPr>
          <a:lvl2pPr marL="285750" indent="-285750" algn="l">
            <a:defRPr sz="3000"/>
          </a:lvl2pPr>
          <a:lvl3pPr marL="571500" indent="-285750" algn="l">
            <a:defRPr sz="3000"/>
          </a:lvl3pPr>
          <a:lvl4pPr marL="857250" indent="-285750" algn="l">
            <a:defRPr sz="3000"/>
          </a:lvl4pPr>
          <a:lvl5pPr marL="1143000" indent="-285750" algn="l">
            <a:defRPr sz="3000"/>
          </a:lvl5pPr>
          <a:lvl6pPr marL="1428750" indent="-285750" algn="l">
            <a:defRPr sz="3000"/>
          </a:lvl6pPr>
          <a:lvl7pPr marL="1714500" indent="-285750" algn="l">
            <a:defRPr sz="3000"/>
          </a:lvl7pPr>
          <a:lvl8pPr marL="2000250" indent="-285750" algn="l">
            <a:defRPr sz="3000"/>
          </a:lvl8pPr>
          <a:lvl9pPr marL="2286000" indent="-285750" algn="l">
            <a:defRPr sz="30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Nhận xét</a:t>
          </a:r>
          <a:endParaRPr lang="en-US" dirty="0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627188" y="-1022667"/>
        <a:ext cx="561340" cy="2606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3992880" cy="934720"/>
        <a:chOff x="0" y="0"/>
        <a:chExt cx="3992880" cy="934720"/>
      </a:xfrm>
    </dsp:grpSpPr>
    <dsp:sp modelId="{3360433D-EF51-4C96-94D0-46BABD5A48BF}">
      <dsp:nvSpPr>
        <dsp:cNvPr id="3" name="Chevron 2"/>
        <dsp:cNvSpPr/>
      </dsp:nvSpPr>
      <dsp:spPr bwMode="white">
        <a:xfrm rot="5400000">
          <a:off x="-140208" y="140208"/>
          <a:ext cx="934720" cy="654304"/>
        </a:xfrm>
        <a:prstGeom prst="chevron">
          <a:avLst/>
        </a:prstGeom>
      </dsp:spPr>
      <dsp:style>
        <a:lnRef idx="1">
          <a:schemeClr val="accent1">
            <a:shade val="80000"/>
          </a:schemeClr>
        </a:lnRef>
        <a:fillRef idx="2">
          <a:schemeClr val="lt1"/>
        </a:fillRef>
        <a:effectRef idx="1">
          <a:scrgbClr r="0" g="0" b="0"/>
        </a:effectRef>
        <a:fontRef idx="minor">
          <a:schemeClr val="dk1"/>
        </a:fontRef>
      </dsp:style>
      <dsp:txBody>
        <a:bodyPr rot="-5400000" vert="horz" wrap="square"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</a:t>
          </a:r>
          <a:r>
            <a:rPr lang="en-US" sz="32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32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40208" y="140208"/>
        <a:ext cx="934720" cy="654304"/>
      </dsp:txXfrm>
    </dsp:sp>
    <dsp:sp modelId="{C83A0299-03C3-487D-B76C-07259704A873}">
      <dsp:nvSpPr>
        <dsp:cNvPr id="4" name="Round Same Side Corner Rectangle 3"/>
        <dsp:cNvSpPr/>
      </dsp:nvSpPr>
      <dsp:spPr bwMode="white">
        <a:xfrm rot="5400000">
          <a:off x="2019808" y="-1365504"/>
          <a:ext cx="607568" cy="3338576"/>
        </a:xfrm>
        <a:prstGeom prst="round2SameRect">
          <a:avLst/>
        </a:prstGeom>
      </dsp:spPr>
      <dsp:style>
        <a:lnRef idx="1">
          <a:schemeClr val="accent1"/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234696" tIns="20955" rIns="20955" bIns="20955" anchor="ctr"/>
        <a:lstStyle>
          <a:lvl1pPr algn="l">
            <a:defRPr sz="3300"/>
          </a:lvl1pPr>
          <a:lvl2pPr marL="285750" indent="-285750" algn="l">
            <a:defRPr sz="3300"/>
          </a:lvl2pPr>
          <a:lvl3pPr marL="571500" indent="-285750" algn="l">
            <a:defRPr sz="3300"/>
          </a:lvl3pPr>
          <a:lvl4pPr marL="857250" indent="-285750" algn="l">
            <a:defRPr sz="3300"/>
          </a:lvl4pPr>
          <a:lvl5pPr marL="1143000" indent="-285750" algn="l">
            <a:defRPr sz="3300"/>
          </a:lvl5pPr>
          <a:lvl6pPr marL="1428750" indent="-285750" algn="l">
            <a:defRPr sz="3300"/>
          </a:lvl6pPr>
          <a:lvl7pPr marL="1714500" indent="-285750" algn="l">
            <a:defRPr sz="3300"/>
          </a:lvl7pPr>
          <a:lvl8pPr marL="2000250" indent="-285750" algn="l">
            <a:defRPr sz="3300"/>
          </a:lvl8pPr>
          <a:lvl9pPr marL="2286000" indent="-285750" algn="l">
            <a:defRPr sz="33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Ghi nhớ</a:t>
          </a:r>
          <a:endParaRPr lang="en-US" dirty="0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019808" y="-1365504"/>
        <a:ext cx="607568" cy="33385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3992880" cy="934720"/>
        <a:chOff x="0" y="0"/>
        <a:chExt cx="3992880" cy="934720"/>
      </a:xfrm>
    </dsp:grpSpPr>
    <dsp:sp modelId="{3360433D-EF51-4C96-94D0-46BABD5A48BF}">
      <dsp:nvSpPr>
        <dsp:cNvPr id="3" name="Chevron 2"/>
        <dsp:cNvSpPr/>
      </dsp:nvSpPr>
      <dsp:spPr bwMode="white">
        <a:xfrm rot="5400000">
          <a:off x="-140208" y="140208"/>
          <a:ext cx="934720" cy="654304"/>
        </a:xfrm>
        <a:prstGeom prst="chevron">
          <a:avLst/>
        </a:prstGeom>
      </dsp:spPr>
      <dsp:style>
        <a:lnRef idx="1">
          <a:schemeClr val="accent1">
            <a:shade val="80000"/>
          </a:schemeClr>
        </a:lnRef>
        <a:fillRef idx="2">
          <a:schemeClr val="lt1"/>
        </a:fillRef>
        <a:effectRef idx="1">
          <a:scrgbClr r="0" g="0" b="0"/>
        </a:effectRef>
        <a:fontRef idx="minor">
          <a:schemeClr val="dk1"/>
        </a:fontRef>
      </dsp:style>
      <dsp:txBody>
        <a:bodyPr rot="-5400000" vert="horz" wrap="square"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</a:t>
          </a:r>
          <a:r>
            <a:rPr lang="en-US" sz="32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32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40208" y="140208"/>
        <a:ext cx="934720" cy="654304"/>
      </dsp:txXfrm>
    </dsp:sp>
    <dsp:sp modelId="{C83A0299-03C3-487D-B76C-07259704A873}">
      <dsp:nvSpPr>
        <dsp:cNvPr id="4" name="Round Same Side Corner Rectangle 3"/>
        <dsp:cNvSpPr/>
      </dsp:nvSpPr>
      <dsp:spPr bwMode="white">
        <a:xfrm rot="5400000">
          <a:off x="2019808" y="-1365504"/>
          <a:ext cx="607568" cy="3338576"/>
        </a:xfrm>
        <a:prstGeom prst="round2SameRect">
          <a:avLst/>
        </a:prstGeom>
      </dsp:spPr>
      <dsp:style>
        <a:lnRef idx="1">
          <a:schemeClr val="accent1"/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234696" tIns="20955" rIns="20955" bIns="20955" anchor="ctr"/>
        <a:lstStyle>
          <a:lvl1pPr algn="l">
            <a:defRPr sz="3300"/>
          </a:lvl1pPr>
          <a:lvl2pPr marL="285750" indent="-285750" algn="l">
            <a:defRPr sz="3300"/>
          </a:lvl2pPr>
          <a:lvl3pPr marL="571500" indent="-285750" algn="l">
            <a:defRPr sz="3300"/>
          </a:lvl3pPr>
          <a:lvl4pPr marL="857250" indent="-285750" algn="l">
            <a:defRPr sz="3300"/>
          </a:lvl4pPr>
          <a:lvl5pPr marL="1143000" indent="-285750" algn="l">
            <a:defRPr sz="3300"/>
          </a:lvl5pPr>
          <a:lvl6pPr marL="1428750" indent="-285750" algn="l">
            <a:defRPr sz="3300"/>
          </a:lvl6pPr>
          <a:lvl7pPr marL="1714500" indent="-285750" algn="l">
            <a:defRPr sz="3300"/>
          </a:lvl7pPr>
          <a:lvl8pPr marL="2000250" indent="-285750" algn="l">
            <a:defRPr sz="3300"/>
          </a:lvl8pPr>
          <a:lvl9pPr marL="2286000" indent="-285750" algn="l">
            <a:defRPr sz="33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Luyện tập</a:t>
          </a:r>
          <a:endParaRPr lang="en-US" dirty="0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019808" y="-1365504"/>
        <a:ext cx="607568" cy="33385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3211195" cy="863600"/>
        <a:chOff x="0" y="0"/>
        <a:chExt cx="3211195" cy="863600"/>
      </a:xfrm>
    </dsp:grpSpPr>
    <dsp:sp modelId="{3360433D-EF51-4C96-94D0-46BABD5A48BF}">
      <dsp:nvSpPr>
        <dsp:cNvPr id="3" name="Chevron 2"/>
        <dsp:cNvSpPr/>
      </dsp:nvSpPr>
      <dsp:spPr bwMode="white">
        <a:xfrm rot="5400000">
          <a:off x="-129540" y="129540"/>
          <a:ext cx="863600" cy="604520"/>
        </a:xfrm>
        <a:prstGeom prst="chevron">
          <a:avLst/>
        </a:prstGeom>
      </dsp:spPr>
      <dsp:style>
        <a:lnRef idx="1">
          <a:schemeClr val="accent1">
            <a:shade val="80000"/>
          </a:schemeClr>
        </a:lnRef>
        <a:fillRef idx="2">
          <a:schemeClr val="lt1"/>
        </a:fillRef>
        <a:effectRef idx="1">
          <a:scrgbClr r="0" g="0" b="0"/>
        </a:effectRef>
        <a:fontRef idx="minor">
          <a:schemeClr val="dk1"/>
        </a:fontRef>
      </dsp:style>
      <dsp:txBody>
        <a:bodyPr rot="-5400000" vert="horz" wrap="square"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I.</a:t>
          </a:r>
          <a:endParaRPr lang="en-US" sz="28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29540" y="129540"/>
        <a:ext cx="863600" cy="604520"/>
      </dsp:txXfrm>
    </dsp:sp>
    <dsp:sp modelId="{C83A0299-03C3-487D-B76C-07259704A873}">
      <dsp:nvSpPr>
        <dsp:cNvPr id="4" name="Round Same Side Corner Rectangle 3"/>
        <dsp:cNvSpPr/>
      </dsp:nvSpPr>
      <dsp:spPr bwMode="white">
        <a:xfrm rot="5400000">
          <a:off x="1627188" y="-1022667"/>
          <a:ext cx="561340" cy="2606675"/>
        </a:xfrm>
        <a:prstGeom prst="round2SameRect">
          <a:avLst/>
        </a:prstGeom>
      </dsp:spPr>
      <dsp:style>
        <a:lnRef idx="1">
          <a:schemeClr val="accent1"/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213360" tIns="19050" rIns="19050" bIns="19050" anchor="ctr"/>
        <a:lstStyle>
          <a:lvl1pPr algn="l">
            <a:defRPr sz="3000"/>
          </a:lvl1pPr>
          <a:lvl2pPr marL="285750" indent="-285750" algn="l">
            <a:defRPr sz="3000"/>
          </a:lvl2pPr>
          <a:lvl3pPr marL="571500" indent="-285750" algn="l">
            <a:defRPr sz="3000"/>
          </a:lvl3pPr>
          <a:lvl4pPr marL="857250" indent="-285750" algn="l">
            <a:defRPr sz="3000"/>
          </a:lvl4pPr>
          <a:lvl5pPr marL="1143000" indent="-285750" algn="l">
            <a:defRPr sz="3000"/>
          </a:lvl5pPr>
          <a:lvl6pPr marL="1428750" indent="-285750" algn="l">
            <a:defRPr sz="3000"/>
          </a:lvl6pPr>
          <a:lvl7pPr marL="1714500" indent="-285750" algn="l">
            <a:defRPr sz="3000"/>
          </a:lvl7pPr>
          <a:lvl8pPr marL="2000250" indent="-285750" algn="l">
            <a:defRPr sz="3000"/>
          </a:lvl8pPr>
          <a:lvl9pPr marL="2286000" indent="-285750" algn="l">
            <a:defRPr sz="30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Nhận xét</a:t>
          </a:r>
          <a:endParaRPr lang="en-US" dirty="0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627188" y="-1022667"/>
        <a:ext cx="561340" cy="2606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0A2CF-0DDD-4AFD-AE2C-E36A462D41A7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vi-VN" altLang="x-none" dirty="0"/>
              <a:t>Bấm &amp; sửa kiểu tiêu đề</a:t>
            </a:r>
            <a:endParaRPr lang="vi-VN" altLang="x-none" dirty="0"/>
          </a:p>
          <a:p>
            <a:pPr lvl="1"/>
            <a:r>
              <a:rPr lang="vi-VN" altLang="x-none" dirty="0"/>
              <a:t>Mức hai</a:t>
            </a:r>
            <a:endParaRPr lang="vi-VN" altLang="x-none" dirty="0"/>
          </a:p>
          <a:p>
            <a:pPr lvl="2"/>
            <a:r>
              <a:rPr lang="vi-VN" altLang="x-none" dirty="0"/>
              <a:t>Mức ba</a:t>
            </a:r>
            <a:endParaRPr lang="vi-VN" altLang="x-none" dirty="0"/>
          </a:p>
          <a:p>
            <a:pPr lvl="3"/>
            <a:r>
              <a:rPr lang="vi-VN" altLang="x-none" dirty="0"/>
              <a:t>Mức bốn</a:t>
            </a:r>
            <a:endParaRPr lang="vi-VN" altLang="x-none" dirty="0"/>
          </a:p>
          <a:p>
            <a:pPr lvl="4"/>
            <a:r>
              <a:rPr lang="vi-VN" altLang="x-none" dirty="0"/>
              <a:t>Mức năm</a:t>
            </a:r>
            <a:endParaRPr dirty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6" Type="http://schemas.openxmlformats.org/officeDocument/2006/relationships/slideLayout" Target="../slideLayouts/slideLayout7.xml"/><Relationship Id="rId15" Type="http://schemas.microsoft.com/office/2007/relationships/diagramDrawing" Target="../diagrams/drawing3.xml"/><Relationship Id="rId14" Type="http://schemas.openxmlformats.org/officeDocument/2006/relationships/diagramColors" Target="../diagrams/colors3.xml"/><Relationship Id="rId13" Type="http://schemas.openxmlformats.org/officeDocument/2006/relationships/diagramQuickStyle" Target="../diagrams/quickStyle3.xml"/><Relationship Id="rId12" Type="http://schemas.openxmlformats.org/officeDocument/2006/relationships/diagramLayout" Target="../diagrams/layout3.xml"/><Relationship Id="rId11" Type="http://schemas.openxmlformats.org/officeDocument/2006/relationships/diagramData" Target="../diagrams/data3.xml"/><Relationship Id="rId10" Type="http://schemas.microsoft.com/office/2007/relationships/diagramDrawing" Target="../diagrams/drawing2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en-US" dirty="0">
                <a:solidFill>
                  <a:schemeClr val="bg1"/>
                </a:solidFill>
              </a:rPr>
              <a:t>TRO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6" name="Picture 5" descr="C:\Users\Administrator\Desktop\anh,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7787" y="0"/>
            <a:ext cx="9221787" cy="699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1295083" y="1066800"/>
            <a:ext cx="690372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4400">
                <a:solidFill>
                  <a:schemeClr val="bg1"/>
                </a:solidFill>
                <a:latin typeface="Montserrat Black" panose="00000A00000000000000" charset="0"/>
                <a:cs typeface="Montserrat Black" panose="00000A00000000000000" charset="0"/>
              </a:rPr>
              <a:t>THỬ TÀI </a:t>
            </a:r>
            <a:endParaRPr lang="en-US" sz="4400">
              <a:solidFill>
                <a:schemeClr val="bg1"/>
              </a:solidFill>
              <a:latin typeface="Montserrat Black" panose="00000A00000000000000" charset="0"/>
              <a:cs typeface="Montserrat Black" panose="00000A00000000000000" charset="0"/>
            </a:endParaRPr>
          </a:p>
          <a:p>
            <a:pPr algn="ctr"/>
            <a:r>
              <a:rPr lang="en-US" sz="4400">
                <a:solidFill>
                  <a:schemeClr val="bg1"/>
                </a:solidFill>
                <a:latin typeface="Montserrat Black" panose="00000A00000000000000" charset="0"/>
                <a:cs typeface="Montserrat Black" panose="00000A00000000000000" charset="0"/>
              </a:rPr>
              <a:t>CÙNG TRẠNG NGUYÊN</a:t>
            </a:r>
            <a:endParaRPr lang="en-US" sz="4400">
              <a:solidFill>
                <a:schemeClr val="bg1"/>
              </a:solidFill>
              <a:latin typeface="Montserrat Black" panose="00000A00000000000000" charset="0"/>
              <a:cs typeface="Montserrat Black" panose="00000A00000000000000" charset="0"/>
            </a:endParaRPr>
          </a:p>
        </p:txBody>
      </p:sp>
      <p:pic>
        <p:nvPicPr>
          <p:cNvPr id="3" name="Content Placeholder 2" descr="mây trời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-227965"/>
            <a:ext cx="2381885" cy="2381885"/>
          </a:xfrm>
          <a:prstGeom prst="rect">
            <a:avLst/>
          </a:prstGeom>
        </p:spPr>
      </p:pic>
      <p:pic>
        <p:nvPicPr>
          <p:cNvPr id="4" name="Content Placeholder 3" descr="de73be32cdadc4cdcd1d1035467dd0a8trang-nguyen_1120221214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800350" y="2667000"/>
            <a:ext cx="3893820" cy="3893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2"/>
          <p:cNvSpPr txBox="1"/>
          <p:nvPr/>
        </p:nvSpPr>
        <p:spPr>
          <a:xfrm>
            <a:off x="457200" y="228600"/>
            <a:ext cx="8569325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vi-VN" altLang="x-none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Tìm thêm những cặp quan hệ từ có thể nối các vế câu có quan hệ tăng tiến. </a:t>
            </a:r>
            <a:endParaRPr lang="vi-VN" altLang="x-none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/>
          <p:nvPr/>
        </p:nvSpPr>
        <p:spPr>
          <a:xfrm>
            <a:off x="838200" y="2209800"/>
            <a:ext cx="761682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những ...    mà ...</a:t>
            </a:r>
            <a:endParaRPr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 Box 4"/>
          <p:cNvSpPr txBox="1"/>
          <p:nvPr/>
        </p:nvSpPr>
        <p:spPr>
          <a:xfrm>
            <a:off x="914400" y="1524000"/>
            <a:ext cx="63246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 những ...     mà ...</a:t>
            </a:r>
            <a:endParaRPr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Text Box 5"/>
          <p:cNvSpPr txBox="1"/>
          <p:nvPr/>
        </p:nvSpPr>
        <p:spPr>
          <a:xfrm>
            <a:off x="838200" y="2971800"/>
            <a:ext cx="758698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chỉ ...          mà ... </a:t>
            </a:r>
            <a:endParaRPr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Text Box 7"/>
          <p:cNvSpPr txBox="1"/>
          <p:nvPr/>
        </p:nvSpPr>
        <p:spPr>
          <a:xfrm>
            <a:off x="228600" y="4068763"/>
            <a:ext cx="8991600" cy="22453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……Hồng chăm học ….. bạn ấy còn rất chăm làm.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33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ounded Rectangle 1"/>
          <p:cNvSpPr/>
          <p:nvPr/>
        </p:nvSpPr>
        <p:spPr>
          <a:xfrm>
            <a:off x="228600" y="1219200"/>
            <a:ext cx="8686800" cy="3667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2" name="Text Box 3"/>
          <p:cNvSpPr txBox="1"/>
          <p:nvPr/>
        </p:nvSpPr>
        <p:spPr>
          <a:xfrm>
            <a:off x="428625" y="1447800"/>
            <a:ext cx="8486775" cy="316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en-US" sz="3600" b="1" dirty="0">
                <a:solidFill>
                  <a:srgbClr val="000000"/>
                </a:solidFill>
                <a:latin typeface=".VnTime" panose="020B7200000000000000" pitchFamily="34" charset="0"/>
              </a:rPr>
              <a:t>  </a:t>
            </a: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thể hiện quan hệ </a:t>
            </a:r>
            <a:r>
              <a:rPr lang="vi-VN" altLang="x-none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 tiến</a:t>
            </a:r>
            <a:r>
              <a:rPr lang="vi-VN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giữa các vế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ghép, ta có thể nối chúng bằng một trong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cặp quan hệ từ: </a:t>
            </a:r>
            <a:r>
              <a:rPr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những… mà… ;chẳng những… mà… ; không chỉ… mà…</a:t>
            </a:r>
            <a:endParaRPr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>
            <a:graphicFrameLocks noGrp="1"/>
          </p:cNvGraphicFramePr>
          <p:nvPr/>
        </p:nvGraphicFramePr>
        <p:xfrm>
          <a:off x="304800" y="162560"/>
          <a:ext cx="3992880" cy="934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Oval 3"/>
          <p:cNvSpPr/>
          <p:nvPr/>
        </p:nvSpPr>
        <p:spPr>
          <a:xfrm>
            <a:off x="76200" y="1524000"/>
            <a:ext cx="5334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4800" b="1" dirty="0">
                <a:latin typeface="Arial" panose="020B0604020202020204" pitchFamily="34" charset="0"/>
              </a:rPr>
              <a:t>1</a:t>
            </a:r>
            <a:endParaRPr lang="en-US" altLang="en-US" sz="4800" b="1" dirty="0">
              <a:latin typeface="Arial" panose="020B0604020202020204" pitchFamily="34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1371600"/>
            <a:ext cx="8534400" cy="34150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Tìm và phân tích cấu tạo của câu ghép chỉ quan hệ tăng tiến trong mẩu chuyện vui sau:</a:t>
            </a:r>
            <a:endParaRPr kumimoji="0" lang="en-US" altLang="en-US" sz="4800" b="1" i="1" u="none" strike="noStrike" kern="1200" cap="none" spc="0" normalizeH="0" baseline="0" noProof="0" dirty="0" smtClean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272" name="Line 7"/>
          <p:cNvSpPr/>
          <p:nvPr/>
        </p:nvSpPr>
        <p:spPr>
          <a:xfrm flipV="1">
            <a:off x="990600" y="2134235"/>
            <a:ext cx="807085" cy="4445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3" name="Line 8"/>
          <p:cNvSpPr/>
          <p:nvPr/>
        </p:nvSpPr>
        <p:spPr>
          <a:xfrm>
            <a:off x="2667000" y="2133600"/>
            <a:ext cx="4261485" cy="635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graphicFrame>
        <p:nvGraphicFramePr>
          <p:cNvPr id="3" name="Diagram 2"/>
          <p:cNvGraphicFramePr>
            <a:graphicFrameLocks noGrp="1"/>
          </p:cNvGraphicFramePr>
          <p:nvPr/>
        </p:nvGraphicFramePr>
        <p:xfrm>
          <a:off x="304800" y="162560"/>
          <a:ext cx="3992880" cy="934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14600" y="579438"/>
            <a:ext cx="4343400" cy="5492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anose="05000000000000000000" pitchFamily="2" charset="2"/>
              </a:rPr>
              <a:t>Người</a:t>
            </a:r>
            <a:r>
              <a:rPr kumimoji="0" lang="en-US" alt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altLang="en-US" sz="3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anose="05000000000000000000" pitchFamily="2" charset="2"/>
              </a:rPr>
              <a:t>lái</a:t>
            </a:r>
            <a:r>
              <a:rPr kumimoji="0" lang="en-US" alt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altLang="en-US" sz="3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anose="05000000000000000000" pitchFamily="2" charset="2"/>
              </a:rPr>
              <a:t>xe</a:t>
            </a:r>
            <a:r>
              <a:rPr kumimoji="0" lang="en-US" alt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altLang="en-US" sz="3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anose="05000000000000000000" pitchFamily="2" charset="2"/>
              </a:rPr>
              <a:t>đãng</a:t>
            </a:r>
            <a:r>
              <a:rPr kumimoji="0" lang="en-US" alt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altLang="en-US" sz="3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anose="05000000000000000000" pitchFamily="2" charset="2"/>
              </a:rPr>
              <a:t>trí</a:t>
            </a:r>
            <a:endParaRPr kumimoji="0" lang="en-US" altLang="en-US" sz="3000" b="1" i="1" u="none" strike="noStrike" kern="1200" cap="none" spc="0" normalizeH="0" baseline="0" noProof="0" dirty="0" smtClean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13315" name="Text Box 5"/>
          <p:cNvSpPr txBox="1"/>
          <p:nvPr/>
        </p:nvSpPr>
        <p:spPr>
          <a:xfrm>
            <a:off x="228600" y="1235075"/>
            <a:ext cx="8915400" cy="500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  Mét </a:t>
            </a:r>
            <a:r>
              <a:rPr lang="en-US" altLang="en-US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®µn «ng hèt ho¶ng gäi ®iÖn tíi ®ån c«ng an:</a:t>
            </a:r>
            <a:endParaRPr lang="en-US" altLang="en-US" sz="2900" dirty="0">
              <a:solidFill>
                <a:srgbClr val="000000"/>
              </a:solidFill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 - A l« ! Xin c¸c anh ®Õn gióp t«i ngay ! T«i ®· kho¸ cöa xe cÈn thËn </a:t>
            </a:r>
            <a:r>
              <a:rPr lang="en-US" altLang="en-US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bän trém vÉn ®ét nhËp vµo xe cña t«i.</a:t>
            </a:r>
            <a:endParaRPr lang="en-US" altLang="en-US" sz="3300" dirty="0"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900" dirty="0"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ThËt kh«ng thÓ </a:t>
            </a:r>
            <a:r>
              <a:rPr lang="en-US" altLang="en-US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 tượng</a:t>
            </a: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næi!</a:t>
            </a:r>
            <a:b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</a:b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   L¸t sau, khi hai c¶nh s¸t võa </a:t>
            </a:r>
            <a:r>
              <a:rPr lang="en-US" altLang="en-US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ph¸i ®i </a:t>
            </a:r>
            <a:r>
              <a:rPr lang="en-SG" altLang="en-US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trùc ban cña ®ån l¹i nhËn </a:t>
            </a:r>
            <a:r>
              <a:rPr lang="en-US" altLang="en-US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mét có ®iÖn tho¹i :</a:t>
            </a:r>
            <a:endParaRPr lang="en-US" altLang="en-US" sz="2900" dirty="0">
              <a:solidFill>
                <a:srgbClr val="000000"/>
              </a:solidFill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  - Xin lçi </a:t>
            </a:r>
            <a:r>
              <a:rPr lang="en-SG" altLang="en-US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900" dirty="0">
                <a:solidFill>
                  <a:srgbClr val="000000"/>
                </a:solidFill>
                <a:latin typeface=".VnTime" panose="020B7200000000000000" pitchFamily="34" charset="0"/>
              </a:rPr>
              <a:t> ®· lµm phiÒn c¸c anh. Ho¸ ra t«i ngåi nhÇm vµo hµng ghÕ sau.</a:t>
            </a:r>
            <a:endParaRPr lang="en-US" altLang="en-US" sz="2900" dirty="0">
              <a:solidFill>
                <a:srgbClr val="000000"/>
              </a:solidFill>
              <a:latin typeface=".VnTime" panose="020B7200000000000000" pitchFamily="34" charset="0"/>
              <a:sym typeface="Wingdings" panose="05000000000000000000" pitchFamily="2" charset="2"/>
            </a:endParaRPr>
          </a:p>
        </p:txBody>
      </p:sp>
      <p:sp>
        <p:nvSpPr>
          <p:cNvPr id="13316" name="Text Box 6"/>
          <p:cNvSpPr txBox="1"/>
          <p:nvPr/>
        </p:nvSpPr>
        <p:spPr>
          <a:xfrm>
            <a:off x="5638800" y="6110288"/>
            <a:ext cx="28194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i="1" dirty="0">
                <a:solidFill>
                  <a:srgbClr val="000000"/>
                </a:solidFill>
                <a:latin typeface=".VnArial" panose="020B7200000000000000" pitchFamily="34" charset="0"/>
              </a:rPr>
              <a:t>Theo </a:t>
            </a:r>
            <a:r>
              <a:rPr lang="en-US" altLang="en-US" dirty="0">
                <a:solidFill>
                  <a:srgbClr val="000000"/>
                </a:solidFill>
                <a:latin typeface=".VnArial" panose="020B7200000000000000" pitchFamily="34" charset="0"/>
              </a:rPr>
              <a:t>b¸o</a:t>
            </a:r>
            <a:r>
              <a:rPr lang="en-US" altLang="en-US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dirty="0">
                <a:solidFill>
                  <a:srgbClr val="800080"/>
                </a:solidFill>
                <a:latin typeface=".VnArialH" panose="020B7200000000000000" pitchFamily="34" charset="0"/>
              </a:rPr>
              <a:t>Mùc tÝm</a:t>
            </a:r>
            <a:endParaRPr lang="en-US" altLang="en-US" dirty="0">
              <a:solidFill>
                <a:srgbClr val="800080"/>
              </a:solidFill>
              <a:latin typeface=".VnArialH" panose="020B7200000000000000" pitchFamily="34" charset="0"/>
              <a:sym typeface="Wingdings" panose="05000000000000000000" pitchFamily="2" charset="2"/>
            </a:endParaRPr>
          </a:p>
        </p:txBody>
      </p:sp>
      <p:sp>
        <p:nvSpPr>
          <p:cNvPr id="13317" name="Text Box 6"/>
          <p:cNvSpPr txBox="1"/>
          <p:nvPr/>
        </p:nvSpPr>
        <p:spPr>
          <a:xfrm>
            <a:off x="457200" y="2759075"/>
            <a:ext cx="8382000" cy="9836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Bọn bất lương ấy không chỉ ăn cắp tay lái mà chúng còn lấy luôn cả bàn đạp phanh.</a:t>
            </a:r>
            <a:endParaRPr lang="en-US" altLang="en-US" sz="29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5" name="Text Box 7"/>
          <p:cNvSpPr txBox="1"/>
          <p:nvPr/>
        </p:nvSpPr>
        <p:spPr>
          <a:xfrm>
            <a:off x="457200" y="2759075"/>
            <a:ext cx="8382000" cy="9836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>Bọn bất lương ấy không chỉ ăn cắp tay lái m</a:t>
            </a:r>
            <a:r>
              <a:rPr lang="en-SG" altLang="en-US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>à</a:t>
            </a:r>
            <a:r>
              <a:rPr lang="en-US" altLang="en-US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> chúng còn lấy luôn cả bàn đạp phanh.</a:t>
            </a:r>
            <a:endParaRPr lang="en-US" altLang="en-US" sz="29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9" name="Line 8"/>
          <p:cNvSpPr/>
          <p:nvPr/>
        </p:nvSpPr>
        <p:spPr>
          <a:xfrm>
            <a:off x="6858000" y="289560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437515" y="437515"/>
            <a:ext cx="8484870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SG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2. Tìm quan hệ từ thích hợp với mỗi ô trống:</a:t>
            </a:r>
            <a:endParaRPr lang="en-SG" altLang="en-US" sz="3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SG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a) Tiếng cười .................đem lại niềm vui cho mọi người....nó còn là một liều thuốc trường sinh.</a:t>
            </a:r>
            <a:endParaRPr lang="en-SG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SG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b) .......hoa sen đẹp.......nó còn tượng trưng cho sự thanh khiết của tâm hồn Việt Nam.</a:t>
            </a:r>
            <a:endParaRPr lang="en-SG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SG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c) Ngày nay, trên đất nước ta,.........công an làm nhiệm vụ giữ gìn trật tự, an ninh.......mỗi người dân đều có trách nhiệm bảo vệ công cuộc xây dựng hòa bình.</a:t>
            </a:r>
            <a:endParaRPr lang="en-SG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64360" y="1056640"/>
            <a:ext cx="3774440" cy="101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2"/>
          <p:cNvSpPr txBox="1"/>
          <p:nvPr/>
        </p:nvSpPr>
        <p:spPr>
          <a:xfrm>
            <a:off x="228600" y="1066800"/>
            <a:ext cx="8534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vi-VN" altLang="x-none" sz="3200" b="1" i="1" dirty="0">
                <a:latin typeface="Arial" panose="020B0604020202020204" pitchFamily="34" charset="0"/>
              </a:rPr>
              <a:t>1. Phân tích cấu tạo của câu ghép sau đây:</a:t>
            </a:r>
            <a:endParaRPr lang="vi-VN" altLang="x-none" sz="3200" b="1" i="1" dirty="0">
              <a:latin typeface="Arial" panose="020B0604020202020204" pitchFamily="34" charset="0"/>
            </a:endParaRPr>
          </a:p>
        </p:txBody>
      </p:sp>
      <p:sp>
        <p:nvSpPr>
          <p:cNvPr id="8195" name="Text Box 3"/>
          <p:cNvSpPr txBox="1"/>
          <p:nvPr/>
        </p:nvSpPr>
        <p:spPr>
          <a:xfrm>
            <a:off x="381000" y="2209800"/>
            <a:ext cx="8763000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.VnTime" panose="020B7200000000000000" pitchFamily="34" charset="0"/>
              </a:rPr>
              <a:t>      </a:t>
            </a:r>
            <a:r>
              <a:rPr lang="vi-VN" altLang="x-none" sz="3200" b="1" dirty="0">
                <a:latin typeface="Arial" panose="020B0604020202020204" pitchFamily="34" charset="0"/>
              </a:rPr>
              <a:t>Chẳng những  Hồng chăm học mà</a:t>
            </a:r>
            <a:endParaRPr sz="3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vi-VN" altLang="x-none" sz="3200" b="1" dirty="0">
                <a:latin typeface="Arial" panose="020B0604020202020204" pitchFamily="34" charset="0"/>
              </a:rPr>
              <a:t> bạn ấy còn rất chăm làm.</a:t>
            </a:r>
            <a:endParaRPr lang="en-US" altLang="en-US" sz="3200" b="1" dirty="0">
              <a:solidFill>
                <a:srgbClr val="0000FF"/>
              </a:solidFill>
              <a:latin typeface=".VnTime" panose="020B7200000000000000" pitchFamily="34" charset="0"/>
              <a:sym typeface="Wingdings" panose="05000000000000000000" pitchFamily="2" charset="2"/>
            </a:endParaRPr>
          </a:p>
        </p:txBody>
      </p:sp>
      <p:sp>
        <p:nvSpPr>
          <p:cNvPr id="8196" name="Text Box 4"/>
          <p:cNvSpPr txBox="1"/>
          <p:nvPr/>
        </p:nvSpPr>
        <p:spPr>
          <a:xfrm>
            <a:off x="609600" y="4724400"/>
            <a:ext cx="8229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vi-VN" altLang="x-none" sz="2800" b="1" i="1" dirty="0">
                <a:latin typeface="Arial" panose="020B0604020202020204" pitchFamily="34" charset="0"/>
              </a:rPr>
              <a:t>- Dùng gạch chéo để phân cách các vế câu.</a:t>
            </a:r>
            <a:endParaRPr lang="vi-VN" altLang="x-none" sz="2800" b="1" i="1" dirty="0">
              <a:latin typeface="Arial" panose="020B0604020202020204" pitchFamily="34" charset="0"/>
            </a:endParaRPr>
          </a:p>
        </p:txBody>
      </p:sp>
      <p:sp>
        <p:nvSpPr>
          <p:cNvPr id="8197" name="Text Box 5"/>
          <p:cNvSpPr txBox="1"/>
          <p:nvPr/>
        </p:nvSpPr>
        <p:spPr>
          <a:xfrm>
            <a:off x="609600" y="5257800"/>
            <a:ext cx="7772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vi-VN" altLang="x-none" sz="2800" b="1" i="1" dirty="0">
                <a:latin typeface="Arial" panose="020B0604020202020204" pitchFamily="34" charset="0"/>
              </a:rPr>
              <a:t>- Xác định chủ ngữ, vị ngữ của từng vế câu.</a:t>
            </a:r>
            <a:endParaRPr lang="vi-VN" altLang="x-none" sz="2800" b="1" i="1" dirty="0">
              <a:latin typeface="Arial" panose="020B0604020202020204" pitchFamily="34" charset="0"/>
            </a:endParaRPr>
          </a:p>
        </p:txBody>
      </p:sp>
      <p:sp>
        <p:nvSpPr>
          <p:cNvPr id="8198" name="Text Box 6"/>
          <p:cNvSpPr txBox="1"/>
          <p:nvPr/>
        </p:nvSpPr>
        <p:spPr>
          <a:xfrm>
            <a:off x="685800" y="5715000"/>
            <a:ext cx="8229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i="1" dirty="0">
                <a:latin typeface="Arial" panose="020B0604020202020204" pitchFamily="34" charset="0"/>
              </a:rPr>
              <a:t>- Khoanh tròn vào cặp quan hệ từ.</a:t>
            </a:r>
            <a:endParaRPr sz="2800" b="1" i="1" dirty="0">
              <a:latin typeface="Arial" panose="020B0604020202020204" pitchFamily="34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09600" y="4038600"/>
            <a:ext cx="71628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Các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bước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phân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tích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cấu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tạo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một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câu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ghép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  <a:endParaRPr kumimoji="0" lang="en-US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204" name="Oval 12"/>
          <p:cNvSpPr/>
          <p:nvPr/>
        </p:nvSpPr>
        <p:spPr>
          <a:xfrm>
            <a:off x="990600" y="2057400"/>
            <a:ext cx="2895600" cy="838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vi-VN" altLang="en-US" sz="2000" dirty="0">
              <a:latin typeface=".VnSouthernH" panose="020B7200000000000000" pitchFamily="34" charset="0"/>
            </a:endParaRPr>
          </a:p>
        </p:txBody>
      </p:sp>
      <p:sp>
        <p:nvSpPr>
          <p:cNvPr id="8205" name="Line 13"/>
          <p:cNvSpPr/>
          <p:nvPr/>
        </p:nvSpPr>
        <p:spPr>
          <a:xfrm>
            <a:off x="4114800" y="2743200"/>
            <a:ext cx="83820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6" name="Text Box 14"/>
          <p:cNvSpPr txBox="1"/>
          <p:nvPr/>
        </p:nvSpPr>
        <p:spPr>
          <a:xfrm>
            <a:off x="4267200" y="2743200"/>
            <a:ext cx="473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3300"/>
                </a:solidFill>
                <a:latin typeface="Tahoma" panose="020B0604030504040204" pitchFamily="34" charset="0"/>
              </a:rPr>
              <a:t>C</a:t>
            </a:r>
            <a:endParaRPr lang="en-US" altLang="en-US" sz="2400" b="1" dirty="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8207" name="Line 15"/>
          <p:cNvSpPr/>
          <p:nvPr/>
        </p:nvSpPr>
        <p:spPr>
          <a:xfrm>
            <a:off x="5410200" y="2667000"/>
            <a:ext cx="1524000" cy="0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8" name="Line 16"/>
          <p:cNvSpPr/>
          <p:nvPr/>
        </p:nvSpPr>
        <p:spPr>
          <a:xfrm>
            <a:off x="5410200" y="2743200"/>
            <a:ext cx="152400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9" name="Line 17"/>
          <p:cNvSpPr/>
          <p:nvPr/>
        </p:nvSpPr>
        <p:spPr>
          <a:xfrm>
            <a:off x="685800" y="3429000"/>
            <a:ext cx="99060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2" name="Text Box 20"/>
          <p:cNvSpPr txBox="1"/>
          <p:nvPr/>
        </p:nvSpPr>
        <p:spPr>
          <a:xfrm>
            <a:off x="5943600" y="2743200"/>
            <a:ext cx="473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3300"/>
                </a:solidFill>
                <a:latin typeface="Tahoma" panose="020B0604030504040204" pitchFamily="34" charset="0"/>
              </a:rPr>
              <a:t>V</a:t>
            </a:r>
            <a:endParaRPr lang="en-US" altLang="en-US" sz="2400" b="1" dirty="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8213" name="Text Box 21"/>
          <p:cNvSpPr txBox="1"/>
          <p:nvPr/>
        </p:nvSpPr>
        <p:spPr>
          <a:xfrm>
            <a:off x="838200" y="34290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3300"/>
                </a:solidFill>
                <a:latin typeface="Tahoma" panose="020B0604030504040204" pitchFamily="34" charset="0"/>
              </a:rPr>
              <a:t>C</a:t>
            </a:r>
            <a:endParaRPr lang="en-US" altLang="en-US" sz="2400" b="1" dirty="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8214" name="Text Box 22"/>
          <p:cNvSpPr txBox="1"/>
          <p:nvPr/>
        </p:nvSpPr>
        <p:spPr>
          <a:xfrm>
            <a:off x="3657600" y="3429000"/>
            <a:ext cx="473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3300"/>
                </a:solidFill>
                <a:latin typeface="Tahoma" panose="020B0604030504040204" pitchFamily="34" charset="0"/>
              </a:rPr>
              <a:t>V</a:t>
            </a:r>
            <a:endParaRPr lang="en-US" altLang="en-US" sz="2400" b="1" dirty="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8216" name="Oval 24"/>
          <p:cNvSpPr/>
          <p:nvPr/>
        </p:nvSpPr>
        <p:spPr>
          <a:xfrm>
            <a:off x="7086600" y="2209800"/>
            <a:ext cx="762000" cy="57912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vi-VN" altLang="en-US" sz="2000" dirty="0">
              <a:latin typeface=".VnSouthernH" panose="020B7200000000000000" pitchFamily="34" charset="0"/>
            </a:endParaRPr>
          </a:p>
        </p:txBody>
      </p:sp>
      <p:sp>
        <p:nvSpPr>
          <p:cNvPr id="8218" name="Line 26"/>
          <p:cNvSpPr/>
          <p:nvPr/>
        </p:nvSpPr>
        <p:spPr>
          <a:xfrm flipH="1">
            <a:off x="6934200" y="2057400"/>
            <a:ext cx="228600" cy="990600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graphicFrame>
        <p:nvGraphicFramePr>
          <p:cNvPr id="2" name="Diagram 1"/>
          <p:cNvGraphicFramePr>
            <a:graphicFrameLocks noGrp="1"/>
          </p:cNvGraphicFramePr>
          <p:nvPr/>
        </p:nvGraphicFramePr>
        <p:xfrm>
          <a:off x="279400" y="203200"/>
          <a:ext cx="3211195" cy="86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Line 15"/>
          <p:cNvSpPr/>
          <p:nvPr/>
        </p:nvSpPr>
        <p:spPr>
          <a:xfrm flipV="1">
            <a:off x="2032000" y="3399155"/>
            <a:ext cx="3316605" cy="4445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" name="Line 15"/>
          <p:cNvSpPr/>
          <p:nvPr/>
        </p:nvSpPr>
        <p:spPr>
          <a:xfrm flipV="1">
            <a:off x="2006600" y="3449955"/>
            <a:ext cx="3316605" cy="4445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6" grpId="1"/>
      <p:bldP spid="8197" grpId="0"/>
      <p:bldP spid="8197" grpId="1"/>
      <p:bldP spid="8198" grpId="0"/>
      <p:bldP spid="8198" grpId="1"/>
      <p:bldP spid="8202" grpId="0" bldLvl="0" animBg="1"/>
      <p:bldP spid="8202" grpId="1" bldLvl="0" animBg="1"/>
      <p:bldP spid="8204" grpId="0" bldLvl="0" animBg="1"/>
      <p:bldP spid="8206" grpId="0"/>
      <p:bldP spid="8212" grpId="0"/>
      <p:bldP spid="8213" grpId="0"/>
      <p:bldP spid="8214" grpId="0"/>
      <p:bldP spid="821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endParaRPr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endParaRPr dirty="0"/>
          </a:p>
        </p:txBody>
      </p:sp>
      <p:pic>
        <p:nvPicPr>
          <p:cNvPr id="3076" name="Picture 5" descr="C:\Users\Administrator\Desktop\anh,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87" y="0"/>
            <a:ext cx="9221787" cy="699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495300" y="1600200"/>
            <a:ext cx="8837930" cy="41541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857250" indent="-857250">
              <a:lnSpc>
                <a:spcPct val="10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Câu ghép nào dưới đây thể hiện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0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 quan hệ Điều kiện - kết quả: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5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Vì trời mưa nên đường rất trơn.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5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Nếu trời mưa thì buổi dã ngoại bị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0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hoãn lại.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de73be32cdadc4cdcd1d1035467dd0a8trang-nguyen_1120221214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00" y="199390"/>
            <a:ext cx="1294130" cy="129413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57200" y="4267200"/>
            <a:ext cx="685800" cy="736600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endParaRPr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endParaRPr dirty="0"/>
          </a:p>
        </p:txBody>
      </p:sp>
      <p:pic>
        <p:nvPicPr>
          <p:cNvPr id="3076" name="Picture 5" descr="C:\Users\Administrator\Desktop\anh,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7787" y="0"/>
            <a:ext cx="9221787" cy="699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6200" y="1676400"/>
            <a:ext cx="9293225" cy="41541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857250" indent="-857250">
              <a:lnSpc>
                <a:spcPct val="100000"/>
              </a:lnSpc>
              <a:buNone/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Thêm một vế câu để tạo thành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00000"/>
              </a:lnSpc>
              <a:buNone/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ghép: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0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 bạn vẫn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00000"/>
              </a:lnSpc>
              <a:buNone/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 chỉ học tập. 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50000"/>
              </a:lnSpc>
              <a:buNone/>
            </a:pP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de73be32cdadc4cdcd1d1035467dd0a8trang-nguyen_1120221214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00" y="199390"/>
            <a:ext cx="1294130" cy="1294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endParaRPr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endParaRPr dirty="0"/>
          </a:p>
        </p:txBody>
      </p:sp>
      <p:pic>
        <p:nvPicPr>
          <p:cNvPr id="3076" name="Picture 5" descr="C:\Users\Administrator\Desktop\anh,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7787" y="0"/>
            <a:ext cx="9221787" cy="699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28600" y="1447800"/>
            <a:ext cx="8837930" cy="48926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857250" indent="-857250">
              <a:lnSpc>
                <a:spcPct val="100000"/>
              </a:lnSpc>
              <a:buNone/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Nối các vế câu ghép sau bằng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00000"/>
              </a:lnSpc>
              <a:buNone/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cặp quan hệ từ thích hợp: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5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 hoa cúc đẹp.......... nó còn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5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 vị thuốc quý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lnSpc>
                <a:spcPct val="150000"/>
              </a:lnSpc>
              <a:buNone/>
            </a:pP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de73be32cdadc4cdcd1d1035467dd0a8trang-nguyen_1120221214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00" y="199390"/>
            <a:ext cx="1294130" cy="1294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Diagram 3"/>
          <p:cNvGraphicFramePr>
            <a:graphicFrameLocks noGrp="1"/>
          </p:cNvGraphicFramePr>
          <p:nvPr/>
        </p:nvGraphicFramePr>
        <p:xfrm>
          <a:off x="1143000" y="3886200"/>
          <a:ext cx="6837045" cy="128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2" name="Diagram 1"/>
          <p:cNvGraphicFramePr>
            <a:graphicFrameLocks noGrp="1"/>
          </p:cNvGraphicFramePr>
          <p:nvPr/>
        </p:nvGraphicFramePr>
        <p:xfrm>
          <a:off x="1193800" y="1270000"/>
          <a:ext cx="6837045" cy="128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3" name="Diagram 2"/>
          <p:cNvGraphicFramePr>
            <a:graphicFrameLocks noGrp="1"/>
          </p:cNvGraphicFramePr>
          <p:nvPr/>
        </p:nvGraphicFramePr>
        <p:xfrm>
          <a:off x="1143000" y="2580640"/>
          <a:ext cx="6837045" cy="128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667 0 L -0.112708 -0.123333 " pathEditMode="relative" rAng="0" ptsTypes="">
                                      <p:cBhvr>
                                        <p:cTn id="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-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2"/>
          <p:cNvSpPr txBox="1"/>
          <p:nvPr/>
        </p:nvSpPr>
        <p:spPr>
          <a:xfrm>
            <a:off x="76200" y="1219200"/>
            <a:ext cx="8534400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vi-VN" altLang="x-none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Phân tích cấu tạo của câu ghép sau đây:</a:t>
            </a:r>
            <a:endParaRPr lang="vi-VN" altLang="x-none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3"/>
          <p:cNvSpPr txBox="1"/>
          <p:nvPr/>
        </p:nvSpPr>
        <p:spPr>
          <a:xfrm>
            <a:off x="-76200" y="2438400"/>
            <a:ext cx="87630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Chẳng những  Hồng chăm học mà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vi-VN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bạn ấy còn rất chăm làm.</a:t>
            </a:r>
            <a:endParaRPr lang="vi-VN" altLang="x-none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196" name="Text Box 4"/>
          <p:cNvSpPr txBox="1"/>
          <p:nvPr/>
        </p:nvSpPr>
        <p:spPr>
          <a:xfrm>
            <a:off x="457200" y="4876800"/>
            <a:ext cx="886396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vi-VN" altLang="x-none"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Dùng gạch chéo để phân cách các vế câu</a:t>
            </a:r>
            <a:r>
              <a:rPr lang="vi-VN" altLang="x-none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x-none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x-none"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Xác định chủ ngữ, vị ngữ của từng vế câu</a:t>
            </a:r>
            <a:r>
              <a:rPr lang="vi-VN" altLang="x-none" sz="36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vi-VN" altLang="x-none" sz="3600" b="1" i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Khoanh tròn vào cặp quan hệ từ.</a:t>
            </a:r>
            <a:endParaRPr sz="36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altLang="x-none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altLang="x-none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33400" y="4267200"/>
            <a:ext cx="8152765" cy="583565"/>
          </a:xfrm>
          <a:prstGeom prst="rect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bước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cấu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tạo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ghép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 1"/>
          <p:cNvGraphicFramePr>
            <a:graphicFrameLocks noGrp="1"/>
          </p:cNvGraphicFramePr>
          <p:nvPr/>
        </p:nvGraphicFramePr>
        <p:xfrm>
          <a:off x="127000" y="355600"/>
          <a:ext cx="3211195" cy="86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6" grpId="1"/>
      <p:bldP spid="8202" grpId="0" bldLvl="0" animBg="1"/>
      <p:bldP spid="8202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1" name="Text Box 21"/>
          <p:cNvSpPr txBox="1"/>
          <p:nvPr/>
        </p:nvSpPr>
        <p:spPr>
          <a:xfrm>
            <a:off x="838200" y="990600"/>
            <a:ext cx="8001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 1: </a:t>
            </a:r>
            <a:r>
              <a:rPr lang="en-US" alt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 những Hồng chăm học</a:t>
            </a:r>
            <a:r>
              <a:rPr lang="en-US" altLang="en-US" sz="4000" b="1" dirty="0">
                <a:solidFill>
                  <a:srgbClr val="660066"/>
                </a:solidFill>
                <a:latin typeface=".VnTime" panose="020B7200000000000000" pitchFamily="34" charset="0"/>
              </a:rPr>
              <a:t> </a:t>
            </a:r>
            <a:endParaRPr lang="en-US" altLang="en-US" sz="4000" b="1" dirty="0">
              <a:solidFill>
                <a:srgbClr val="660066"/>
              </a:solidFill>
              <a:latin typeface=".VnTime" panose="020B7200000000000000" pitchFamily="34" charset="0"/>
              <a:sym typeface="Wingdings" panose="05000000000000000000" pitchFamily="2" charset="2"/>
            </a:endParaRPr>
          </a:p>
        </p:txBody>
      </p:sp>
      <p:sp>
        <p:nvSpPr>
          <p:cNvPr id="20502" name="Text Box 22"/>
          <p:cNvSpPr txBox="1"/>
          <p:nvPr/>
        </p:nvSpPr>
        <p:spPr>
          <a:xfrm>
            <a:off x="762000" y="2438400"/>
            <a:ext cx="8001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660066"/>
                </a:solidFill>
                <a:latin typeface=".VnTime" panose="020B7200000000000000" pitchFamily="34" charset="0"/>
              </a:rPr>
              <a:t>VÕ 2:  </a:t>
            </a:r>
            <a:r>
              <a:rPr lang="en-US" altLang="en-US" sz="4000" b="1" dirty="0">
                <a:solidFill>
                  <a:schemeClr val="tx1"/>
                </a:solidFill>
                <a:latin typeface=".VnTime" panose="020B7200000000000000" pitchFamily="34" charset="0"/>
              </a:rPr>
              <a:t>mµ b¹n Êy cßn rÊt 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en-US" sz="4000" b="1" dirty="0">
                <a:solidFill>
                  <a:schemeClr val="tx1"/>
                </a:solidFill>
                <a:latin typeface=".VnTime" panose="020B7200000000000000" pitchFamily="34" charset="0"/>
              </a:rPr>
              <a:t> lµm.</a:t>
            </a:r>
            <a:endParaRPr lang="en-US" altLang="en-US" sz="4000" b="1" dirty="0">
              <a:solidFill>
                <a:schemeClr val="tx1"/>
              </a:solidFill>
              <a:latin typeface=".VnTime" panose="020B7200000000000000" pitchFamily="34" charset="0"/>
              <a:sym typeface="Wingdings" panose="05000000000000000000" pitchFamily="2" charset="2"/>
            </a:endParaRPr>
          </a:p>
        </p:txBody>
      </p:sp>
      <p:sp>
        <p:nvSpPr>
          <p:cNvPr id="20503" name="Oval 23"/>
          <p:cNvSpPr/>
          <p:nvPr/>
        </p:nvSpPr>
        <p:spPr>
          <a:xfrm>
            <a:off x="2194560" y="838835"/>
            <a:ext cx="3063240" cy="10255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vi-VN" altLang="en-US" sz="2800" dirty="0">
              <a:latin typeface=".VnSouthernH" panose="020B7200000000000000" pitchFamily="34" charset="0"/>
            </a:endParaRPr>
          </a:p>
        </p:txBody>
      </p:sp>
      <p:sp>
        <p:nvSpPr>
          <p:cNvPr id="20509" name="Line 29"/>
          <p:cNvSpPr/>
          <p:nvPr/>
        </p:nvSpPr>
        <p:spPr>
          <a:xfrm>
            <a:off x="5410200" y="1600200"/>
            <a:ext cx="838200" cy="0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10" name="Text Box 30"/>
          <p:cNvSpPr txBox="1"/>
          <p:nvPr/>
        </p:nvSpPr>
        <p:spPr>
          <a:xfrm>
            <a:off x="5562600" y="1600200"/>
            <a:ext cx="11430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CN</a:t>
            </a:r>
            <a:endParaRPr lang="en-US" altLang="en-US" sz="3200" b="1" dirty="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20511" name="Line 31"/>
          <p:cNvSpPr/>
          <p:nvPr/>
        </p:nvSpPr>
        <p:spPr>
          <a:xfrm>
            <a:off x="6858000" y="1676400"/>
            <a:ext cx="1524000" cy="0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12" name="Line 32"/>
          <p:cNvSpPr/>
          <p:nvPr/>
        </p:nvSpPr>
        <p:spPr>
          <a:xfrm>
            <a:off x="6858000" y="1600200"/>
            <a:ext cx="1524000" cy="0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13" name="Text Box 33"/>
          <p:cNvSpPr txBox="1"/>
          <p:nvPr/>
        </p:nvSpPr>
        <p:spPr>
          <a:xfrm>
            <a:off x="7086600" y="1600200"/>
            <a:ext cx="11125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VN</a:t>
            </a:r>
            <a:endParaRPr lang="en-US" altLang="en-US" sz="3200" b="1" dirty="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20514" name="Oval 34"/>
          <p:cNvSpPr/>
          <p:nvPr/>
        </p:nvSpPr>
        <p:spPr>
          <a:xfrm>
            <a:off x="1884045" y="2524760"/>
            <a:ext cx="1011555" cy="62039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vi-VN" altLang="en-US" sz="2800" dirty="0">
              <a:latin typeface=".VnSouthernH" panose="020B7200000000000000" pitchFamily="34" charset="0"/>
            </a:endParaRPr>
          </a:p>
        </p:txBody>
      </p:sp>
      <p:sp>
        <p:nvSpPr>
          <p:cNvPr id="20515" name="Line 35"/>
          <p:cNvSpPr/>
          <p:nvPr/>
        </p:nvSpPr>
        <p:spPr>
          <a:xfrm>
            <a:off x="2971800" y="3048000"/>
            <a:ext cx="1203960" cy="635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16" name="Text Box 36"/>
          <p:cNvSpPr txBox="1"/>
          <p:nvPr/>
        </p:nvSpPr>
        <p:spPr>
          <a:xfrm>
            <a:off x="3124200" y="3001010"/>
            <a:ext cx="115824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CN</a:t>
            </a:r>
            <a:endParaRPr lang="en-US" altLang="en-US" sz="3200" b="1" dirty="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20517" name="Text Box 37"/>
          <p:cNvSpPr txBox="1"/>
          <p:nvPr/>
        </p:nvSpPr>
        <p:spPr>
          <a:xfrm>
            <a:off x="5562600" y="2971800"/>
            <a:ext cx="124714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VN</a:t>
            </a:r>
            <a:endParaRPr lang="en-US" altLang="en-US" sz="3200" b="1" dirty="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20519" name="Line 39"/>
          <p:cNvSpPr/>
          <p:nvPr/>
        </p:nvSpPr>
        <p:spPr>
          <a:xfrm flipV="1">
            <a:off x="4496435" y="3038475"/>
            <a:ext cx="3681095" cy="1905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28" name="Text Box 48"/>
          <p:cNvSpPr txBox="1"/>
          <p:nvPr/>
        </p:nvSpPr>
        <p:spPr>
          <a:xfrm>
            <a:off x="457200" y="4343400"/>
            <a:ext cx="846201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Theo em, người nói muốn nhấn mạnh ý nghĩa của vế nào trong câu?</a:t>
            </a:r>
            <a:r>
              <a:rPr lang="en-US" altLang="en-US" sz="3600" b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4000" b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endParaRPr lang="en-US" altLang="en-US" sz="40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" name="Line 39"/>
          <p:cNvSpPr/>
          <p:nvPr/>
        </p:nvSpPr>
        <p:spPr>
          <a:xfrm flipV="1">
            <a:off x="4496435" y="3077210"/>
            <a:ext cx="3629660" cy="12065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" name="Text Box 3"/>
          <p:cNvSpPr txBox="1"/>
          <p:nvPr/>
        </p:nvSpPr>
        <p:spPr>
          <a:xfrm>
            <a:off x="5182235" y="2057400"/>
            <a:ext cx="42360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(nêu một điểm tốt)</a:t>
            </a:r>
            <a:endParaRPr lang="en-US" sz="32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276600" y="3505200"/>
            <a:ext cx="50184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(nêu thêm một điểm tốt)</a:t>
            </a:r>
            <a:endParaRPr lang="en-US" sz="32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/>
      <p:bldP spid="20503" grpId="0" bldLvl="0" animBg="1"/>
      <p:bldP spid="20510" grpId="0"/>
      <p:bldP spid="20514" grpId="0" bldLvl="0" animBg="1"/>
      <p:bldP spid="20516" grpId="0"/>
      <p:bldP spid="20517" grpId="0"/>
      <p:bldP spid="4" grpId="0"/>
      <p:bldP spid="5" grpId="0"/>
      <p:bldP spid="2052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2528</Words>
  <Application>WPS Presentation</Application>
  <PresentationFormat>On-screen Show (4:3)</PresentationFormat>
  <Paragraphs>112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Arial</vt:lpstr>
      <vt:lpstr>SimSun</vt:lpstr>
      <vt:lpstr>Wingdings</vt:lpstr>
      <vt:lpstr>Montserrat Black</vt:lpstr>
      <vt:lpstr>Times New Roman</vt:lpstr>
      <vt:lpstr>.VnTime</vt:lpstr>
      <vt:lpstr>.VnSouthernH</vt:lpstr>
      <vt:lpstr>Tahoma</vt:lpstr>
      <vt:lpstr>.VnArial</vt:lpstr>
      <vt:lpstr>.VnArialH</vt:lpstr>
      <vt:lpstr>Microsoft YaHei</vt:lpstr>
      <vt:lpstr>Arial Unicode MS</vt:lpstr>
      <vt:lpstr>Calibri</vt:lpstr>
      <vt:lpstr>Default Design</vt:lpstr>
      <vt:lpstr>1_Default Design</vt:lpstr>
      <vt:lpstr>TRO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LAPTOP HP</cp:lastModifiedBy>
  <cp:revision>120</cp:revision>
  <dcterms:created xsi:type="dcterms:W3CDTF">2023-02-22T04:19:00Z</dcterms:created>
  <dcterms:modified xsi:type="dcterms:W3CDTF">2024-02-18T12:50:30Z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317D93EF9E1A4FE781B8785E291CE774</vt:lpwstr>
  </property>
  <property fmtid="{D5CDD505-2E9C-101B-9397-08002B2CF9AE}" pid="4" name="KSOProductBuildVer">
    <vt:lpwstr>1033-12.2.0.13431</vt:lpwstr>
  </property>
</Properties>
</file>