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2" r:id="rId3"/>
  </p:sldMasterIdLst>
  <p:notesMasterIdLst>
    <p:notesMasterId r:id="rId37"/>
  </p:notesMasterIdLst>
  <p:sldIdLst>
    <p:sldId id="330" r:id="rId4"/>
    <p:sldId id="339" r:id="rId5"/>
    <p:sldId id="258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7" r:id="rId16"/>
    <p:sldId id="312" r:id="rId17"/>
    <p:sldId id="289" r:id="rId18"/>
    <p:sldId id="314" r:id="rId19"/>
    <p:sldId id="290" r:id="rId20"/>
    <p:sldId id="315" r:id="rId21"/>
    <p:sldId id="291" r:id="rId22"/>
    <p:sldId id="292" r:id="rId23"/>
    <p:sldId id="318" r:id="rId24"/>
    <p:sldId id="319" r:id="rId25"/>
    <p:sldId id="320" r:id="rId26"/>
    <p:sldId id="294" r:id="rId27"/>
    <p:sldId id="333" r:id="rId28"/>
    <p:sldId id="327" r:id="rId29"/>
    <p:sldId id="326" r:id="rId30"/>
    <p:sldId id="328" r:id="rId31"/>
    <p:sldId id="298" r:id="rId32"/>
    <p:sldId id="301" r:id="rId33"/>
    <p:sldId id="302" r:id="rId34"/>
    <p:sldId id="332" r:id="rId35"/>
    <p:sldId id="33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49" d="100"/>
          <a:sy n="49" d="100"/>
        </p:scale>
        <p:origin x="-197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E8A-C96F-4359-B042-DCC7614ABC6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3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12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59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51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78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52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4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86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9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0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15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6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15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6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0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8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1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555" y="2139077"/>
            <a:ext cx="83835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TIẾT TOÁN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5A</a:t>
            </a:r>
          </a:p>
        </p:txBody>
      </p:sp>
    </p:spTree>
    <p:extLst>
      <p:ext uri="{BB962C8B-B14F-4D97-AF65-F5344CB8AC3E}">
        <p14:creationId xmlns:p14="http://schemas.microsoft.com/office/powerpoint/2010/main" val="32732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2120901" y="365125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68" y="660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8"/>
          <p:cNvSpPr>
            <a:spLocks/>
          </p:cNvSpPr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2"/>
          <p:cNvSpPr>
            <a:spLocks/>
          </p:cNvSpPr>
          <p:nvPr/>
        </p:nvSpPr>
        <p:spPr bwMode="auto">
          <a:xfrm>
            <a:off x="2133600" y="4676775"/>
            <a:ext cx="3752850" cy="1422400"/>
          </a:xfrm>
          <a:custGeom>
            <a:avLst/>
            <a:gdLst>
              <a:gd name="T0" fmla="*/ 0 w 2364"/>
              <a:gd name="T1" fmla="*/ 2147483647 h 896"/>
              <a:gd name="T2" fmla="*/ 2147483647 w 2364"/>
              <a:gd name="T3" fmla="*/ 0 h 896"/>
              <a:gd name="T4" fmla="*/ 2147483647 w 2364"/>
              <a:gd name="T5" fmla="*/ 2147483647 h 896"/>
              <a:gd name="T6" fmla="*/ 2147483647 w 2364"/>
              <a:gd name="T7" fmla="*/ 2147483647 h 896"/>
              <a:gd name="T8" fmla="*/ 0 w 2364"/>
              <a:gd name="T9" fmla="*/ 2147483647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4"/>
              <a:gd name="T16" fmla="*/ 0 h 896"/>
              <a:gd name="T17" fmla="*/ 2364 w 236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4" h="896">
                <a:moveTo>
                  <a:pt x="0" y="15"/>
                </a:moveTo>
                <a:lnTo>
                  <a:pt x="2356" y="0"/>
                </a:lnTo>
                <a:lnTo>
                  <a:pt x="2364" y="864"/>
                </a:lnTo>
                <a:lnTo>
                  <a:pt x="4" y="896"/>
                </a:lnTo>
                <a:lnTo>
                  <a:pt x="0" y="15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Freeform 13"/>
          <p:cNvSpPr>
            <a:spLocks/>
          </p:cNvSpPr>
          <p:nvPr/>
        </p:nvSpPr>
        <p:spPr bwMode="auto">
          <a:xfrm>
            <a:off x="5918200" y="3635375"/>
            <a:ext cx="971550" cy="2425700"/>
          </a:xfrm>
          <a:custGeom>
            <a:avLst/>
            <a:gdLst>
              <a:gd name="T0" fmla="*/ 2147483647 w 612"/>
              <a:gd name="T1" fmla="*/ 0 h 1528"/>
              <a:gd name="T2" fmla="*/ 0 w 612"/>
              <a:gd name="T3" fmla="*/ 2147483647 h 1528"/>
              <a:gd name="T4" fmla="*/ 2147483647 w 612"/>
              <a:gd name="T5" fmla="*/ 2147483647 h 1528"/>
              <a:gd name="T6" fmla="*/ 2147483647 w 612"/>
              <a:gd name="T7" fmla="*/ 2147483647 h 1528"/>
              <a:gd name="T8" fmla="*/ 2147483647 w 612"/>
              <a:gd name="T9" fmla="*/ 0 h 1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1528"/>
              <a:gd name="T17" fmla="*/ 612 w 612"/>
              <a:gd name="T18" fmla="*/ 1528 h 1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1528">
                <a:moveTo>
                  <a:pt x="612" y="0"/>
                </a:moveTo>
                <a:lnTo>
                  <a:pt x="0" y="628"/>
                </a:lnTo>
                <a:lnTo>
                  <a:pt x="12" y="1528"/>
                </a:lnTo>
                <a:lnTo>
                  <a:pt x="597" y="871"/>
                </a:lnTo>
                <a:lnTo>
                  <a:pt x="612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2127250" y="3416301"/>
            <a:ext cx="4806950" cy="1079500"/>
          </a:xfrm>
          <a:custGeom>
            <a:avLst/>
            <a:gdLst>
              <a:gd name="T0" fmla="*/ 0 w 3028"/>
              <a:gd name="T1" fmla="*/ 2147483647 h 680"/>
              <a:gd name="T2" fmla="*/ 2147483647 w 3028"/>
              <a:gd name="T3" fmla="*/ 2147483647 h 680"/>
              <a:gd name="T4" fmla="*/ 2147483647 w 3028"/>
              <a:gd name="T5" fmla="*/ 0 h 680"/>
              <a:gd name="T6" fmla="*/ 2147483647 w 3028"/>
              <a:gd name="T7" fmla="*/ 2147483647 h 680"/>
              <a:gd name="T8" fmla="*/ 0 w 3028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8"/>
              <a:gd name="T16" fmla="*/ 0 h 680"/>
              <a:gd name="T17" fmla="*/ 3028 w 3028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8" h="680">
                <a:moveTo>
                  <a:pt x="0" y="680"/>
                </a:moveTo>
                <a:lnTo>
                  <a:pt x="768" y="24"/>
                </a:lnTo>
                <a:lnTo>
                  <a:pt x="3028" y="0"/>
                </a:lnTo>
                <a:lnTo>
                  <a:pt x="2376" y="644"/>
                </a:lnTo>
                <a:lnTo>
                  <a:pt x="0" y="680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8"/>
          <p:cNvSpPr>
            <a:spLocks/>
          </p:cNvSpPr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>
            <a:spLocks/>
          </p:cNvSpPr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>
            <a:spLocks/>
          </p:cNvSpPr>
          <p:nvPr/>
        </p:nvSpPr>
        <p:spPr bwMode="auto">
          <a:xfrm>
            <a:off x="2133600" y="4445000"/>
            <a:ext cx="3765550" cy="1651000"/>
          </a:xfrm>
          <a:custGeom>
            <a:avLst/>
            <a:gdLst>
              <a:gd name="T0" fmla="*/ 0 w 2372"/>
              <a:gd name="T1" fmla="*/ 2147483647 h 1040"/>
              <a:gd name="T2" fmla="*/ 2147483647 w 2372"/>
              <a:gd name="T3" fmla="*/ 0 h 1040"/>
              <a:gd name="T4" fmla="*/ 2147483647 w 2372"/>
              <a:gd name="T5" fmla="*/ 2147483647 h 1040"/>
              <a:gd name="T6" fmla="*/ 2147483647 w 2372"/>
              <a:gd name="T7" fmla="*/ 2147483647 h 1040"/>
              <a:gd name="T8" fmla="*/ 0 w 2372"/>
              <a:gd name="T9" fmla="*/ 2147483647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1040"/>
              <a:gd name="T17" fmla="*/ 2372 w 2372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1040">
                <a:moveTo>
                  <a:pt x="0" y="29"/>
                </a:moveTo>
                <a:lnTo>
                  <a:pt x="2372" y="0"/>
                </a:lnTo>
                <a:lnTo>
                  <a:pt x="2372" y="1008"/>
                </a:lnTo>
                <a:lnTo>
                  <a:pt x="4" y="1040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>
            <a:spLocks/>
          </p:cNvSpPr>
          <p:nvPr/>
        </p:nvSpPr>
        <p:spPr bwMode="auto">
          <a:xfrm>
            <a:off x="5918202" y="3384555"/>
            <a:ext cx="984250" cy="2635251"/>
          </a:xfrm>
          <a:custGeom>
            <a:avLst/>
            <a:gdLst>
              <a:gd name="T0" fmla="*/ 2147483647 w 620"/>
              <a:gd name="T1" fmla="*/ 0 h 1660"/>
              <a:gd name="T2" fmla="*/ 0 w 620"/>
              <a:gd name="T3" fmla="*/ 2147483647 h 1660"/>
              <a:gd name="T4" fmla="*/ 2147483647 w 620"/>
              <a:gd name="T5" fmla="*/ 2147483647 h 1660"/>
              <a:gd name="T6" fmla="*/ 2147483647 w 620"/>
              <a:gd name="T7" fmla="*/ 2147483647 h 1660"/>
              <a:gd name="T8" fmla="*/ 2147483647 w 620"/>
              <a:gd name="T9" fmla="*/ 0 h 1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660"/>
              <a:gd name="T17" fmla="*/ 620 w 620"/>
              <a:gd name="T18" fmla="*/ 1660 h 16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660">
                <a:moveTo>
                  <a:pt x="620" y="0"/>
                </a:moveTo>
                <a:lnTo>
                  <a:pt x="0" y="636"/>
                </a:lnTo>
                <a:lnTo>
                  <a:pt x="12" y="1660"/>
                </a:lnTo>
                <a:lnTo>
                  <a:pt x="597" y="1003"/>
                </a:lnTo>
                <a:lnTo>
                  <a:pt x="620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105030" y="2778130"/>
            <a:ext cx="1260475" cy="3346451"/>
          </a:xfrm>
          <a:custGeom>
            <a:avLst/>
            <a:gdLst>
              <a:gd name="T0" fmla="*/ 0 w 794"/>
              <a:gd name="T1" fmla="*/ 2147483647 h 2108"/>
              <a:gd name="T2" fmla="*/ 2147483647 w 794"/>
              <a:gd name="T3" fmla="*/ 0 h 2108"/>
              <a:gd name="T4" fmla="*/ 2147483647 w 794"/>
              <a:gd name="T5" fmla="*/ 2147483647 h 2108"/>
              <a:gd name="T6" fmla="*/ 2147483647 w 794"/>
              <a:gd name="T7" fmla="*/ 2147483647 h 2108"/>
              <a:gd name="T8" fmla="*/ 0 w 794"/>
              <a:gd name="T9" fmla="*/ 2147483647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133602" y="3333755"/>
            <a:ext cx="4752975" cy="962025"/>
          </a:xfrm>
          <a:custGeom>
            <a:avLst/>
            <a:gdLst>
              <a:gd name="T0" fmla="*/ 0 w 2994"/>
              <a:gd name="T1" fmla="*/ 2147483647 h 606"/>
              <a:gd name="T2" fmla="*/ 2147483647 w 2994"/>
              <a:gd name="T3" fmla="*/ 2147483647 h 606"/>
              <a:gd name="T4" fmla="*/ 2147483647 w 2994"/>
              <a:gd name="T5" fmla="*/ 0 h 606"/>
              <a:gd name="T6" fmla="*/ 2147483647 w 2994"/>
              <a:gd name="T7" fmla="*/ 2147483647 h 606"/>
              <a:gd name="T8" fmla="*/ 0 w 2994"/>
              <a:gd name="T9" fmla="*/ 2147483647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4"/>
              <a:gd name="T16" fmla="*/ 0 h 606"/>
              <a:gd name="T17" fmla="*/ 2994 w 2994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4" h="606">
                <a:moveTo>
                  <a:pt x="0" y="606"/>
                </a:moveTo>
                <a:lnTo>
                  <a:pt x="759" y="28"/>
                </a:lnTo>
                <a:lnTo>
                  <a:pt x="2994" y="0"/>
                </a:lnTo>
                <a:lnTo>
                  <a:pt x="2368" y="586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8"/>
          <p:cNvSpPr>
            <a:spLocks/>
          </p:cNvSpPr>
          <p:nvPr/>
        </p:nvSpPr>
        <p:spPr bwMode="auto">
          <a:xfrm>
            <a:off x="2124077" y="37338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2"/>
          <p:cNvSpPr>
            <a:spLocks/>
          </p:cNvSpPr>
          <p:nvPr/>
        </p:nvSpPr>
        <p:spPr bwMode="auto">
          <a:xfrm>
            <a:off x="2133601" y="4264026"/>
            <a:ext cx="3759200" cy="1841500"/>
          </a:xfrm>
          <a:custGeom>
            <a:avLst/>
            <a:gdLst>
              <a:gd name="T0" fmla="*/ 0 w 2368"/>
              <a:gd name="T1" fmla="*/ 2147483647 h 1160"/>
              <a:gd name="T2" fmla="*/ 2147483647 w 2368"/>
              <a:gd name="T3" fmla="*/ 0 h 1160"/>
              <a:gd name="T4" fmla="*/ 2147483647 w 2368"/>
              <a:gd name="T5" fmla="*/ 2147483647 h 1160"/>
              <a:gd name="T6" fmla="*/ 2147483647 w 2368"/>
              <a:gd name="T7" fmla="*/ 2147483647 h 1160"/>
              <a:gd name="T8" fmla="*/ 0 w 2368"/>
              <a:gd name="T9" fmla="*/ 2147483647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3"/>
          <p:cNvSpPr>
            <a:spLocks/>
          </p:cNvSpPr>
          <p:nvPr/>
        </p:nvSpPr>
        <p:spPr bwMode="auto">
          <a:xfrm>
            <a:off x="5918202" y="3349631"/>
            <a:ext cx="965200" cy="2711451"/>
          </a:xfrm>
          <a:custGeom>
            <a:avLst/>
            <a:gdLst>
              <a:gd name="T0" fmla="*/ 2147483647 w 608"/>
              <a:gd name="T1" fmla="*/ 0 h 1708"/>
              <a:gd name="T2" fmla="*/ 0 w 608"/>
              <a:gd name="T3" fmla="*/ 2147483647 h 1708"/>
              <a:gd name="T4" fmla="*/ 2147483647 w 608"/>
              <a:gd name="T5" fmla="*/ 2147483647 h 1708"/>
              <a:gd name="T6" fmla="*/ 2147483647 w 608"/>
              <a:gd name="T7" fmla="*/ 2147483647 h 1708"/>
              <a:gd name="T8" fmla="*/ 2147483647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8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1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46775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40" name="Group 88"/>
          <p:cNvGrpSpPr>
            <a:grpSpLocks/>
          </p:cNvGrpSpPr>
          <p:nvPr/>
        </p:nvGrpSpPr>
        <p:grpSpPr bwMode="auto">
          <a:xfrm>
            <a:off x="2362200" y="2286000"/>
            <a:ext cx="2971800" cy="2057400"/>
            <a:chOff x="3408" y="1200"/>
            <a:chExt cx="1392" cy="960"/>
          </a:xfrm>
        </p:grpSpPr>
        <p:sp>
          <p:nvSpPr>
            <p:cNvPr id="5131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46" name="AutoShape 94"/>
          <p:cNvSpPr>
            <a:spLocks noChangeArrowheads="1"/>
          </p:cNvSpPr>
          <p:nvPr/>
        </p:nvSpPr>
        <p:spPr bwMode="auto">
          <a:xfrm>
            <a:off x="5638803" y="2743200"/>
            <a:ext cx="1371597" cy="1447800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228600" y="1295408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4429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1802" y="4429780"/>
            <a:ext cx="2816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6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56069E-6 L 1.11022E-16 -0.2885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5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28866 L -0.225 -0.2886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25 -0.28866 L -0.225 0.0002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46" grpId="0" animBg="1"/>
      <p:bldP spid="23646" grpId="1" animBg="1"/>
      <p:bldP spid="23646" grpId="2" animBg="1"/>
      <p:bldP spid="23646" grpId="3" animBg="1"/>
      <p:bldP spid="23650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9812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4630" y="942571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81000" y="2275595"/>
            <a:ext cx="464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hộp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3716353"/>
            <a:ext cx="464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37288" y="904220"/>
            <a:ext cx="26678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981206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0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16405" grpId="0"/>
      <p:bldP spid="16406" grpId="0"/>
      <p:bldP spid="33" grpId="0"/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42159" y="2514606"/>
            <a:ext cx="0" cy="1713013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276600" y="2057400"/>
            <a:ext cx="2286000" cy="2286000"/>
            <a:chOff x="1920" y="1008"/>
            <a:chExt cx="1152" cy="115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920" y="1008"/>
              <a:ext cx="1152" cy="115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17" y="1008"/>
              <a:ext cx="0" cy="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920" y="1881"/>
              <a:ext cx="288" cy="2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208" y="1863"/>
              <a:ext cx="864" cy="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0" y="4876800"/>
            <a:ext cx="9144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0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1" y="4835006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16502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230475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154275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D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876800"/>
            <a:ext cx="625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5014" y="5344180"/>
            <a:ext cx="72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867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D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88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8" y="1676406"/>
            <a:ext cx="6926263" cy="321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673" y="4876800"/>
            <a:ext cx="8001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1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266950" y="35052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0193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66950" y="28575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019300" y="31051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14650" y="3498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70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724407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17" name="Rectangle 16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3: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3400" y="5370732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6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946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0" y="944412"/>
            <a:ext cx="89154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ủa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một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4" name="Picture 10" descr="cartoon1%20(1)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2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4539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362200" y="4648206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15000" y="4648207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M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81200" y="2857507"/>
            <a:ext cx="1162050" cy="1809751"/>
            <a:chOff x="624" y="1268"/>
            <a:chExt cx="732" cy="1140"/>
          </a:xfrm>
        </p:grpSpPr>
        <p:sp>
          <p:nvSpPr>
            <p:cNvPr id="20511" name="AutoShape 12"/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2" name="AutoShape 13"/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3" name="AutoShape 14"/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4" name="AutoShape 15"/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635250" y="3495675"/>
            <a:ext cx="1162050" cy="1168400"/>
            <a:chOff x="1032" y="1672"/>
            <a:chExt cx="732" cy="736"/>
          </a:xfrm>
        </p:grpSpPr>
        <p:sp>
          <p:nvSpPr>
            <p:cNvPr id="20509" name="AutoShape 17"/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0" name="AutoShape 18"/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620000" y="4648207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N</a:t>
            </a:r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489" name="AutoShape 33"/>
          <p:cNvSpPr>
            <a:spLocks/>
          </p:cNvSpPr>
          <p:nvPr/>
        </p:nvSpPr>
        <p:spPr bwMode="auto">
          <a:xfrm rot="-5400000">
            <a:off x="6819902" y="4457701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981201" y="2862269"/>
            <a:ext cx="1816100" cy="1809751"/>
            <a:chOff x="2648" y="1896"/>
            <a:chExt cx="1144" cy="1140"/>
          </a:xfrm>
        </p:grpSpPr>
        <p:grpSp>
          <p:nvGrpSpPr>
            <p:cNvPr id="20497" name="Group 11"/>
            <p:cNvGrpSpPr>
              <a:grpSpLocks/>
            </p:cNvGrpSpPr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0501" name="AutoShape 12"/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2" name="AutoShape 13"/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3" name="AutoShape 14"/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4" name="AutoShape 15"/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8" name="Group 16"/>
            <p:cNvGrpSpPr>
              <a:grpSpLocks/>
            </p:cNvGrpSpPr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0499" name="AutoShape 17"/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0" name="AutoShape 18"/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36" name="Rectangle 3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3: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667502" y="5297275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33079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44444E-6 L 0.10348 -0.14814 C 0.12518 -0.18171 0.15764 -0.2 0.1915 -0.2 C 0.23004 -0.2 0.26094 -0.18171 0.28264 -0.14814 L 0.38646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55 L 0.14236 -0.13333 C 0.17239 -0.16227 0.21719 -0.17778 0.26371 -0.17778 C 0.31701 -0.17778 0.35955 -0.16227 0.38958 -0.13333 L 0.53229 -0.0055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6"/>
            <a:ext cx="7010400" cy="325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52400" y="939231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3: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4191006"/>
            <a:ext cx="8534400" cy="24483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21800" y="4191000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374202" y="4720987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P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374202" y="5685271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M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N.</a:t>
            </a:r>
            <a:endParaRPr lang="en-US" sz="2800" dirty="0">
              <a:solidFill>
                <a:srgbClr val="0000FF"/>
              </a:solidFill>
              <a:latin typeface=".VnAristot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1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4864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44976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495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D</a:t>
            </a:r>
          </a:p>
        </p:txBody>
      </p:sp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>
            <a:grpSpLocks/>
          </p:cNvGrpSpPr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>
              <a:grpSpLocks/>
            </p:cNvGrpSpPr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>
              <a:grpSpLocks/>
            </p:cNvGrpSpPr>
            <p:nvPr/>
          </p:nvGrpSpPr>
          <p:grpSpPr bwMode="auto">
            <a:xfrm>
              <a:off x="4032" y="2304"/>
              <a:ext cx="432" cy="432"/>
              <a:chOff x="4032" y="2400"/>
              <a:chExt cx="432" cy="432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2" y="2508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>
              <a:grpSpLocks/>
            </p:cNvGrpSpPr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>
              <a:grpSpLocks/>
            </p:cNvGrpSpPr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>
            <a:grpSpLocks/>
          </p:cNvGrpSpPr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>
              <a:grpSpLocks/>
            </p:cNvGrpSpPr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>
                <a:grpSpLocks/>
              </p:cNvGrpSpPr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>
                <a:grpSpLocks/>
              </p:cNvGrpSpPr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>
                <a:grpSpLocks/>
              </p:cNvGrpSpPr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>
                <a:grpSpLocks/>
              </p:cNvGrpSpPr>
              <p:nvPr/>
            </p:nvGrpSpPr>
            <p:grpSpPr bwMode="auto">
              <a:xfrm>
                <a:off x="3168" y="240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>
              <a:grpSpLocks/>
            </p:cNvGrpSpPr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>
              <a:grpSpLocks/>
            </p:cNvGrpSpPr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>
            <a:grpSpLocks/>
          </p:cNvGrpSpPr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>
            <a:grpSpLocks/>
          </p:cNvGrpSpPr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>
              <a:grpSpLocks/>
            </p:cNvGrpSpPr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>
              <a:grpSpLocks/>
            </p:cNvGrpSpPr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2484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a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1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7461" y="20574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7461" y="4292031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70C0"/>
                  </a:solidFill>
                  <a:latin typeface="Times New Roman" pitchFamily="18" charset="0"/>
                </a:rPr>
                <a:t>3:</a:t>
              </a:r>
              <a:r>
                <a:rPr lang="en-US" sz="3200" dirty="0" smtClean="0">
                  <a:latin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5" y="1054894"/>
            <a:ext cx="5511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8"/>
            <a:ext cx="5553075" cy="1554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3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7"/>
          <p:cNvGrpSpPr>
            <a:grpSpLocks/>
          </p:cNvGrpSpPr>
          <p:nvPr/>
        </p:nvGrpSpPr>
        <p:grpSpPr bwMode="auto">
          <a:xfrm>
            <a:off x="1538289" y="2743207"/>
            <a:ext cx="1814512" cy="671513"/>
            <a:chOff x="969" y="2160"/>
            <a:chExt cx="1143" cy="423"/>
          </a:xfrm>
        </p:grpSpPr>
        <p:sp>
          <p:nvSpPr>
            <p:cNvPr id="22581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2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4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5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6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7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8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2535" name="AutoShape 18"/>
          <p:cNvSpPr>
            <a:spLocks noChangeArrowheads="1"/>
          </p:cNvSpPr>
          <p:nvPr/>
        </p:nvSpPr>
        <p:spPr bwMode="auto">
          <a:xfrm>
            <a:off x="1676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2057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2438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8" name="AutoShape 21"/>
          <p:cNvSpPr>
            <a:spLocks noChangeArrowheads="1"/>
          </p:cNvSpPr>
          <p:nvPr/>
        </p:nvSpPr>
        <p:spPr bwMode="auto">
          <a:xfrm>
            <a:off x="2819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38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0" name="AutoShape 23"/>
          <p:cNvSpPr>
            <a:spLocks noChangeArrowheads="1"/>
          </p:cNvSpPr>
          <p:nvPr/>
        </p:nvSpPr>
        <p:spPr bwMode="auto">
          <a:xfrm>
            <a:off x="1919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1" name="AutoShape 24"/>
          <p:cNvSpPr>
            <a:spLocks noChangeArrowheads="1"/>
          </p:cNvSpPr>
          <p:nvPr/>
        </p:nvSpPr>
        <p:spPr bwMode="auto">
          <a:xfrm>
            <a:off x="2300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2" name="AutoShape 25"/>
          <p:cNvSpPr>
            <a:spLocks noChangeArrowheads="1"/>
          </p:cNvSpPr>
          <p:nvPr/>
        </p:nvSpPr>
        <p:spPr bwMode="auto">
          <a:xfrm>
            <a:off x="2681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3" name="AutoShape 29"/>
          <p:cNvSpPr>
            <a:spLocks noChangeArrowheads="1"/>
          </p:cNvSpPr>
          <p:nvPr/>
        </p:nvSpPr>
        <p:spPr bwMode="auto">
          <a:xfrm>
            <a:off x="5181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4" name="AutoShape 30"/>
          <p:cNvSpPr>
            <a:spLocks noChangeArrowheads="1"/>
          </p:cNvSpPr>
          <p:nvPr/>
        </p:nvSpPr>
        <p:spPr bwMode="auto">
          <a:xfrm>
            <a:off x="5562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5" name="AutoShape 31"/>
          <p:cNvSpPr>
            <a:spLocks noChangeArrowheads="1"/>
          </p:cNvSpPr>
          <p:nvPr/>
        </p:nvSpPr>
        <p:spPr bwMode="auto">
          <a:xfrm>
            <a:off x="5943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>
            <a:off x="5029200" y="26955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7" name="AutoShape 33"/>
          <p:cNvSpPr>
            <a:spLocks noChangeArrowheads="1"/>
          </p:cNvSpPr>
          <p:nvPr/>
        </p:nvSpPr>
        <p:spPr bwMode="auto">
          <a:xfrm>
            <a:off x="5043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8" name="AutoShape 34"/>
          <p:cNvSpPr>
            <a:spLocks noChangeArrowheads="1"/>
          </p:cNvSpPr>
          <p:nvPr/>
        </p:nvSpPr>
        <p:spPr bwMode="auto">
          <a:xfrm>
            <a:off x="5424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9" name="AutoShape 35"/>
          <p:cNvSpPr>
            <a:spLocks noChangeArrowheads="1"/>
          </p:cNvSpPr>
          <p:nvPr/>
        </p:nvSpPr>
        <p:spPr bwMode="auto">
          <a:xfrm>
            <a:off x="5805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4891088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1" name="AutoShape 38"/>
          <p:cNvSpPr>
            <a:spLocks noChangeArrowheads="1"/>
          </p:cNvSpPr>
          <p:nvPr/>
        </p:nvSpPr>
        <p:spPr bwMode="auto">
          <a:xfrm>
            <a:off x="5181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AutoShape 39"/>
          <p:cNvSpPr>
            <a:spLocks noChangeArrowheads="1"/>
          </p:cNvSpPr>
          <p:nvPr/>
        </p:nvSpPr>
        <p:spPr bwMode="auto">
          <a:xfrm>
            <a:off x="5562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AutoShape 40"/>
          <p:cNvSpPr>
            <a:spLocks noChangeArrowheads="1"/>
          </p:cNvSpPr>
          <p:nvPr/>
        </p:nvSpPr>
        <p:spPr bwMode="auto">
          <a:xfrm>
            <a:off x="5943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4" name="AutoShape 41"/>
          <p:cNvSpPr>
            <a:spLocks noChangeArrowheads="1"/>
          </p:cNvSpPr>
          <p:nvPr/>
        </p:nvSpPr>
        <p:spPr bwMode="auto">
          <a:xfrm>
            <a:off x="5029200" y="23145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5" name="AutoShape 42"/>
          <p:cNvSpPr>
            <a:spLocks noChangeArrowheads="1"/>
          </p:cNvSpPr>
          <p:nvPr/>
        </p:nvSpPr>
        <p:spPr bwMode="auto">
          <a:xfrm>
            <a:off x="5043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6" name="AutoShape 43"/>
          <p:cNvSpPr>
            <a:spLocks noChangeArrowheads="1"/>
          </p:cNvSpPr>
          <p:nvPr/>
        </p:nvSpPr>
        <p:spPr bwMode="auto">
          <a:xfrm>
            <a:off x="5424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7" name="AutoShape 44"/>
          <p:cNvSpPr>
            <a:spLocks noChangeArrowheads="1"/>
          </p:cNvSpPr>
          <p:nvPr/>
        </p:nvSpPr>
        <p:spPr bwMode="auto">
          <a:xfrm>
            <a:off x="5805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891088" y="2438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9" name="AutoShape 48"/>
          <p:cNvSpPr>
            <a:spLocks noChangeArrowheads="1"/>
          </p:cNvSpPr>
          <p:nvPr/>
        </p:nvSpPr>
        <p:spPr bwMode="auto">
          <a:xfrm>
            <a:off x="5286375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0" name="AutoShape 49"/>
          <p:cNvSpPr>
            <a:spLocks noChangeArrowheads="1"/>
          </p:cNvSpPr>
          <p:nvPr/>
        </p:nvSpPr>
        <p:spPr bwMode="auto">
          <a:xfrm>
            <a:off x="5286375" y="2438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1" name="AutoShape 50"/>
          <p:cNvSpPr>
            <a:spLocks noChangeArrowheads="1"/>
          </p:cNvSpPr>
          <p:nvPr/>
        </p:nvSpPr>
        <p:spPr bwMode="auto">
          <a:xfrm>
            <a:off x="5667375" y="281463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2" name="AutoShape 51"/>
          <p:cNvSpPr>
            <a:spLocks noChangeArrowheads="1"/>
          </p:cNvSpPr>
          <p:nvPr/>
        </p:nvSpPr>
        <p:spPr bwMode="auto">
          <a:xfrm>
            <a:off x="5667375" y="243363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3" name="AutoShape 54"/>
          <p:cNvSpPr>
            <a:spLocks/>
          </p:cNvSpPr>
          <p:nvPr/>
        </p:nvSpPr>
        <p:spPr bwMode="auto">
          <a:xfrm>
            <a:off x="1428750" y="26527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4" name="Text Box 55"/>
          <p:cNvSpPr txBox="1">
            <a:spLocks noChangeArrowheads="1"/>
          </p:cNvSpPr>
          <p:nvPr/>
        </p:nvSpPr>
        <p:spPr bwMode="auto">
          <a:xfrm>
            <a:off x="831854" y="26670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22565" name="Text Box 56"/>
          <p:cNvSpPr txBox="1">
            <a:spLocks noChangeArrowheads="1"/>
          </p:cNvSpPr>
          <p:nvPr/>
        </p:nvSpPr>
        <p:spPr bwMode="auto">
          <a:xfrm>
            <a:off x="4184654" y="2619375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22566" name="AutoShape 57"/>
          <p:cNvSpPr>
            <a:spLocks/>
          </p:cNvSpPr>
          <p:nvPr/>
        </p:nvSpPr>
        <p:spPr bwMode="auto">
          <a:xfrm>
            <a:off x="4776788" y="2571750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7" name="Text Box 103"/>
          <p:cNvSpPr txBox="1">
            <a:spLocks noChangeArrowheads="1"/>
          </p:cNvSpPr>
          <p:nvPr/>
        </p:nvSpPr>
        <p:spPr bwMode="auto">
          <a:xfrm>
            <a:off x="2057401" y="3352800"/>
            <a:ext cx="54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sp>
        <p:nvSpPr>
          <p:cNvPr id="22568" name="Text Box 104"/>
          <p:cNvSpPr txBox="1">
            <a:spLocks noChangeArrowheads="1"/>
          </p:cNvSpPr>
          <p:nvPr/>
        </p:nvSpPr>
        <p:spPr bwMode="auto">
          <a:xfrm>
            <a:off x="5334000" y="3276600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B</a:t>
            </a:r>
          </a:p>
        </p:txBody>
      </p:sp>
      <p:sp>
        <p:nvSpPr>
          <p:cNvPr id="22579" name="Text Box 8"/>
          <p:cNvSpPr txBox="1">
            <a:spLocks noChangeArrowheads="1"/>
          </p:cNvSpPr>
          <p:nvPr/>
        </p:nvSpPr>
        <p:spPr bwMode="auto">
          <a:xfrm>
            <a:off x="0" y="3687820"/>
            <a:ext cx="9144000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phươngnhỏ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577" name="Text Box 8"/>
          <p:cNvSpPr txBox="1">
            <a:spLocks noChangeArrowheads="1"/>
          </p:cNvSpPr>
          <p:nvPr/>
        </p:nvSpPr>
        <p:spPr bwMode="auto">
          <a:xfrm>
            <a:off x="-43774" y="4524985"/>
            <a:ext cx="91877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22571" name="Group 60"/>
          <p:cNvGrpSpPr>
            <a:grpSpLocks/>
          </p:cNvGrpSpPr>
          <p:nvPr/>
        </p:nvGrpSpPr>
        <p:grpSpPr bwMode="auto">
          <a:xfrm>
            <a:off x="-44450" y="5333997"/>
            <a:ext cx="7315200" cy="1331913"/>
            <a:chOff x="-28" y="3070"/>
            <a:chExt cx="4608" cy="839"/>
          </a:xfrm>
        </p:grpSpPr>
        <p:sp>
          <p:nvSpPr>
            <p:cNvPr id="22575" name="Text Box 8"/>
            <p:cNvSpPr txBox="1">
              <a:spLocks noChangeArrowheads="1"/>
            </p:cNvSpPr>
            <p:nvPr/>
          </p:nvSpPr>
          <p:spPr bwMode="auto">
            <a:xfrm>
              <a:off x="-28" y="3502"/>
              <a:ext cx="46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22576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2247900" y="469620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3712559" y="11349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3726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D03D-231C-4D13-AFC9-4C6FD8311B37}" type="slidenum">
              <a:rPr lang="en-US"/>
              <a:pPr/>
              <a:t>25</a:t>
            </a:fld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HP001 4 hàng" pitchFamily="34" charset="0"/>
              </a:rPr>
              <a:t>A</a:t>
            </a:r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>
            <a:spLocks/>
          </p:cNvSpPr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>
            <a:grpSpLocks/>
          </p:cNvGrpSpPr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200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292-68F5-48A8-AECE-25F24F0B8190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>
            <a:spLocks/>
          </p:cNvSpPr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>
            <a:grpSpLocks/>
          </p:cNvGrpSpPr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>
            <a:spLocks/>
          </p:cNvSpPr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>
            <a:grpSpLocks/>
          </p:cNvGrpSpPr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>
            <a:spLocks/>
          </p:cNvSpPr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>
            <a:grpSpLocks/>
          </p:cNvGrpSpPr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609600" y="533406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= 16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064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BBE9-3614-4CDE-B3F2-C559DF3F8792}" type="slidenum">
              <a:rPr lang="en-US"/>
              <a:pPr/>
              <a:t>27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grpSp>
        <p:nvGrpSpPr>
          <p:cNvPr id="208900" name="Group 4"/>
          <p:cNvGrpSpPr>
            <a:grpSpLocks/>
          </p:cNvGrpSpPr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>
              <a:grpSpLocks/>
            </p:cNvGrpSpPr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>
              <a:grpSpLocks/>
            </p:cNvGrpSpPr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>
            <a:spLocks/>
          </p:cNvSpPr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>
            <a:grpSpLocks/>
          </p:cNvGrpSpPr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>
              <a:grpSpLocks/>
            </p:cNvGrpSpPr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>
              <a:grpSpLocks/>
            </p:cNvGrpSpPr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759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4001" y="435358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33398"/>
            <a:ext cx="2209800" cy="762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NHÓM ĐÔI 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4891089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>
            <a:grpSpLocks/>
          </p:cNvGrpSpPr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>
              <a:spLocks/>
            </p:cNvSpPr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184650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>
              <a:spLocks/>
            </p:cNvSpPr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3528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5181600" y="341471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3" y="1066800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mỗilớpcó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9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18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blipFill rotWithShape="1">
                <a:blip r:embed="rId2"/>
                <a:stretch>
                  <a:fillRect t="-3030" b="-13939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54001" y="388620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4800" y="4962531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963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 A</a:t>
            </a:r>
            <a:endParaRPr lang="en-US" sz="2800" b="1" dirty="0">
              <a:latin typeface=".VnAristot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  <p:bldP spid="71" grpId="0"/>
      <p:bldP spid="7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1295400" y="228605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3200" b="1" u="sng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0" y="0"/>
            <a:ext cx="5562600" cy="1066800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alt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362059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cm.</a:t>
            </a:r>
            <a:endParaRPr lang="en-US" alt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940" y="3181983"/>
                <a:ext cx="911806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3600" b="1" u="sng" dirty="0" err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Bàigiải</a:t>
                </a:r>
              </a:p>
              <a:p>
                <a:pPr algn="ctr"/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xung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quanh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4 = 36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toàn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6 = 54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Đáp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36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; 54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0" y="3181983"/>
                <a:ext cx="9118060" cy="3416320"/>
              </a:xfrm>
              <a:prstGeom prst="rect">
                <a:avLst/>
              </a:prstGeom>
              <a:blipFill rotWithShape="1">
                <a:blip r:embed="rId3"/>
                <a:stretch>
                  <a:fillRect t="-285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4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>
            <a:grpSpLocks/>
          </p:cNvGrpSpPr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2:</a:t>
            </a:r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>
            <a:grpSpLocks/>
          </p:cNvGrpSpPr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>
            <a:grpSpLocks/>
          </p:cNvGrpSpPr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>
            <a:grpSpLocks/>
          </p:cNvGrpSpPr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1618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73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49778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483227" y="46730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.VnAristote" pitchFamily="34" charset="0"/>
              </a:rPr>
              <a:t>B</a:t>
            </a:r>
            <a:endParaRPr lang="en-US" sz="3200" b="1" dirty="0">
              <a:latin typeface=".VnAristote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15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= 45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blipFill rotWithShape="1">
                <a:blip r:embed="rId2"/>
                <a:stretch>
                  <a:fillRect l="-571" t="-1163" r="-500" b="-1104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6934200" y="-27972"/>
            <a:ext cx="2209800" cy="647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 NHÂN 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9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  <p:bldP spid="1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>
            <a:grpSpLocks/>
          </p:cNvGrpSpPr>
          <p:nvPr/>
        </p:nvGrpSpPr>
        <p:grpSpPr bwMode="auto">
          <a:xfrm>
            <a:off x="1419226" y="3243266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>
            <a:grpSpLocks/>
          </p:cNvGrpSpPr>
          <p:nvPr/>
        </p:nvGrpSpPr>
        <p:grpSpPr bwMode="auto">
          <a:xfrm>
            <a:off x="1414468" y="2847981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>
            <a:grpSpLocks/>
          </p:cNvGrpSpPr>
          <p:nvPr/>
        </p:nvGrpSpPr>
        <p:grpSpPr bwMode="auto">
          <a:xfrm>
            <a:off x="1414468" y="2447931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>
            <a:grpSpLocks/>
          </p:cNvGrpSpPr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2: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5335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39624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612" y="4825431"/>
            <a:ext cx="490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3) – 1 = 26 (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 rotWithShape="1">
                <a:blip r:embed="rId2"/>
                <a:stretch>
                  <a:fillRect b="-10256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1447802" y="106680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524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08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1371600" y="1817934"/>
            <a:ext cx="6172200" cy="1992065"/>
          </a:xfrm>
          <a:prstGeom prst="ribbon2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CỐ, DẶN DÒ</a:t>
            </a:r>
            <a:endParaRPr lang="vi-VN" altLang="en-US" sz="3600">
              <a:solidFill>
                <a:prstClr val="black"/>
              </a:solidFill>
              <a:latin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985848"/>
            <a:ext cx="7646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u="sng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u="sng" dirty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- xi –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b="1" dirty="0" smtClean="0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5B9BD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14600" y="863025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3962400" y="482022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8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2133601" y="49911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2148732" y="4977933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362200" y="453415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677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4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>
            <a:spLocks/>
          </p:cNvSpPr>
          <p:nvPr/>
        </p:nvSpPr>
        <p:spPr bwMode="auto">
          <a:xfrm>
            <a:off x="2105027" y="29845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3324225" y="2921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133601" y="5172075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2120901" y="4838707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>
            <a:spLocks/>
          </p:cNvSpPr>
          <p:nvPr/>
        </p:nvSpPr>
        <p:spPr bwMode="auto">
          <a:xfrm>
            <a:off x="2124077" y="38862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9"/>
          <p:cNvSpPr>
            <a:spLocks/>
          </p:cNvSpPr>
          <p:nvPr/>
        </p:nvSpPr>
        <p:spPr bwMode="auto">
          <a:xfrm>
            <a:off x="5886452" y="2895606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12"/>
          <p:cNvSpPr>
            <a:spLocks/>
          </p:cNvSpPr>
          <p:nvPr/>
        </p:nvSpPr>
        <p:spPr bwMode="auto">
          <a:xfrm>
            <a:off x="2133601" y="5880101"/>
            <a:ext cx="3759200" cy="419100"/>
          </a:xfrm>
          <a:custGeom>
            <a:avLst/>
            <a:gdLst>
              <a:gd name="T0" fmla="*/ 0 w 2368"/>
              <a:gd name="T1" fmla="*/ 2147483647 h 264"/>
              <a:gd name="T2" fmla="*/ 2147483647 w 2368"/>
              <a:gd name="T3" fmla="*/ 0 h 264"/>
              <a:gd name="T4" fmla="*/ 2147483647 w 2368"/>
              <a:gd name="T5" fmla="*/ 2147483647 h 264"/>
              <a:gd name="T6" fmla="*/ 2147483647 w 2368"/>
              <a:gd name="T7" fmla="*/ 2147483647 h 264"/>
              <a:gd name="T8" fmla="*/ 0 w 2368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264"/>
              <a:gd name="T17" fmla="*/ 2368 w 2368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264">
                <a:moveTo>
                  <a:pt x="0" y="19"/>
                </a:moveTo>
                <a:lnTo>
                  <a:pt x="2368" y="0"/>
                </a:lnTo>
                <a:lnTo>
                  <a:pt x="2364" y="240"/>
                </a:lnTo>
                <a:lnTo>
                  <a:pt x="4" y="264"/>
                </a:lnTo>
                <a:lnTo>
                  <a:pt x="0" y="1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3"/>
          <p:cNvSpPr>
            <a:spLocks/>
          </p:cNvSpPr>
          <p:nvPr/>
        </p:nvSpPr>
        <p:spPr bwMode="auto">
          <a:xfrm>
            <a:off x="5930901" y="4851400"/>
            <a:ext cx="935038" cy="1397000"/>
          </a:xfrm>
          <a:custGeom>
            <a:avLst/>
            <a:gdLst>
              <a:gd name="T0" fmla="*/ 2147483647 w 589"/>
              <a:gd name="T1" fmla="*/ 0 h 880"/>
              <a:gd name="T2" fmla="*/ 0 w 589"/>
              <a:gd name="T3" fmla="*/ 2147483647 h 880"/>
              <a:gd name="T4" fmla="*/ 2147483647 w 589"/>
              <a:gd name="T5" fmla="*/ 2147483647 h 880"/>
              <a:gd name="T6" fmla="*/ 2147483647 w 589"/>
              <a:gd name="T7" fmla="*/ 2147483647 h 880"/>
              <a:gd name="T8" fmla="*/ 2147483647 w 589"/>
              <a:gd name="T9" fmla="*/ 0 h 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880"/>
              <a:gd name="T17" fmla="*/ 589 w 589"/>
              <a:gd name="T18" fmla="*/ 880 h 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880">
                <a:moveTo>
                  <a:pt x="588" y="0"/>
                </a:moveTo>
                <a:lnTo>
                  <a:pt x="0" y="636"/>
                </a:lnTo>
                <a:lnTo>
                  <a:pt x="4" y="880"/>
                </a:lnTo>
                <a:lnTo>
                  <a:pt x="589" y="223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2133601" y="44704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2120901" y="44894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12"/>
          <p:cNvSpPr>
            <a:spLocks/>
          </p:cNvSpPr>
          <p:nvPr/>
        </p:nvSpPr>
        <p:spPr bwMode="auto">
          <a:xfrm>
            <a:off x="2133601" y="5530856"/>
            <a:ext cx="3759200" cy="641351"/>
          </a:xfrm>
          <a:custGeom>
            <a:avLst/>
            <a:gdLst>
              <a:gd name="T0" fmla="*/ 0 w 2368"/>
              <a:gd name="T1" fmla="*/ 2147483647 h 404"/>
              <a:gd name="T2" fmla="*/ 2147483647 w 2368"/>
              <a:gd name="T3" fmla="*/ 0 h 404"/>
              <a:gd name="T4" fmla="*/ 2147483647 w 2368"/>
              <a:gd name="T5" fmla="*/ 2147483647 h 404"/>
              <a:gd name="T6" fmla="*/ 2147483647 w 2368"/>
              <a:gd name="T7" fmla="*/ 2147483647 h 404"/>
              <a:gd name="T8" fmla="*/ 0 w 2368"/>
              <a:gd name="T9" fmla="*/ 2147483647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404"/>
              <a:gd name="T17" fmla="*/ 2368 w 2368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404">
                <a:moveTo>
                  <a:pt x="0" y="29"/>
                </a:moveTo>
                <a:lnTo>
                  <a:pt x="2368" y="0"/>
                </a:lnTo>
                <a:lnTo>
                  <a:pt x="2364" y="376"/>
                </a:lnTo>
                <a:lnTo>
                  <a:pt x="4" y="404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3"/>
          <p:cNvSpPr>
            <a:spLocks/>
          </p:cNvSpPr>
          <p:nvPr/>
        </p:nvSpPr>
        <p:spPr bwMode="auto">
          <a:xfrm>
            <a:off x="5930901" y="4502155"/>
            <a:ext cx="935038" cy="1593851"/>
          </a:xfrm>
          <a:custGeom>
            <a:avLst/>
            <a:gdLst>
              <a:gd name="T0" fmla="*/ 2147483647 w 589"/>
              <a:gd name="T1" fmla="*/ 0 h 1004"/>
              <a:gd name="T2" fmla="*/ 0 w 589"/>
              <a:gd name="T3" fmla="*/ 2147483647 h 1004"/>
              <a:gd name="T4" fmla="*/ 2147483647 w 589"/>
              <a:gd name="T5" fmla="*/ 2147483647 h 1004"/>
              <a:gd name="T6" fmla="*/ 2147483647 w 589"/>
              <a:gd name="T7" fmla="*/ 2147483647 h 1004"/>
              <a:gd name="T8" fmla="*/ 2147483647 w 589"/>
              <a:gd name="T9" fmla="*/ 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004"/>
              <a:gd name="T17" fmla="*/ 589 w 589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004">
                <a:moveTo>
                  <a:pt x="588" y="0"/>
                </a:moveTo>
                <a:lnTo>
                  <a:pt x="0" y="620"/>
                </a:lnTo>
                <a:lnTo>
                  <a:pt x="4" y="1004"/>
                </a:lnTo>
                <a:lnTo>
                  <a:pt x="589" y="347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2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2120901" y="4156081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8"/>
          <p:cNvSpPr>
            <a:spLocks/>
          </p:cNvSpPr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>
            <a:spLocks/>
          </p:cNvSpPr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2"/>
          <p:cNvSpPr>
            <a:spLocks/>
          </p:cNvSpPr>
          <p:nvPr/>
        </p:nvSpPr>
        <p:spPr bwMode="auto">
          <a:xfrm>
            <a:off x="2133601" y="5172075"/>
            <a:ext cx="3759200" cy="850900"/>
          </a:xfrm>
          <a:custGeom>
            <a:avLst/>
            <a:gdLst>
              <a:gd name="T0" fmla="*/ 0 w 2368"/>
              <a:gd name="T1" fmla="*/ 2147483647 h 536"/>
              <a:gd name="T2" fmla="*/ 2147483647 w 2368"/>
              <a:gd name="T3" fmla="*/ 0 h 536"/>
              <a:gd name="T4" fmla="*/ 2147483647 w 2368"/>
              <a:gd name="T5" fmla="*/ 2147483647 h 536"/>
              <a:gd name="T6" fmla="*/ 2147483647 w 2368"/>
              <a:gd name="T7" fmla="*/ 2147483647 h 536"/>
              <a:gd name="T8" fmla="*/ 0 w 2368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536"/>
              <a:gd name="T17" fmla="*/ 2368 w 2368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536">
                <a:moveTo>
                  <a:pt x="0" y="39"/>
                </a:moveTo>
                <a:lnTo>
                  <a:pt x="2368" y="0"/>
                </a:lnTo>
                <a:lnTo>
                  <a:pt x="2360" y="504"/>
                </a:lnTo>
                <a:lnTo>
                  <a:pt x="4" y="536"/>
                </a:lnTo>
                <a:lnTo>
                  <a:pt x="0" y="3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3"/>
          <p:cNvSpPr>
            <a:spLocks/>
          </p:cNvSpPr>
          <p:nvPr/>
        </p:nvSpPr>
        <p:spPr bwMode="auto">
          <a:xfrm>
            <a:off x="5930901" y="4194175"/>
            <a:ext cx="935038" cy="1790700"/>
          </a:xfrm>
          <a:custGeom>
            <a:avLst/>
            <a:gdLst>
              <a:gd name="T0" fmla="*/ 2147483647 w 589"/>
              <a:gd name="T1" fmla="*/ 0 h 1128"/>
              <a:gd name="T2" fmla="*/ 0 w 589"/>
              <a:gd name="T3" fmla="*/ 2147483647 h 1128"/>
              <a:gd name="T4" fmla="*/ 2147483647 w 589"/>
              <a:gd name="T5" fmla="*/ 2147483647 h 1128"/>
              <a:gd name="T6" fmla="*/ 2147483647 w 589"/>
              <a:gd name="T7" fmla="*/ 2147483647 h 1128"/>
              <a:gd name="T8" fmla="*/ 2147483647 w 589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128"/>
              <a:gd name="T17" fmla="*/ 589 w 589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128">
                <a:moveTo>
                  <a:pt x="588" y="0"/>
                </a:moveTo>
                <a:lnTo>
                  <a:pt x="0" y="624"/>
                </a:lnTo>
                <a:lnTo>
                  <a:pt x="4" y="1128"/>
                </a:lnTo>
                <a:lnTo>
                  <a:pt x="589" y="471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2120901" y="40322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32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8"/>
          <p:cNvSpPr>
            <a:spLocks/>
          </p:cNvSpPr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2"/>
          <p:cNvSpPr>
            <a:spLocks/>
          </p:cNvSpPr>
          <p:nvPr/>
        </p:nvSpPr>
        <p:spPr bwMode="auto">
          <a:xfrm>
            <a:off x="2133600" y="5029206"/>
            <a:ext cx="3765550" cy="1085851"/>
          </a:xfrm>
          <a:custGeom>
            <a:avLst/>
            <a:gdLst>
              <a:gd name="T0" fmla="*/ 0 w 2372"/>
              <a:gd name="T1" fmla="*/ 2147483647 h 684"/>
              <a:gd name="T2" fmla="*/ 2147483647 w 2372"/>
              <a:gd name="T3" fmla="*/ 0 h 684"/>
              <a:gd name="T4" fmla="*/ 2147483647 w 2372"/>
              <a:gd name="T5" fmla="*/ 2147483647 h 684"/>
              <a:gd name="T6" fmla="*/ 2147483647 w 2372"/>
              <a:gd name="T7" fmla="*/ 2147483647 h 684"/>
              <a:gd name="T8" fmla="*/ 0 w 2372"/>
              <a:gd name="T9" fmla="*/ 2147483647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684"/>
              <a:gd name="T17" fmla="*/ 2372 w 2372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684">
                <a:moveTo>
                  <a:pt x="0" y="49"/>
                </a:moveTo>
                <a:lnTo>
                  <a:pt x="2368" y="0"/>
                </a:lnTo>
                <a:lnTo>
                  <a:pt x="2372" y="652"/>
                </a:lnTo>
                <a:lnTo>
                  <a:pt x="4" y="684"/>
                </a:lnTo>
                <a:lnTo>
                  <a:pt x="0" y="4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3"/>
          <p:cNvSpPr>
            <a:spLocks/>
          </p:cNvSpPr>
          <p:nvPr/>
        </p:nvSpPr>
        <p:spPr bwMode="auto">
          <a:xfrm>
            <a:off x="5930901" y="4041775"/>
            <a:ext cx="935038" cy="2019300"/>
          </a:xfrm>
          <a:custGeom>
            <a:avLst/>
            <a:gdLst>
              <a:gd name="T0" fmla="*/ 2147483647 w 589"/>
              <a:gd name="T1" fmla="*/ 0 h 1272"/>
              <a:gd name="T2" fmla="*/ 0 w 589"/>
              <a:gd name="T3" fmla="*/ 2147483647 h 1272"/>
              <a:gd name="T4" fmla="*/ 2147483647 w 589"/>
              <a:gd name="T5" fmla="*/ 2147483647 h 1272"/>
              <a:gd name="T6" fmla="*/ 2147483647 w 589"/>
              <a:gd name="T7" fmla="*/ 2147483647 h 1272"/>
              <a:gd name="T8" fmla="*/ 2147483647 w 589"/>
              <a:gd name="T9" fmla="*/ 0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272"/>
              <a:gd name="T17" fmla="*/ 589 w 589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272">
                <a:moveTo>
                  <a:pt x="588" y="0"/>
                </a:moveTo>
                <a:lnTo>
                  <a:pt x="0" y="608"/>
                </a:lnTo>
                <a:lnTo>
                  <a:pt x="4" y="1272"/>
                </a:lnTo>
                <a:lnTo>
                  <a:pt x="589" y="615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5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2120901" y="37909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72" y="644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12"/>
          <p:cNvSpPr>
            <a:spLocks/>
          </p:cNvSpPr>
          <p:nvPr/>
        </p:nvSpPr>
        <p:spPr bwMode="auto">
          <a:xfrm>
            <a:off x="2133600" y="4819656"/>
            <a:ext cx="3765550" cy="1250951"/>
          </a:xfrm>
          <a:custGeom>
            <a:avLst/>
            <a:gdLst>
              <a:gd name="T0" fmla="*/ 0 w 2372"/>
              <a:gd name="T1" fmla="*/ 2147483647 h 788"/>
              <a:gd name="T2" fmla="*/ 2147483647 w 2372"/>
              <a:gd name="T3" fmla="*/ 0 h 788"/>
              <a:gd name="T4" fmla="*/ 2147483647 w 2372"/>
              <a:gd name="T5" fmla="*/ 2147483647 h 788"/>
              <a:gd name="T6" fmla="*/ 2147483647 w 2372"/>
              <a:gd name="T7" fmla="*/ 2147483647 h 788"/>
              <a:gd name="T8" fmla="*/ 0 w 2372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788"/>
              <a:gd name="T17" fmla="*/ 2372 w 2372"/>
              <a:gd name="T18" fmla="*/ 788 h 7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788">
                <a:moveTo>
                  <a:pt x="0" y="30"/>
                </a:moveTo>
                <a:lnTo>
                  <a:pt x="2372" y="0"/>
                </a:lnTo>
                <a:lnTo>
                  <a:pt x="2368" y="760"/>
                </a:lnTo>
                <a:lnTo>
                  <a:pt x="4" y="788"/>
                </a:lnTo>
                <a:lnTo>
                  <a:pt x="0" y="3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3"/>
          <p:cNvSpPr>
            <a:spLocks/>
          </p:cNvSpPr>
          <p:nvPr/>
        </p:nvSpPr>
        <p:spPr bwMode="auto">
          <a:xfrm>
            <a:off x="5911852" y="3816356"/>
            <a:ext cx="958850" cy="2216151"/>
          </a:xfrm>
          <a:custGeom>
            <a:avLst/>
            <a:gdLst>
              <a:gd name="T0" fmla="*/ 2147483647 w 604"/>
              <a:gd name="T1" fmla="*/ 0 h 1396"/>
              <a:gd name="T2" fmla="*/ 0 w 604"/>
              <a:gd name="T3" fmla="*/ 2147483647 h 1396"/>
              <a:gd name="T4" fmla="*/ 2147483647 w 604"/>
              <a:gd name="T5" fmla="*/ 2147483647 h 1396"/>
              <a:gd name="T6" fmla="*/ 2147483647 w 604"/>
              <a:gd name="T7" fmla="*/ 2147483647 h 1396"/>
              <a:gd name="T8" fmla="*/ 2147483647 w 604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4"/>
              <a:gd name="T16" fmla="*/ 0 h 1396"/>
              <a:gd name="T17" fmla="*/ 604 w 604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4" h="1396">
                <a:moveTo>
                  <a:pt x="604" y="0"/>
                </a:moveTo>
                <a:lnTo>
                  <a:pt x="0" y="616"/>
                </a:lnTo>
                <a:lnTo>
                  <a:pt x="16" y="1396"/>
                </a:lnTo>
                <a:lnTo>
                  <a:pt x="601" y="739"/>
                </a:lnTo>
                <a:lnTo>
                  <a:pt x="604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1135</Words>
  <Application>Microsoft Office PowerPoint</Application>
  <PresentationFormat>On-screen Show (4:3)</PresentationFormat>
  <Paragraphs>148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Office Theme</vt:lpstr>
      <vt:lpstr>2_Office Theme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54</cp:revision>
  <dcterms:created xsi:type="dcterms:W3CDTF">2019-01-20T06:15:43Z</dcterms:created>
  <dcterms:modified xsi:type="dcterms:W3CDTF">2024-02-19T14:23:13Z</dcterms:modified>
</cp:coreProperties>
</file>