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315" r:id="rId3"/>
    <p:sldId id="337" r:id="rId4"/>
    <p:sldId id="276" r:id="rId5"/>
    <p:sldId id="279" r:id="rId6"/>
    <p:sldId id="278" r:id="rId7"/>
    <p:sldId id="329" r:id="rId8"/>
    <p:sldId id="316" r:id="rId9"/>
    <p:sldId id="345" r:id="rId10"/>
    <p:sldId id="339" r:id="rId11"/>
    <p:sldId id="340" r:id="rId12"/>
    <p:sldId id="332" r:id="rId13"/>
    <p:sldId id="330" r:id="rId14"/>
    <p:sldId id="351" r:id="rId15"/>
    <p:sldId id="333" r:id="rId16"/>
    <p:sldId id="341" r:id="rId17"/>
    <p:sldId id="350" r:id="rId18"/>
    <p:sldId id="324" r:id="rId19"/>
    <p:sldId id="306" r:id="rId20"/>
    <p:sldId id="325" r:id="rId21"/>
    <p:sldId id="326" r:id="rId22"/>
    <p:sldId id="327" r:id="rId23"/>
    <p:sldId id="293" r:id="rId24"/>
    <p:sldId id="34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38B8"/>
    <a:srgbClr val="EC20B7"/>
    <a:srgbClr val="006600"/>
    <a:srgbClr val="7CF8F8"/>
    <a:srgbClr val="3E68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8" d="100"/>
          <a:sy n="88" d="100"/>
        </p:scale>
        <p:origin x="-864" y="7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B4A3-57DD-4612-8E1E-EA5DCEB25C71}" type="datetimeFigureOut">
              <a:rPr lang="en-US" smtClean="0"/>
              <a:pPr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DBA0B-148D-4912-AE60-70B1D01780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618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B4A3-57DD-4612-8E1E-EA5DCEB25C71}" type="datetimeFigureOut">
              <a:rPr lang="en-US" smtClean="0"/>
              <a:pPr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DBA0B-148D-4912-AE60-70B1D01780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179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B4A3-57DD-4612-8E1E-EA5DCEB25C71}" type="datetimeFigureOut">
              <a:rPr lang="en-US" smtClean="0"/>
              <a:pPr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DBA0B-148D-4912-AE60-70B1D01780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6414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150938" y="214313"/>
            <a:ext cx="7804150" cy="591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AD60BD-B401-4BFB-BCBE-3730E5CCF1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3621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7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0175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6813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6813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6813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87BCB88-8116-4773-B272-CEDE23AE33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936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B4A3-57DD-4612-8E1E-EA5DCEB25C71}" type="datetimeFigureOut">
              <a:rPr lang="en-US" smtClean="0"/>
              <a:pPr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DBA0B-148D-4912-AE60-70B1D01780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388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B4A3-57DD-4612-8E1E-EA5DCEB25C71}" type="datetimeFigureOut">
              <a:rPr lang="en-US" smtClean="0"/>
              <a:pPr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DBA0B-148D-4912-AE60-70B1D01780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462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B4A3-57DD-4612-8E1E-EA5DCEB25C71}" type="datetimeFigureOut">
              <a:rPr lang="en-US" smtClean="0"/>
              <a:pPr/>
              <a:t>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DBA0B-148D-4912-AE60-70B1D01780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710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B4A3-57DD-4612-8E1E-EA5DCEB25C71}" type="datetimeFigureOut">
              <a:rPr lang="en-US" smtClean="0"/>
              <a:pPr/>
              <a:t>2/21/2021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DBA0B-148D-4912-AE60-70B1D01780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87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B4A3-57DD-4612-8E1E-EA5DCEB25C71}" type="datetimeFigureOut">
              <a:rPr lang="en-US" smtClean="0"/>
              <a:pPr/>
              <a:t>2/21/2021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DBA0B-148D-4912-AE60-70B1D01780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776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B4A3-57DD-4612-8E1E-EA5DCEB25C71}" type="datetimeFigureOut">
              <a:rPr lang="en-US" smtClean="0"/>
              <a:pPr/>
              <a:t>2/21/2021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DBA0B-148D-4912-AE60-70B1D01780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383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B4A3-57DD-4612-8E1E-EA5DCEB25C71}" type="datetimeFigureOut">
              <a:rPr lang="en-US" smtClean="0"/>
              <a:pPr/>
              <a:t>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DBA0B-148D-4912-AE60-70B1D01780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395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B4A3-57DD-4612-8E1E-EA5DCEB25C71}" type="datetimeFigureOut">
              <a:rPr lang="en-US" smtClean="0"/>
              <a:pPr/>
              <a:t>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DBA0B-148D-4912-AE60-70B1D01780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51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97000">
              <a:srgbClr val="EBFECE">
                <a:alpha val="0"/>
                <a:lumMod val="0"/>
              </a:srgbClr>
            </a:gs>
            <a:gs pos="8000">
              <a:schemeClr val="accent3">
                <a:tint val="50000"/>
                <a:satMod val="300000"/>
              </a:schemeClr>
            </a:gs>
            <a:gs pos="91000">
              <a:schemeClr val="accent3">
                <a:tint val="15000"/>
                <a:satMod val="35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4B4A3-57DD-4612-8E1E-EA5DCEB25C71}" type="datetimeFigureOut">
              <a:rPr lang="en-US" smtClean="0"/>
              <a:pPr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DBA0B-148D-4912-AE60-70B1D01780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426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slide" Target="slide1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0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806476"/>
            <a:ext cx="8991600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7200" b="1" cap="none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72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cap="none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72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cap="none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72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cap="none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72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cap="none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72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NHẬT</a:t>
            </a:r>
            <a:endParaRPr lang="en-US" sz="72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6275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416" name="Group 80"/>
          <p:cNvGrpSpPr>
            <a:grpSpLocks/>
          </p:cNvGrpSpPr>
          <p:nvPr/>
        </p:nvGrpSpPr>
        <p:grpSpPr bwMode="auto">
          <a:xfrm>
            <a:off x="2286000" y="2576488"/>
            <a:ext cx="2362200" cy="1828800"/>
            <a:chOff x="1152" y="432"/>
            <a:chExt cx="1488" cy="1152"/>
          </a:xfrm>
          <a:solidFill>
            <a:srgbClr val="006600"/>
          </a:solidFill>
        </p:grpSpPr>
        <p:sp>
          <p:nvSpPr>
            <p:cNvPr id="14389" name="AutoShape 53"/>
            <p:cNvSpPr>
              <a:spLocks noChangeArrowheads="1"/>
            </p:cNvSpPr>
            <p:nvPr/>
          </p:nvSpPr>
          <p:spPr bwMode="auto">
            <a:xfrm>
              <a:off x="1152" y="432"/>
              <a:ext cx="1488" cy="1152"/>
            </a:xfrm>
            <a:prstGeom prst="cube">
              <a:avLst>
                <a:gd name="adj" fmla="val 42884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90" name="Line 54"/>
            <p:cNvSpPr>
              <a:spLocks noChangeShapeType="1"/>
            </p:cNvSpPr>
            <p:nvPr/>
          </p:nvSpPr>
          <p:spPr bwMode="auto">
            <a:xfrm flipV="1">
              <a:off x="2400" y="432"/>
              <a:ext cx="240" cy="240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415" name="Group 79"/>
          <p:cNvGrpSpPr>
            <a:grpSpLocks/>
          </p:cNvGrpSpPr>
          <p:nvPr/>
        </p:nvGrpSpPr>
        <p:grpSpPr bwMode="auto">
          <a:xfrm>
            <a:off x="4267200" y="2562200"/>
            <a:ext cx="1752600" cy="1447800"/>
            <a:chOff x="2976" y="576"/>
            <a:chExt cx="1104" cy="912"/>
          </a:xfrm>
          <a:solidFill>
            <a:srgbClr val="006600"/>
          </a:solidFill>
        </p:grpSpPr>
        <p:sp>
          <p:nvSpPr>
            <p:cNvPr id="14388" name="AutoShape 52"/>
            <p:cNvSpPr>
              <a:spLocks noChangeArrowheads="1"/>
            </p:cNvSpPr>
            <p:nvPr/>
          </p:nvSpPr>
          <p:spPr bwMode="auto">
            <a:xfrm>
              <a:off x="2976" y="576"/>
              <a:ext cx="1104" cy="912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91" name="Line 55"/>
            <p:cNvSpPr>
              <a:spLocks noChangeShapeType="1"/>
            </p:cNvSpPr>
            <p:nvPr/>
          </p:nvSpPr>
          <p:spPr bwMode="auto">
            <a:xfrm flipV="1">
              <a:off x="2976" y="576"/>
              <a:ext cx="240" cy="240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403" name="Text Box 67"/>
          <p:cNvSpPr txBox="1">
            <a:spLocks noChangeArrowheads="1"/>
          </p:cNvSpPr>
          <p:nvPr/>
        </p:nvSpPr>
        <p:spPr bwMode="auto">
          <a:xfrm>
            <a:off x="4139952" y="1988840"/>
            <a:ext cx="1524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/>
              <a:t>15cm</a:t>
            </a:r>
          </a:p>
        </p:txBody>
      </p:sp>
      <p:sp>
        <p:nvSpPr>
          <p:cNvPr id="14410" name="Text Box 74"/>
          <p:cNvSpPr txBox="1">
            <a:spLocks noChangeArrowheads="1"/>
          </p:cNvSpPr>
          <p:nvPr/>
        </p:nvSpPr>
        <p:spPr bwMode="auto">
          <a:xfrm>
            <a:off x="1676400" y="2500288"/>
            <a:ext cx="1066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12cm</a:t>
            </a:r>
          </a:p>
        </p:txBody>
      </p:sp>
      <p:sp>
        <p:nvSpPr>
          <p:cNvPr id="14411" name="Text Box 75"/>
          <p:cNvSpPr txBox="1">
            <a:spLocks noChangeArrowheads="1"/>
          </p:cNvSpPr>
          <p:nvPr/>
        </p:nvSpPr>
        <p:spPr bwMode="auto">
          <a:xfrm>
            <a:off x="2628528" y="4278040"/>
            <a:ext cx="1295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/>
              <a:t>8cm</a:t>
            </a:r>
          </a:p>
        </p:txBody>
      </p:sp>
      <p:sp>
        <p:nvSpPr>
          <p:cNvPr id="14412" name="Text Box 76"/>
          <p:cNvSpPr txBox="1">
            <a:spLocks noChangeArrowheads="1"/>
          </p:cNvSpPr>
          <p:nvPr/>
        </p:nvSpPr>
        <p:spPr bwMode="auto">
          <a:xfrm>
            <a:off x="5791200" y="3795688"/>
            <a:ext cx="914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6cm</a:t>
            </a:r>
          </a:p>
        </p:txBody>
      </p:sp>
      <p:sp>
        <p:nvSpPr>
          <p:cNvPr id="14413" name="Text Box 77"/>
          <p:cNvSpPr txBox="1">
            <a:spLocks noChangeArrowheads="1"/>
          </p:cNvSpPr>
          <p:nvPr/>
        </p:nvSpPr>
        <p:spPr bwMode="auto">
          <a:xfrm>
            <a:off x="6019800" y="3033688"/>
            <a:ext cx="990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5cm</a:t>
            </a:r>
          </a:p>
        </p:txBody>
      </p:sp>
      <p:sp>
        <p:nvSpPr>
          <p:cNvPr id="14414" name="Text Box 78"/>
          <p:cNvSpPr txBox="1">
            <a:spLocks noChangeArrowheads="1"/>
          </p:cNvSpPr>
          <p:nvPr/>
        </p:nvSpPr>
        <p:spPr bwMode="auto">
          <a:xfrm>
            <a:off x="4898571" y="1981175"/>
            <a:ext cx="914400" cy="51911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</a:rPr>
              <a:t>7cm</a:t>
            </a:r>
          </a:p>
        </p:txBody>
      </p:sp>
      <p:sp>
        <p:nvSpPr>
          <p:cNvPr id="14461" name="Line 125"/>
          <p:cNvSpPr>
            <a:spLocks noChangeShapeType="1"/>
          </p:cNvSpPr>
          <p:nvPr/>
        </p:nvSpPr>
        <p:spPr bwMode="auto">
          <a:xfrm flipV="1">
            <a:off x="4267200" y="2562200"/>
            <a:ext cx="381000" cy="381000"/>
          </a:xfrm>
          <a:prstGeom prst="line">
            <a:avLst/>
          </a:prstGeom>
          <a:noFill/>
          <a:ln w="57150">
            <a:solidFill>
              <a:srgbClr val="EC20B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62" name="Text Box 126"/>
          <p:cNvSpPr txBox="1">
            <a:spLocks noChangeArrowheads="1"/>
          </p:cNvSpPr>
          <p:nvPr/>
        </p:nvSpPr>
        <p:spPr bwMode="auto">
          <a:xfrm>
            <a:off x="1493168" y="3567088"/>
            <a:ext cx="990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/>
              <a:t>5cm</a:t>
            </a:r>
          </a:p>
        </p:txBody>
      </p:sp>
      <p:sp>
        <p:nvSpPr>
          <p:cNvPr id="14475" name="AutoShape 139"/>
          <p:cNvSpPr>
            <a:spLocks/>
          </p:cNvSpPr>
          <p:nvPr/>
        </p:nvSpPr>
        <p:spPr bwMode="auto">
          <a:xfrm rot="5400000">
            <a:off x="5219700" y="1754163"/>
            <a:ext cx="228600" cy="1371600"/>
          </a:xfrm>
          <a:prstGeom prst="leftBrace">
            <a:avLst>
              <a:gd name="adj1" fmla="val 44444"/>
              <a:gd name="adj2" fmla="val 50000"/>
            </a:avLst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76" name="Text Box 140"/>
          <p:cNvSpPr txBox="1">
            <a:spLocks noChangeArrowheads="1"/>
          </p:cNvSpPr>
          <p:nvPr/>
        </p:nvSpPr>
        <p:spPr bwMode="auto">
          <a:xfrm>
            <a:off x="76200" y="116632"/>
            <a:ext cx="1600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i="0" u="sng" dirty="0" err="1"/>
              <a:t>Bài</a:t>
            </a:r>
            <a:r>
              <a:rPr lang="en-US" sz="4000" b="1" i="0" u="sng" dirty="0"/>
              <a:t> 2:</a:t>
            </a:r>
          </a:p>
        </p:txBody>
      </p:sp>
      <p:sp>
        <p:nvSpPr>
          <p:cNvPr id="14497" name="Text Box 161"/>
          <p:cNvSpPr txBox="1">
            <a:spLocks noChangeArrowheads="1"/>
          </p:cNvSpPr>
          <p:nvPr/>
        </p:nvSpPr>
        <p:spPr bwMode="auto">
          <a:xfrm>
            <a:off x="114300" y="692696"/>
            <a:ext cx="1524000" cy="82391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0" dirty="0"/>
              <a:t> </a:t>
            </a:r>
            <a:r>
              <a:rPr lang="en-US" sz="4800" b="1" u="sng" dirty="0" err="1"/>
              <a:t>c</a:t>
            </a:r>
            <a:r>
              <a:rPr lang="en-US" sz="2800" b="1" u="sng" dirty="0" err="1"/>
              <a:t>ách</a:t>
            </a:r>
            <a:r>
              <a:rPr lang="en-US" sz="2800" b="1" u="sng" dirty="0"/>
              <a:t> 1</a:t>
            </a:r>
            <a:r>
              <a:rPr lang="en-US" sz="4000" i="0" dirty="0"/>
              <a:t>:</a:t>
            </a:r>
            <a:r>
              <a:rPr lang="en-US" sz="3600" i="0" dirty="0"/>
              <a:t> 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993571" y="2634536"/>
            <a:ext cx="9106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(1)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726918" y="3175656"/>
            <a:ext cx="9106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(2)</a:t>
            </a:r>
            <a:endParaRPr lang="en-US" sz="4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ight Arrow 1">
            <a:hlinkClick r:id="" action="ppaction://noaction"/>
          </p:cNvPr>
          <p:cNvSpPr/>
          <p:nvPr/>
        </p:nvSpPr>
        <p:spPr>
          <a:xfrm>
            <a:off x="8340114" y="6471557"/>
            <a:ext cx="504056" cy="3238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7" name="Text Box 75"/>
          <p:cNvSpPr txBox="1">
            <a:spLocks noChangeArrowheads="1"/>
          </p:cNvSpPr>
          <p:nvPr/>
        </p:nvSpPr>
        <p:spPr bwMode="auto">
          <a:xfrm>
            <a:off x="2628528" y="4278040"/>
            <a:ext cx="1295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/>
              <a:t>8cm</a:t>
            </a:r>
          </a:p>
        </p:txBody>
      </p:sp>
    </p:spTree>
    <p:extLst>
      <p:ext uri="{BB962C8B-B14F-4D97-AF65-F5344CB8AC3E}">
        <p14:creationId xmlns:p14="http://schemas.microsoft.com/office/powerpoint/2010/main" val="217825770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446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446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100" fill="hold"/>
                                        <p:tgtEl>
                                          <p:spTgt spid="144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" dur="100" fill="hold"/>
                                        <p:tgtEl>
                                          <p:spTgt spid="144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100" fill="hold"/>
                                        <p:tgtEl>
                                          <p:spTgt spid="144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100" fill="hold"/>
                                        <p:tgtEl>
                                          <p:spTgt spid="144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4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4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4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4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100" fill="hold"/>
                                        <p:tgtEl>
                                          <p:spTgt spid="144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" dur="100" fill="hold"/>
                                        <p:tgtEl>
                                          <p:spTgt spid="144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100" fill="hold"/>
                                        <p:tgtEl>
                                          <p:spTgt spid="144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" fill="hold"/>
                                        <p:tgtEl>
                                          <p:spTgt spid="144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4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4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4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4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4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" dur="500"/>
                                        <p:tgtEl>
                                          <p:spTgt spid="144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3" dur="500"/>
                                        <p:tgtEl>
                                          <p:spTgt spid="144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07407E-6 L 0.06285 -0.30856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42" y="-154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14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144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7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58" dur="2000" fill="hold"/>
                                        <p:tgtEl>
                                          <p:spTgt spid="144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9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0" dur="2000" fill="hold"/>
                                        <p:tgtEl>
                                          <p:spTgt spid="144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1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2" dur="2000" fill="hold"/>
                                        <p:tgtEl>
                                          <p:spTgt spid="144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3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25 0.00509 L 0.24775 0.00509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144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500"/>
                            </p:stCondLst>
                            <p:childTnLst>
                              <p:par>
                                <p:cTn id="6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4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0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03" grpId="0"/>
      <p:bldP spid="14412" grpId="0"/>
      <p:bldP spid="14413" grpId="0"/>
      <p:bldP spid="14414" grpId="0" animBg="1"/>
      <p:bldP spid="14414" grpId="1" animBg="1"/>
      <p:bldP spid="14461" grpId="0" animBg="1"/>
      <p:bldP spid="14462" grpId="0"/>
      <p:bldP spid="14475" grpId="0" animBg="1"/>
      <p:bldP spid="14475" grpId="1" animBg="1"/>
      <p:bldP spid="35" grpId="0"/>
      <p:bldP spid="36" grpId="0"/>
      <p:bldP spid="37" grpId="0"/>
      <p:bldP spid="37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2" name="AutoShape 22"/>
          <p:cNvSpPr>
            <a:spLocks noChangeArrowheads="1"/>
          </p:cNvSpPr>
          <p:nvPr/>
        </p:nvSpPr>
        <p:spPr bwMode="auto">
          <a:xfrm>
            <a:off x="4460304" y="1806352"/>
            <a:ext cx="3657600" cy="1600200"/>
          </a:xfrm>
          <a:prstGeom prst="cube">
            <a:avLst>
              <a:gd name="adj" fmla="val 25000"/>
            </a:avLst>
          </a:prstGeom>
          <a:solidFill>
            <a:srgbClr val="0066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7" name="Text Box 27"/>
          <p:cNvSpPr txBox="1">
            <a:spLocks noChangeArrowheads="1"/>
          </p:cNvSpPr>
          <p:nvPr/>
        </p:nvSpPr>
        <p:spPr bwMode="auto">
          <a:xfrm>
            <a:off x="3491880" y="1772816"/>
            <a:ext cx="106838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0" dirty="0"/>
              <a:t>12cm</a:t>
            </a:r>
          </a:p>
        </p:txBody>
      </p:sp>
      <p:sp>
        <p:nvSpPr>
          <p:cNvPr id="30748" name="Text Box 28"/>
          <p:cNvSpPr txBox="1">
            <a:spLocks noChangeArrowheads="1"/>
          </p:cNvSpPr>
          <p:nvPr/>
        </p:nvSpPr>
        <p:spPr bwMode="auto">
          <a:xfrm>
            <a:off x="6136704" y="1272952"/>
            <a:ext cx="1295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0"/>
              <a:t>15cm</a:t>
            </a:r>
          </a:p>
        </p:txBody>
      </p:sp>
      <p:sp>
        <p:nvSpPr>
          <p:cNvPr id="30749" name="Text Box 29"/>
          <p:cNvSpPr txBox="1">
            <a:spLocks noChangeArrowheads="1"/>
          </p:cNvSpPr>
          <p:nvPr/>
        </p:nvSpPr>
        <p:spPr bwMode="auto">
          <a:xfrm>
            <a:off x="7965504" y="2949352"/>
            <a:ext cx="914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0" dirty="0"/>
              <a:t>6cm</a:t>
            </a:r>
          </a:p>
        </p:txBody>
      </p:sp>
      <p:sp>
        <p:nvSpPr>
          <p:cNvPr id="30750" name="Text Box 30"/>
          <p:cNvSpPr txBox="1">
            <a:spLocks noChangeArrowheads="1"/>
          </p:cNvSpPr>
          <p:nvPr/>
        </p:nvSpPr>
        <p:spPr bwMode="auto">
          <a:xfrm>
            <a:off x="8194104" y="2111152"/>
            <a:ext cx="914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0" dirty="0"/>
              <a:t>5cm</a:t>
            </a:r>
          </a:p>
        </p:txBody>
      </p:sp>
      <p:sp>
        <p:nvSpPr>
          <p:cNvPr id="30756" name="Line 36"/>
          <p:cNvSpPr>
            <a:spLocks noChangeShapeType="1"/>
          </p:cNvSpPr>
          <p:nvPr/>
        </p:nvSpPr>
        <p:spPr bwMode="auto">
          <a:xfrm flipH="1">
            <a:off x="4460304" y="2187352"/>
            <a:ext cx="1789113" cy="0"/>
          </a:xfrm>
          <a:prstGeom prst="line">
            <a:avLst/>
          </a:prstGeom>
          <a:noFill/>
          <a:ln w="50800">
            <a:solidFill>
              <a:srgbClr val="EC20B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8" name="Text Box 38"/>
          <p:cNvSpPr txBox="1">
            <a:spLocks noChangeArrowheads="1"/>
          </p:cNvSpPr>
          <p:nvPr/>
        </p:nvSpPr>
        <p:spPr bwMode="auto">
          <a:xfrm>
            <a:off x="3491880" y="2034952"/>
            <a:ext cx="914400" cy="5191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0" dirty="0">
                <a:solidFill>
                  <a:srgbClr val="FF0000"/>
                </a:solidFill>
              </a:rPr>
              <a:t>6cm</a:t>
            </a:r>
          </a:p>
        </p:txBody>
      </p:sp>
      <p:sp>
        <p:nvSpPr>
          <p:cNvPr id="30759" name="Text Box 39"/>
          <p:cNvSpPr txBox="1">
            <a:spLocks noChangeArrowheads="1"/>
          </p:cNvSpPr>
          <p:nvPr/>
        </p:nvSpPr>
        <p:spPr bwMode="auto">
          <a:xfrm>
            <a:off x="3891608" y="1613743"/>
            <a:ext cx="914400" cy="5191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0" dirty="0">
                <a:solidFill>
                  <a:srgbClr val="FF0000"/>
                </a:solidFill>
              </a:rPr>
              <a:t>6cm</a:t>
            </a:r>
          </a:p>
        </p:txBody>
      </p:sp>
      <p:grpSp>
        <p:nvGrpSpPr>
          <p:cNvPr id="30806" name="Group 86"/>
          <p:cNvGrpSpPr>
            <a:grpSpLocks/>
          </p:cNvGrpSpPr>
          <p:nvPr/>
        </p:nvGrpSpPr>
        <p:grpSpPr bwMode="auto">
          <a:xfrm>
            <a:off x="3317304" y="2187352"/>
            <a:ext cx="2971800" cy="2043113"/>
            <a:chOff x="1968" y="816"/>
            <a:chExt cx="1872" cy="1287"/>
          </a:xfrm>
          <a:solidFill>
            <a:srgbClr val="006600"/>
          </a:solidFill>
        </p:grpSpPr>
        <p:sp>
          <p:nvSpPr>
            <p:cNvPr id="30745" name="AutoShape 25"/>
            <p:cNvSpPr>
              <a:spLocks noChangeArrowheads="1"/>
            </p:cNvSpPr>
            <p:nvPr/>
          </p:nvSpPr>
          <p:spPr bwMode="auto">
            <a:xfrm>
              <a:off x="2448" y="816"/>
              <a:ext cx="1392" cy="1008"/>
            </a:xfrm>
            <a:prstGeom prst="cube">
              <a:avLst>
                <a:gd name="adj" fmla="val 25000"/>
              </a:avLst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1" name="Text Box 31"/>
            <p:cNvSpPr txBox="1">
              <a:spLocks noChangeArrowheads="1"/>
            </p:cNvSpPr>
            <p:nvPr/>
          </p:nvSpPr>
          <p:spPr bwMode="auto">
            <a:xfrm>
              <a:off x="2784" y="1776"/>
              <a:ext cx="57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i="0" dirty="0"/>
                <a:t>8cm</a:t>
              </a:r>
            </a:p>
          </p:txBody>
        </p:sp>
        <p:sp>
          <p:nvSpPr>
            <p:cNvPr id="30760" name="Text Box 40"/>
            <p:cNvSpPr txBox="1">
              <a:spLocks noChangeArrowheads="1"/>
            </p:cNvSpPr>
            <p:nvPr/>
          </p:nvSpPr>
          <p:spPr bwMode="auto">
            <a:xfrm>
              <a:off x="1968" y="1296"/>
              <a:ext cx="57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i="0" dirty="0"/>
                <a:t>5cm</a:t>
              </a:r>
            </a:p>
          </p:txBody>
        </p:sp>
      </p:grpSp>
      <p:sp>
        <p:nvSpPr>
          <p:cNvPr id="30774" name="AutoShape 54"/>
          <p:cNvSpPr>
            <a:spLocks/>
          </p:cNvSpPr>
          <p:nvPr/>
        </p:nvSpPr>
        <p:spPr bwMode="auto">
          <a:xfrm rot="2550255">
            <a:off x="4155504" y="2096865"/>
            <a:ext cx="111125" cy="533400"/>
          </a:xfrm>
          <a:prstGeom prst="leftBrace">
            <a:avLst>
              <a:gd name="adj1" fmla="val 40000"/>
              <a:gd name="adj2" fmla="val 50000"/>
            </a:avLst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5" name="Text Box 55"/>
          <p:cNvSpPr txBox="1">
            <a:spLocks noChangeArrowheads="1"/>
          </p:cNvSpPr>
          <p:nvPr/>
        </p:nvSpPr>
        <p:spPr bwMode="auto">
          <a:xfrm>
            <a:off x="87139" y="188640"/>
            <a:ext cx="1828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i="0" u="sng" dirty="0" err="1"/>
              <a:t>Bài</a:t>
            </a:r>
            <a:r>
              <a:rPr lang="en-US" sz="4000" b="1" i="0" u="sng" dirty="0"/>
              <a:t> 2:</a:t>
            </a:r>
          </a:p>
        </p:txBody>
      </p:sp>
      <p:sp>
        <p:nvSpPr>
          <p:cNvPr id="30814" name="Text Box 94"/>
          <p:cNvSpPr txBox="1">
            <a:spLocks noChangeArrowheads="1"/>
          </p:cNvSpPr>
          <p:nvPr/>
        </p:nvSpPr>
        <p:spPr bwMode="auto">
          <a:xfrm>
            <a:off x="1067902" y="890315"/>
            <a:ext cx="1752600" cy="82391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0" dirty="0"/>
              <a:t> </a:t>
            </a:r>
            <a:r>
              <a:rPr lang="en-US" sz="4800" b="1" u="sng" dirty="0" err="1"/>
              <a:t>c</a:t>
            </a:r>
            <a:r>
              <a:rPr lang="en-US" sz="2800" b="1" u="sng" dirty="0" err="1"/>
              <a:t>ách</a:t>
            </a:r>
            <a:r>
              <a:rPr lang="en-US" sz="2800" b="1" u="sng" dirty="0"/>
              <a:t> 2 :</a:t>
            </a:r>
            <a:endParaRPr lang="en-US" sz="3600" i="0" dirty="0"/>
          </a:p>
        </p:txBody>
      </p:sp>
      <p:sp>
        <p:nvSpPr>
          <p:cNvPr id="34" name="TextBox 33"/>
          <p:cNvSpPr txBox="1"/>
          <p:nvPr/>
        </p:nvSpPr>
        <p:spPr>
          <a:xfrm>
            <a:off x="5873768" y="1692097"/>
            <a:ext cx="910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(1)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944202" y="2626186"/>
            <a:ext cx="7254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(2)</a:t>
            </a:r>
            <a:endParaRPr lang="en-US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Right Arrow 35">
            <a:hlinkClick r:id="" action="ppaction://noaction"/>
          </p:cNvPr>
          <p:cNvSpPr/>
          <p:nvPr/>
        </p:nvSpPr>
        <p:spPr>
          <a:xfrm>
            <a:off x="8029162" y="4625752"/>
            <a:ext cx="504056" cy="3238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63854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3075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3075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307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" dur="500"/>
                                        <p:tgtEl>
                                          <p:spTgt spid="307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0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0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7.40741E-7 L -0.29427 -0.0129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307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722" y="-648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022E-16 2.96296E-6 L -0.29601 -0.00324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308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809" y="-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7" grpId="0"/>
      <p:bldP spid="30758" grpId="0"/>
      <p:bldP spid="30758" grpId="1"/>
      <p:bldP spid="30759" grpId="0"/>
      <p:bldP spid="30774" grpId="0" animBg="1"/>
      <p:bldP spid="30774" grpId="1" animBg="1"/>
      <p:bldP spid="34" grpId="0"/>
      <p:bldP spid="3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176" name="Group 40"/>
          <p:cNvGrpSpPr>
            <a:grpSpLocks/>
          </p:cNvGrpSpPr>
          <p:nvPr/>
        </p:nvGrpSpPr>
        <p:grpSpPr bwMode="auto">
          <a:xfrm>
            <a:off x="179443" y="728281"/>
            <a:ext cx="6337296" cy="1961670"/>
            <a:chOff x="77" y="450"/>
            <a:chExt cx="3103" cy="1691"/>
          </a:xfrm>
          <a:solidFill>
            <a:schemeClr val="accent3">
              <a:lumMod val="75000"/>
            </a:schemeClr>
          </a:solidFill>
        </p:grpSpPr>
        <p:sp>
          <p:nvSpPr>
            <p:cNvPr id="91142" name="AutoShape 6"/>
            <p:cNvSpPr>
              <a:spLocks noChangeArrowheads="1"/>
            </p:cNvSpPr>
            <p:nvPr/>
          </p:nvSpPr>
          <p:spPr bwMode="auto">
            <a:xfrm>
              <a:off x="407" y="849"/>
              <a:ext cx="1578" cy="1292"/>
            </a:xfrm>
            <a:prstGeom prst="cube">
              <a:avLst>
                <a:gd name="adj" fmla="val 42884"/>
              </a:avLst>
            </a:prstGeom>
            <a:solidFill>
              <a:srgbClr val="0066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1144" name="Group 8"/>
            <p:cNvGrpSpPr>
              <a:grpSpLocks/>
            </p:cNvGrpSpPr>
            <p:nvPr/>
          </p:nvGrpSpPr>
          <p:grpSpPr bwMode="auto">
            <a:xfrm>
              <a:off x="1853" y="849"/>
              <a:ext cx="904" cy="1015"/>
              <a:chOff x="2957" y="648"/>
              <a:chExt cx="904" cy="1015"/>
            </a:xfrm>
            <a:grpFill/>
          </p:grpSpPr>
          <p:sp>
            <p:nvSpPr>
              <p:cNvPr id="91145" name="AutoShape 9"/>
              <p:cNvSpPr>
                <a:spLocks noChangeArrowheads="1"/>
              </p:cNvSpPr>
              <p:nvPr/>
            </p:nvSpPr>
            <p:spPr bwMode="auto">
              <a:xfrm>
                <a:off x="2957" y="648"/>
                <a:ext cx="904" cy="1015"/>
              </a:xfrm>
              <a:prstGeom prst="cube">
                <a:avLst>
                  <a:gd name="adj" fmla="val 25000"/>
                </a:avLst>
              </a:prstGeom>
              <a:solidFill>
                <a:srgbClr val="006600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146" name="Line 10"/>
              <p:cNvSpPr>
                <a:spLocks noChangeShapeType="1"/>
              </p:cNvSpPr>
              <p:nvPr/>
            </p:nvSpPr>
            <p:spPr bwMode="auto">
              <a:xfrm flipV="1">
                <a:off x="2957" y="648"/>
                <a:ext cx="132" cy="249"/>
              </a:xfrm>
              <a:prstGeom prst="line">
                <a:avLst/>
              </a:prstGeom>
              <a:grpFill/>
              <a:ln w="2540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1147" name="Text Box 11"/>
            <p:cNvSpPr txBox="1">
              <a:spLocks noChangeArrowheads="1"/>
            </p:cNvSpPr>
            <p:nvPr/>
          </p:nvSpPr>
          <p:spPr bwMode="auto">
            <a:xfrm>
              <a:off x="77" y="833"/>
              <a:ext cx="672" cy="32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/>
                <a:t>12cm</a:t>
              </a:r>
            </a:p>
          </p:txBody>
        </p:sp>
        <p:sp>
          <p:nvSpPr>
            <p:cNvPr id="91148" name="Text Box 12"/>
            <p:cNvSpPr txBox="1">
              <a:spLocks noChangeArrowheads="1"/>
            </p:cNvSpPr>
            <p:nvPr/>
          </p:nvSpPr>
          <p:spPr bwMode="auto">
            <a:xfrm>
              <a:off x="1752" y="450"/>
              <a:ext cx="720" cy="32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/>
                <a:t>15cm</a:t>
              </a:r>
            </a:p>
          </p:txBody>
        </p:sp>
        <p:sp>
          <p:nvSpPr>
            <p:cNvPr id="91150" name="Text Box 14"/>
            <p:cNvSpPr txBox="1">
              <a:spLocks noChangeArrowheads="1"/>
            </p:cNvSpPr>
            <p:nvPr/>
          </p:nvSpPr>
          <p:spPr bwMode="auto">
            <a:xfrm>
              <a:off x="2742" y="906"/>
              <a:ext cx="438" cy="45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/>
                <a:t>5cm</a:t>
              </a:r>
            </a:p>
          </p:txBody>
        </p:sp>
        <p:sp>
          <p:nvSpPr>
            <p:cNvPr id="91151" name="Text Box 15"/>
            <p:cNvSpPr txBox="1">
              <a:spLocks noChangeArrowheads="1"/>
            </p:cNvSpPr>
            <p:nvPr/>
          </p:nvSpPr>
          <p:spPr bwMode="auto">
            <a:xfrm>
              <a:off x="2651" y="1578"/>
              <a:ext cx="408" cy="45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/>
                <a:t>6cm</a:t>
              </a:r>
            </a:p>
          </p:txBody>
        </p:sp>
      </p:grpSp>
      <p:grpSp>
        <p:nvGrpSpPr>
          <p:cNvPr id="91179" name="Group 43"/>
          <p:cNvGrpSpPr>
            <a:grpSpLocks/>
          </p:cNvGrpSpPr>
          <p:nvPr/>
        </p:nvGrpSpPr>
        <p:grpSpPr bwMode="auto">
          <a:xfrm>
            <a:off x="6444645" y="1470691"/>
            <a:ext cx="2879883" cy="1881512"/>
            <a:chOff x="3523" y="1002"/>
            <a:chExt cx="1603" cy="1367"/>
          </a:xfrm>
        </p:grpSpPr>
        <p:sp>
          <p:nvSpPr>
            <p:cNvPr id="91154" name="AutoShape 18"/>
            <p:cNvSpPr>
              <a:spLocks noChangeArrowheads="1"/>
            </p:cNvSpPr>
            <p:nvPr/>
          </p:nvSpPr>
          <p:spPr bwMode="auto">
            <a:xfrm>
              <a:off x="3523" y="1002"/>
              <a:ext cx="1058" cy="879"/>
            </a:xfrm>
            <a:prstGeom prst="cube">
              <a:avLst>
                <a:gd name="adj" fmla="val 25000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156" name="Text Box 20"/>
            <p:cNvSpPr txBox="1">
              <a:spLocks noChangeArrowheads="1"/>
            </p:cNvSpPr>
            <p:nvPr/>
          </p:nvSpPr>
          <p:spPr bwMode="auto">
            <a:xfrm>
              <a:off x="3788" y="1989"/>
              <a:ext cx="494" cy="3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solidFill>
                    <a:srgbClr val="FF0000"/>
                  </a:solidFill>
                </a:rPr>
                <a:t>7cm</a:t>
              </a:r>
            </a:p>
          </p:txBody>
        </p:sp>
        <p:sp>
          <p:nvSpPr>
            <p:cNvPr id="91157" name="Text Box 21"/>
            <p:cNvSpPr txBox="1">
              <a:spLocks noChangeArrowheads="1"/>
            </p:cNvSpPr>
            <p:nvPr/>
          </p:nvSpPr>
          <p:spPr bwMode="auto">
            <a:xfrm>
              <a:off x="4632" y="1159"/>
              <a:ext cx="494" cy="3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solidFill>
                    <a:srgbClr val="FF0000"/>
                  </a:solidFill>
                </a:rPr>
                <a:t>5cm</a:t>
              </a:r>
            </a:p>
          </p:txBody>
        </p:sp>
        <p:sp>
          <p:nvSpPr>
            <p:cNvPr id="91158" name="Text Box 22"/>
            <p:cNvSpPr txBox="1">
              <a:spLocks noChangeArrowheads="1"/>
            </p:cNvSpPr>
            <p:nvPr/>
          </p:nvSpPr>
          <p:spPr bwMode="auto">
            <a:xfrm rot="19121009">
              <a:off x="4385" y="1632"/>
              <a:ext cx="672" cy="3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solidFill>
                    <a:srgbClr val="FF0000"/>
                  </a:solidFill>
                </a:rPr>
                <a:t>6cm</a:t>
              </a:r>
            </a:p>
          </p:txBody>
        </p:sp>
      </p:grpSp>
      <p:grpSp>
        <p:nvGrpSpPr>
          <p:cNvPr id="91159" name="Group 23"/>
          <p:cNvGrpSpPr>
            <a:grpSpLocks/>
          </p:cNvGrpSpPr>
          <p:nvPr/>
        </p:nvGrpSpPr>
        <p:grpSpPr bwMode="auto">
          <a:xfrm>
            <a:off x="228600" y="0"/>
            <a:ext cx="1981200" cy="701675"/>
            <a:chOff x="144" y="0"/>
            <a:chExt cx="1248" cy="442"/>
          </a:xfrm>
        </p:grpSpPr>
        <p:sp>
          <p:nvSpPr>
            <p:cNvPr id="91160" name="Text Box 24"/>
            <p:cNvSpPr txBox="1">
              <a:spLocks noChangeArrowheads="1"/>
            </p:cNvSpPr>
            <p:nvPr/>
          </p:nvSpPr>
          <p:spPr bwMode="auto">
            <a:xfrm>
              <a:off x="144" y="0"/>
              <a:ext cx="124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 b="1" i="0" dirty="0" err="1"/>
                <a:t>Bài</a:t>
              </a:r>
              <a:r>
                <a:rPr lang="en-US" sz="4000" b="1" i="0" dirty="0"/>
                <a:t> 2:</a:t>
              </a:r>
            </a:p>
          </p:txBody>
        </p:sp>
        <p:sp>
          <p:nvSpPr>
            <p:cNvPr id="91161" name="Line 25"/>
            <p:cNvSpPr>
              <a:spLocks noChangeShapeType="1"/>
            </p:cNvSpPr>
            <p:nvPr/>
          </p:nvSpPr>
          <p:spPr bwMode="auto">
            <a:xfrm>
              <a:off x="288" y="384"/>
              <a:ext cx="576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9" name="Right Arrow 38">
            <a:hlinkClick r:id="" action="ppaction://noaction"/>
          </p:cNvPr>
          <p:cNvSpPr/>
          <p:nvPr/>
        </p:nvSpPr>
        <p:spPr>
          <a:xfrm rot="5400000">
            <a:off x="8382000" y="6086501"/>
            <a:ext cx="504056" cy="3238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593592" y="132444"/>
            <a:ext cx="1583574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b="1" u="sng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 3</a:t>
            </a:r>
            <a:endParaRPr lang="en-US" sz="36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 Box 11"/>
          <p:cNvSpPr txBox="1">
            <a:spLocks noChangeArrowheads="1"/>
          </p:cNvSpPr>
          <p:nvPr/>
        </p:nvSpPr>
        <p:spPr bwMode="auto">
          <a:xfrm>
            <a:off x="1551877" y="2572122"/>
            <a:ext cx="838200" cy="5232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/>
              <a:t>8cm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04894741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4.44444E-6 L -0.33091 0.0007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911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545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8351 -4.07407E-6 L 1.66667E-6 -4.07407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911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1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408" name="Group 48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63014156"/>
              </p:ext>
            </p:extLst>
          </p:nvPr>
        </p:nvGraphicFramePr>
        <p:xfrm>
          <a:off x="0" y="0"/>
          <a:ext cx="9144000" cy="7223125"/>
        </p:xfrm>
        <a:graphic>
          <a:graphicData uri="http://schemas.openxmlformats.org/drawingml/2006/table">
            <a:tbl>
              <a:tblPr/>
              <a:tblGrid>
                <a:gridCol w="4572000"/>
                <a:gridCol w="4572000"/>
              </a:tblGrid>
              <a:tr h="297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</a:rPr>
                        <a:t>Cách</a:t>
                      </a: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</a:rPr>
                        <a:t> 1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</a:rPr>
                        <a:t>: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Chia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khối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gỗ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thành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hình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hộp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chữ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nhật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như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sau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Cách 2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: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Chia khối gỗ thành hình hộp chữ nhật như sau: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1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Thể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tích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của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hình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hộp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chữ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nhật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(1): 12 x 8 x 5 = 480 (cm</a:t>
                      </a:r>
                      <a:r>
                        <a:rPr kumimoji="0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Chiều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dài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của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hình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hộp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thứ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(2)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là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 – 8 = 7 (cm)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Thể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tích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của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hình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hộp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chữ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nhật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(2):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 x 6 x 5 = 210 (cm</a:t>
                      </a:r>
                      <a:r>
                        <a:rPr kumimoji="0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Thể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tích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của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khối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gỗ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là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480 + 210 = 690 (cm</a:t>
                      </a:r>
                      <a:r>
                        <a:rPr kumimoji="0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         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Đáp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số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 690 cm</a:t>
                      </a:r>
                      <a:r>
                        <a:rPr kumimoji="0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Thể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tích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của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hình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hộp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chữ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nhật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(1):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 x 6 x 5 = 450 (cm</a:t>
                      </a:r>
                      <a:r>
                        <a:rPr kumimoji="0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Chiều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rộng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của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hình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hộp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thứ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(2)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là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 – 6 = 6 (cm)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Thể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tích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của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hình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hộp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chữ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nhật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(2):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 x 6 x 5 = 240 (cm</a:t>
                      </a:r>
                      <a:r>
                        <a:rPr kumimoji="0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Thể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tích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của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khối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gỗ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là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450 + 240 = 690 (cm</a:t>
                      </a:r>
                      <a:r>
                        <a:rPr kumimoji="0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          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Đáp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số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 690 cm</a:t>
                      </a:r>
                      <a:r>
                        <a:rPr kumimoji="0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5409" name="Group 49"/>
          <p:cNvGrpSpPr>
            <a:grpSpLocks/>
          </p:cNvGrpSpPr>
          <p:nvPr/>
        </p:nvGrpSpPr>
        <p:grpSpPr bwMode="auto">
          <a:xfrm>
            <a:off x="685800" y="1143000"/>
            <a:ext cx="3086100" cy="1371600"/>
            <a:chOff x="1980" y="3243"/>
            <a:chExt cx="2162" cy="1083"/>
          </a:xfrm>
        </p:grpSpPr>
        <p:sp>
          <p:nvSpPr>
            <p:cNvPr id="15410" name="Line 50"/>
            <p:cNvSpPr>
              <a:spLocks noChangeShapeType="1"/>
            </p:cNvSpPr>
            <p:nvPr/>
          </p:nvSpPr>
          <p:spPr bwMode="auto">
            <a:xfrm flipV="1">
              <a:off x="1984" y="3243"/>
              <a:ext cx="718" cy="723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round/>
              <a:headEnd/>
              <a:tailEnd/>
            </a:ln>
            <a:effectLst>
              <a:prstShdw prst="shdw17" dist="17961" dir="2700000">
                <a:srgbClr val="FF6600">
                  <a:gamma/>
                  <a:shade val="60000"/>
                  <a:invGamma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1" name="Line 51"/>
            <p:cNvSpPr>
              <a:spLocks noChangeShapeType="1"/>
            </p:cNvSpPr>
            <p:nvPr/>
          </p:nvSpPr>
          <p:spPr bwMode="auto">
            <a:xfrm flipV="1">
              <a:off x="2706" y="3603"/>
              <a:ext cx="356" cy="366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round/>
              <a:headEnd/>
              <a:tailEnd/>
            </a:ln>
            <a:effectLst>
              <a:prstShdw prst="shdw17" dist="17961" dir="2700000">
                <a:srgbClr val="FF6600">
                  <a:gamma/>
                  <a:shade val="60000"/>
                  <a:invGamma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2" name="Line 52"/>
            <p:cNvSpPr>
              <a:spLocks noChangeShapeType="1"/>
            </p:cNvSpPr>
            <p:nvPr/>
          </p:nvSpPr>
          <p:spPr bwMode="auto">
            <a:xfrm>
              <a:off x="1980" y="3960"/>
              <a:ext cx="720" cy="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round/>
              <a:headEnd/>
              <a:tailEnd/>
            </a:ln>
            <a:effectLst>
              <a:prstShdw prst="shdw17" dist="17961" dir="2700000">
                <a:srgbClr val="FF6600">
                  <a:gamma/>
                  <a:shade val="60000"/>
                  <a:invGamma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3" name="Line 53"/>
            <p:cNvSpPr>
              <a:spLocks noChangeShapeType="1"/>
            </p:cNvSpPr>
            <p:nvPr/>
          </p:nvSpPr>
          <p:spPr bwMode="auto">
            <a:xfrm>
              <a:off x="1980" y="3960"/>
              <a:ext cx="0" cy="36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round/>
              <a:headEnd/>
              <a:tailEnd/>
            </a:ln>
            <a:effectLst>
              <a:prstShdw prst="shdw17" dist="17961" dir="2700000">
                <a:srgbClr val="FF6600">
                  <a:gamma/>
                  <a:shade val="60000"/>
                  <a:invGamma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4" name="Line 54"/>
            <p:cNvSpPr>
              <a:spLocks noChangeShapeType="1"/>
            </p:cNvSpPr>
            <p:nvPr/>
          </p:nvSpPr>
          <p:spPr bwMode="auto">
            <a:xfrm>
              <a:off x="2689" y="3966"/>
              <a:ext cx="0" cy="36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round/>
              <a:headEnd/>
              <a:tailEnd/>
            </a:ln>
            <a:effectLst>
              <a:prstShdw prst="shdw17" dist="17961" dir="2700000">
                <a:srgbClr val="FF6600">
                  <a:gamma/>
                  <a:shade val="60000"/>
                  <a:invGamma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5" name="Line 55"/>
            <p:cNvSpPr>
              <a:spLocks noChangeShapeType="1"/>
            </p:cNvSpPr>
            <p:nvPr/>
          </p:nvSpPr>
          <p:spPr bwMode="auto">
            <a:xfrm>
              <a:off x="1982" y="4323"/>
              <a:ext cx="720" cy="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round/>
              <a:headEnd/>
              <a:tailEnd/>
            </a:ln>
            <a:effectLst>
              <a:prstShdw prst="shdw17" dist="17961" dir="2700000">
                <a:srgbClr val="FF6600">
                  <a:gamma/>
                  <a:shade val="60000"/>
                  <a:invGamma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6" name="Line 56"/>
            <p:cNvSpPr>
              <a:spLocks noChangeShapeType="1"/>
            </p:cNvSpPr>
            <p:nvPr/>
          </p:nvSpPr>
          <p:spPr bwMode="auto">
            <a:xfrm flipV="1">
              <a:off x="2708" y="3951"/>
              <a:ext cx="356" cy="366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round/>
              <a:headEnd/>
              <a:tailEnd/>
            </a:ln>
            <a:effectLst>
              <a:prstShdw prst="shdw17" dist="17961" dir="2700000">
                <a:srgbClr val="FF6600">
                  <a:gamma/>
                  <a:shade val="60000"/>
                  <a:invGamma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7" name="Line 57"/>
            <p:cNvSpPr>
              <a:spLocks noChangeShapeType="1"/>
            </p:cNvSpPr>
            <p:nvPr/>
          </p:nvSpPr>
          <p:spPr bwMode="auto">
            <a:xfrm>
              <a:off x="3070" y="3600"/>
              <a:ext cx="0" cy="36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round/>
              <a:headEnd/>
              <a:tailEnd/>
            </a:ln>
            <a:effectLst>
              <a:prstShdw prst="shdw17" dist="17961" dir="2700000">
                <a:srgbClr val="FF6600">
                  <a:gamma/>
                  <a:shade val="60000"/>
                  <a:invGamma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8" name="Line 58"/>
            <p:cNvSpPr>
              <a:spLocks noChangeShapeType="1"/>
            </p:cNvSpPr>
            <p:nvPr/>
          </p:nvSpPr>
          <p:spPr bwMode="auto">
            <a:xfrm flipV="1">
              <a:off x="3782" y="3243"/>
              <a:ext cx="356" cy="366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round/>
              <a:headEnd/>
              <a:tailEnd/>
            </a:ln>
            <a:effectLst>
              <a:prstShdw prst="shdw17" dist="17961" dir="2700000">
                <a:srgbClr val="FF6600">
                  <a:gamma/>
                  <a:shade val="60000"/>
                  <a:invGamma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9" name="Line 59"/>
            <p:cNvSpPr>
              <a:spLocks noChangeShapeType="1"/>
            </p:cNvSpPr>
            <p:nvPr/>
          </p:nvSpPr>
          <p:spPr bwMode="auto">
            <a:xfrm>
              <a:off x="3782" y="3603"/>
              <a:ext cx="0" cy="36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round/>
              <a:headEnd/>
              <a:tailEnd/>
            </a:ln>
            <a:effectLst>
              <a:prstShdw prst="shdw17" dist="17961" dir="2700000">
                <a:srgbClr val="FF6600">
                  <a:gamma/>
                  <a:shade val="60000"/>
                  <a:invGamma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20" name="Line 60"/>
            <p:cNvSpPr>
              <a:spLocks noChangeShapeType="1"/>
            </p:cNvSpPr>
            <p:nvPr/>
          </p:nvSpPr>
          <p:spPr bwMode="auto">
            <a:xfrm>
              <a:off x="4142" y="3243"/>
              <a:ext cx="0" cy="36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round/>
              <a:headEnd/>
              <a:tailEnd/>
            </a:ln>
            <a:effectLst>
              <a:prstShdw prst="shdw17" dist="17961" dir="2700000">
                <a:srgbClr val="FF6600">
                  <a:gamma/>
                  <a:shade val="60000"/>
                  <a:invGamma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21" name="Line 61"/>
            <p:cNvSpPr>
              <a:spLocks noChangeShapeType="1"/>
            </p:cNvSpPr>
            <p:nvPr/>
          </p:nvSpPr>
          <p:spPr bwMode="auto">
            <a:xfrm flipV="1">
              <a:off x="3782" y="3603"/>
              <a:ext cx="356" cy="366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round/>
              <a:headEnd/>
              <a:tailEnd/>
            </a:ln>
            <a:effectLst>
              <a:prstShdw prst="shdw17" dist="17961" dir="2700000">
                <a:srgbClr val="FF6600">
                  <a:gamma/>
                  <a:shade val="60000"/>
                  <a:invGamma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22" name="Line 62"/>
            <p:cNvSpPr>
              <a:spLocks noChangeShapeType="1"/>
            </p:cNvSpPr>
            <p:nvPr/>
          </p:nvSpPr>
          <p:spPr bwMode="auto">
            <a:xfrm>
              <a:off x="3062" y="3603"/>
              <a:ext cx="720" cy="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round/>
              <a:headEnd/>
              <a:tailEnd/>
            </a:ln>
            <a:effectLst>
              <a:prstShdw prst="shdw17" dist="17961" dir="2700000">
                <a:srgbClr val="FF6600">
                  <a:gamma/>
                  <a:shade val="60000"/>
                  <a:invGamma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23" name="Line 63"/>
            <p:cNvSpPr>
              <a:spLocks noChangeShapeType="1"/>
            </p:cNvSpPr>
            <p:nvPr/>
          </p:nvSpPr>
          <p:spPr bwMode="auto">
            <a:xfrm>
              <a:off x="3077" y="3948"/>
              <a:ext cx="703" cy="12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round/>
              <a:headEnd/>
              <a:tailEnd/>
            </a:ln>
            <a:effectLst>
              <a:prstShdw prst="shdw17" dist="17961" dir="2700000">
                <a:srgbClr val="FF6600">
                  <a:gamma/>
                  <a:shade val="60000"/>
                  <a:invGamma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24" name="Line 64"/>
            <p:cNvSpPr>
              <a:spLocks noChangeShapeType="1"/>
            </p:cNvSpPr>
            <p:nvPr/>
          </p:nvSpPr>
          <p:spPr bwMode="auto">
            <a:xfrm flipH="1">
              <a:off x="2702" y="3243"/>
              <a:ext cx="1440" cy="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round/>
              <a:headEnd/>
              <a:tailEnd/>
            </a:ln>
            <a:effectLst>
              <a:prstShdw prst="shdw17" dist="17961" dir="2700000">
                <a:srgbClr val="FF6600">
                  <a:gamma/>
                  <a:shade val="60000"/>
                  <a:invGamma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425" name="Group 65"/>
          <p:cNvGrpSpPr>
            <a:grpSpLocks/>
          </p:cNvGrpSpPr>
          <p:nvPr/>
        </p:nvGrpSpPr>
        <p:grpSpPr bwMode="auto">
          <a:xfrm>
            <a:off x="5029200" y="1104900"/>
            <a:ext cx="3086100" cy="1371600"/>
            <a:chOff x="1980" y="3243"/>
            <a:chExt cx="2162" cy="1083"/>
          </a:xfrm>
        </p:grpSpPr>
        <p:sp>
          <p:nvSpPr>
            <p:cNvPr id="15426" name="Line 66"/>
            <p:cNvSpPr>
              <a:spLocks noChangeShapeType="1"/>
            </p:cNvSpPr>
            <p:nvPr/>
          </p:nvSpPr>
          <p:spPr bwMode="auto">
            <a:xfrm flipV="1">
              <a:off x="1984" y="3243"/>
              <a:ext cx="718" cy="723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  <a:effectLst>
              <a:prstShdw prst="shdw17" dist="17961" dir="2700000">
                <a:srgbClr val="008000">
                  <a:gamma/>
                  <a:shade val="60000"/>
                  <a:invGamma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27" name="Line 67"/>
            <p:cNvSpPr>
              <a:spLocks noChangeShapeType="1"/>
            </p:cNvSpPr>
            <p:nvPr/>
          </p:nvSpPr>
          <p:spPr bwMode="auto">
            <a:xfrm flipV="1">
              <a:off x="2706" y="3603"/>
              <a:ext cx="356" cy="366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  <a:effectLst>
              <a:prstShdw prst="shdw17" dist="17961" dir="2700000">
                <a:srgbClr val="008000">
                  <a:gamma/>
                  <a:shade val="60000"/>
                  <a:invGamma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28" name="Line 68"/>
            <p:cNvSpPr>
              <a:spLocks noChangeShapeType="1"/>
            </p:cNvSpPr>
            <p:nvPr/>
          </p:nvSpPr>
          <p:spPr bwMode="auto">
            <a:xfrm>
              <a:off x="1980" y="3960"/>
              <a:ext cx="720" cy="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  <a:effectLst>
              <a:prstShdw prst="shdw17" dist="17961" dir="2700000">
                <a:srgbClr val="008000">
                  <a:gamma/>
                  <a:shade val="60000"/>
                  <a:invGamma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29" name="Line 69"/>
            <p:cNvSpPr>
              <a:spLocks noChangeShapeType="1"/>
            </p:cNvSpPr>
            <p:nvPr/>
          </p:nvSpPr>
          <p:spPr bwMode="auto">
            <a:xfrm>
              <a:off x="1980" y="3960"/>
              <a:ext cx="0" cy="36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  <a:effectLst>
              <a:prstShdw prst="shdw17" dist="17961" dir="2700000">
                <a:srgbClr val="008000">
                  <a:gamma/>
                  <a:shade val="60000"/>
                  <a:invGamma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30" name="Line 70"/>
            <p:cNvSpPr>
              <a:spLocks noChangeShapeType="1"/>
            </p:cNvSpPr>
            <p:nvPr/>
          </p:nvSpPr>
          <p:spPr bwMode="auto">
            <a:xfrm>
              <a:off x="2689" y="3966"/>
              <a:ext cx="0" cy="36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  <a:effectLst>
              <a:prstShdw prst="shdw17" dist="17961" dir="2700000">
                <a:srgbClr val="008000">
                  <a:gamma/>
                  <a:shade val="60000"/>
                  <a:invGamma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31" name="Line 71"/>
            <p:cNvSpPr>
              <a:spLocks noChangeShapeType="1"/>
            </p:cNvSpPr>
            <p:nvPr/>
          </p:nvSpPr>
          <p:spPr bwMode="auto">
            <a:xfrm>
              <a:off x="1982" y="4323"/>
              <a:ext cx="720" cy="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  <a:effectLst>
              <a:prstShdw prst="shdw17" dist="17961" dir="2700000">
                <a:srgbClr val="008000">
                  <a:gamma/>
                  <a:shade val="60000"/>
                  <a:invGamma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32" name="Line 72"/>
            <p:cNvSpPr>
              <a:spLocks noChangeShapeType="1"/>
            </p:cNvSpPr>
            <p:nvPr/>
          </p:nvSpPr>
          <p:spPr bwMode="auto">
            <a:xfrm flipV="1">
              <a:off x="2708" y="3951"/>
              <a:ext cx="356" cy="366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  <a:effectLst>
              <a:prstShdw prst="shdw17" dist="17961" dir="2700000">
                <a:srgbClr val="008000">
                  <a:gamma/>
                  <a:shade val="60000"/>
                  <a:invGamma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33" name="Line 73"/>
            <p:cNvSpPr>
              <a:spLocks noChangeShapeType="1"/>
            </p:cNvSpPr>
            <p:nvPr/>
          </p:nvSpPr>
          <p:spPr bwMode="auto">
            <a:xfrm>
              <a:off x="3070" y="3600"/>
              <a:ext cx="0" cy="36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  <a:effectLst>
              <a:prstShdw prst="shdw17" dist="17961" dir="2700000">
                <a:srgbClr val="008000">
                  <a:gamma/>
                  <a:shade val="60000"/>
                  <a:invGamma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34" name="Line 74"/>
            <p:cNvSpPr>
              <a:spLocks noChangeShapeType="1"/>
            </p:cNvSpPr>
            <p:nvPr/>
          </p:nvSpPr>
          <p:spPr bwMode="auto">
            <a:xfrm flipV="1">
              <a:off x="3782" y="3243"/>
              <a:ext cx="356" cy="366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  <a:effectLst>
              <a:prstShdw prst="shdw17" dist="17961" dir="2700000">
                <a:srgbClr val="008000">
                  <a:gamma/>
                  <a:shade val="60000"/>
                  <a:invGamma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35" name="Line 75"/>
            <p:cNvSpPr>
              <a:spLocks noChangeShapeType="1"/>
            </p:cNvSpPr>
            <p:nvPr/>
          </p:nvSpPr>
          <p:spPr bwMode="auto">
            <a:xfrm>
              <a:off x="3782" y="3603"/>
              <a:ext cx="0" cy="36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  <a:effectLst>
              <a:prstShdw prst="shdw17" dist="17961" dir="2700000">
                <a:srgbClr val="008000">
                  <a:gamma/>
                  <a:shade val="60000"/>
                  <a:invGamma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36" name="Line 76"/>
            <p:cNvSpPr>
              <a:spLocks noChangeShapeType="1"/>
            </p:cNvSpPr>
            <p:nvPr/>
          </p:nvSpPr>
          <p:spPr bwMode="auto">
            <a:xfrm>
              <a:off x="4142" y="3243"/>
              <a:ext cx="0" cy="36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  <a:effectLst>
              <a:prstShdw prst="shdw17" dist="17961" dir="2700000">
                <a:srgbClr val="008000">
                  <a:gamma/>
                  <a:shade val="60000"/>
                  <a:invGamma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37" name="Line 77"/>
            <p:cNvSpPr>
              <a:spLocks noChangeShapeType="1"/>
            </p:cNvSpPr>
            <p:nvPr/>
          </p:nvSpPr>
          <p:spPr bwMode="auto">
            <a:xfrm flipV="1">
              <a:off x="3782" y="3603"/>
              <a:ext cx="356" cy="366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  <a:effectLst>
              <a:prstShdw prst="shdw17" dist="17961" dir="2700000">
                <a:srgbClr val="008000">
                  <a:gamma/>
                  <a:shade val="60000"/>
                  <a:invGamma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38" name="Line 78"/>
            <p:cNvSpPr>
              <a:spLocks noChangeShapeType="1"/>
            </p:cNvSpPr>
            <p:nvPr/>
          </p:nvSpPr>
          <p:spPr bwMode="auto">
            <a:xfrm>
              <a:off x="3062" y="3603"/>
              <a:ext cx="720" cy="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  <a:effectLst>
              <a:prstShdw prst="shdw17" dist="17961" dir="2700000">
                <a:srgbClr val="008000">
                  <a:gamma/>
                  <a:shade val="60000"/>
                  <a:invGamma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39" name="Line 79"/>
            <p:cNvSpPr>
              <a:spLocks noChangeShapeType="1"/>
            </p:cNvSpPr>
            <p:nvPr/>
          </p:nvSpPr>
          <p:spPr bwMode="auto">
            <a:xfrm>
              <a:off x="3077" y="3948"/>
              <a:ext cx="703" cy="12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  <a:effectLst>
              <a:prstShdw prst="shdw17" dist="17961" dir="2700000">
                <a:srgbClr val="008000">
                  <a:gamma/>
                  <a:shade val="60000"/>
                  <a:invGamma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40" name="Line 80"/>
            <p:cNvSpPr>
              <a:spLocks noChangeShapeType="1"/>
            </p:cNvSpPr>
            <p:nvPr/>
          </p:nvSpPr>
          <p:spPr bwMode="auto">
            <a:xfrm flipH="1">
              <a:off x="2702" y="3243"/>
              <a:ext cx="1440" cy="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  <a:effectLst>
              <a:prstShdw prst="shdw17" dist="17961" dir="2700000">
                <a:srgbClr val="008000">
                  <a:gamma/>
                  <a:shade val="60000"/>
                  <a:invGamma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442" name="Line 82"/>
          <p:cNvSpPr>
            <a:spLocks noChangeShapeType="1"/>
          </p:cNvSpPr>
          <p:nvPr/>
        </p:nvSpPr>
        <p:spPr bwMode="auto">
          <a:xfrm flipV="1">
            <a:off x="2209800" y="1143000"/>
            <a:ext cx="609600" cy="457200"/>
          </a:xfrm>
          <a:prstGeom prst="line">
            <a:avLst/>
          </a:prstGeom>
          <a:noFill/>
          <a:ln w="38100">
            <a:solidFill>
              <a:srgbClr val="80008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43" name="Line 83"/>
          <p:cNvSpPr>
            <a:spLocks noChangeShapeType="1"/>
          </p:cNvSpPr>
          <p:nvPr/>
        </p:nvSpPr>
        <p:spPr bwMode="auto">
          <a:xfrm flipH="1">
            <a:off x="5562600" y="1524000"/>
            <a:ext cx="990600" cy="0"/>
          </a:xfrm>
          <a:prstGeom prst="line">
            <a:avLst/>
          </a:prstGeom>
          <a:noFill/>
          <a:ln w="38100">
            <a:solidFill>
              <a:srgbClr val="80008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45" name="Text Box 85"/>
          <p:cNvSpPr txBox="1">
            <a:spLocks noChangeArrowheads="1"/>
          </p:cNvSpPr>
          <p:nvPr/>
        </p:nvSpPr>
        <p:spPr bwMode="auto">
          <a:xfrm>
            <a:off x="2514600" y="762000"/>
            <a:ext cx="742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rgbClr val="008080"/>
                </a:solidFill>
              </a:rPr>
              <a:t>15cm</a:t>
            </a:r>
          </a:p>
        </p:txBody>
      </p:sp>
      <p:sp>
        <p:nvSpPr>
          <p:cNvPr id="15446" name="Text Box 86"/>
          <p:cNvSpPr txBox="1">
            <a:spLocks noChangeArrowheads="1"/>
          </p:cNvSpPr>
          <p:nvPr/>
        </p:nvSpPr>
        <p:spPr bwMode="auto">
          <a:xfrm>
            <a:off x="3810000" y="1219200"/>
            <a:ext cx="615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rgbClr val="008080"/>
                </a:solidFill>
              </a:rPr>
              <a:t>5cm</a:t>
            </a:r>
          </a:p>
        </p:txBody>
      </p:sp>
      <p:sp>
        <p:nvSpPr>
          <p:cNvPr id="15447" name="Text Box 87"/>
          <p:cNvSpPr txBox="1">
            <a:spLocks noChangeArrowheads="1"/>
          </p:cNvSpPr>
          <p:nvPr/>
        </p:nvSpPr>
        <p:spPr bwMode="auto">
          <a:xfrm>
            <a:off x="3505200" y="1828800"/>
            <a:ext cx="615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rgbClr val="008080"/>
                </a:solidFill>
              </a:rPr>
              <a:t>6cm</a:t>
            </a:r>
          </a:p>
        </p:txBody>
      </p:sp>
      <p:sp>
        <p:nvSpPr>
          <p:cNvPr id="15448" name="Text Box 88"/>
          <p:cNvSpPr txBox="1">
            <a:spLocks noChangeArrowheads="1"/>
          </p:cNvSpPr>
          <p:nvPr/>
        </p:nvSpPr>
        <p:spPr bwMode="auto">
          <a:xfrm>
            <a:off x="838200" y="2590800"/>
            <a:ext cx="615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rgbClr val="008080"/>
                </a:solidFill>
              </a:rPr>
              <a:t>8cm</a:t>
            </a:r>
          </a:p>
        </p:txBody>
      </p:sp>
      <p:sp>
        <p:nvSpPr>
          <p:cNvPr id="15449" name="Text Box 89"/>
          <p:cNvSpPr txBox="1">
            <a:spLocks noChangeArrowheads="1"/>
          </p:cNvSpPr>
          <p:nvPr/>
        </p:nvSpPr>
        <p:spPr bwMode="auto">
          <a:xfrm>
            <a:off x="381000" y="1219200"/>
            <a:ext cx="742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rgbClr val="008080"/>
                </a:solidFill>
              </a:rPr>
              <a:t>12cm</a:t>
            </a:r>
          </a:p>
        </p:txBody>
      </p:sp>
      <p:sp>
        <p:nvSpPr>
          <p:cNvPr id="15450" name="Text Box 90"/>
          <p:cNvSpPr txBox="1">
            <a:spLocks noChangeArrowheads="1"/>
          </p:cNvSpPr>
          <p:nvPr/>
        </p:nvSpPr>
        <p:spPr bwMode="auto">
          <a:xfrm>
            <a:off x="685800" y="381000"/>
            <a:ext cx="82296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endParaRPr lang="en-US" sz="2400" b="1"/>
          </a:p>
          <a:p>
            <a:endParaRPr lang="en-US" sz="2400" b="1"/>
          </a:p>
        </p:txBody>
      </p:sp>
      <p:sp>
        <p:nvSpPr>
          <p:cNvPr id="15451" name="Text Box 91"/>
          <p:cNvSpPr txBox="1">
            <a:spLocks noChangeArrowheads="1"/>
          </p:cNvSpPr>
          <p:nvPr/>
        </p:nvSpPr>
        <p:spPr bwMode="auto">
          <a:xfrm>
            <a:off x="6553200" y="685800"/>
            <a:ext cx="742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15cm</a:t>
            </a:r>
          </a:p>
        </p:txBody>
      </p:sp>
      <p:sp>
        <p:nvSpPr>
          <p:cNvPr id="15452" name="Text Box 92"/>
          <p:cNvSpPr txBox="1">
            <a:spLocks noChangeArrowheads="1"/>
          </p:cNvSpPr>
          <p:nvPr/>
        </p:nvSpPr>
        <p:spPr bwMode="auto">
          <a:xfrm>
            <a:off x="8229600" y="1143000"/>
            <a:ext cx="615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8080"/>
                </a:solidFill>
              </a:rPr>
              <a:t>5cm</a:t>
            </a:r>
          </a:p>
        </p:txBody>
      </p:sp>
      <p:sp>
        <p:nvSpPr>
          <p:cNvPr id="15453" name="Text Box 93"/>
          <p:cNvSpPr txBox="1">
            <a:spLocks noChangeArrowheads="1"/>
          </p:cNvSpPr>
          <p:nvPr/>
        </p:nvSpPr>
        <p:spPr bwMode="auto">
          <a:xfrm>
            <a:off x="7924800" y="1752600"/>
            <a:ext cx="615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6cm</a:t>
            </a:r>
          </a:p>
        </p:txBody>
      </p:sp>
      <p:sp>
        <p:nvSpPr>
          <p:cNvPr id="15454" name="Text Box 94"/>
          <p:cNvSpPr txBox="1">
            <a:spLocks noChangeArrowheads="1"/>
          </p:cNvSpPr>
          <p:nvPr/>
        </p:nvSpPr>
        <p:spPr bwMode="auto">
          <a:xfrm>
            <a:off x="5181600" y="2514600"/>
            <a:ext cx="615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8cm</a:t>
            </a:r>
          </a:p>
        </p:txBody>
      </p:sp>
      <p:sp>
        <p:nvSpPr>
          <p:cNvPr id="15455" name="Text Box 95"/>
          <p:cNvSpPr txBox="1">
            <a:spLocks noChangeArrowheads="1"/>
          </p:cNvSpPr>
          <p:nvPr/>
        </p:nvSpPr>
        <p:spPr bwMode="auto">
          <a:xfrm>
            <a:off x="4724400" y="1219200"/>
            <a:ext cx="742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12cm</a:t>
            </a:r>
          </a:p>
        </p:txBody>
      </p:sp>
      <p:sp>
        <p:nvSpPr>
          <p:cNvPr id="15456" name="Text Box 96"/>
          <p:cNvSpPr txBox="1">
            <a:spLocks noChangeArrowheads="1"/>
          </p:cNvSpPr>
          <p:nvPr/>
        </p:nvSpPr>
        <p:spPr bwMode="auto">
          <a:xfrm>
            <a:off x="1447800" y="1371600"/>
            <a:ext cx="463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(1)</a:t>
            </a:r>
          </a:p>
        </p:txBody>
      </p:sp>
      <p:sp>
        <p:nvSpPr>
          <p:cNvPr id="15457" name="Text Box 97"/>
          <p:cNvSpPr txBox="1">
            <a:spLocks noChangeArrowheads="1"/>
          </p:cNvSpPr>
          <p:nvPr/>
        </p:nvSpPr>
        <p:spPr bwMode="auto">
          <a:xfrm>
            <a:off x="2740025" y="1179513"/>
            <a:ext cx="463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(2)</a:t>
            </a:r>
          </a:p>
        </p:txBody>
      </p:sp>
      <p:sp>
        <p:nvSpPr>
          <p:cNvPr id="15458" name="Text Box 98"/>
          <p:cNvSpPr txBox="1">
            <a:spLocks noChangeArrowheads="1"/>
          </p:cNvSpPr>
          <p:nvPr/>
        </p:nvSpPr>
        <p:spPr bwMode="auto">
          <a:xfrm>
            <a:off x="5562600" y="1600200"/>
            <a:ext cx="463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(2)</a:t>
            </a:r>
          </a:p>
        </p:txBody>
      </p:sp>
      <p:sp>
        <p:nvSpPr>
          <p:cNvPr id="15459" name="Text Box 99"/>
          <p:cNvSpPr txBox="1">
            <a:spLocks noChangeArrowheads="1"/>
          </p:cNvSpPr>
          <p:nvPr/>
        </p:nvSpPr>
        <p:spPr bwMode="auto">
          <a:xfrm>
            <a:off x="6397625" y="1103313"/>
            <a:ext cx="463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(1)</a:t>
            </a:r>
          </a:p>
        </p:txBody>
      </p:sp>
    </p:spTree>
    <p:extLst>
      <p:ext uri="{BB962C8B-B14F-4D97-AF65-F5344CB8AC3E}">
        <p14:creationId xmlns:p14="http://schemas.microsoft.com/office/powerpoint/2010/main" val="673599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4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4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4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4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4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4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5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4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4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4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4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4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4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4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4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4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5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4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4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4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5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4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4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4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5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4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5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4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4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4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5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54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54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54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5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54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54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54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5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54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54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54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5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5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5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54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5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54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54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54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5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5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5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54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5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5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54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54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5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54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54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54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5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54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54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54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5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1150"/>
                            </p:stCondLst>
                            <p:childTnLst>
                              <p:par>
                                <p:cTn id="114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6" dur="2000"/>
                                        <p:tgtEl>
                                          <p:spTgt spid="15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42" grpId="0" animBg="1"/>
      <p:bldP spid="15443" grpId="0" animBg="1"/>
      <p:bldP spid="15445" grpId="0"/>
      <p:bldP spid="15446" grpId="0"/>
      <p:bldP spid="15447" grpId="0"/>
      <p:bldP spid="15448" grpId="0"/>
      <p:bldP spid="15449" grpId="0"/>
      <p:bldP spid="15451" grpId="0"/>
      <p:bldP spid="15452" grpId="0"/>
      <p:bldP spid="15453" grpId="0"/>
      <p:bldP spid="15454" grpId="0"/>
      <p:bldP spid="15455" grpId="0"/>
      <p:bldP spid="15456" grpId="0"/>
      <p:bldP spid="15457" grpId="0"/>
      <p:bldP spid="15458" grpId="0"/>
      <p:bldP spid="1545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176" name="Group 40"/>
          <p:cNvGrpSpPr>
            <a:grpSpLocks/>
          </p:cNvGrpSpPr>
          <p:nvPr/>
        </p:nvGrpSpPr>
        <p:grpSpPr bwMode="auto">
          <a:xfrm>
            <a:off x="179443" y="728281"/>
            <a:ext cx="6337296" cy="1961670"/>
            <a:chOff x="77" y="450"/>
            <a:chExt cx="3103" cy="1691"/>
          </a:xfrm>
          <a:solidFill>
            <a:schemeClr val="accent3">
              <a:lumMod val="75000"/>
            </a:schemeClr>
          </a:solidFill>
        </p:grpSpPr>
        <p:sp>
          <p:nvSpPr>
            <p:cNvPr id="91142" name="AutoShape 6"/>
            <p:cNvSpPr>
              <a:spLocks noChangeArrowheads="1"/>
            </p:cNvSpPr>
            <p:nvPr/>
          </p:nvSpPr>
          <p:spPr bwMode="auto">
            <a:xfrm>
              <a:off x="407" y="849"/>
              <a:ext cx="1578" cy="1292"/>
            </a:xfrm>
            <a:prstGeom prst="cube">
              <a:avLst>
                <a:gd name="adj" fmla="val 42884"/>
              </a:avLst>
            </a:prstGeom>
            <a:solidFill>
              <a:srgbClr val="0066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1144" name="Group 8"/>
            <p:cNvGrpSpPr>
              <a:grpSpLocks/>
            </p:cNvGrpSpPr>
            <p:nvPr/>
          </p:nvGrpSpPr>
          <p:grpSpPr bwMode="auto">
            <a:xfrm>
              <a:off x="1853" y="849"/>
              <a:ext cx="904" cy="1015"/>
              <a:chOff x="2957" y="648"/>
              <a:chExt cx="904" cy="1015"/>
            </a:xfrm>
            <a:grpFill/>
          </p:grpSpPr>
          <p:sp>
            <p:nvSpPr>
              <p:cNvPr id="91145" name="AutoShape 9"/>
              <p:cNvSpPr>
                <a:spLocks noChangeArrowheads="1"/>
              </p:cNvSpPr>
              <p:nvPr/>
            </p:nvSpPr>
            <p:spPr bwMode="auto">
              <a:xfrm>
                <a:off x="2957" y="648"/>
                <a:ext cx="904" cy="1015"/>
              </a:xfrm>
              <a:prstGeom prst="cube">
                <a:avLst>
                  <a:gd name="adj" fmla="val 25000"/>
                </a:avLst>
              </a:prstGeom>
              <a:solidFill>
                <a:srgbClr val="006600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146" name="Line 10"/>
              <p:cNvSpPr>
                <a:spLocks noChangeShapeType="1"/>
              </p:cNvSpPr>
              <p:nvPr/>
            </p:nvSpPr>
            <p:spPr bwMode="auto">
              <a:xfrm flipV="1">
                <a:off x="2957" y="648"/>
                <a:ext cx="132" cy="249"/>
              </a:xfrm>
              <a:prstGeom prst="line">
                <a:avLst/>
              </a:prstGeom>
              <a:grpFill/>
              <a:ln w="2540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1147" name="Text Box 11"/>
            <p:cNvSpPr txBox="1">
              <a:spLocks noChangeArrowheads="1"/>
            </p:cNvSpPr>
            <p:nvPr/>
          </p:nvSpPr>
          <p:spPr bwMode="auto">
            <a:xfrm>
              <a:off x="77" y="833"/>
              <a:ext cx="672" cy="32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/>
                <a:t>12cm</a:t>
              </a:r>
            </a:p>
          </p:txBody>
        </p:sp>
        <p:sp>
          <p:nvSpPr>
            <p:cNvPr id="91148" name="Text Box 12"/>
            <p:cNvSpPr txBox="1">
              <a:spLocks noChangeArrowheads="1"/>
            </p:cNvSpPr>
            <p:nvPr/>
          </p:nvSpPr>
          <p:spPr bwMode="auto">
            <a:xfrm>
              <a:off x="1752" y="450"/>
              <a:ext cx="720" cy="32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/>
                <a:t>15cm</a:t>
              </a:r>
            </a:p>
          </p:txBody>
        </p:sp>
        <p:sp>
          <p:nvSpPr>
            <p:cNvPr id="91150" name="Text Box 14"/>
            <p:cNvSpPr txBox="1">
              <a:spLocks noChangeArrowheads="1"/>
            </p:cNvSpPr>
            <p:nvPr/>
          </p:nvSpPr>
          <p:spPr bwMode="auto">
            <a:xfrm>
              <a:off x="2742" y="906"/>
              <a:ext cx="438" cy="45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/>
                <a:t>5cm</a:t>
              </a:r>
            </a:p>
          </p:txBody>
        </p:sp>
        <p:sp>
          <p:nvSpPr>
            <p:cNvPr id="91151" name="Text Box 15"/>
            <p:cNvSpPr txBox="1">
              <a:spLocks noChangeArrowheads="1"/>
            </p:cNvSpPr>
            <p:nvPr/>
          </p:nvSpPr>
          <p:spPr bwMode="auto">
            <a:xfrm>
              <a:off x="2651" y="1578"/>
              <a:ext cx="408" cy="45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/>
                <a:t>6cm</a:t>
              </a:r>
            </a:p>
          </p:txBody>
        </p:sp>
      </p:grpSp>
      <p:grpSp>
        <p:nvGrpSpPr>
          <p:cNvPr id="91179" name="Group 43"/>
          <p:cNvGrpSpPr>
            <a:grpSpLocks/>
          </p:cNvGrpSpPr>
          <p:nvPr/>
        </p:nvGrpSpPr>
        <p:grpSpPr bwMode="auto">
          <a:xfrm>
            <a:off x="6444645" y="1470691"/>
            <a:ext cx="2879883" cy="1881512"/>
            <a:chOff x="3523" y="1002"/>
            <a:chExt cx="1603" cy="1367"/>
          </a:xfrm>
        </p:grpSpPr>
        <p:sp>
          <p:nvSpPr>
            <p:cNvPr id="91154" name="AutoShape 18"/>
            <p:cNvSpPr>
              <a:spLocks noChangeArrowheads="1"/>
            </p:cNvSpPr>
            <p:nvPr/>
          </p:nvSpPr>
          <p:spPr bwMode="auto">
            <a:xfrm>
              <a:off x="3523" y="1002"/>
              <a:ext cx="1058" cy="879"/>
            </a:xfrm>
            <a:prstGeom prst="cube">
              <a:avLst>
                <a:gd name="adj" fmla="val 25000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156" name="Text Box 20"/>
            <p:cNvSpPr txBox="1">
              <a:spLocks noChangeArrowheads="1"/>
            </p:cNvSpPr>
            <p:nvPr/>
          </p:nvSpPr>
          <p:spPr bwMode="auto">
            <a:xfrm>
              <a:off x="3788" y="1989"/>
              <a:ext cx="494" cy="3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solidFill>
                    <a:srgbClr val="FF0000"/>
                  </a:solidFill>
                </a:rPr>
                <a:t>7cm</a:t>
              </a:r>
            </a:p>
          </p:txBody>
        </p:sp>
        <p:sp>
          <p:nvSpPr>
            <p:cNvPr id="91157" name="Text Box 21"/>
            <p:cNvSpPr txBox="1">
              <a:spLocks noChangeArrowheads="1"/>
            </p:cNvSpPr>
            <p:nvPr/>
          </p:nvSpPr>
          <p:spPr bwMode="auto">
            <a:xfrm>
              <a:off x="4632" y="1159"/>
              <a:ext cx="494" cy="3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solidFill>
                    <a:srgbClr val="FF0000"/>
                  </a:solidFill>
                </a:rPr>
                <a:t>5cm</a:t>
              </a:r>
            </a:p>
          </p:txBody>
        </p:sp>
        <p:sp>
          <p:nvSpPr>
            <p:cNvPr id="91158" name="Text Box 22"/>
            <p:cNvSpPr txBox="1">
              <a:spLocks noChangeArrowheads="1"/>
            </p:cNvSpPr>
            <p:nvPr/>
          </p:nvSpPr>
          <p:spPr bwMode="auto">
            <a:xfrm rot="19121009">
              <a:off x="4385" y="1632"/>
              <a:ext cx="672" cy="3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solidFill>
                    <a:srgbClr val="FF0000"/>
                  </a:solidFill>
                </a:rPr>
                <a:t>6cm</a:t>
              </a:r>
            </a:p>
          </p:txBody>
        </p:sp>
      </p:grpSp>
      <p:grpSp>
        <p:nvGrpSpPr>
          <p:cNvPr id="91159" name="Group 23"/>
          <p:cNvGrpSpPr>
            <a:grpSpLocks/>
          </p:cNvGrpSpPr>
          <p:nvPr/>
        </p:nvGrpSpPr>
        <p:grpSpPr bwMode="auto">
          <a:xfrm>
            <a:off x="228600" y="0"/>
            <a:ext cx="1981200" cy="701675"/>
            <a:chOff x="144" y="0"/>
            <a:chExt cx="1248" cy="442"/>
          </a:xfrm>
        </p:grpSpPr>
        <p:sp>
          <p:nvSpPr>
            <p:cNvPr id="91160" name="Text Box 24"/>
            <p:cNvSpPr txBox="1">
              <a:spLocks noChangeArrowheads="1"/>
            </p:cNvSpPr>
            <p:nvPr/>
          </p:nvSpPr>
          <p:spPr bwMode="auto">
            <a:xfrm>
              <a:off x="144" y="0"/>
              <a:ext cx="124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 b="1" i="0" dirty="0" err="1"/>
                <a:t>Bài</a:t>
              </a:r>
              <a:r>
                <a:rPr lang="en-US" sz="4000" b="1" i="0" dirty="0"/>
                <a:t> 2:</a:t>
              </a:r>
            </a:p>
          </p:txBody>
        </p:sp>
        <p:sp>
          <p:nvSpPr>
            <p:cNvPr id="91161" name="Line 25"/>
            <p:cNvSpPr>
              <a:spLocks noChangeShapeType="1"/>
            </p:cNvSpPr>
            <p:nvPr/>
          </p:nvSpPr>
          <p:spPr bwMode="auto">
            <a:xfrm>
              <a:off x="288" y="384"/>
              <a:ext cx="576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9" name="Right Arrow 38">
            <a:hlinkClick r:id="" action="ppaction://noaction"/>
          </p:cNvPr>
          <p:cNvSpPr/>
          <p:nvPr/>
        </p:nvSpPr>
        <p:spPr>
          <a:xfrm rot="5400000">
            <a:off x="8382000" y="6086501"/>
            <a:ext cx="504056" cy="3238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593592" y="132444"/>
            <a:ext cx="1583574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b="1" u="sng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 3</a:t>
            </a:r>
            <a:endParaRPr lang="en-US" sz="36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 Box 11"/>
          <p:cNvSpPr txBox="1">
            <a:spLocks noChangeArrowheads="1"/>
          </p:cNvSpPr>
          <p:nvPr/>
        </p:nvSpPr>
        <p:spPr bwMode="auto">
          <a:xfrm>
            <a:off x="1551877" y="2572122"/>
            <a:ext cx="838200" cy="5232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/>
              <a:t>8cm</a:t>
            </a:r>
            <a:endParaRPr lang="en-US" sz="2800" b="1" dirty="0"/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85766" y="2971800"/>
            <a:ext cx="9014691" cy="3754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12 x 15 x 5 = 900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cm</a:t>
            </a:r>
            <a:r>
              <a:rPr lang="en-US" sz="2800" baseline="30000" dirty="0" err="1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spcBef>
                <a:spcPct val="50000"/>
              </a:spcBef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15 – 8 = 7 (cm)</a:t>
            </a:r>
          </a:p>
          <a:p>
            <a:pPr>
              <a:spcBef>
                <a:spcPct val="50000"/>
              </a:spcBef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là: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x 5 x 6 = 210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cm</a:t>
            </a:r>
            <a:r>
              <a:rPr lang="en-US" sz="2800" baseline="30000" dirty="0" err="1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spcBef>
                <a:spcPct val="50000"/>
              </a:spcBef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gỗ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900 – 210 = 690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cm</a:t>
            </a:r>
            <a:r>
              <a:rPr lang="en-US" sz="2800" baseline="30000" dirty="0" err="1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            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690cm</a:t>
            </a:r>
            <a:r>
              <a:rPr lang="en-US" sz="2800" baseline="30000" dirty="0" err="1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2800" baseline="30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19437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4.44444E-6 L -0.33091 0.0007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911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545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8351 -4.07407E-6 L 1.66667E-6 -4.07407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911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1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http://img.loigiaihay.com/picture/2017/0209/cau-3-trang-121-toan-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88840"/>
            <a:ext cx="9144000" cy="3746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29309" y="188640"/>
            <a:ext cx="9014691" cy="1538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5400" b="1" u="sng" dirty="0" smtClean="0"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hòn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đá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bể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456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AutoShape 5"/>
          <p:cNvSpPr>
            <a:spLocks noChangeArrowheads="1"/>
          </p:cNvSpPr>
          <p:nvPr/>
        </p:nvSpPr>
        <p:spPr bwMode="auto">
          <a:xfrm>
            <a:off x="1229646" y="3199656"/>
            <a:ext cx="2743200" cy="1363663"/>
          </a:xfrm>
          <a:prstGeom prst="cube">
            <a:avLst>
              <a:gd name="adj" fmla="val 37241"/>
            </a:avLst>
          </a:prstGeom>
          <a:solidFill>
            <a:srgbClr val="C1E2E5"/>
          </a:solidFill>
          <a:ln w="38100">
            <a:solidFill>
              <a:srgbClr val="33C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51554" name="Group 2"/>
          <p:cNvGrpSpPr>
            <a:grpSpLocks/>
          </p:cNvGrpSpPr>
          <p:nvPr/>
        </p:nvGrpSpPr>
        <p:grpSpPr bwMode="auto">
          <a:xfrm>
            <a:off x="5545832" y="2495600"/>
            <a:ext cx="2743200" cy="1843088"/>
            <a:chOff x="528" y="2496"/>
            <a:chExt cx="1776" cy="1152"/>
          </a:xfrm>
        </p:grpSpPr>
        <p:sp>
          <p:nvSpPr>
            <p:cNvPr id="151555" name="AutoShape 3"/>
            <p:cNvSpPr>
              <a:spLocks noChangeArrowheads="1"/>
            </p:cNvSpPr>
            <p:nvPr/>
          </p:nvSpPr>
          <p:spPr bwMode="auto">
            <a:xfrm>
              <a:off x="528" y="2496"/>
              <a:ext cx="1776" cy="1152"/>
            </a:xfrm>
            <a:prstGeom prst="cube">
              <a:avLst>
                <a:gd name="adj" fmla="val 34963"/>
              </a:avLst>
            </a:prstGeom>
            <a:solidFill>
              <a:srgbClr val="C1E2E5"/>
            </a:solidFill>
            <a:ln w="38100">
              <a:solidFill>
                <a:srgbClr val="33CC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1556" name="Line 4"/>
            <p:cNvSpPr>
              <a:spLocks noChangeShapeType="1"/>
            </p:cNvSpPr>
            <p:nvPr/>
          </p:nvSpPr>
          <p:spPr bwMode="auto">
            <a:xfrm>
              <a:off x="2304" y="2496"/>
              <a:ext cx="0" cy="768"/>
            </a:xfrm>
            <a:prstGeom prst="line">
              <a:avLst/>
            </a:prstGeom>
            <a:noFill/>
            <a:ln w="76200">
              <a:solidFill>
                <a:srgbClr val="0033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1557" name="AutoShape 5"/>
          <p:cNvSpPr>
            <a:spLocks noChangeArrowheads="1"/>
          </p:cNvSpPr>
          <p:nvPr/>
        </p:nvSpPr>
        <p:spPr bwMode="auto">
          <a:xfrm>
            <a:off x="5545832" y="3029000"/>
            <a:ext cx="2743200" cy="1363663"/>
          </a:xfrm>
          <a:prstGeom prst="cube">
            <a:avLst>
              <a:gd name="adj" fmla="val 37241"/>
            </a:avLst>
          </a:prstGeom>
          <a:solidFill>
            <a:srgbClr val="C1E2E5"/>
          </a:solidFill>
          <a:ln w="38100">
            <a:solidFill>
              <a:srgbClr val="33C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51558" name="Group 6"/>
          <p:cNvGrpSpPr>
            <a:grpSpLocks/>
          </p:cNvGrpSpPr>
          <p:nvPr/>
        </p:nvGrpSpPr>
        <p:grpSpPr bwMode="auto">
          <a:xfrm>
            <a:off x="5545832" y="2190800"/>
            <a:ext cx="2743200" cy="2209800"/>
            <a:chOff x="3360" y="624"/>
            <a:chExt cx="1728" cy="1392"/>
          </a:xfrm>
        </p:grpSpPr>
        <p:sp>
          <p:nvSpPr>
            <p:cNvPr id="151559" name="Line 7"/>
            <p:cNvSpPr>
              <a:spLocks noChangeShapeType="1"/>
            </p:cNvSpPr>
            <p:nvPr/>
          </p:nvSpPr>
          <p:spPr bwMode="auto">
            <a:xfrm>
              <a:off x="3739" y="624"/>
              <a:ext cx="0" cy="10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560" name="Line 8"/>
            <p:cNvSpPr>
              <a:spLocks noChangeShapeType="1"/>
            </p:cNvSpPr>
            <p:nvPr/>
          </p:nvSpPr>
          <p:spPr bwMode="auto">
            <a:xfrm flipV="1">
              <a:off x="3402" y="1658"/>
              <a:ext cx="337" cy="3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561" name="Line 9"/>
            <p:cNvSpPr>
              <a:spLocks noChangeShapeType="1"/>
            </p:cNvSpPr>
            <p:nvPr/>
          </p:nvSpPr>
          <p:spPr bwMode="auto">
            <a:xfrm>
              <a:off x="3781" y="1658"/>
              <a:ext cx="126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562" name="AutoShape 10"/>
            <p:cNvSpPr>
              <a:spLocks noChangeArrowheads="1"/>
            </p:cNvSpPr>
            <p:nvPr/>
          </p:nvSpPr>
          <p:spPr bwMode="auto">
            <a:xfrm>
              <a:off x="3360" y="624"/>
              <a:ext cx="1728" cy="1392"/>
            </a:xfrm>
            <a:prstGeom prst="cube">
              <a:avLst>
                <a:gd name="adj" fmla="val 25000"/>
              </a:avLst>
            </a:prstGeom>
            <a:noFill/>
            <a:ln w="57150">
              <a:solidFill>
                <a:srgbClr val="FFFF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1563" name="AutoShape 11"/>
          <p:cNvSpPr>
            <a:spLocks noChangeArrowheads="1"/>
          </p:cNvSpPr>
          <p:nvPr/>
        </p:nvSpPr>
        <p:spPr bwMode="auto">
          <a:xfrm>
            <a:off x="6079232" y="3333800"/>
            <a:ext cx="914400" cy="914400"/>
          </a:xfrm>
          <a:prstGeom prst="cloudCallout">
            <a:avLst>
              <a:gd name="adj1" fmla="val 47051"/>
              <a:gd name="adj2" fmla="val 2259"/>
            </a:avLst>
          </a:prstGeom>
          <a:solidFill>
            <a:srgbClr val="5F5F5F"/>
          </a:solidFill>
          <a:ln w="9525">
            <a:solidFill>
              <a:srgbClr val="1A000D"/>
            </a:solidFill>
            <a:round/>
            <a:headEnd/>
            <a:tailEnd/>
          </a:ln>
          <a:effectLst>
            <a:outerShdw dist="99190" dir="13188334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/>
            <a:endParaRPr lang="en-US" i="0">
              <a:solidFill>
                <a:srgbClr val="5F5F5F"/>
              </a:solidFill>
            </a:endParaRPr>
          </a:p>
        </p:txBody>
      </p:sp>
      <p:sp>
        <p:nvSpPr>
          <p:cNvPr id="151570" name="Text Box 18"/>
          <p:cNvSpPr txBox="1">
            <a:spLocks noChangeArrowheads="1"/>
          </p:cNvSpPr>
          <p:nvPr/>
        </p:nvSpPr>
        <p:spPr bwMode="auto">
          <a:xfrm>
            <a:off x="4479032" y="3410002"/>
            <a:ext cx="838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/>
              <a:t>7cm</a:t>
            </a:r>
          </a:p>
        </p:txBody>
      </p:sp>
      <p:sp>
        <p:nvSpPr>
          <p:cNvPr id="151571" name="Text Box 19"/>
          <p:cNvSpPr txBox="1">
            <a:spLocks noChangeArrowheads="1"/>
          </p:cNvSpPr>
          <p:nvPr/>
        </p:nvSpPr>
        <p:spPr bwMode="auto">
          <a:xfrm>
            <a:off x="279378" y="191354"/>
            <a:ext cx="8973142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u="sng" dirty="0" err="1"/>
              <a:t>Bài</a:t>
            </a:r>
            <a:r>
              <a:rPr lang="en-US" sz="4000" b="1" u="sng" dirty="0"/>
              <a:t> 3:</a:t>
            </a:r>
            <a:r>
              <a:rPr lang="en-US" sz="4000" i="0" dirty="0"/>
              <a:t> </a:t>
            </a:r>
            <a:r>
              <a:rPr lang="en-US" sz="4000" b="1" i="0" dirty="0" err="1"/>
              <a:t>Tính</a:t>
            </a:r>
            <a:r>
              <a:rPr lang="en-US" sz="4000" b="1" i="0" dirty="0"/>
              <a:t> </a:t>
            </a:r>
            <a:r>
              <a:rPr lang="en-US" sz="4000" b="1" i="0" dirty="0" err="1"/>
              <a:t>thể</a:t>
            </a:r>
            <a:r>
              <a:rPr lang="en-US" sz="4000" b="1" i="0" dirty="0"/>
              <a:t> </a:t>
            </a:r>
            <a:r>
              <a:rPr lang="en-US" sz="4000" b="1" i="0" dirty="0" err="1"/>
              <a:t>tích</a:t>
            </a:r>
            <a:r>
              <a:rPr lang="en-US" sz="4000" b="1" i="0" dirty="0"/>
              <a:t> </a:t>
            </a:r>
            <a:r>
              <a:rPr lang="en-US" sz="4000" b="1" i="0" dirty="0" err="1"/>
              <a:t>hòn</a:t>
            </a:r>
            <a:r>
              <a:rPr lang="en-US" sz="4000" b="1" i="0" dirty="0"/>
              <a:t> </a:t>
            </a:r>
            <a:r>
              <a:rPr lang="en-US" sz="4000" b="1" i="0" dirty="0" err="1"/>
              <a:t>đá</a:t>
            </a:r>
            <a:r>
              <a:rPr lang="en-US" sz="4000" b="1" i="0" dirty="0"/>
              <a:t> </a:t>
            </a:r>
            <a:r>
              <a:rPr lang="en-US" sz="4000" b="1" i="0" dirty="0" err="1"/>
              <a:t>trong</a:t>
            </a:r>
            <a:r>
              <a:rPr lang="en-US" sz="4000" b="1" i="0" dirty="0"/>
              <a:t> </a:t>
            </a:r>
            <a:r>
              <a:rPr lang="en-US" sz="4000" b="1" i="0" dirty="0" err="1"/>
              <a:t>bể</a:t>
            </a:r>
            <a:r>
              <a:rPr lang="en-US" sz="4000" b="1" i="0" dirty="0"/>
              <a:t> </a:t>
            </a:r>
            <a:r>
              <a:rPr lang="en-US" sz="4000" b="1" i="0" dirty="0" err="1"/>
              <a:t>nước</a:t>
            </a:r>
            <a:r>
              <a:rPr lang="en-US" sz="4000" b="1" i="0" dirty="0"/>
              <a:t> </a:t>
            </a:r>
            <a:r>
              <a:rPr lang="en-US" sz="4000" b="1" i="0" dirty="0" err="1"/>
              <a:t>theo</a:t>
            </a:r>
            <a:r>
              <a:rPr lang="en-US" sz="4000" b="1" i="0" dirty="0"/>
              <a:t> </a:t>
            </a:r>
            <a:r>
              <a:rPr lang="en-US" sz="4000" b="1" i="0" dirty="0" err="1"/>
              <a:t>hình</a:t>
            </a:r>
            <a:r>
              <a:rPr lang="en-US" sz="4000" b="1" i="0" dirty="0"/>
              <a:t> </a:t>
            </a:r>
            <a:r>
              <a:rPr lang="en-US" sz="4000" b="1" i="0" dirty="0" err="1"/>
              <a:t>dưới</a:t>
            </a:r>
            <a:r>
              <a:rPr lang="en-US" sz="4000" b="1" i="0" dirty="0"/>
              <a:t> </a:t>
            </a:r>
            <a:r>
              <a:rPr lang="en-US" sz="4000" b="1" i="0" dirty="0" err="1"/>
              <a:t>đây</a:t>
            </a:r>
            <a:r>
              <a:rPr lang="en-US" sz="4000" b="1" i="0" dirty="0"/>
              <a:t>:</a:t>
            </a:r>
          </a:p>
        </p:txBody>
      </p:sp>
      <p:sp>
        <p:nvSpPr>
          <p:cNvPr id="151572" name="Text Box 20"/>
          <p:cNvSpPr txBox="1">
            <a:spLocks noChangeArrowheads="1"/>
          </p:cNvSpPr>
          <p:nvPr/>
        </p:nvSpPr>
        <p:spPr bwMode="auto">
          <a:xfrm>
            <a:off x="6231632" y="4324400"/>
            <a:ext cx="1143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10cm</a:t>
            </a:r>
          </a:p>
        </p:txBody>
      </p:sp>
      <p:grpSp>
        <p:nvGrpSpPr>
          <p:cNvPr id="151573" name="Group 21"/>
          <p:cNvGrpSpPr>
            <a:grpSpLocks/>
          </p:cNvGrpSpPr>
          <p:nvPr/>
        </p:nvGrpSpPr>
        <p:grpSpPr bwMode="auto">
          <a:xfrm>
            <a:off x="1187624" y="2343200"/>
            <a:ext cx="2743200" cy="2209800"/>
            <a:chOff x="576" y="1968"/>
            <a:chExt cx="1728" cy="1392"/>
          </a:xfrm>
        </p:grpSpPr>
        <p:sp>
          <p:nvSpPr>
            <p:cNvPr id="151574" name="AutoShape 22"/>
            <p:cNvSpPr>
              <a:spLocks noChangeArrowheads="1"/>
            </p:cNvSpPr>
            <p:nvPr/>
          </p:nvSpPr>
          <p:spPr bwMode="auto">
            <a:xfrm>
              <a:off x="576" y="2496"/>
              <a:ext cx="1728" cy="864"/>
            </a:xfrm>
            <a:prstGeom prst="cube">
              <a:avLst>
                <a:gd name="adj" fmla="val 37241"/>
              </a:avLst>
            </a:prstGeom>
            <a:solidFill>
              <a:srgbClr val="C1E2E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151575" name="Group 23"/>
            <p:cNvGrpSpPr>
              <a:grpSpLocks/>
            </p:cNvGrpSpPr>
            <p:nvPr/>
          </p:nvGrpSpPr>
          <p:grpSpPr bwMode="auto">
            <a:xfrm>
              <a:off x="576" y="1968"/>
              <a:ext cx="1728" cy="1392"/>
              <a:chOff x="576" y="1968"/>
              <a:chExt cx="1728" cy="1392"/>
            </a:xfrm>
          </p:grpSpPr>
          <p:sp>
            <p:nvSpPr>
              <p:cNvPr id="151576" name="Line 24"/>
              <p:cNvSpPr>
                <a:spLocks noChangeShapeType="1"/>
              </p:cNvSpPr>
              <p:nvPr/>
            </p:nvSpPr>
            <p:spPr bwMode="auto">
              <a:xfrm>
                <a:off x="939" y="1968"/>
                <a:ext cx="12" cy="105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1577" name="Line 25"/>
              <p:cNvSpPr>
                <a:spLocks noChangeShapeType="1"/>
              </p:cNvSpPr>
              <p:nvPr/>
            </p:nvSpPr>
            <p:spPr bwMode="auto">
              <a:xfrm flipV="1">
                <a:off x="576" y="3024"/>
                <a:ext cx="385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1578" name="Line 26"/>
              <p:cNvSpPr>
                <a:spLocks noChangeShapeType="1"/>
              </p:cNvSpPr>
              <p:nvPr/>
            </p:nvSpPr>
            <p:spPr bwMode="auto">
              <a:xfrm>
                <a:off x="997" y="3011"/>
                <a:ext cx="126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1579" name="AutoShape 27"/>
              <p:cNvSpPr>
                <a:spLocks noChangeArrowheads="1"/>
              </p:cNvSpPr>
              <p:nvPr/>
            </p:nvSpPr>
            <p:spPr bwMode="auto">
              <a:xfrm>
                <a:off x="576" y="1968"/>
                <a:ext cx="1728" cy="1392"/>
              </a:xfrm>
              <a:prstGeom prst="cube">
                <a:avLst>
                  <a:gd name="adj" fmla="val 25000"/>
                </a:avLst>
              </a:prstGeom>
              <a:noFill/>
              <a:ln w="57150">
                <a:solidFill>
                  <a:srgbClr val="FFFF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51580" name="Line 28"/>
          <p:cNvSpPr>
            <a:spLocks noChangeShapeType="1"/>
          </p:cNvSpPr>
          <p:nvPr/>
        </p:nvSpPr>
        <p:spPr bwMode="auto">
          <a:xfrm>
            <a:off x="1202432" y="3714800"/>
            <a:ext cx="2209800" cy="0"/>
          </a:xfrm>
          <a:prstGeom prst="line">
            <a:avLst/>
          </a:prstGeom>
          <a:noFill/>
          <a:ln w="38100">
            <a:solidFill>
              <a:srgbClr val="33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581" name="Line 29"/>
          <p:cNvSpPr>
            <a:spLocks noChangeShapeType="1"/>
          </p:cNvSpPr>
          <p:nvPr/>
        </p:nvSpPr>
        <p:spPr bwMode="auto">
          <a:xfrm>
            <a:off x="1735832" y="3181400"/>
            <a:ext cx="2209800" cy="0"/>
          </a:xfrm>
          <a:prstGeom prst="line">
            <a:avLst/>
          </a:prstGeom>
          <a:noFill/>
          <a:ln w="38100">
            <a:solidFill>
              <a:srgbClr val="33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582" name="Line 30"/>
          <p:cNvSpPr>
            <a:spLocks noChangeShapeType="1"/>
          </p:cNvSpPr>
          <p:nvPr/>
        </p:nvSpPr>
        <p:spPr bwMode="auto">
          <a:xfrm flipV="1">
            <a:off x="3412232" y="3181400"/>
            <a:ext cx="533400" cy="533400"/>
          </a:xfrm>
          <a:prstGeom prst="line">
            <a:avLst/>
          </a:prstGeom>
          <a:noFill/>
          <a:ln w="38100">
            <a:solidFill>
              <a:srgbClr val="33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583" name="Line 31"/>
          <p:cNvSpPr>
            <a:spLocks noChangeShapeType="1"/>
          </p:cNvSpPr>
          <p:nvPr/>
        </p:nvSpPr>
        <p:spPr bwMode="auto">
          <a:xfrm flipH="1">
            <a:off x="1202432" y="3181400"/>
            <a:ext cx="533400" cy="533400"/>
          </a:xfrm>
          <a:prstGeom prst="line">
            <a:avLst/>
          </a:prstGeom>
          <a:noFill/>
          <a:ln w="38100">
            <a:solidFill>
              <a:srgbClr val="33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51584" name="Group 32"/>
          <p:cNvGrpSpPr>
            <a:grpSpLocks/>
          </p:cNvGrpSpPr>
          <p:nvPr/>
        </p:nvGrpSpPr>
        <p:grpSpPr bwMode="auto">
          <a:xfrm>
            <a:off x="180083" y="3729088"/>
            <a:ext cx="1022351" cy="838200"/>
            <a:chOff x="172" y="1488"/>
            <a:chExt cx="644" cy="528"/>
          </a:xfrm>
        </p:grpSpPr>
        <p:sp>
          <p:nvSpPr>
            <p:cNvPr id="151585" name="Arc 33"/>
            <p:cNvSpPr>
              <a:spLocks/>
            </p:cNvSpPr>
            <p:nvPr/>
          </p:nvSpPr>
          <p:spPr bwMode="auto">
            <a:xfrm flipH="1">
              <a:off x="720" y="1488"/>
              <a:ext cx="96" cy="528"/>
            </a:xfrm>
            <a:custGeom>
              <a:avLst/>
              <a:gdLst>
                <a:gd name="G0" fmla="+- 0 0 0"/>
                <a:gd name="G1" fmla="+- 17052 0 0"/>
                <a:gd name="G2" fmla="+- 21600 0 0"/>
                <a:gd name="T0" fmla="*/ 13259 w 21600"/>
                <a:gd name="T1" fmla="*/ 0 h 38200"/>
                <a:gd name="T2" fmla="*/ 4396 w 21600"/>
                <a:gd name="T3" fmla="*/ 38200 h 38200"/>
                <a:gd name="T4" fmla="*/ 0 w 21600"/>
                <a:gd name="T5" fmla="*/ 17052 h 38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8200" fill="none" extrusionOk="0">
                  <a:moveTo>
                    <a:pt x="13258" y="0"/>
                  </a:moveTo>
                  <a:cubicBezTo>
                    <a:pt x="18521" y="4092"/>
                    <a:pt x="21600" y="10385"/>
                    <a:pt x="21600" y="17052"/>
                  </a:cubicBezTo>
                  <a:cubicBezTo>
                    <a:pt x="21600" y="27287"/>
                    <a:pt x="14416" y="36116"/>
                    <a:pt x="4395" y="38199"/>
                  </a:cubicBezTo>
                </a:path>
                <a:path w="21600" h="38200" stroke="0" extrusionOk="0">
                  <a:moveTo>
                    <a:pt x="13258" y="0"/>
                  </a:moveTo>
                  <a:cubicBezTo>
                    <a:pt x="18521" y="4092"/>
                    <a:pt x="21600" y="10385"/>
                    <a:pt x="21600" y="17052"/>
                  </a:cubicBezTo>
                  <a:cubicBezTo>
                    <a:pt x="21600" y="27287"/>
                    <a:pt x="14416" y="36116"/>
                    <a:pt x="4395" y="38199"/>
                  </a:cubicBezTo>
                  <a:lnTo>
                    <a:pt x="0" y="17052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1586" name="Text Box 34"/>
            <p:cNvSpPr txBox="1">
              <a:spLocks noChangeArrowheads="1"/>
            </p:cNvSpPr>
            <p:nvPr/>
          </p:nvSpPr>
          <p:spPr bwMode="auto">
            <a:xfrm>
              <a:off x="172" y="1584"/>
              <a:ext cx="5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/>
                <a:t>5cm</a:t>
              </a:r>
            </a:p>
          </p:txBody>
        </p:sp>
      </p:grpSp>
      <p:sp>
        <p:nvSpPr>
          <p:cNvPr id="151587" name="Text Box 35"/>
          <p:cNvSpPr txBox="1">
            <a:spLocks noChangeArrowheads="1"/>
          </p:cNvSpPr>
          <p:nvPr/>
        </p:nvSpPr>
        <p:spPr bwMode="auto">
          <a:xfrm>
            <a:off x="1888232" y="4553000"/>
            <a:ext cx="1143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/>
              <a:t>10cm</a:t>
            </a:r>
          </a:p>
        </p:txBody>
      </p:sp>
      <p:sp>
        <p:nvSpPr>
          <p:cNvPr id="151588" name="Text Box 36"/>
          <p:cNvSpPr txBox="1">
            <a:spLocks noChangeArrowheads="1"/>
          </p:cNvSpPr>
          <p:nvPr/>
        </p:nvSpPr>
        <p:spPr bwMode="auto">
          <a:xfrm>
            <a:off x="3488432" y="4172000"/>
            <a:ext cx="1143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10cm</a:t>
            </a:r>
          </a:p>
        </p:txBody>
      </p:sp>
      <p:sp>
        <p:nvSpPr>
          <p:cNvPr id="151589" name="Text Box 37"/>
          <p:cNvSpPr txBox="1">
            <a:spLocks noChangeArrowheads="1"/>
          </p:cNvSpPr>
          <p:nvPr/>
        </p:nvSpPr>
        <p:spPr bwMode="auto">
          <a:xfrm>
            <a:off x="7984232" y="3867200"/>
            <a:ext cx="1143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10cm</a:t>
            </a:r>
          </a:p>
        </p:txBody>
      </p:sp>
      <p:sp>
        <p:nvSpPr>
          <p:cNvPr id="2" name="Arc 1"/>
          <p:cNvSpPr/>
          <p:nvPr/>
        </p:nvSpPr>
        <p:spPr>
          <a:xfrm rot="12948211">
            <a:off x="5345919" y="2722816"/>
            <a:ext cx="1266973" cy="1801997"/>
          </a:xfrm>
          <a:prstGeom prst="arc">
            <a:avLst>
              <a:gd name="adj1" fmla="val 16001999"/>
              <a:gd name="adj2" fmla="val 284200"/>
            </a:avLst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rc 35"/>
          <p:cNvSpPr/>
          <p:nvPr/>
        </p:nvSpPr>
        <p:spPr>
          <a:xfrm rot="12948211">
            <a:off x="987001" y="3503873"/>
            <a:ext cx="934525" cy="1093060"/>
          </a:xfrm>
          <a:prstGeom prst="arc">
            <a:avLst>
              <a:gd name="adj1" fmla="val 16001999"/>
              <a:gd name="adj2" fmla="val 284200"/>
            </a:avLst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" name="Group 6"/>
          <p:cNvGrpSpPr>
            <a:grpSpLocks/>
          </p:cNvGrpSpPr>
          <p:nvPr/>
        </p:nvGrpSpPr>
        <p:grpSpPr bwMode="auto">
          <a:xfrm>
            <a:off x="5549957" y="2190801"/>
            <a:ext cx="2743200" cy="2209800"/>
            <a:chOff x="3360" y="624"/>
            <a:chExt cx="1728" cy="1392"/>
          </a:xfrm>
        </p:grpSpPr>
        <p:sp>
          <p:nvSpPr>
            <p:cNvPr id="38" name="Line 7"/>
            <p:cNvSpPr>
              <a:spLocks noChangeShapeType="1"/>
            </p:cNvSpPr>
            <p:nvPr/>
          </p:nvSpPr>
          <p:spPr bwMode="auto">
            <a:xfrm>
              <a:off x="3739" y="624"/>
              <a:ext cx="0" cy="107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8"/>
            <p:cNvSpPr>
              <a:spLocks noChangeShapeType="1"/>
            </p:cNvSpPr>
            <p:nvPr/>
          </p:nvSpPr>
          <p:spPr bwMode="auto">
            <a:xfrm flipV="1">
              <a:off x="3402" y="1658"/>
              <a:ext cx="337" cy="31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9"/>
            <p:cNvSpPr>
              <a:spLocks noChangeShapeType="1"/>
            </p:cNvSpPr>
            <p:nvPr/>
          </p:nvSpPr>
          <p:spPr bwMode="auto">
            <a:xfrm>
              <a:off x="3781" y="1658"/>
              <a:ext cx="126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AutoShape 10"/>
            <p:cNvSpPr>
              <a:spLocks noChangeArrowheads="1"/>
            </p:cNvSpPr>
            <p:nvPr/>
          </p:nvSpPr>
          <p:spPr bwMode="auto">
            <a:xfrm>
              <a:off x="3360" y="624"/>
              <a:ext cx="1728" cy="1392"/>
            </a:xfrm>
            <a:prstGeom prst="cube">
              <a:avLst>
                <a:gd name="adj" fmla="val 2500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4" name="Group 23"/>
          <p:cNvGrpSpPr>
            <a:grpSpLocks/>
          </p:cNvGrpSpPr>
          <p:nvPr/>
        </p:nvGrpSpPr>
        <p:grpSpPr bwMode="auto">
          <a:xfrm>
            <a:off x="1187624" y="2348880"/>
            <a:ext cx="2743200" cy="2209800"/>
            <a:chOff x="576" y="1968"/>
            <a:chExt cx="1728" cy="1392"/>
          </a:xfrm>
        </p:grpSpPr>
        <p:sp>
          <p:nvSpPr>
            <p:cNvPr id="45" name="Line 24"/>
            <p:cNvSpPr>
              <a:spLocks noChangeShapeType="1"/>
            </p:cNvSpPr>
            <p:nvPr/>
          </p:nvSpPr>
          <p:spPr bwMode="auto">
            <a:xfrm>
              <a:off x="939" y="1968"/>
              <a:ext cx="12" cy="10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25"/>
            <p:cNvSpPr>
              <a:spLocks noChangeShapeType="1"/>
            </p:cNvSpPr>
            <p:nvPr/>
          </p:nvSpPr>
          <p:spPr bwMode="auto">
            <a:xfrm flipV="1">
              <a:off x="576" y="3024"/>
              <a:ext cx="385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Line 26"/>
            <p:cNvSpPr>
              <a:spLocks noChangeShapeType="1"/>
            </p:cNvSpPr>
            <p:nvPr/>
          </p:nvSpPr>
          <p:spPr bwMode="auto">
            <a:xfrm>
              <a:off x="997" y="3011"/>
              <a:ext cx="126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AutoShape 27"/>
            <p:cNvSpPr>
              <a:spLocks noChangeArrowheads="1"/>
            </p:cNvSpPr>
            <p:nvPr/>
          </p:nvSpPr>
          <p:spPr bwMode="auto">
            <a:xfrm>
              <a:off x="576" y="1968"/>
              <a:ext cx="1728" cy="1392"/>
            </a:xfrm>
            <a:prstGeom prst="cube">
              <a:avLst>
                <a:gd name="adj" fmla="val 2500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0" name="Group 32"/>
          <p:cNvGrpSpPr>
            <a:grpSpLocks/>
          </p:cNvGrpSpPr>
          <p:nvPr/>
        </p:nvGrpSpPr>
        <p:grpSpPr bwMode="auto">
          <a:xfrm>
            <a:off x="4535369" y="3554463"/>
            <a:ext cx="1022351" cy="838200"/>
            <a:chOff x="172" y="1488"/>
            <a:chExt cx="644" cy="528"/>
          </a:xfrm>
        </p:grpSpPr>
        <p:sp>
          <p:nvSpPr>
            <p:cNvPr id="51" name="Arc 33"/>
            <p:cNvSpPr>
              <a:spLocks/>
            </p:cNvSpPr>
            <p:nvPr/>
          </p:nvSpPr>
          <p:spPr bwMode="auto">
            <a:xfrm flipH="1">
              <a:off x="720" y="1488"/>
              <a:ext cx="96" cy="528"/>
            </a:xfrm>
            <a:custGeom>
              <a:avLst/>
              <a:gdLst>
                <a:gd name="G0" fmla="+- 0 0 0"/>
                <a:gd name="G1" fmla="+- 17052 0 0"/>
                <a:gd name="G2" fmla="+- 21600 0 0"/>
                <a:gd name="T0" fmla="*/ 13259 w 21600"/>
                <a:gd name="T1" fmla="*/ 0 h 38200"/>
                <a:gd name="T2" fmla="*/ 4396 w 21600"/>
                <a:gd name="T3" fmla="*/ 38200 h 38200"/>
                <a:gd name="T4" fmla="*/ 0 w 21600"/>
                <a:gd name="T5" fmla="*/ 17052 h 38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8200" fill="none" extrusionOk="0">
                  <a:moveTo>
                    <a:pt x="13258" y="0"/>
                  </a:moveTo>
                  <a:cubicBezTo>
                    <a:pt x="18521" y="4092"/>
                    <a:pt x="21600" y="10385"/>
                    <a:pt x="21600" y="17052"/>
                  </a:cubicBezTo>
                  <a:cubicBezTo>
                    <a:pt x="21600" y="27287"/>
                    <a:pt x="14416" y="36116"/>
                    <a:pt x="4395" y="38199"/>
                  </a:cubicBezTo>
                </a:path>
                <a:path w="21600" h="38200" stroke="0" extrusionOk="0">
                  <a:moveTo>
                    <a:pt x="13258" y="0"/>
                  </a:moveTo>
                  <a:cubicBezTo>
                    <a:pt x="18521" y="4092"/>
                    <a:pt x="21600" y="10385"/>
                    <a:pt x="21600" y="17052"/>
                  </a:cubicBezTo>
                  <a:cubicBezTo>
                    <a:pt x="21600" y="27287"/>
                    <a:pt x="14416" y="36116"/>
                    <a:pt x="4395" y="38199"/>
                  </a:cubicBezTo>
                  <a:lnTo>
                    <a:pt x="0" y="17052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Text Box 34"/>
            <p:cNvSpPr txBox="1">
              <a:spLocks noChangeArrowheads="1"/>
            </p:cNvSpPr>
            <p:nvPr/>
          </p:nvSpPr>
          <p:spPr bwMode="auto">
            <a:xfrm>
              <a:off x="172" y="1584"/>
              <a:ext cx="5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/>
                <a:t>5cm</a:t>
              </a:r>
            </a:p>
          </p:txBody>
        </p:sp>
      </p:grpSp>
      <p:sp>
        <p:nvSpPr>
          <p:cNvPr id="53" name="Arc 52"/>
          <p:cNvSpPr/>
          <p:nvPr/>
        </p:nvSpPr>
        <p:spPr>
          <a:xfrm rot="12948211">
            <a:off x="5342287" y="3329248"/>
            <a:ext cx="934525" cy="1093060"/>
          </a:xfrm>
          <a:prstGeom prst="arc">
            <a:avLst>
              <a:gd name="adj1" fmla="val 16001999"/>
              <a:gd name="adj2" fmla="val 284200"/>
            </a:avLst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ight Arrow 53">
            <a:hlinkClick r:id="rId2" action="ppaction://hlinksldjump"/>
          </p:cNvPr>
          <p:cNvSpPr/>
          <p:nvPr/>
        </p:nvSpPr>
        <p:spPr>
          <a:xfrm rot="5400000">
            <a:off x="8382000" y="6086501"/>
            <a:ext cx="504056" cy="3238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563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1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1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10" dur="2000"/>
                                        <p:tgtEl>
                                          <p:spTgt spid="1515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51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1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34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151557" grpId="0" animBg="1"/>
      <p:bldP spid="151563" grpId="0" animBg="1"/>
      <p:bldP spid="151570" grpId="0"/>
      <p:bldP spid="2" grpId="0" animBg="1"/>
      <p:bldP spid="5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123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36" name="Rectangle 152"/>
          <p:cNvSpPr>
            <a:spLocks noChangeArrowheads="1"/>
          </p:cNvSpPr>
          <p:nvPr/>
        </p:nvSpPr>
        <p:spPr bwMode="auto">
          <a:xfrm>
            <a:off x="0" y="18526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16538" name="Group 154"/>
          <p:cNvGrpSpPr>
            <a:grpSpLocks noChangeAspect="1"/>
          </p:cNvGrpSpPr>
          <p:nvPr/>
        </p:nvGrpSpPr>
        <p:grpSpPr bwMode="auto">
          <a:xfrm>
            <a:off x="-1574800" y="1752600"/>
            <a:ext cx="7620000" cy="4267200"/>
            <a:chOff x="0" y="1167"/>
            <a:chExt cx="3450" cy="1986"/>
          </a:xfrm>
        </p:grpSpPr>
        <p:sp>
          <p:nvSpPr>
            <p:cNvPr id="16537" name="AutoShape 153"/>
            <p:cNvSpPr>
              <a:spLocks noChangeAspect="1" noChangeArrowheads="1" noTextEdit="1"/>
            </p:cNvSpPr>
            <p:nvPr/>
          </p:nvSpPr>
          <p:spPr bwMode="auto">
            <a:xfrm>
              <a:off x="0" y="1167"/>
              <a:ext cx="3450" cy="19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39" name="Rectangle 155"/>
            <p:cNvSpPr>
              <a:spLocks noChangeArrowheads="1"/>
            </p:cNvSpPr>
            <p:nvPr/>
          </p:nvSpPr>
          <p:spPr bwMode="auto">
            <a:xfrm>
              <a:off x="2658" y="2415"/>
              <a:ext cx="1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sz="2400"/>
            </a:p>
          </p:txBody>
        </p:sp>
        <p:sp>
          <p:nvSpPr>
            <p:cNvPr id="16540" name="Rectangle 156"/>
            <p:cNvSpPr>
              <a:spLocks noChangeArrowheads="1"/>
            </p:cNvSpPr>
            <p:nvPr/>
          </p:nvSpPr>
          <p:spPr bwMode="auto">
            <a:xfrm>
              <a:off x="536" y="2266"/>
              <a:ext cx="1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sz="2400"/>
            </a:p>
          </p:txBody>
        </p:sp>
        <p:sp>
          <p:nvSpPr>
            <p:cNvPr id="16541" name="Rectangle 157"/>
            <p:cNvSpPr>
              <a:spLocks noChangeArrowheads="1"/>
            </p:cNvSpPr>
            <p:nvPr/>
          </p:nvSpPr>
          <p:spPr bwMode="auto">
            <a:xfrm>
              <a:off x="1103" y="1767"/>
              <a:ext cx="899" cy="900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42" name="Freeform 158"/>
            <p:cNvSpPr>
              <a:spLocks/>
            </p:cNvSpPr>
            <p:nvPr/>
          </p:nvSpPr>
          <p:spPr bwMode="auto">
            <a:xfrm>
              <a:off x="1103" y="1466"/>
              <a:ext cx="1233" cy="1201"/>
            </a:xfrm>
            <a:custGeom>
              <a:avLst/>
              <a:gdLst>
                <a:gd name="T0" fmla="*/ 0 w 12329"/>
                <a:gd name="T1" fmla="*/ 3005 h 12003"/>
                <a:gd name="T2" fmla="*/ 3345 w 12329"/>
                <a:gd name="T3" fmla="*/ 0 h 12003"/>
                <a:gd name="T4" fmla="*/ 12329 w 12329"/>
                <a:gd name="T5" fmla="*/ 0 h 12003"/>
                <a:gd name="T6" fmla="*/ 12329 w 12329"/>
                <a:gd name="T7" fmla="*/ 9000 h 12003"/>
                <a:gd name="T8" fmla="*/ 8985 w 12329"/>
                <a:gd name="T9" fmla="*/ 12003 h 12003"/>
                <a:gd name="T10" fmla="*/ 8985 w 12329"/>
                <a:gd name="T11" fmla="*/ 3005 h 12003"/>
                <a:gd name="T12" fmla="*/ 0 w 12329"/>
                <a:gd name="T13" fmla="*/ 3005 h 12003"/>
                <a:gd name="T14" fmla="*/ 8985 w 12329"/>
                <a:gd name="T15" fmla="*/ 3005 h 12003"/>
                <a:gd name="T16" fmla="*/ 12329 w 12329"/>
                <a:gd name="T17" fmla="*/ 0 h 12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329" h="12003">
                  <a:moveTo>
                    <a:pt x="0" y="3005"/>
                  </a:moveTo>
                  <a:lnTo>
                    <a:pt x="3345" y="0"/>
                  </a:lnTo>
                  <a:lnTo>
                    <a:pt x="12329" y="0"/>
                  </a:lnTo>
                  <a:lnTo>
                    <a:pt x="12329" y="9000"/>
                  </a:lnTo>
                  <a:lnTo>
                    <a:pt x="8985" y="12003"/>
                  </a:lnTo>
                  <a:lnTo>
                    <a:pt x="8985" y="3005"/>
                  </a:lnTo>
                  <a:lnTo>
                    <a:pt x="0" y="3005"/>
                  </a:lnTo>
                  <a:lnTo>
                    <a:pt x="8985" y="3005"/>
                  </a:lnTo>
                  <a:lnTo>
                    <a:pt x="12329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43" name="Line 159"/>
            <p:cNvSpPr>
              <a:spLocks noChangeShapeType="1"/>
            </p:cNvSpPr>
            <p:nvPr/>
          </p:nvSpPr>
          <p:spPr bwMode="auto">
            <a:xfrm>
              <a:off x="1438" y="1466"/>
              <a:ext cx="1" cy="9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44" name="Line 160"/>
            <p:cNvSpPr>
              <a:spLocks noChangeShapeType="1"/>
            </p:cNvSpPr>
            <p:nvPr/>
          </p:nvSpPr>
          <p:spPr bwMode="auto">
            <a:xfrm flipH="1">
              <a:off x="1103" y="2366"/>
              <a:ext cx="335" cy="3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45" name="Line 161"/>
            <p:cNvSpPr>
              <a:spLocks noChangeShapeType="1"/>
            </p:cNvSpPr>
            <p:nvPr/>
          </p:nvSpPr>
          <p:spPr bwMode="auto">
            <a:xfrm flipV="1">
              <a:off x="1103" y="2366"/>
              <a:ext cx="335" cy="3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46" name="Line 162"/>
            <p:cNvSpPr>
              <a:spLocks noChangeShapeType="1"/>
            </p:cNvSpPr>
            <p:nvPr/>
          </p:nvSpPr>
          <p:spPr bwMode="auto">
            <a:xfrm>
              <a:off x="1438" y="2366"/>
              <a:ext cx="89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47" name="Freeform 163"/>
            <p:cNvSpPr>
              <a:spLocks/>
            </p:cNvSpPr>
            <p:nvPr/>
          </p:nvSpPr>
          <p:spPr bwMode="auto">
            <a:xfrm>
              <a:off x="1103" y="1916"/>
              <a:ext cx="1233" cy="751"/>
            </a:xfrm>
            <a:custGeom>
              <a:avLst/>
              <a:gdLst>
                <a:gd name="T0" fmla="*/ 0 w 12329"/>
                <a:gd name="T1" fmla="*/ 7503 h 7503"/>
                <a:gd name="T2" fmla="*/ 0 w 12329"/>
                <a:gd name="T3" fmla="*/ 3003 h 7503"/>
                <a:gd name="T4" fmla="*/ 8985 w 12329"/>
                <a:gd name="T5" fmla="*/ 3003 h 7503"/>
                <a:gd name="T6" fmla="*/ 12329 w 12329"/>
                <a:gd name="T7" fmla="*/ 0 h 7503"/>
                <a:gd name="T8" fmla="*/ 12329 w 12329"/>
                <a:gd name="T9" fmla="*/ 4500 h 7503"/>
                <a:gd name="T10" fmla="*/ 8985 w 12329"/>
                <a:gd name="T11" fmla="*/ 7503 h 7503"/>
                <a:gd name="T12" fmla="*/ 8985 w 12329"/>
                <a:gd name="T13" fmla="*/ 3003 h 7503"/>
                <a:gd name="T14" fmla="*/ 8985 w 12329"/>
                <a:gd name="T15" fmla="*/ 7503 h 7503"/>
                <a:gd name="T16" fmla="*/ 0 w 12329"/>
                <a:gd name="T17" fmla="*/ 7503 h 7503"/>
                <a:gd name="T18" fmla="*/ 0 w 12329"/>
                <a:gd name="T19" fmla="*/ 3003 h 7503"/>
                <a:gd name="T20" fmla="*/ 3345 w 12329"/>
                <a:gd name="T21" fmla="*/ 0 h 7503"/>
                <a:gd name="T22" fmla="*/ 12329 w 12329"/>
                <a:gd name="T23" fmla="*/ 0 h 7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329" h="7503">
                  <a:moveTo>
                    <a:pt x="0" y="7503"/>
                  </a:moveTo>
                  <a:lnTo>
                    <a:pt x="0" y="3003"/>
                  </a:lnTo>
                  <a:lnTo>
                    <a:pt x="8985" y="3003"/>
                  </a:lnTo>
                  <a:lnTo>
                    <a:pt x="12329" y="0"/>
                  </a:lnTo>
                  <a:lnTo>
                    <a:pt x="12329" y="4500"/>
                  </a:lnTo>
                  <a:lnTo>
                    <a:pt x="8985" y="7503"/>
                  </a:lnTo>
                  <a:lnTo>
                    <a:pt x="8985" y="3003"/>
                  </a:lnTo>
                  <a:lnTo>
                    <a:pt x="8985" y="7503"/>
                  </a:lnTo>
                  <a:lnTo>
                    <a:pt x="0" y="7503"/>
                  </a:lnTo>
                  <a:lnTo>
                    <a:pt x="0" y="3003"/>
                  </a:lnTo>
                  <a:lnTo>
                    <a:pt x="3345" y="0"/>
                  </a:lnTo>
                  <a:lnTo>
                    <a:pt x="12329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48" name="Rectangle 164"/>
            <p:cNvSpPr>
              <a:spLocks noChangeArrowheads="1"/>
            </p:cNvSpPr>
            <p:nvPr/>
          </p:nvSpPr>
          <p:spPr bwMode="auto">
            <a:xfrm>
              <a:off x="1438" y="1916"/>
              <a:ext cx="898" cy="1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49" name="Rectangle 165"/>
            <p:cNvSpPr>
              <a:spLocks noChangeArrowheads="1"/>
            </p:cNvSpPr>
            <p:nvPr/>
          </p:nvSpPr>
          <p:spPr bwMode="auto">
            <a:xfrm>
              <a:off x="1438" y="1916"/>
              <a:ext cx="898" cy="1"/>
            </a:xfrm>
            <a:prstGeom prst="rect">
              <a:avLst/>
            </a:prstGeom>
            <a:noFill/>
            <a:ln w="0">
              <a:solidFill>
                <a:srgbClr val="00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50" name="Freeform 166"/>
            <p:cNvSpPr>
              <a:spLocks/>
            </p:cNvSpPr>
            <p:nvPr/>
          </p:nvSpPr>
          <p:spPr bwMode="auto">
            <a:xfrm>
              <a:off x="1103" y="1916"/>
              <a:ext cx="1233" cy="301"/>
            </a:xfrm>
            <a:custGeom>
              <a:avLst/>
              <a:gdLst>
                <a:gd name="T0" fmla="*/ 3345 w 12329"/>
                <a:gd name="T1" fmla="*/ 0 h 3003"/>
                <a:gd name="T2" fmla="*/ 0 w 12329"/>
                <a:gd name="T3" fmla="*/ 3003 h 3003"/>
                <a:gd name="T4" fmla="*/ 12329 w 12329"/>
                <a:gd name="T5" fmla="*/ 3003 h 3003"/>
                <a:gd name="T6" fmla="*/ 3345 w 12329"/>
                <a:gd name="T7" fmla="*/ 0 h 3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29" h="3003">
                  <a:moveTo>
                    <a:pt x="3345" y="0"/>
                  </a:moveTo>
                  <a:lnTo>
                    <a:pt x="0" y="3003"/>
                  </a:lnTo>
                  <a:lnTo>
                    <a:pt x="12329" y="3003"/>
                  </a:lnTo>
                  <a:lnTo>
                    <a:pt x="3345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51" name="Freeform 167"/>
            <p:cNvSpPr>
              <a:spLocks/>
            </p:cNvSpPr>
            <p:nvPr/>
          </p:nvSpPr>
          <p:spPr bwMode="auto">
            <a:xfrm>
              <a:off x="1103" y="1916"/>
              <a:ext cx="1233" cy="301"/>
            </a:xfrm>
            <a:custGeom>
              <a:avLst/>
              <a:gdLst>
                <a:gd name="T0" fmla="*/ 3345 w 12329"/>
                <a:gd name="T1" fmla="*/ 0 h 3003"/>
                <a:gd name="T2" fmla="*/ 0 w 12329"/>
                <a:gd name="T3" fmla="*/ 3003 h 3003"/>
                <a:gd name="T4" fmla="*/ 12329 w 12329"/>
                <a:gd name="T5" fmla="*/ 3003 h 3003"/>
                <a:gd name="T6" fmla="*/ 3345 w 12329"/>
                <a:gd name="T7" fmla="*/ 0 h 3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29" h="3003">
                  <a:moveTo>
                    <a:pt x="3345" y="0"/>
                  </a:moveTo>
                  <a:lnTo>
                    <a:pt x="0" y="3003"/>
                  </a:lnTo>
                  <a:lnTo>
                    <a:pt x="12329" y="3003"/>
                  </a:lnTo>
                  <a:lnTo>
                    <a:pt x="3345" y="0"/>
                  </a:lnTo>
                  <a:close/>
                </a:path>
              </a:pathLst>
            </a:custGeom>
            <a:noFill/>
            <a:ln w="0">
              <a:solidFill>
                <a:srgbClr val="00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52" name="Freeform 168"/>
            <p:cNvSpPr>
              <a:spLocks/>
            </p:cNvSpPr>
            <p:nvPr/>
          </p:nvSpPr>
          <p:spPr bwMode="auto">
            <a:xfrm>
              <a:off x="1438" y="1916"/>
              <a:ext cx="898" cy="301"/>
            </a:xfrm>
            <a:custGeom>
              <a:avLst/>
              <a:gdLst>
                <a:gd name="T0" fmla="*/ 0 w 8984"/>
                <a:gd name="T1" fmla="*/ 0 h 3003"/>
                <a:gd name="T2" fmla="*/ 8984 w 8984"/>
                <a:gd name="T3" fmla="*/ 0 h 3003"/>
                <a:gd name="T4" fmla="*/ 8984 w 8984"/>
                <a:gd name="T5" fmla="*/ 3003 h 3003"/>
                <a:gd name="T6" fmla="*/ 0 w 8984"/>
                <a:gd name="T7" fmla="*/ 0 h 3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984" h="3003">
                  <a:moveTo>
                    <a:pt x="0" y="0"/>
                  </a:moveTo>
                  <a:lnTo>
                    <a:pt x="8984" y="0"/>
                  </a:lnTo>
                  <a:lnTo>
                    <a:pt x="8984" y="300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53" name="Freeform 169"/>
            <p:cNvSpPr>
              <a:spLocks/>
            </p:cNvSpPr>
            <p:nvPr/>
          </p:nvSpPr>
          <p:spPr bwMode="auto">
            <a:xfrm>
              <a:off x="1438" y="1916"/>
              <a:ext cx="898" cy="301"/>
            </a:xfrm>
            <a:custGeom>
              <a:avLst/>
              <a:gdLst>
                <a:gd name="T0" fmla="*/ 0 w 8984"/>
                <a:gd name="T1" fmla="*/ 0 h 3003"/>
                <a:gd name="T2" fmla="*/ 8984 w 8984"/>
                <a:gd name="T3" fmla="*/ 0 h 3003"/>
                <a:gd name="T4" fmla="*/ 8984 w 8984"/>
                <a:gd name="T5" fmla="*/ 3003 h 3003"/>
                <a:gd name="T6" fmla="*/ 0 w 8984"/>
                <a:gd name="T7" fmla="*/ 0 h 3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984" h="3003">
                  <a:moveTo>
                    <a:pt x="0" y="0"/>
                  </a:moveTo>
                  <a:lnTo>
                    <a:pt x="8984" y="0"/>
                  </a:lnTo>
                  <a:lnTo>
                    <a:pt x="8984" y="300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54" name="Freeform 170"/>
            <p:cNvSpPr>
              <a:spLocks/>
            </p:cNvSpPr>
            <p:nvPr/>
          </p:nvSpPr>
          <p:spPr bwMode="auto">
            <a:xfrm>
              <a:off x="1103" y="2217"/>
              <a:ext cx="1233" cy="149"/>
            </a:xfrm>
            <a:custGeom>
              <a:avLst/>
              <a:gdLst>
                <a:gd name="T0" fmla="*/ 0 w 12329"/>
                <a:gd name="T1" fmla="*/ 0 h 1497"/>
                <a:gd name="T2" fmla="*/ 0 w 12329"/>
                <a:gd name="T3" fmla="*/ 1497 h 1497"/>
                <a:gd name="T4" fmla="*/ 12329 w 12329"/>
                <a:gd name="T5" fmla="*/ 1497 h 1497"/>
                <a:gd name="T6" fmla="*/ 0 w 12329"/>
                <a:gd name="T7" fmla="*/ 0 h 1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29" h="1497">
                  <a:moveTo>
                    <a:pt x="0" y="0"/>
                  </a:moveTo>
                  <a:lnTo>
                    <a:pt x="0" y="1497"/>
                  </a:lnTo>
                  <a:lnTo>
                    <a:pt x="12329" y="149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55" name="Freeform 171"/>
            <p:cNvSpPr>
              <a:spLocks/>
            </p:cNvSpPr>
            <p:nvPr/>
          </p:nvSpPr>
          <p:spPr bwMode="auto">
            <a:xfrm>
              <a:off x="1103" y="2217"/>
              <a:ext cx="1233" cy="149"/>
            </a:xfrm>
            <a:custGeom>
              <a:avLst/>
              <a:gdLst>
                <a:gd name="T0" fmla="*/ 0 w 12329"/>
                <a:gd name="T1" fmla="*/ 0 h 1497"/>
                <a:gd name="T2" fmla="*/ 0 w 12329"/>
                <a:gd name="T3" fmla="*/ 1497 h 1497"/>
                <a:gd name="T4" fmla="*/ 12329 w 12329"/>
                <a:gd name="T5" fmla="*/ 1497 h 1497"/>
                <a:gd name="T6" fmla="*/ 0 w 12329"/>
                <a:gd name="T7" fmla="*/ 0 h 1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29" h="1497">
                  <a:moveTo>
                    <a:pt x="0" y="0"/>
                  </a:moveTo>
                  <a:lnTo>
                    <a:pt x="0" y="1497"/>
                  </a:lnTo>
                  <a:lnTo>
                    <a:pt x="12329" y="149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56" name="Freeform 172"/>
            <p:cNvSpPr>
              <a:spLocks/>
            </p:cNvSpPr>
            <p:nvPr/>
          </p:nvSpPr>
          <p:spPr bwMode="auto">
            <a:xfrm>
              <a:off x="1103" y="2217"/>
              <a:ext cx="1233" cy="149"/>
            </a:xfrm>
            <a:custGeom>
              <a:avLst/>
              <a:gdLst>
                <a:gd name="T0" fmla="*/ 0 w 12329"/>
                <a:gd name="T1" fmla="*/ 0 h 1497"/>
                <a:gd name="T2" fmla="*/ 12329 w 12329"/>
                <a:gd name="T3" fmla="*/ 0 h 1497"/>
                <a:gd name="T4" fmla="*/ 12329 w 12329"/>
                <a:gd name="T5" fmla="*/ 1497 h 1497"/>
                <a:gd name="T6" fmla="*/ 0 w 12329"/>
                <a:gd name="T7" fmla="*/ 0 h 1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29" h="1497">
                  <a:moveTo>
                    <a:pt x="0" y="0"/>
                  </a:moveTo>
                  <a:lnTo>
                    <a:pt x="12329" y="0"/>
                  </a:lnTo>
                  <a:lnTo>
                    <a:pt x="12329" y="149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57" name="Freeform 173"/>
            <p:cNvSpPr>
              <a:spLocks/>
            </p:cNvSpPr>
            <p:nvPr/>
          </p:nvSpPr>
          <p:spPr bwMode="auto">
            <a:xfrm>
              <a:off x="1103" y="2217"/>
              <a:ext cx="1233" cy="149"/>
            </a:xfrm>
            <a:custGeom>
              <a:avLst/>
              <a:gdLst>
                <a:gd name="T0" fmla="*/ 0 w 12329"/>
                <a:gd name="T1" fmla="*/ 0 h 1497"/>
                <a:gd name="T2" fmla="*/ 12329 w 12329"/>
                <a:gd name="T3" fmla="*/ 0 h 1497"/>
                <a:gd name="T4" fmla="*/ 12329 w 12329"/>
                <a:gd name="T5" fmla="*/ 1497 h 1497"/>
                <a:gd name="T6" fmla="*/ 0 w 12329"/>
                <a:gd name="T7" fmla="*/ 0 h 1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29" h="1497">
                  <a:moveTo>
                    <a:pt x="0" y="0"/>
                  </a:moveTo>
                  <a:lnTo>
                    <a:pt x="12329" y="0"/>
                  </a:lnTo>
                  <a:lnTo>
                    <a:pt x="12329" y="149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58" name="Freeform 174"/>
            <p:cNvSpPr>
              <a:spLocks/>
            </p:cNvSpPr>
            <p:nvPr/>
          </p:nvSpPr>
          <p:spPr bwMode="auto">
            <a:xfrm>
              <a:off x="1103" y="2366"/>
              <a:ext cx="899" cy="301"/>
            </a:xfrm>
            <a:custGeom>
              <a:avLst/>
              <a:gdLst>
                <a:gd name="T0" fmla="*/ 0 w 8985"/>
                <a:gd name="T1" fmla="*/ 0 h 3003"/>
                <a:gd name="T2" fmla="*/ 0 w 8985"/>
                <a:gd name="T3" fmla="*/ 3003 h 3003"/>
                <a:gd name="T4" fmla="*/ 8985 w 8985"/>
                <a:gd name="T5" fmla="*/ 3003 h 3003"/>
                <a:gd name="T6" fmla="*/ 0 w 8985"/>
                <a:gd name="T7" fmla="*/ 0 h 3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985" h="3003">
                  <a:moveTo>
                    <a:pt x="0" y="0"/>
                  </a:moveTo>
                  <a:lnTo>
                    <a:pt x="0" y="3003"/>
                  </a:lnTo>
                  <a:lnTo>
                    <a:pt x="8985" y="300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59" name="Freeform 175"/>
            <p:cNvSpPr>
              <a:spLocks/>
            </p:cNvSpPr>
            <p:nvPr/>
          </p:nvSpPr>
          <p:spPr bwMode="auto">
            <a:xfrm>
              <a:off x="1103" y="2366"/>
              <a:ext cx="899" cy="301"/>
            </a:xfrm>
            <a:custGeom>
              <a:avLst/>
              <a:gdLst>
                <a:gd name="T0" fmla="*/ 0 w 8985"/>
                <a:gd name="T1" fmla="*/ 0 h 3003"/>
                <a:gd name="T2" fmla="*/ 0 w 8985"/>
                <a:gd name="T3" fmla="*/ 3003 h 3003"/>
                <a:gd name="T4" fmla="*/ 8985 w 8985"/>
                <a:gd name="T5" fmla="*/ 3003 h 3003"/>
                <a:gd name="T6" fmla="*/ 0 w 8985"/>
                <a:gd name="T7" fmla="*/ 0 h 3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985" h="3003">
                  <a:moveTo>
                    <a:pt x="0" y="0"/>
                  </a:moveTo>
                  <a:lnTo>
                    <a:pt x="0" y="3003"/>
                  </a:lnTo>
                  <a:lnTo>
                    <a:pt x="8985" y="300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60" name="Freeform 176"/>
            <p:cNvSpPr>
              <a:spLocks/>
            </p:cNvSpPr>
            <p:nvPr/>
          </p:nvSpPr>
          <p:spPr bwMode="auto">
            <a:xfrm>
              <a:off x="1103" y="2366"/>
              <a:ext cx="1233" cy="301"/>
            </a:xfrm>
            <a:custGeom>
              <a:avLst/>
              <a:gdLst>
                <a:gd name="T0" fmla="*/ 0 w 12329"/>
                <a:gd name="T1" fmla="*/ 0 h 3003"/>
                <a:gd name="T2" fmla="*/ 12329 w 12329"/>
                <a:gd name="T3" fmla="*/ 0 h 3003"/>
                <a:gd name="T4" fmla="*/ 8985 w 12329"/>
                <a:gd name="T5" fmla="*/ 3003 h 3003"/>
                <a:gd name="T6" fmla="*/ 0 w 12329"/>
                <a:gd name="T7" fmla="*/ 0 h 3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29" h="3003">
                  <a:moveTo>
                    <a:pt x="0" y="0"/>
                  </a:moveTo>
                  <a:lnTo>
                    <a:pt x="12329" y="0"/>
                  </a:lnTo>
                  <a:lnTo>
                    <a:pt x="8985" y="300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61" name="Freeform 177"/>
            <p:cNvSpPr>
              <a:spLocks/>
            </p:cNvSpPr>
            <p:nvPr/>
          </p:nvSpPr>
          <p:spPr bwMode="auto">
            <a:xfrm>
              <a:off x="1103" y="2366"/>
              <a:ext cx="1233" cy="301"/>
            </a:xfrm>
            <a:custGeom>
              <a:avLst/>
              <a:gdLst>
                <a:gd name="T0" fmla="*/ 0 w 12329"/>
                <a:gd name="T1" fmla="*/ 0 h 3003"/>
                <a:gd name="T2" fmla="*/ 12329 w 12329"/>
                <a:gd name="T3" fmla="*/ 0 h 3003"/>
                <a:gd name="T4" fmla="*/ 8985 w 12329"/>
                <a:gd name="T5" fmla="*/ 3003 h 3003"/>
                <a:gd name="T6" fmla="*/ 0 w 12329"/>
                <a:gd name="T7" fmla="*/ 0 h 3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29" h="3003">
                  <a:moveTo>
                    <a:pt x="0" y="0"/>
                  </a:moveTo>
                  <a:lnTo>
                    <a:pt x="12329" y="0"/>
                  </a:lnTo>
                  <a:lnTo>
                    <a:pt x="8985" y="300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62" name="Rectangle 178"/>
            <p:cNvSpPr>
              <a:spLocks noChangeArrowheads="1"/>
            </p:cNvSpPr>
            <p:nvPr/>
          </p:nvSpPr>
          <p:spPr bwMode="auto">
            <a:xfrm>
              <a:off x="1103" y="2667"/>
              <a:ext cx="899" cy="1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63" name="Rectangle 179"/>
            <p:cNvSpPr>
              <a:spLocks noChangeArrowheads="1"/>
            </p:cNvSpPr>
            <p:nvPr/>
          </p:nvSpPr>
          <p:spPr bwMode="auto">
            <a:xfrm>
              <a:off x="1103" y="2667"/>
              <a:ext cx="899" cy="1"/>
            </a:xfrm>
            <a:prstGeom prst="rect">
              <a:avLst/>
            </a:prstGeom>
            <a:noFill/>
            <a:ln w="0">
              <a:solidFill>
                <a:srgbClr val="00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64" name="Rectangle 180"/>
            <p:cNvSpPr>
              <a:spLocks noChangeArrowheads="1"/>
            </p:cNvSpPr>
            <p:nvPr/>
          </p:nvSpPr>
          <p:spPr bwMode="auto">
            <a:xfrm>
              <a:off x="1712" y="2733"/>
              <a:ext cx="1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sz="2400"/>
            </a:p>
          </p:txBody>
        </p:sp>
        <p:sp>
          <p:nvSpPr>
            <p:cNvPr id="16565" name="Line 181"/>
            <p:cNvSpPr>
              <a:spLocks noChangeShapeType="1"/>
            </p:cNvSpPr>
            <p:nvPr/>
          </p:nvSpPr>
          <p:spPr bwMode="auto">
            <a:xfrm>
              <a:off x="1103" y="1767"/>
              <a:ext cx="1" cy="900"/>
            </a:xfrm>
            <a:prstGeom prst="line">
              <a:avLst/>
            </a:prstGeom>
            <a:noFill/>
            <a:ln w="0">
              <a:solidFill>
                <a:srgbClr val="4C262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66" name="Line 182"/>
            <p:cNvSpPr>
              <a:spLocks noChangeShapeType="1"/>
            </p:cNvSpPr>
            <p:nvPr/>
          </p:nvSpPr>
          <p:spPr bwMode="auto">
            <a:xfrm>
              <a:off x="1103" y="2667"/>
              <a:ext cx="899" cy="1"/>
            </a:xfrm>
            <a:prstGeom prst="line">
              <a:avLst/>
            </a:prstGeom>
            <a:noFill/>
            <a:ln w="0">
              <a:solidFill>
                <a:srgbClr val="4C262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67" name="Line 183"/>
            <p:cNvSpPr>
              <a:spLocks noChangeShapeType="1"/>
            </p:cNvSpPr>
            <p:nvPr/>
          </p:nvSpPr>
          <p:spPr bwMode="auto">
            <a:xfrm flipV="1">
              <a:off x="2002" y="1767"/>
              <a:ext cx="1" cy="900"/>
            </a:xfrm>
            <a:prstGeom prst="line">
              <a:avLst/>
            </a:prstGeom>
            <a:noFill/>
            <a:ln w="0">
              <a:solidFill>
                <a:srgbClr val="4C262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68" name="Line 184"/>
            <p:cNvSpPr>
              <a:spLocks noChangeShapeType="1"/>
            </p:cNvSpPr>
            <p:nvPr/>
          </p:nvSpPr>
          <p:spPr bwMode="auto">
            <a:xfrm flipV="1">
              <a:off x="2002" y="1466"/>
              <a:ext cx="334" cy="301"/>
            </a:xfrm>
            <a:prstGeom prst="line">
              <a:avLst/>
            </a:prstGeom>
            <a:noFill/>
            <a:ln w="0">
              <a:solidFill>
                <a:srgbClr val="4C262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69" name="Line 185"/>
            <p:cNvSpPr>
              <a:spLocks noChangeShapeType="1"/>
            </p:cNvSpPr>
            <p:nvPr/>
          </p:nvSpPr>
          <p:spPr bwMode="auto">
            <a:xfrm>
              <a:off x="2336" y="1466"/>
              <a:ext cx="1" cy="900"/>
            </a:xfrm>
            <a:prstGeom prst="line">
              <a:avLst/>
            </a:prstGeom>
            <a:noFill/>
            <a:ln w="0">
              <a:solidFill>
                <a:srgbClr val="4C262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70" name="Line 186"/>
            <p:cNvSpPr>
              <a:spLocks noChangeShapeType="1"/>
            </p:cNvSpPr>
            <p:nvPr/>
          </p:nvSpPr>
          <p:spPr bwMode="auto">
            <a:xfrm flipH="1">
              <a:off x="2002" y="2366"/>
              <a:ext cx="334" cy="301"/>
            </a:xfrm>
            <a:prstGeom prst="line">
              <a:avLst/>
            </a:prstGeom>
            <a:noFill/>
            <a:ln w="0">
              <a:solidFill>
                <a:srgbClr val="4C262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71" name="Line 187"/>
            <p:cNvSpPr>
              <a:spLocks noChangeShapeType="1"/>
            </p:cNvSpPr>
            <p:nvPr/>
          </p:nvSpPr>
          <p:spPr bwMode="auto">
            <a:xfrm flipH="1">
              <a:off x="1103" y="2667"/>
              <a:ext cx="899" cy="1"/>
            </a:xfrm>
            <a:prstGeom prst="line">
              <a:avLst/>
            </a:prstGeom>
            <a:noFill/>
            <a:ln w="0">
              <a:solidFill>
                <a:srgbClr val="4C262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72" name="Line 188"/>
            <p:cNvSpPr>
              <a:spLocks noChangeShapeType="1"/>
            </p:cNvSpPr>
            <p:nvPr/>
          </p:nvSpPr>
          <p:spPr bwMode="auto">
            <a:xfrm flipV="1">
              <a:off x="1103" y="1767"/>
              <a:ext cx="1" cy="900"/>
            </a:xfrm>
            <a:prstGeom prst="line">
              <a:avLst/>
            </a:prstGeom>
            <a:noFill/>
            <a:ln w="0">
              <a:solidFill>
                <a:srgbClr val="4C262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73" name="Line 189"/>
            <p:cNvSpPr>
              <a:spLocks noChangeShapeType="1"/>
            </p:cNvSpPr>
            <p:nvPr/>
          </p:nvSpPr>
          <p:spPr bwMode="auto">
            <a:xfrm flipV="1">
              <a:off x="1103" y="1466"/>
              <a:ext cx="335" cy="301"/>
            </a:xfrm>
            <a:prstGeom prst="line">
              <a:avLst/>
            </a:prstGeom>
            <a:noFill/>
            <a:ln w="0">
              <a:solidFill>
                <a:srgbClr val="4C262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74" name="Line 190"/>
            <p:cNvSpPr>
              <a:spLocks noChangeShapeType="1"/>
            </p:cNvSpPr>
            <p:nvPr/>
          </p:nvSpPr>
          <p:spPr bwMode="auto">
            <a:xfrm>
              <a:off x="1438" y="1466"/>
              <a:ext cx="1" cy="900"/>
            </a:xfrm>
            <a:prstGeom prst="line">
              <a:avLst/>
            </a:prstGeom>
            <a:noFill/>
            <a:ln w="0">
              <a:solidFill>
                <a:srgbClr val="4C262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75" name="Line 191"/>
            <p:cNvSpPr>
              <a:spLocks noChangeShapeType="1"/>
            </p:cNvSpPr>
            <p:nvPr/>
          </p:nvSpPr>
          <p:spPr bwMode="auto">
            <a:xfrm flipH="1">
              <a:off x="1103" y="2366"/>
              <a:ext cx="335" cy="301"/>
            </a:xfrm>
            <a:prstGeom prst="line">
              <a:avLst/>
            </a:prstGeom>
            <a:noFill/>
            <a:ln w="0">
              <a:solidFill>
                <a:srgbClr val="4C262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76" name="Line 192"/>
            <p:cNvSpPr>
              <a:spLocks noChangeShapeType="1"/>
            </p:cNvSpPr>
            <p:nvPr/>
          </p:nvSpPr>
          <p:spPr bwMode="auto">
            <a:xfrm flipV="1">
              <a:off x="1103" y="2366"/>
              <a:ext cx="335" cy="301"/>
            </a:xfrm>
            <a:prstGeom prst="line">
              <a:avLst/>
            </a:prstGeom>
            <a:noFill/>
            <a:ln w="0">
              <a:solidFill>
                <a:srgbClr val="4C262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77" name="Line 193"/>
            <p:cNvSpPr>
              <a:spLocks noChangeShapeType="1"/>
            </p:cNvSpPr>
            <p:nvPr/>
          </p:nvSpPr>
          <p:spPr bwMode="auto">
            <a:xfrm>
              <a:off x="1438" y="2366"/>
              <a:ext cx="898" cy="1"/>
            </a:xfrm>
            <a:prstGeom prst="line">
              <a:avLst/>
            </a:prstGeom>
            <a:noFill/>
            <a:ln w="0">
              <a:solidFill>
                <a:srgbClr val="4C262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78" name="Line 194"/>
            <p:cNvSpPr>
              <a:spLocks noChangeShapeType="1"/>
            </p:cNvSpPr>
            <p:nvPr/>
          </p:nvSpPr>
          <p:spPr bwMode="auto">
            <a:xfrm flipH="1">
              <a:off x="2002" y="2366"/>
              <a:ext cx="334" cy="301"/>
            </a:xfrm>
            <a:prstGeom prst="line">
              <a:avLst/>
            </a:prstGeom>
            <a:noFill/>
            <a:ln w="0">
              <a:solidFill>
                <a:srgbClr val="4C262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79" name="Line 195"/>
            <p:cNvSpPr>
              <a:spLocks noChangeShapeType="1"/>
            </p:cNvSpPr>
            <p:nvPr/>
          </p:nvSpPr>
          <p:spPr bwMode="auto">
            <a:xfrm flipH="1">
              <a:off x="1103" y="1916"/>
              <a:ext cx="335" cy="301"/>
            </a:xfrm>
            <a:prstGeom prst="line">
              <a:avLst/>
            </a:prstGeom>
            <a:noFill/>
            <a:ln w="0">
              <a:solidFill>
                <a:srgbClr val="4C262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80" name="Line 196"/>
            <p:cNvSpPr>
              <a:spLocks noChangeShapeType="1"/>
            </p:cNvSpPr>
            <p:nvPr/>
          </p:nvSpPr>
          <p:spPr bwMode="auto">
            <a:xfrm>
              <a:off x="1103" y="2217"/>
              <a:ext cx="899" cy="1"/>
            </a:xfrm>
            <a:prstGeom prst="line">
              <a:avLst/>
            </a:prstGeom>
            <a:noFill/>
            <a:ln w="0">
              <a:solidFill>
                <a:srgbClr val="4C262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81" name="Line 197"/>
            <p:cNvSpPr>
              <a:spLocks noChangeShapeType="1"/>
            </p:cNvSpPr>
            <p:nvPr/>
          </p:nvSpPr>
          <p:spPr bwMode="auto">
            <a:xfrm flipV="1">
              <a:off x="2002" y="1916"/>
              <a:ext cx="334" cy="301"/>
            </a:xfrm>
            <a:prstGeom prst="line">
              <a:avLst/>
            </a:prstGeom>
            <a:noFill/>
            <a:ln w="0">
              <a:solidFill>
                <a:srgbClr val="4C262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82" name="Line 198"/>
            <p:cNvSpPr>
              <a:spLocks noChangeShapeType="1"/>
            </p:cNvSpPr>
            <p:nvPr/>
          </p:nvSpPr>
          <p:spPr bwMode="auto">
            <a:xfrm flipH="1">
              <a:off x="1438" y="1916"/>
              <a:ext cx="898" cy="1"/>
            </a:xfrm>
            <a:prstGeom prst="line">
              <a:avLst/>
            </a:prstGeom>
            <a:noFill/>
            <a:ln w="0">
              <a:solidFill>
                <a:srgbClr val="4C262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83" name="Line 199"/>
            <p:cNvSpPr>
              <a:spLocks noChangeShapeType="1"/>
            </p:cNvSpPr>
            <p:nvPr/>
          </p:nvSpPr>
          <p:spPr bwMode="auto">
            <a:xfrm>
              <a:off x="1103" y="1767"/>
              <a:ext cx="899" cy="1"/>
            </a:xfrm>
            <a:prstGeom prst="line">
              <a:avLst/>
            </a:prstGeom>
            <a:noFill/>
            <a:ln w="0">
              <a:solidFill>
                <a:srgbClr val="4C262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84" name="Line 200"/>
            <p:cNvSpPr>
              <a:spLocks noChangeShapeType="1"/>
            </p:cNvSpPr>
            <p:nvPr/>
          </p:nvSpPr>
          <p:spPr bwMode="auto">
            <a:xfrm>
              <a:off x="1438" y="1466"/>
              <a:ext cx="898" cy="1"/>
            </a:xfrm>
            <a:prstGeom prst="line">
              <a:avLst/>
            </a:prstGeom>
            <a:noFill/>
            <a:ln w="0">
              <a:solidFill>
                <a:srgbClr val="4C262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85" name="Freeform 201"/>
            <p:cNvSpPr>
              <a:spLocks/>
            </p:cNvSpPr>
            <p:nvPr/>
          </p:nvSpPr>
          <p:spPr bwMode="auto">
            <a:xfrm>
              <a:off x="1037" y="2217"/>
              <a:ext cx="66" cy="87"/>
            </a:xfrm>
            <a:custGeom>
              <a:avLst/>
              <a:gdLst>
                <a:gd name="T0" fmla="*/ 668 w 668"/>
                <a:gd name="T1" fmla="*/ 0 h 875"/>
                <a:gd name="T2" fmla="*/ 523 w 668"/>
                <a:gd name="T3" fmla="*/ 141 h 875"/>
                <a:gd name="T4" fmla="*/ 386 w 668"/>
                <a:gd name="T5" fmla="*/ 292 h 875"/>
                <a:gd name="T6" fmla="*/ 261 w 668"/>
                <a:gd name="T7" fmla="*/ 451 h 875"/>
                <a:gd name="T8" fmla="*/ 146 w 668"/>
                <a:gd name="T9" fmla="*/ 618 h 875"/>
                <a:gd name="T10" fmla="*/ 42 w 668"/>
                <a:gd name="T11" fmla="*/ 792 h 875"/>
                <a:gd name="T12" fmla="*/ 0 w 668"/>
                <a:gd name="T13" fmla="*/ 875 h 8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68" h="875">
                  <a:moveTo>
                    <a:pt x="668" y="0"/>
                  </a:moveTo>
                  <a:lnTo>
                    <a:pt x="523" y="141"/>
                  </a:lnTo>
                  <a:lnTo>
                    <a:pt x="386" y="292"/>
                  </a:lnTo>
                  <a:lnTo>
                    <a:pt x="261" y="451"/>
                  </a:lnTo>
                  <a:lnTo>
                    <a:pt x="146" y="618"/>
                  </a:lnTo>
                  <a:lnTo>
                    <a:pt x="42" y="792"/>
                  </a:lnTo>
                  <a:lnTo>
                    <a:pt x="0" y="875"/>
                  </a:lnTo>
                </a:path>
              </a:pathLst>
            </a:custGeom>
            <a:noFill/>
            <a:ln w="0">
              <a:solidFill>
                <a:srgbClr val="4C262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86" name="Freeform 202"/>
            <p:cNvSpPr>
              <a:spLocks/>
            </p:cNvSpPr>
            <p:nvPr/>
          </p:nvSpPr>
          <p:spPr bwMode="auto">
            <a:xfrm>
              <a:off x="1004" y="2371"/>
              <a:ext cx="8" cy="142"/>
            </a:xfrm>
            <a:custGeom>
              <a:avLst/>
              <a:gdLst>
                <a:gd name="T0" fmla="*/ 82 w 82"/>
                <a:gd name="T1" fmla="*/ 0 h 1415"/>
                <a:gd name="T2" fmla="*/ 81 w 82"/>
                <a:gd name="T3" fmla="*/ 4 h 1415"/>
                <a:gd name="T4" fmla="*/ 41 w 82"/>
                <a:gd name="T5" fmla="*/ 202 h 1415"/>
                <a:gd name="T6" fmla="*/ 14 w 82"/>
                <a:gd name="T7" fmla="*/ 404 h 1415"/>
                <a:gd name="T8" fmla="*/ 0 w 82"/>
                <a:gd name="T9" fmla="*/ 607 h 1415"/>
                <a:gd name="T10" fmla="*/ 0 w 82"/>
                <a:gd name="T11" fmla="*/ 809 h 1415"/>
                <a:gd name="T12" fmla="*/ 14 w 82"/>
                <a:gd name="T13" fmla="*/ 1012 h 1415"/>
                <a:gd name="T14" fmla="*/ 41 w 82"/>
                <a:gd name="T15" fmla="*/ 1212 h 1415"/>
                <a:gd name="T16" fmla="*/ 81 w 82"/>
                <a:gd name="T17" fmla="*/ 1412 h 1415"/>
                <a:gd name="T18" fmla="*/ 82 w 82"/>
                <a:gd name="T19" fmla="*/ 1415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2" h="1415">
                  <a:moveTo>
                    <a:pt x="82" y="0"/>
                  </a:moveTo>
                  <a:lnTo>
                    <a:pt x="81" y="4"/>
                  </a:lnTo>
                  <a:lnTo>
                    <a:pt x="41" y="202"/>
                  </a:lnTo>
                  <a:lnTo>
                    <a:pt x="14" y="404"/>
                  </a:lnTo>
                  <a:lnTo>
                    <a:pt x="0" y="607"/>
                  </a:lnTo>
                  <a:lnTo>
                    <a:pt x="0" y="809"/>
                  </a:lnTo>
                  <a:lnTo>
                    <a:pt x="14" y="1012"/>
                  </a:lnTo>
                  <a:lnTo>
                    <a:pt x="41" y="1212"/>
                  </a:lnTo>
                  <a:lnTo>
                    <a:pt x="81" y="1412"/>
                  </a:lnTo>
                  <a:lnTo>
                    <a:pt x="82" y="1415"/>
                  </a:lnTo>
                </a:path>
              </a:pathLst>
            </a:custGeom>
            <a:noFill/>
            <a:ln w="0">
              <a:solidFill>
                <a:srgbClr val="4C262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87" name="Freeform 203"/>
            <p:cNvSpPr>
              <a:spLocks/>
            </p:cNvSpPr>
            <p:nvPr/>
          </p:nvSpPr>
          <p:spPr bwMode="auto">
            <a:xfrm>
              <a:off x="1037" y="2579"/>
              <a:ext cx="66" cy="88"/>
            </a:xfrm>
            <a:custGeom>
              <a:avLst/>
              <a:gdLst>
                <a:gd name="T0" fmla="*/ 0 w 668"/>
                <a:gd name="T1" fmla="*/ 0 h 873"/>
                <a:gd name="T2" fmla="*/ 42 w 668"/>
                <a:gd name="T3" fmla="*/ 82 h 873"/>
                <a:gd name="T4" fmla="*/ 146 w 668"/>
                <a:gd name="T5" fmla="*/ 257 h 873"/>
                <a:gd name="T6" fmla="*/ 261 w 668"/>
                <a:gd name="T7" fmla="*/ 424 h 873"/>
                <a:gd name="T8" fmla="*/ 386 w 668"/>
                <a:gd name="T9" fmla="*/ 583 h 873"/>
                <a:gd name="T10" fmla="*/ 523 w 668"/>
                <a:gd name="T11" fmla="*/ 733 h 873"/>
                <a:gd name="T12" fmla="*/ 668 w 668"/>
                <a:gd name="T13" fmla="*/ 873 h 8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68" h="873">
                  <a:moveTo>
                    <a:pt x="0" y="0"/>
                  </a:moveTo>
                  <a:lnTo>
                    <a:pt x="42" y="82"/>
                  </a:lnTo>
                  <a:lnTo>
                    <a:pt x="146" y="257"/>
                  </a:lnTo>
                  <a:lnTo>
                    <a:pt x="261" y="424"/>
                  </a:lnTo>
                  <a:lnTo>
                    <a:pt x="386" y="583"/>
                  </a:lnTo>
                  <a:lnTo>
                    <a:pt x="523" y="733"/>
                  </a:lnTo>
                  <a:lnTo>
                    <a:pt x="668" y="873"/>
                  </a:lnTo>
                </a:path>
              </a:pathLst>
            </a:custGeom>
            <a:noFill/>
            <a:ln w="0">
              <a:solidFill>
                <a:srgbClr val="4C262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593" name="Group 209"/>
          <p:cNvGrpSpPr>
            <a:grpSpLocks/>
          </p:cNvGrpSpPr>
          <p:nvPr/>
        </p:nvGrpSpPr>
        <p:grpSpPr bwMode="auto">
          <a:xfrm>
            <a:off x="-63500" y="2209800"/>
            <a:ext cx="4313238" cy="3235325"/>
            <a:chOff x="88" y="1562"/>
            <a:chExt cx="2717" cy="2038"/>
          </a:xfrm>
        </p:grpSpPr>
        <p:sp>
          <p:nvSpPr>
            <p:cNvPr id="16394" name="Text Box 10"/>
            <p:cNvSpPr txBox="1">
              <a:spLocks noChangeArrowheads="1"/>
            </p:cNvSpPr>
            <p:nvPr/>
          </p:nvSpPr>
          <p:spPr bwMode="auto">
            <a:xfrm>
              <a:off x="518" y="1562"/>
              <a:ext cx="1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6588" name="Text Box 204"/>
            <p:cNvSpPr txBox="1">
              <a:spLocks noChangeArrowheads="1"/>
            </p:cNvSpPr>
            <p:nvPr/>
          </p:nvSpPr>
          <p:spPr bwMode="auto">
            <a:xfrm>
              <a:off x="997" y="3312"/>
              <a:ext cx="6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6600"/>
                  </a:solidFill>
                </a:rPr>
                <a:t>10cm</a:t>
              </a:r>
            </a:p>
          </p:txBody>
        </p:sp>
        <p:sp>
          <p:nvSpPr>
            <p:cNvPr id="16589" name="Text Box 205"/>
            <p:cNvSpPr txBox="1">
              <a:spLocks noChangeArrowheads="1"/>
            </p:cNvSpPr>
            <p:nvPr/>
          </p:nvSpPr>
          <p:spPr bwMode="auto">
            <a:xfrm>
              <a:off x="2197" y="2976"/>
              <a:ext cx="6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6600"/>
                  </a:solidFill>
                </a:rPr>
                <a:t>10cm</a:t>
              </a:r>
            </a:p>
          </p:txBody>
        </p:sp>
        <p:sp>
          <p:nvSpPr>
            <p:cNvPr id="16590" name="Text Box 206"/>
            <p:cNvSpPr txBox="1">
              <a:spLocks noChangeArrowheads="1"/>
            </p:cNvSpPr>
            <p:nvPr/>
          </p:nvSpPr>
          <p:spPr bwMode="auto">
            <a:xfrm>
              <a:off x="88" y="2786"/>
              <a:ext cx="50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6600"/>
                  </a:solidFill>
                </a:rPr>
                <a:t>5cm</a:t>
              </a:r>
            </a:p>
          </p:txBody>
        </p:sp>
      </p:grpSp>
      <p:sp>
        <p:nvSpPr>
          <p:cNvPr id="16592" name="Rectangle 208"/>
          <p:cNvSpPr>
            <a:spLocks noChangeArrowheads="1"/>
          </p:cNvSpPr>
          <p:nvPr/>
        </p:nvSpPr>
        <p:spPr bwMode="auto">
          <a:xfrm>
            <a:off x="0" y="18526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37646" name="Group 1806"/>
          <p:cNvGrpSpPr>
            <a:grpSpLocks/>
          </p:cNvGrpSpPr>
          <p:nvPr/>
        </p:nvGrpSpPr>
        <p:grpSpPr bwMode="auto">
          <a:xfrm>
            <a:off x="4572000" y="2286000"/>
            <a:ext cx="3856038" cy="2994025"/>
            <a:chOff x="2880" y="1440"/>
            <a:chExt cx="2429" cy="1886"/>
          </a:xfrm>
        </p:grpSpPr>
        <p:sp>
          <p:nvSpPr>
            <p:cNvPr id="17397" name="Line 1013"/>
            <p:cNvSpPr>
              <a:spLocks noChangeShapeType="1"/>
            </p:cNvSpPr>
            <p:nvPr/>
          </p:nvSpPr>
          <p:spPr bwMode="auto">
            <a:xfrm flipV="1">
              <a:off x="3382" y="2497"/>
              <a:ext cx="1" cy="63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398" name="Line 1014"/>
            <p:cNvSpPr>
              <a:spLocks noChangeShapeType="1"/>
            </p:cNvSpPr>
            <p:nvPr/>
          </p:nvSpPr>
          <p:spPr bwMode="auto">
            <a:xfrm flipV="1">
              <a:off x="3382" y="2707"/>
              <a:ext cx="486" cy="4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399" name="Line 1015"/>
            <p:cNvSpPr>
              <a:spLocks noChangeShapeType="1"/>
            </p:cNvSpPr>
            <p:nvPr/>
          </p:nvSpPr>
          <p:spPr bwMode="auto">
            <a:xfrm flipH="1">
              <a:off x="3382" y="2707"/>
              <a:ext cx="486" cy="4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00" name="Line 1016"/>
            <p:cNvSpPr>
              <a:spLocks noChangeShapeType="1"/>
            </p:cNvSpPr>
            <p:nvPr/>
          </p:nvSpPr>
          <p:spPr bwMode="auto">
            <a:xfrm flipH="1">
              <a:off x="4687" y="2707"/>
              <a:ext cx="487" cy="4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01" name="Line 1017"/>
            <p:cNvSpPr>
              <a:spLocks noChangeShapeType="1"/>
            </p:cNvSpPr>
            <p:nvPr/>
          </p:nvSpPr>
          <p:spPr bwMode="auto">
            <a:xfrm>
              <a:off x="5174" y="1440"/>
              <a:ext cx="1" cy="126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02" name="Line 1018"/>
            <p:cNvSpPr>
              <a:spLocks noChangeShapeType="1"/>
            </p:cNvSpPr>
            <p:nvPr/>
          </p:nvSpPr>
          <p:spPr bwMode="auto">
            <a:xfrm flipV="1">
              <a:off x="4687" y="1440"/>
              <a:ext cx="487" cy="4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03" name="Line 1019"/>
            <p:cNvSpPr>
              <a:spLocks noChangeShapeType="1"/>
            </p:cNvSpPr>
            <p:nvPr/>
          </p:nvSpPr>
          <p:spPr bwMode="auto">
            <a:xfrm flipV="1">
              <a:off x="4687" y="1863"/>
              <a:ext cx="1" cy="126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04" name="Line 1020"/>
            <p:cNvSpPr>
              <a:spLocks noChangeShapeType="1"/>
            </p:cNvSpPr>
            <p:nvPr/>
          </p:nvSpPr>
          <p:spPr bwMode="auto">
            <a:xfrm>
              <a:off x="3382" y="3131"/>
              <a:ext cx="130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05" name="Line 1021"/>
            <p:cNvSpPr>
              <a:spLocks noChangeShapeType="1"/>
            </p:cNvSpPr>
            <p:nvPr/>
          </p:nvSpPr>
          <p:spPr bwMode="auto">
            <a:xfrm>
              <a:off x="3382" y="1863"/>
              <a:ext cx="1" cy="126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06" name="Line 1022"/>
            <p:cNvSpPr>
              <a:spLocks noChangeShapeType="1"/>
            </p:cNvSpPr>
            <p:nvPr/>
          </p:nvSpPr>
          <p:spPr bwMode="auto">
            <a:xfrm flipV="1">
              <a:off x="3382" y="2687"/>
              <a:ext cx="1" cy="44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07" name="Line 1023"/>
            <p:cNvSpPr>
              <a:spLocks noChangeShapeType="1"/>
            </p:cNvSpPr>
            <p:nvPr/>
          </p:nvSpPr>
          <p:spPr bwMode="auto">
            <a:xfrm flipH="1">
              <a:off x="3382" y="2707"/>
              <a:ext cx="486" cy="4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64" name="Freeform 1024"/>
            <p:cNvSpPr>
              <a:spLocks/>
            </p:cNvSpPr>
            <p:nvPr/>
          </p:nvSpPr>
          <p:spPr bwMode="auto">
            <a:xfrm>
              <a:off x="3382" y="1440"/>
              <a:ext cx="1792" cy="1691"/>
            </a:xfrm>
            <a:custGeom>
              <a:avLst/>
              <a:gdLst>
                <a:gd name="T0" fmla="*/ 0 w 16126"/>
                <a:gd name="T1" fmla="*/ 3808 h 15219"/>
                <a:gd name="T2" fmla="*/ 4375 w 16126"/>
                <a:gd name="T3" fmla="*/ 0 h 15219"/>
                <a:gd name="T4" fmla="*/ 16126 w 16126"/>
                <a:gd name="T5" fmla="*/ 0 h 15219"/>
                <a:gd name="T6" fmla="*/ 16126 w 16126"/>
                <a:gd name="T7" fmla="*/ 11409 h 15219"/>
                <a:gd name="T8" fmla="*/ 11751 w 16126"/>
                <a:gd name="T9" fmla="*/ 15219 h 15219"/>
                <a:gd name="T10" fmla="*/ 11751 w 16126"/>
                <a:gd name="T11" fmla="*/ 3808 h 15219"/>
                <a:gd name="T12" fmla="*/ 0 w 16126"/>
                <a:gd name="T13" fmla="*/ 3808 h 15219"/>
                <a:gd name="T14" fmla="*/ 11751 w 16126"/>
                <a:gd name="T15" fmla="*/ 3808 h 15219"/>
                <a:gd name="T16" fmla="*/ 16126 w 16126"/>
                <a:gd name="T17" fmla="*/ 0 h 15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126" h="15219">
                  <a:moveTo>
                    <a:pt x="0" y="3808"/>
                  </a:moveTo>
                  <a:lnTo>
                    <a:pt x="4375" y="0"/>
                  </a:lnTo>
                  <a:lnTo>
                    <a:pt x="16126" y="0"/>
                  </a:lnTo>
                  <a:lnTo>
                    <a:pt x="16126" y="11409"/>
                  </a:lnTo>
                  <a:lnTo>
                    <a:pt x="11751" y="15219"/>
                  </a:lnTo>
                  <a:lnTo>
                    <a:pt x="11751" y="3808"/>
                  </a:lnTo>
                  <a:lnTo>
                    <a:pt x="0" y="3808"/>
                  </a:lnTo>
                  <a:lnTo>
                    <a:pt x="11751" y="3808"/>
                  </a:lnTo>
                  <a:lnTo>
                    <a:pt x="1612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65" name="Rectangle 1025"/>
            <p:cNvSpPr>
              <a:spLocks noChangeArrowheads="1"/>
            </p:cNvSpPr>
            <p:nvPr/>
          </p:nvSpPr>
          <p:spPr bwMode="auto">
            <a:xfrm>
              <a:off x="3382" y="1863"/>
              <a:ext cx="1305" cy="1268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66" name="Line 1026"/>
            <p:cNvSpPr>
              <a:spLocks noChangeShapeType="1"/>
            </p:cNvSpPr>
            <p:nvPr/>
          </p:nvSpPr>
          <p:spPr bwMode="auto">
            <a:xfrm flipV="1">
              <a:off x="3382" y="2497"/>
              <a:ext cx="1" cy="63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67" name="Line 1027"/>
            <p:cNvSpPr>
              <a:spLocks noChangeShapeType="1"/>
            </p:cNvSpPr>
            <p:nvPr/>
          </p:nvSpPr>
          <p:spPr bwMode="auto">
            <a:xfrm>
              <a:off x="3868" y="1440"/>
              <a:ext cx="1" cy="126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68" name="Line 1028"/>
            <p:cNvSpPr>
              <a:spLocks noChangeShapeType="1"/>
            </p:cNvSpPr>
            <p:nvPr/>
          </p:nvSpPr>
          <p:spPr bwMode="auto">
            <a:xfrm>
              <a:off x="3868" y="1440"/>
              <a:ext cx="1" cy="126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69" name="Freeform 1029"/>
            <p:cNvSpPr>
              <a:spLocks/>
            </p:cNvSpPr>
            <p:nvPr/>
          </p:nvSpPr>
          <p:spPr bwMode="auto">
            <a:xfrm>
              <a:off x="4687" y="1820"/>
              <a:ext cx="487" cy="677"/>
            </a:xfrm>
            <a:custGeom>
              <a:avLst/>
              <a:gdLst>
                <a:gd name="T0" fmla="*/ 0 w 4375"/>
                <a:gd name="T1" fmla="*/ 3809 h 6091"/>
                <a:gd name="T2" fmla="*/ 0 w 4375"/>
                <a:gd name="T3" fmla="*/ 6091 h 6091"/>
                <a:gd name="T4" fmla="*/ 4375 w 4375"/>
                <a:gd name="T5" fmla="*/ 2282 h 6091"/>
                <a:gd name="T6" fmla="*/ 4375 w 4375"/>
                <a:gd name="T7" fmla="*/ 0 h 6091"/>
                <a:gd name="T8" fmla="*/ 0 w 4375"/>
                <a:gd name="T9" fmla="*/ 3809 h 60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75" h="6091">
                  <a:moveTo>
                    <a:pt x="0" y="3809"/>
                  </a:moveTo>
                  <a:lnTo>
                    <a:pt x="0" y="6091"/>
                  </a:lnTo>
                  <a:lnTo>
                    <a:pt x="4375" y="2282"/>
                  </a:lnTo>
                  <a:lnTo>
                    <a:pt x="4375" y="0"/>
                  </a:lnTo>
                  <a:lnTo>
                    <a:pt x="0" y="3809"/>
                  </a:lnTo>
                  <a:close/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70" name="Rectangle 1030"/>
            <p:cNvSpPr>
              <a:spLocks noChangeArrowheads="1"/>
            </p:cNvSpPr>
            <p:nvPr/>
          </p:nvSpPr>
          <p:spPr bwMode="auto">
            <a:xfrm>
              <a:off x="3382" y="2497"/>
              <a:ext cx="1305" cy="634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71" name="Freeform 1031"/>
            <p:cNvSpPr>
              <a:spLocks/>
            </p:cNvSpPr>
            <p:nvPr/>
          </p:nvSpPr>
          <p:spPr bwMode="auto">
            <a:xfrm>
              <a:off x="3382" y="2073"/>
              <a:ext cx="1792" cy="424"/>
            </a:xfrm>
            <a:custGeom>
              <a:avLst/>
              <a:gdLst>
                <a:gd name="T0" fmla="*/ 0 w 16126"/>
                <a:gd name="T1" fmla="*/ 3809 h 3809"/>
                <a:gd name="T2" fmla="*/ 4375 w 16126"/>
                <a:gd name="T3" fmla="*/ 0 h 3809"/>
                <a:gd name="T4" fmla="*/ 16126 w 16126"/>
                <a:gd name="T5" fmla="*/ 0 h 3809"/>
                <a:gd name="T6" fmla="*/ 11751 w 16126"/>
                <a:gd name="T7" fmla="*/ 3809 h 3809"/>
                <a:gd name="T8" fmla="*/ 0 w 16126"/>
                <a:gd name="T9" fmla="*/ 3809 h 38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126" h="3809">
                  <a:moveTo>
                    <a:pt x="0" y="3809"/>
                  </a:moveTo>
                  <a:lnTo>
                    <a:pt x="4375" y="0"/>
                  </a:lnTo>
                  <a:lnTo>
                    <a:pt x="16126" y="0"/>
                  </a:lnTo>
                  <a:lnTo>
                    <a:pt x="11751" y="3809"/>
                  </a:lnTo>
                  <a:lnTo>
                    <a:pt x="0" y="3809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72" name="Freeform 1032"/>
            <p:cNvSpPr>
              <a:spLocks/>
            </p:cNvSpPr>
            <p:nvPr/>
          </p:nvSpPr>
          <p:spPr bwMode="auto">
            <a:xfrm>
              <a:off x="4687" y="2073"/>
              <a:ext cx="487" cy="1058"/>
            </a:xfrm>
            <a:custGeom>
              <a:avLst/>
              <a:gdLst>
                <a:gd name="T0" fmla="*/ 0 w 4375"/>
                <a:gd name="T1" fmla="*/ 3809 h 9515"/>
                <a:gd name="T2" fmla="*/ 4375 w 4375"/>
                <a:gd name="T3" fmla="*/ 0 h 9515"/>
                <a:gd name="T4" fmla="*/ 4375 w 4375"/>
                <a:gd name="T5" fmla="*/ 5705 h 9515"/>
                <a:gd name="T6" fmla="*/ 0 w 4375"/>
                <a:gd name="T7" fmla="*/ 9515 h 9515"/>
                <a:gd name="T8" fmla="*/ 0 w 4375"/>
                <a:gd name="T9" fmla="*/ 3809 h 95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75" h="9515">
                  <a:moveTo>
                    <a:pt x="0" y="3809"/>
                  </a:moveTo>
                  <a:lnTo>
                    <a:pt x="4375" y="0"/>
                  </a:lnTo>
                  <a:lnTo>
                    <a:pt x="4375" y="5705"/>
                  </a:lnTo>
                  <a:lnTo>
                    <a:pt x="0" y="9515"/>
                  </a:lnTo>
                  <a:lnTo>
                    <a:pt x="0" y="3809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73" name="Freeform 1033"/>
            <p:cNvSpPr>
              <a:spLocks/>
            </p:cNvSpPr>
            <p:nvPr/>
          </p:nvSpPr>
          <p:spPr bwMode="auto">
            <a:xfrm>
              <a:off x="3382" y="1820"/>
              <a:ext cx="1792" cy="423"/>
            </a:xfrm>
            <a:custGeom>
              <a:avLst/>
              <a:gdLst>
                <a:gd name="T0" fmla="*/ 16126 w 16126"/>
                <a:gd name="T1" fmla="*/ 0 h 3809"/>
                <a:gd name="T2" fmla="*/ 4375 w 16126"/>
                <a:gd name="T3" fmla="*/ 0 h 3809"/>
                <a:gd name="T4" fmla="*/ 0 w 16126"/>
                <a:gd name="T5" fmla="*/ 3809 h 3809"/>
                <a:gd name="T6" fmla="*/ 11751 w 16126"/>
                <a:gd name="T7" fmla="*/ 3809 h 3809"/>
                <a:gd name="T8" fmla="*/ 16126 w 16126"/>
                <a:gd name="T9" fmla="*/ 0 h 38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126" h="3809">
                  <a:moveTo>
                    <a:pt x="16126" y="0"/>
                  </a:moveTo>
                  <a:lnTo>
                    <a:pt x="4375" y="0"/>
                  </a:lnTo>
                  <a:lnTo>
                    <a:pt x="0" y="3809"/>
                  </a:lnTo>
                  <a:lnTo>
                    <a:pt x="11751" y="3809"/>
                  </a:lnTo>
                  <a:lnTo>
                    <a:pt x="16126" y="0"/>
                  </a:lnTo>
                  <a:close/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74" name="Rectangle 1034"/>
            <p:cNvSpPr>
              <a:spLocks noChangeArrowheads="1"/>
            </p:cNvSpPr>
            <p:nvPr/>
          </p:nvSpPr>
          <p:spPr bwMode="auto">
            <a:xfrm>
              <a:off x="3382" y="2243"/>
              <a:ext cx="1305" cy="254"/>
            </a:xfrm>
            <a:prstGeom prst="rect">
              <a:avLst/>
            </a:prstGeom>
            <a:noFill/>
            <a:ln w="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75" name="Rectangle 1035"/>
            <p:cNvSpPr>
              <a:spLocks noChangeArrowheads="1"/>
            </p:cNvSpPr>
            <p:nvPr/>
          </p:nvSpPr>
          <p:spPr bwMode="auto">
            <a:xfrm>
              <a:off x="3868" y="1820"/>
              <a:ext cx="1306" cy="1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76" name="Rectangle 1036"/>
            <p:cNvSpPr>
              <a:spLocks noChangeArrowheads="1"/>
            </p:cNvSpPr>
            <p:nvPr/>
          </p:nvSpPr>
          <p:spPr bwMode="auto">
            <a:xfrm>
              <a:off x="3868" y="1820"/>
              <a:ext cx="1306" cy="1"/>
            </a:xfrm>
            <a:prstGeom prst="rect">
              <a:avLst/>
            </a:prstGeom>
            <a:noFill/>
            <a:ln w="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77" name="Freeform 1037"/>
            <p:cNvSpPr>
              <a:spLocks/>
            </p:cNvSpPr>
            <p:nvPr/>
          </p:nvSpPr>
          <p:spPr bwMode="auto">
            <a:xfrm>
              <a:off x="3577" y="1820"/>
              <a:ext cx="1305" cy="253"/>
            </a:xfrm>
            <a:custGeom>
              <a:avLst/>
              <a:gdLst>
                <a:gd name="T0" fmla="*/ 2621 w 11750"/>
                <a:gd name="T1" fmla="*/ 0 h 2282"/>
                <a:gd name="T2" fmla="*/ 0 w 11750"/>
                <a:gd name="T3" fmla="*/ 2282 h 2282"/>
                <a:gd name="T4" fmla="*/ 11750 w 11750"/>
                <a:gd name="T5" fmla="*/ 2282 h 2282"/>
                <a:gd name="T6" fmla="*/ 2621 w 11750"/>
                <a:gd name="T7" fmla="*/ 0 h 2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750" h="2282">
                  <a:moveTo>
                    <a:pt x="2621" y="0"/>
                  </a:moveTo>
                  <a:lnTo>
                    <a:pt x="0" y="2282"/>
                  </a:lnTo>
                  <a:lnTo>
                    <a:pt x="11750" y="2282"/>
                  </a:lnTo>
                  <a:lnTo>
                    <a:pt x="2621" y="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78" name="Freeform 1038"/>
            <p:cNvSpPr>
              <a:spLocks/>
            </p:cNvSpPr>
            <p:nvPr/>
          </p:nvSpPr>
          <p:spPr bwMode="auto">
            <a:xfrm>
              <a:off x="3577" y="1820"/>
              <a:ext cx="1305" cy="253"/>
            </a:xfrm>
            <a:custGeom>
              <a:avLst/>
              <a:gdLst>
                <a:gd name="T0" fmla="*/ 2621 w 11750"/>
                <a:gd name="T1" fmla="*/ 0 h 2282"/>
                <a:gd name="T2" fmla="*/ 0 w 11750"/>
                <a:gd name="T3" fmla="*/ 2282 h 2282"/>
                <a:gd name="T4" fmla="*/ 11750 w 11750"/>
                <a:gd name="T5" fmla="*/ 2282 h 2282"/>
                <a:gd name="T6" fmla="*/ 2621 w 11750"/>
                <a:gd name="T7" fmla="*/ 0 h 2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750" h="2282">
                  <a:moveTo>
                    <a:pt x="2621" y="0"/>
                  </a:moveTo>
                  <a:lnTo>
                    <a:pt x="0" y="2282"/>
                  </a:lnTo>
                  <a:lnTo>
                    <a:pt x="11750" y="2282"/>
                  </a:lnTo>
                  <a:lnTo>
                    <a:pt x="2621" y="0"/>
                  </a:lnTo>
                  <a:close/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79" name="Freeform 1039"/>
            <p:cNvSpPr>
              <a:spLocks/>
            </p:cNvSpPr>
            <p:nvPr/>
          </p:nvSpPr>
          <p:spPr bwMode="auto">
            <a:xfrm>
              <a:off x="3868" y="1820"/>
              <a:ext cx="1306" cy="253"/>
            </a:xfrm>
            <a:custGeom>
              <a:avLst/>
              <a:gdLst>
                <a:gd name="T0" fmla="*/ 0 w 11751"/>
                <a:gd name="T1" fmla="*/ 0 h 2282"/>
                <a:gd name="T2" fmla="*/ 11751 w 11751"/>
                <a:gd name="T3" fmla="*/ 0 h 2282"/>
                <a:gd name="T4" fmla="*/ 9129 w 11751"/>
                <a:gd name="T5" fmla="*/ 2282 h 2282"/>
                <a:gd name="T6" fmla="*/ 0 w 11751"/>
                <a:gd name="T7" fmla="*/ 0 h 2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751" h="2282">
                  <a:moveTo>
                    <a:pt x="0" y="0"/>
                  </a:moveTo>
                  <a:lnTo>
                    <a:pt x="11751" y="0"/>
                  </a:lnTo>
                  <a:lnTo>
                    <a:pt x="9129" y="228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0" name="Freeform 1040"/>
            <p:cNvSpPr>
              <a:spLocks/>
            </p:cNvSpPr>
            <p:nvPr/>
          </p:nvSpPr>
          <p:spPr bwMode="auto">
            <a:xfrm>
              <a:off x="3868" y="1820"/>
              <a:ext cx="1306" cy="253"/>
            </a:xfrm>
            <a:custGeom>
              <a:avLst/>
              <a:gdLst>
                <a:gd name="T0" fmla="*/ 0 w 11751"/>
                <a:gd name="T1" fmla="*/ 0 h 2282"/>
                <a:gd name="T2" fmla="*/ 11751 w 11751"/>
                <a:gd name="T3" fmla="*/ 0 h 2282"/>
                <a:gd name="T4" fmla="*/ 9129 w 11751"/>
                <a:gd name="T5" fmla="*/ 2282 h 2282"/>
                <a:gd name="T6" fmla="*/ 0 w 11751"/>
                <a:gd name="T7" fmla="*/ 0 h 2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751" h="2282">
                  <a:moveTo>
                    <a:pt x="0" y="0"/>
                  </a:moveTo>
                  <a:lnTo>
                    <a:pt x="11751" y="0"/>
                  </a:lnTo>
                  <a:lnTo>
                    <a:pt x="9129" y="228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1" name="Freeform 1041"/>
            <p:cNvSpPr>
              <a:spLocks/>
            </p:cNvSpPr>
            <p:nvPr/>
          </p:nvSpPr>
          <p:spPr bwMode="auto">
            <a:xfrm>
              <a:off x="4882" y="1820"/>
              <a:ext cx="292" cy="253"/>
            </a:xfrm>
            <a:custGeom>
              <a:avLst/>
              <a:gdLst>
                <a:gd name="T0" fmla="*/ 2622 w 2622"/>
                <a:gd name="T1" fmla="*/ 0 h 2282"/>
                <a:gd name="T2" fmla="*/ 0 w 2622"/>
                <a:gd name="T3" fmla="*/ 2282 h 2282"/>
                <a:gd name="T4" fmla="*/ 2622 w 2622"/>
                <a:gd name="T5" fmla="*/ 2282 h 2282"/>
                <a:gd name="T6" fmla="*/ 2622 w 2622"/>
                <a:gd name="T7" fmla="*/ 0 h 2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22" h="2282">
                  <a:moveTo>
                    <a:pt x="2622" y="0"/>
                  </a:moveTo>
                  <a:lnTo>
                    <a:pt x="0" y="2282"/>
                  </a:lnTo>
                  <a:lnTo>
                    <a:pt x="2622" y="2282"/>
                  </a:lnTo>
                  <a:lnTo>
                    <a:pt x="2622" y="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2" name="Freeform 1042"/>
            <p:cNvSpPr>
              <a:spLocks/>
            </p:cNvSpPr>
            <p:nvPr/>
          </p:nvSpPr>
          <p:spPr bwMode="auto">
            <a:xfrm>
              <a:off x="4882" y="1820"/>
              <a:ext cx="292" cy="253"/>
            </a:xfrm>
            <a:custGeom>
              <a:avLst/>
              <a:gdLst>
                <a:gd name="T0" fmla="*/ 2622 w 2622"/>
                <a:gd name="T1" fmla="*/ 0 h 2282"/>
                <a:gd name="T2" fmla="*/ 0 w 2622"/>
                <a:gd name="T3" fmla="*/ 2282 h 2282"/>
                <a:gd name="T4" fmla="*/ 2622 w 2622"/>
                <a:gd name="T5" fmla="*/ 2282 h 2282"/>
                <a:gd name="T6" fmla="*/ 2622 w 2622"/>
                <a:gd name="T7" fmla="*/ 0 h 2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22" h="2282">
                  <a:moveTo>
                    <a:pt x="2622" y="0"/>
                  </a:moveTo>
                  <a:lnTo>
                    <a:pt x="0" y="2282"/>
                  </a:lnTo>
                  <a:lnTo>
                    <a:pt x="2622" y="2282"/>
                  </a:lnTo>
                  <a:lnTo>
                    <a:pt x="2622" y="0"/>
                  </a:lnTo>
                  <a:close/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3" name="Freeform 1043"/>
            <p:cNvSpPr>
              <a:spLocks/>
            </p:cNvSpPr>
            <p:nvPr/>
          </p:nvSpPr>
          <p:spPr bwMode="auto">
            <a:xfrm>
              <a:off x="3382" y="2073"/>
              <a:ext cx="1305" cy="170"/>
            </a:xfrm>
            <a:custGeom>
              <a:avLst/>
              <a:gdLst>
                <a:gd name="T0" fmla="*/ 1754 w 11751"/>
                <a:gd name="T1" fmla="*/ 0 h 1527"/>
                <a:gd name="T2" fmla="*/ 0 w 11751"/>
                <a:gd name="T3" fmla="*/ 1527 h 1527"/>
                <a:gd name="T4" fmla="*/ 11751 w 11751"/>
                <a:gd name="T5" fmla="*/ 1527 h 1527"/>
                <a:gd name="T6" fmla="*/ 1754 w 11751"/>
                <a:gd name="T7" fmla="*/ 0 h 1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751" h="1527">
                  <a:moveTo>
                    <a:pt x="1754" y="0"/>
                  </a:moveTo>
                  <a:lnTo>
                    <a:pt x="0" y="1527"/>
                  </a:lnTo>
                  <a:lnTo>
                    <a:pt x="11751" y="1527"/>
                  </a:lnTo>
                  <a:lnTo>
                    <a:pt x="1754" y="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4" name="Freeform 1044"/>
            <p:cNvSpPr>
              <a:spLocks/>
            </p:cNvSpPr>
            <p:nvPr/>
          </p:nvSpPr>
          <p:spPr bwMode="auto">
            <a:xfrm>
              <a:off x="3382" y="2073"/>
              <a:ext cx="1305" cy="170"/>
            </a:xfrm>
            <a:custGeom>
              <a:avLst/>
              <a:gdLst>
                <a:gd name="T0" fmla="*/ 1754 w 11751"/>
                <a:gd name="T1" fmla="*/ 0 h 1527"/>
                <a:gd name="T2" fmla="*/ 0 w 11751"/>
                <a:gd name="T3" fmla="*/ 1527 h 1527"/>
                <a:gd name="T4" fmla="*/ 11751 w 11751"/>
                <a:gd name="T5" fmla="*/ 1527 h 1527"/>
                <a:gd name="T6" fmla="*/ 1754 w 11751"/>
                <a:gd name="T7" fmla="*/ 0 h 1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751" h="1527">
                  <a:moveTo>
                    <a:pt x="1754" y="0"/>
                  </a:moveTo>
                  <a:lnTo>
                    <a:pt x="0" y="1527"/>
                  </a:lnTo>
                  <a:lnTo>
                    <a:pt x="11751" y="1527"/>
                  </a:lnTo>
                  <a:lnTo>
                    <a:pt x="1754" y="0"/>
                  </a:lnTo>
                  <a:close/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5" name="Freeform 1045"/>
            <p:cNvSpPr>
              <a:spLocks/>
            </p:cNvSpPr>
            <p:nvPr/>
          </p:nvSpPr>
          <p:spPr bwMode="auto">
            <a:xfrm>
              <a:off x="3577" y="2073"/>
              <a:ext cx="1305" cy="170"/>
            </a:xfrm>
            <a:custGeom>
              <a:avLst/>
              <a:gdLst>
                <a:gd name="T0" fmla="*/ 0 w 11750"/>
                <a:gd name="T1" fmla="*/ 0 h 1527"/>
                <a:gd name="T2" fmla="*/ 11750 w 11750"/>
                <a:gd name="T3" fmla="*/ 0 h 1527"/>
                <a:gd name="T4" fmla="*/ 9997 w 11750"/>
                <a:gd name="T5" fmla="*/ 1527 h 1527"/>
                <a:gd name="T6" fmla="*/ 0 w 11750"/>
                <a:gd name="T7" fmla="*/ 0 h 1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750" h="1527">
                  <a:moveTo>
                    <a:pt x="0" y="0"/>
                  </a:moveTo>
                  <a:lnTo>
                    <a:pt x="11750" y="0"/>
                  </a:lnTo>
                  <a:lnTo>
                    <a:pt x="9997" y="15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6" name="Freeform 1046"/>
            <p:cNvSpPr>
              <a:spLocks/>
            </p:cNvSpPr>
            <p:nvPr/>
          </p:nvSpPr>
          <p:spPr bwMode="auto">
            <a:xfrm>
              <a:off x="3577" y="2073"/>
              <a:ext cx="1305" cy="170"/>
            </a:xfrm>
            <a:custGeom>
              <a:avLst/>
              <a:gdLst>
                <a:gd name="T0" fmla="*/ 0 w 11750"/>
                <a:gd name="T1" fmla="*/ 0 h 1527"/>
                <a:gd name="T2" fmla="*/ 11750 w 11750"/>
                <a:gd name="T3" fmla="*/ 0 h 1527"/>
                <a:gd name="T4" fmla="*/ 9997 w 11750"/>
                <a:gd name="T5" fmla="*/ 1527 h 1527"/>
                <a:gd name="T6" fmla="*/ 0 w 11750"/>
                <a:gd name="T7" fmla="*/ 0 h 1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750" h="1527">
                  <a:moveTo>
                    <a:pt x="0" y="0"/>
                  </a:moveTo>
                  <a:lnTo>
                    <a:pt x="11750" y="0"/>
                  </a:lnTo>
                  <a:lnTo>
                    <a:pt x="9997" y="152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7" name="Freeform 1047"/>
            <p:cNvSpPr>
              <a:spLocks/>
            </p:cNvSpPr>
            <p:nvPr/>
          </p:nvSpPr>
          <p:spPr bwMode="auto">
            <a:xfrm>
              <a:off x="4687" y="2073"/>
              <a:ext cx="292" cy="170"/>
            </a:xfrm>
            <a:custGeom>
              <a:avLst/>
              <a:gdLst>
                <a:gd name="T0" fmla="*/ 1753 w 2621"/>
                <a:gd name="T1" fmla="*/ 0 h 1527"/>
                <a:gd name="T2" fmla="*/ 0 w 2621"/>
                <a:gd name="T3" fmla="*/ 1527 h 1527"/>
                <a:gd name="T4" fmla="*/ 2621 w 2621"/>
                <a:gd name="T5" fmla="*/ 1527 h 1527"/>
                <a:gd name="T6" fmla="*/ 1753 w 2621"/>
                <a:gd name="T7" fmla="*/ 0 h 1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21" h="1527">
                  <a:moveTo>
                    <a:pt x="1753" y="0"/>
                  </a:moveTo>
                  <a:lnTo>
                    <a:pt x="0" y="1527"/>
                  </a:lnTo>
                  <a:lnTo>
                    <a:pt x="2621" y="1527"/>
                  </a:lnTo>
                  <a:lnTo>
                    <a:pt x="1753" y="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8" name="Freeform 1048"/>
            <p:cNvSpPr>
              <a:spLocks/>
            </p:cNvSpPr>
            <p:nvPr/>
          </p:nvSpPr>
          <p:spPr bwMode="auto">
            <a:xfrm>
              <a:off x="4687" y="2073"/>
              <a:ext cx="292" cy="170"/>
            </a:xfrm>
            <a:custGeom>
              <a:avLst/>
              <a:gdLst>
                <a:gd name="T0" fmla="*/ 1753 w 2621"/>
                <a:gd name="T1" fmla="*/ 0 h 1527"/>
                <a:gd name="T2" fmla="*/ 0 w 2621"/>
                <a:gd name="T3" fmla="*/ 1527 h 1527"/>
                <a:gd name="T4" fmla="*/ 2621 w 2621"/>
                <a:gd name="T5" fmla="*/ 1527 h 1527"/>
                <a:gd name="T6" fmla="*/ 1753 w 2621"/>
                <a:gd name="T7" fmla="*/ 0 h 1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21" h="1527">
                  <a:moveTo>
                    <a:pt x="1753" y="0"/>
                  </a:moveTo>
                  <a:lnTo>
                    <a:pt x="0" y="1527"/>
                  </a:lnTo>
                  <a:lnTo>
                    <a:pt x="2621" y="1527"/>
                  </a:lnTo>
                  <a:lnTo>
                    <a:pt x="1753" y="0"/>
                  </a:lnTo>
                  <a:close/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9" name="Freeform 1049"/>
            <p:cNvSpPr>
              <a:spLocks/>
            </p:cNvSpPr>
            <p:nvPr/>
          </p:nvSpPr>
          <p:spPr bwMode="auto">
            <a:xfrm>
              <a:off x="4882" y="2073"/>
              <a:ext cx="292" cy="170"/>
            </a:xfrm>
            <a:custGeom>
              <a:avLst/>
              <a:gdLst>
                <a:gd name="T0" fmla="*/ 0 w 2622"/>
                <a:gd name="T1" fmla="*/ 0 h 1527"/>
                <a:gd name="T2" fmla="*/ 2622 w 2622"/>
                <a:gd name="T3" fmla="*/ 0 h 1527"/>
                <a:gd name="T4" fmla="*/ 868 w 2622"/>
                <a:gd name="T5" fmla="*/ 1527 h 1527"/>
                <a:gd name="T6" fmla="*/ 0 w 2622"/>
                <a:gd name="T7" fmla="*/ 0 h 1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22" h="1527">
                  <a:moveTo>
                    <a:pt x="0" y="0"/>
                  </a:moveTo>
                  <a:lnTo>
                    <a:pt x="2622" y="0"/>
                  </a:lnTo>
                  <a:lnTo>
                    <a:pt x="868" y="15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0" name="Freeform 1050"/>
            <p:cNvSpPr>
              <a:spLocks/>
            </p:cNvSpPr>
            <p:nvPr/>
          </p:nvSpPr>
          <p:spPr bwMode="auto">
            <a:xfrm>
              <a:off x="4882" y="2073"/>
              <a:ext cx="292" cy="170"/>
            </a:xfrm>
            <a:custGeom>
              <a:avLst/>
              <a:gdLst>
                <a:gd name="T0" fmla="*/ 0 w 2622"/>
                <a:gd name="T1" fmla="*/ 0 h 1527"/>
                <a:gd name="T2" fmla="*/ 2622 w 2622"/>
                <a:gd name="T3" fmla="*/ 0 h 1527"/>
                <a:gd name="T4" fmla="*/ 868 w 2622"/>
                <a:gd name="T5" fmla="*/ 1527 h 1527"/>
                <a:gd name="T6" fmla="*/ 0 w 2622"/>
                <a:gd name="T7" fmla="*/ 0 h 1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22" h="1527">
                  <a:moveTo>
                    <a:pt x="0" y="0"/>
                  </a:moveTo>
                  <a:lnTo>
                    <a:pt x="2622" y="0"/>
                  </a:lnTo>
                  <a:lnTo>
                    <a:pt x="868" y="152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1" name="Rectangle 1051"/>
            <p:cNvSpPr>
              <a:spLocks noChangeArrowheads="1"/>
            </p:cNvSpPr>
            <p:nvPr/>
          </p:nvSpPr>
          <p:spPr bwMode="auto">
            <a:xfrm>
              <a:off x="3382" y="2243"/>
              <a:ext cx="1305" cy="1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2" name="Rectangle 1052"/>
            <p:cNvSpPr>
              <a:spLocks noChangeArrowheads="1"/>
            </p:cNvSpPr>
            <p:nvPr/>
          </p:nvSpPr>
          <p:spPr bwMode="auto">
            <a:xfrm>
              <a:off x="3382" y="2243"/>
              <a:ext cx="1305" cy="1"/>
            </a:xfrm>
            <a:prstGeom prst="rect">
              <a:avLst/>
            </a:prstGeom>
            <a:noFill/>
            <a:ln w="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3" name="Rectangle 1053"/>
            <p:cNvSpPr>
              <a:spLocks noChangeArrowheads="1"/>
            </p:cNvSpPr>
            <p:nvPr/>
          </p:nvSpPr>
          <p:spPr bwMode="auto">
            <a:xfrm>
              <a:off x="3382" y="2243"/>
              <a:ext cx="1305" cy="1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4" name="Rectangle 1054"/>
            <p:cNvSpPr>
              <a:spLocks noChangeArrowheads="1"/>
            </p:cNvSpPr>
            <p:nvPr/>
          </p:nvSpPr>
          <p:spPr bwMode="auto">
            <a:xfrm>
              <a:off x="3382" y="2243"/>
              <a:ext cx="1305" cy="1"/>
            </a:xfrm>
            <a:prstGeom prst="rect">
              <a:avLst/>
            </a:prstGeom>
            <a:noFill/>
            <a:ln w="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5" name="Freeform 1055"/>
            <p:cNvSpPr>
              <a:spLocks/>
            </p:cNvSpPr>
            <p:nvPr/>
          </p:nvSpPr>
          <p:spPr bwMode="auto">
            <a:xfrm>
              <a:off x="3382" y="2243"/>
              <a:ext cx="1305" cy="254"/>
            </a:xfrm>
            <a:custGeom>
              <a:avLst/>
              <a:gdLst>
                <a:gd name="T0" fmla="*/ 0 w 11751"/>
                <a:gd name="T1" fmla="*/ 0 h 2282"/>
                <a:gd name="T2" fmla="*/ 0 w 11751"/>
                <a:gd name="T3" fmla="*/ 2282 h 2282"/>
                <a:gd name="T4" fmla="*/ 11751 w 11751"/>
                <a:gd name="T5" fmla="*/ 2282 h 2282"/>
                <a:gd name="T6" fmla="*/ 0 w 11751"/>
                <a:gd name="T7" fmla="*/ 0 h 2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751" h="2282">
                  <a:moveTo>
                    <a:pt x="0" y="0"/>
                  </a:moveTo>
                  <a:lnTo>
                    <a:pt x="0" y="2282"/>
                  </a:lnTo>
                  <a:lnTo>
                    <a:pt x="11751" y="228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6" name="Freeform 1056"/>
            <p:cNvSpPr>
              <a:spLocks/>
            </p:cNvSpPr>
            <p:nvPr/>
          </p:nvSpPr>
          <p:spPr bwMode="auto">
            <a:xfrm>
              <a:off x="3382" y="2243"/>
              <a:ext cx="1305" cy="254"/>
            </a:xfrm>
            <a:custGeom>
              <a:avLst/>
              <a:gdLst>
                <a:gd name="T0" fmla="*/ 0 w 11751"/>
                <a:gd name="T1" fmla="*/ 0 h 2282"/>
                <a:gd name="T2" fmla="*/ 0 w 11751"/>
                <a:gd name="T3" fmla="*/ 2282 h 2282"/>
                <a:gd name="T4" fmla="*/ 11751 w 11751"/>
                <a:gd name="T5" fmla="*/ 2282 h 2282"/>
                <a:gd name="T6" fmla="*/ 0 w 11751"/>
                <a:gd name="T7" fmla="*/ 0 h 2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751" h="2282">
                  <a:moveTo>
                    <a:pt x="0" y="0"/>
                  </a:moveTo>
                  <a:lnTo>
                    <a:pt x="0" y="2282"/>
                  </a:lnTo>
                  <a:lnTo>
                    <a:pt x="11751" y="228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7" name="Freeform 1057"/>
            <p:cNvSpPr>
              <a:spLocks/>
            </p:cNvSpPr>
            <p:nvPr/>
          </p:nvSpPr>
          <p:spPr bwMode="auto">
            <a:xfrm>
              <a:off x="3382" y="2243"/>
              <a:ext cx="1305" cy="254"/>
            </a:xfrm>
            <a:custGeom>
              <a:avLst/>
              <a:gdLst>
                <a:gd name="T0" fmla="*/ 0 w 11751"/>
                <a:gd name="T1" fmla="*/ 0 h 2282"/>
                <a:gd name="T2" fmla="*/ 11751 w 11751"/>
                <a:gd name="T3" fmla="*/ 0 h 2282"/>
                <a:gd name="T4" fmla="*/ 11751 w 11751"/>
                <a:gd name="T5" fmla="*/ 2282 h 2282"/>
                <a:gd name="T6" fmla="*/ 0 w 11751"/>
                <a:gd name="T7" fmla="*/ 0 h 2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751" h="2282">
                  <a:moveTo>
                    <a:pt x="0" y="0"/>
                  </a:moveTo>
                  <a:lnTo>
                    <a:pt x="11751" y="0"/>
                  </a:lnTo>
                  <a:lnTo>
                    <a:pt x="11751" y="228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8" name="Freeform 1058"/>
            <p:cNvSpPr>
              <a:spLocks/>
            </p:cNvSpPr>
            <p:nvPr/>
          </p:nvSpPr>
          <p:spPr bwMode="auto">
            <a:xfrm>
              <a:off x="3382" y="2243"/>
              <a:ext cx="1305" cy="254"/>
            </a:xfrm>
            <a:custGeom>
              <a:avLst/>
              <a:gdLst>
                <a:gd name="T0" fmla="*/ 0 w 11751"/>
                <a:gd name="T1" fmla="*/ 0 h 2282"/>
                <a:gd name="T2" fmla="*/ 11751 w 11751"/>
                <a:gd name="T3" fmla="*/ 0 h 2282"/>
                <a:gd name="T4" fmla="*/ 11751 w 11751"/>
                <a:gd name="T5" fmla="*/ 2282 h 2282"/>
                <a:gd name="T6" fmla="*/ 0 w 11751"/>
                <a:gd name="T7" fmla="*/ 0 h 2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751" h="2282">
                  <a:moveTo>
                    <a:pt x="0" y="0"/>
                  </a:moveTo>
                  <a:lnTo>
                    <a:pt x="11751" y="0"/>
                  </a:lnTo>
                  <a:lnTo>
                    <a:pt x="11751" y="228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9" name="Freeform 1059"/>
            <p:cNvSpPr>
              <a:spLocks/>
            </p:cNvSpPr>
            <p:nvPr/>
          </p:nvSpPr>
          <p:spPr bwMode="auto">
            <a:xfrm>
              <a:off x="4687" y="2243"/>
              <a:ext cx="292" cy="254"/>
            </a:xfrm>
            <a:custGeom>
              <a:avLst/>
              <a:gdLst>
                <a:gd name="T0" fmla="*/ 0 w 2621"/>
                <a:gd name="T1" fmla="*/ 0 h 2282"/>
                <a:gd name="T2" fmla="*/ 2621 w 2621"/>
                <a:gd name="T3" fmla="*/ 0 h 2282"/>
                <a:gd name="T4" fmla="*/ 0 w 2621"/>
                <a:gd name="T5" fmla="*/ 2282 h 2282"/>
                <a:gd name="T6" fmla="*/ 0 w 2621"/>
                <a:gd name="T7" fmla="*/ 0 h 2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21" h="2282">
                  <a:moveTo>
                    <a:pt x="0" y="0"/>
                  </a:moveTo>
                  <a:lnTo>
                    <a:pt x="2621" y="0"/>
                  </a:lnTo>
                  <a:lnTo>
                    <a:pt x="0" y="228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00" name="Freeform 1060"/>
            <p:cNvSpPr>
              <a:spLocks/>
            </p:cNvSpPr>
            <p:nvPr/>
          </p:nvSpPr>
          <p:spPr bwMode="auto">
            <a:xfrm>
              <a:off x="4687" y="2243"/>
              <a:ext cx="292" cy="254"/>
            </a:xfrm>
            <a:custGeom>
              <a:avLst/>
              <a:gdLst>
                <a:gd name="T0" fmla="*/ 0 w 2621"/>
                <a:gd name="T1" fmla="*/ 0 h 2282"/>
                <a:gd name="T2" fmla="*/ 2621 w 2621"/>
                <a:gd name="T3" fmla="*/ 0 h 2282"/>
                <a:gd name="T4" fmla="*/ 0 w 2621"/>
                <a:gd name="T5" fmla="*/ 2282 h 2282"/>
                <a:gd name="T6" fmla="*/ 0 w 2621"/>
                <a:gd name="T7" fmla="*/ 0 h 2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21" h="2282">
                  <a:moveTo>
                    <a:pt x="0" y="0"/>
                  </a:moveTo>
                  <a:lnTo>
                    <a:pt x="2621" y="0"/>
                  </a:lnTo>
                  <a:lnTo>
                    <a:pt x="0" y="228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01" name="Rectangle 1061"/>
            <p:cNvSpPr>
              <a:spLocks noChangeArrowheads="1"/>
            </p:cNvSpPr>
            <p:nvPr/>
          </p:nvSpPr>
          <p:spPr bwMode="auto">
            <a:xfrm>
              <a:off x="3382" y="2497"/>
              <a:ext cx="1305" cy="1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02" name="Rectangle 1062"/>
            <p:cNvSpPr>
              <a:spLocks noChangeArrowheads="1"/>
            </p:cNvSpPr>
            <p:nvPr/>
          </p:nvSpPr>
          <p:spPr bwMode="auto">
            <a:xfrm>
              <a:off x="3382" y="2497"/>
              <a:ext cx="1305" cy="1"/>
            </a:xfrm>
            <a:prstGeom prst="rect">
              <a:avLst/>
            </a:prstGeom>
            <a:noFill/>
            <a:ln w="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03" name="Line 1063"/>
            <p:cNvSpPr>
              <a:spLocks noChangeShapeType="1"/>
            </p:cNvSpPr>
            <p:nvPr/>
          </p:nvSpPr>
          <p:spPr bwMode="auto">
            <a:xfrm>
              <a:off x="3868" y="2707"/>
              <a:ext cx="1306" cy="1"/>
            </a:xfrm>
            <a:prstGeom prst="line">
              <a:avLst/>
            </a:prstGeom>
            <a:noFill/>
            <a:ln w="0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04" name="Line 1064"/>
            <p:cNvSpPr>
              <a:spLocks noChangeShapeType="1"/>
            </p:cNvSpPr>
            <p:nvPr/>
          </p:nvSpPr>
          <p:spPr bwMode="auto">
            <a:xfrm>
              <a:off x="3868" y="2707"/>
              <a:ext cx="1306" cy="1"/>
            </a:xfrm>
            <a:prstGeom prst="line">
              <a:avLst/>
            </a:prstGeom>
            <a:noFill/>
            <a:ln w="0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05" name="Freeform 1065"/>
            <p:cNvSpPr>
              <a:spLocks/>
            </p:cNvSpPr>
            <p:nvPr/>
          </p:nvSpPr>
          <p:spPr bwMode="auto">
            <a:xfrm>
              <a:off x="4687" y="2073"/>
              <a:ext cx="487" cy="424"/>
            </a:xfrm>
            <a:custGeom>
              <a:avLst/>
              <a:gdLst>
                <a:gd name="T0" fmla="*/ 4375 w 4375"/>
                <a:gd name="T1" fmla="*/ 0 h 3809"/>
                <a:gd name="T2" fmla="*/ 0 w 4375"/>
                <a:gd name="T3" fmla="*/ 3809 h 3809"/>
                <a:gd name="T4" fmla="*/ 4375 w 4375"/>
                <a:gd name="T5" fmla="*/ 3809 h 3809"/>
                <a:gd name="T6" fmla="*/ 4375 w 4375"/>
                <a:gd name="T7" fmla="*/ 0 h 38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75" h="3809">
                  <a:moveTo>
                    <a:pt x="4375" y="0"/>
                  </a:moveTo>
                  <a:lnTo>
                    <a:pt x="0" y="3809"/>
                  </a:lnTo>
                  <a:lnTo>
                    <a:pt x="4375" y="3809"/>
                  </a:lnTo>
                  <a:lnTo>
                    <a:pt x="4375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06" name="Freeform 1066"/>
            <p:cNvSpPr>
              <a:spLocks/>
            </p:cNvSpPr>
            <p:nvPr/>
          </p:nvSpPr>
          <p:spPr bwMode="auto">
            <a:xfrm>
              <a:off x="4687" y="2073"/>
              <a:ext cx="487" cy="424"/>
            </a:xfrm>
            <a:custGeom>
              <a:avLst/>
              <a:gdLst>
                <a:gd name="T0" fmla="*/ 4375 w 4375"/>
                <a:gd name="T1" fmla="*/ 0 h 3809"/>
                <a:gd name="T2" fmla="*/ 0 w 4375"/>
                <a:gd name="T3" fmla="*/ 3809 h 3809"/>
                <a:gd name="T4" fmla="*/ 4375 w 4375"/>
                <a:gd name="T5" fmla="*/ 3809 h 3809"/>
                <a:gd name="T6" fmla="*/ 4375 w 4375"/>
                <a:gd name="T7" fmla="*/ 0 h 38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75" h="3809">
                  <a:moveTo>
                    <a:pt x="4375" y="0"/>
                  </a:moveTo>
                  <a:lnTo>
                    <a:pt x="0" y="3809"/>
                  </a:lnTo>
                  <a:lnTo>
                    <a:pt x="4375" y="3809"/>
                  </a:lnTo>
                  <a:lnTo>
                    <a:pt x="4375" y="0"/>
                  </a:lnTo>
                  <a:close/>
                </a:path>
              </a:pathLst>
            </a:custGeom>
            <a:noFill/>
            <a:ln w="0">
              <a:solidFill>
                <a:srgbClr val="00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07" name="Rectangle 1067"/>
            <p:cNvSpPr>
              <a:spLocks noChangeArrowheads="1"/>
            </p:cNvSpPr>
            <p:nvPr/>
          </p:nvSpPr>
          <p:spPr bwMode="auto">
            <a:xfrm>
              <a:off x="3382" y="2497"/>
              <a:ext cx="1305" cy="1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08" name="Rectangle 1068"/>
            <p:cNvSpPr>
              <a:spLocks noChangeArrowheads="1"/>
            </p:cNvSpPr>
            <p:nvPr/>
          </p:nvSpPr>
          <p:spPr bwMode="auto">
            <a:xfrm>
              <a:off x="3382" y="2497"/>
              <a:ext cx="1305" cy="1"/>
            </a:xfrm>
            <a:prstGeom prst="rect">
              <a:avLst/>
            </a:prstGeom>
            <a:noFill/>
            <a:ln w="0">
              <a:solidFill>
                <a:srgbClr val="00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09" name="Freeform 1069"/>
            <p:cNvSpPr>
              <a:spLocks/>
            </p:cNvSpPr>
            <p:nvPr/>
          </p:nvSpPr>
          <p:spPr bwMode="auto">
            <a:xfrm>
              <a:off x="3382" y="2497"/>
              <a:ext cx="1305" cy="210"/>
            </a:xfrm>
            <a:custGeom>
              <a:avLst/>
              <a:gdLst>
                <a:gd name="T0" fmla="*/ 0 w 11751"/>
                <a:gd name="T1" fmla="*/ 0 h 1896"/>
                <a:gd name="T2" fmla="*/ 0 w 11751"/>
                <a:gd name="T3" fmla="*/ 1896 h 1896"/>
                <a:gd name="T4" fmla="*/ 11751 w 11751"/>
                <a:gd name="T5" fmla="*/ 1896 h 1896"/>
                <a:gd name="T6" fmla="*/ 0 w 11751"/>
                <a:gd name="T7" fmla="*/ 0 h 1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751" h="1896">
                  <a:moveTo>
                    <a:pt x="0" y="0"/>
                  </a:moveTo>
                  <a:lnTo>
                    <a:pt x="0" y="1896"/>
                  </a:lnTo>
                  <a:lnTo>
                    <a:pt x="11751" y="18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10" name="Freeform 1070"/>
            <p:cNvSpPr>
              <a:spLocks/>
            </p:cNvSpPr>
            <p:nvPr/>
          </p:nvSpPr>
          <p:spPr bwMode="auto">
            <a:xfrm>
              <a:off x="3382" y="2497"/>
              <a:ext cx="1305" cy="210"/>
            </a:xfrm>
            <a:custGeom>
              <a:avLst/>
              <a:gdLst>
                <a:gd name="T0" fmla="*/ 0 w 11751"/>
                <a:gd name="T1" fmla="*/ 0 h 1896"/>
                <a:gd name="T2" fmla="*/ 0 w 11751"/>
                <a:gd name="T3" fmla="*/ 1896 h 1896"/>
                <a:gd name="T4" fmla="*/ 11751 w 11751"/>
                <a:gd name="T5" fmla="*/ 1896 h 1896"/>
                <a:gd name="T6" fmla="*/ 0 w 11751"/>
                <a:gd name="T7" fmla="*/ 0 h 1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751" h="1896">
                  <a:moveTo>
                    <a:pt x="0" y="0"/>
                  </a:moveTo>
                  <a:lnTo>
                    <a:pt x="0" y="1896"/>
                  </a:lnTo>
                  <a:lnTo>
                    <a:pt x="11751" y="189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11" name="Freeform 1071"/>
            <p:cNvSpPr>
              <a:spLocks/>
            </p:cNvSpPr>
            <p:nvPr/>
          </p:nvSpPr>
          <p:spPr bwMode="auto">
            <a:xfrm>
              <a:off x="3382" y="2497"/>
              <a:ext cx="1305" cy="210"/>
            </a:xfrm>
            <a:custGeom>
              <a:avLst/>
              <a:gdLst>
                <a:gd name="T0" fmla="*/ 0 w 11751"/>
                <a:gd name="T1" fmla="*/ 0 h 1896"/>
                <a:gd name="T2" fmla="*/ 11751 w 11751"/>
                <a:gd name="T3" fmla="*/ 0 h 1896"/>
                <a:gd name="T4" fmla="*/ 11751 w 11751"/>
                <a:gd name="T5" fmla="*/ 1896 h 1896"/>
                <a:gd name="T6" fmla="*/ 0 w 11751"/>
                <a:gd name="T7" fmla="*/ 0 h 1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751" h="1896">
                  <a:moveTo>
                    <a:pt x="0" y="0"/>
                  </a:moveTo>
                  <a:lnTo>
                    <a:pt x="11751" y="0"/>
                  </a:lnTo>
                  <a:lnTo>
                    <a:pt x="11751" y="18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12" name="Freeform 1072"/>
            <p:cNvSpPr>
              <a:spLocks/>
            </p:cNvSpPr>
            <p:nvPr/>
          </p:nvSpPr>
          <p:spPr bwMode="auto">
            <a:xfrm>
              <a:off x="3382" y="2497"/>
              <a:ext cx="1305" cy="210"/>
            </a:xfrm>
            <a:custGeom>
              <a:avLst/>
              <a:gdLst>
                <a:gd name="T0" fmla="*/ 0 w 11751"/>
                <a:gd name="T1" fmla="*/ 0 h 1896"/>
                <a:gd name="T2" fmla="*/ 11751 w 11751"/>
                <a:gd name="T3" fmla="*/ 0 h 1896"/>
                <a:gd name="T4" fmla="*/ 11751 w 11751"/>
                <a:gd name="T5" fmla="*/ 1896 h 1896"/>
                <a:gd name="T6" fmla="*/ 0 w 11751"/>
                <a:gd name="T7" fmla="*/ 0 h 1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751" h="1896">
                  <a:moveTo>
                    <a:pt x="0" y="0"/>
                  </a:moveTo>
                  <a:lnTo>
                    <a:pt x="11751" y="0"/>
                  </a:lnTo>
                  <a:lnTo>
                    <a:pt x="11751" y="189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13" name="Freeform 1073"/>
            <p:cNvSpPr>
              <a:spLocks/>
            </p:cNvSpPr>
            <p:nvPr/>
          </p:nvSpPr>
          <p:spPr bwMode="auto">
            <a:xfrm>
              <a:off x="4687" y="2497"/>
              <a:ext cx="487" cy="210"/>
            </a:xfrm>
            <a:custGeom>
              <a:avLst/>
              <a:gdLst>
                <a:gd name="T0" fmla="*/ 0 w 4375"/>
                <a:gd name="T1" fmla="*/ 0 h 1896"/>
                <a:gd name="T2" fmla="*/ 0 w 4375"/>
                <a:gd name="T3" fmla="*/ 1896 h 1896"/>
                <a:gd name="T4" fmla="*/ 4375 w 4375"/>
                <a:gd name="T5" fmla="*/ 1896 h 1896"/>
                <a:gd name="T6" fmla="*/ 0 w 4375"/>
                <a:gd name="T7" fmla="*/ 0 h 1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75" h="1896">
                  <a:moveTo>
                    <a:pt x="0" y="0"/>
                  </a:moveTo>
                  <a:lnTo>
                    <a:pt x="0" y="1896"/>
                  </a:lnTo>
                  <a:lnTo>
                    <a:pt x="4375" y="18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14" name="Freeform 1074"/>
            <p:cNvSpPr>
              <a:spLocks/>
            </p:cNvSpPr>
            <p:nvPr/>
          </p:nvSpPr>
          <p:spPr bwMode="auto">
            <a:xfrm>
              <a:off x="4687" y="2497"/>
              <a:ext cx="487" cy="210"/>
            </a:xfrm>
            <a:custGeom>
              <a:avLst/>
              <a:gdLst>
                <a:gd name="T0" fmla="*/ 0 w 4375"/>
                <a:gd name="T1" fmla="*/ 0 h 1896"/>
                <a:gd name="T2" fmla="*/ 0 w 4375"/>
                <a:gd name="T3" fmla="*/ 1896 h 1896"/>
                <a:gd name="T4" fmla="*/ 4375 w 4375"/>
                <a:gd name="T5" fmla="*/ 1896 h 1896"/>
                <a:gd name="T6" fmla="*/ 0 w 4375"/>
                <a:gd name="T7" fmla="*/ 0 h 1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75" h="1896">
                  <a:moveTo>
                    <a:pt x="0" y="0"/>
                  </a:moveTo>
                  <a:lnTo>
                    <a:pt x="0" y="1896"/>
                  </a:lnTo>
                  <a:lnTo>
                    <a:pt x="4375" y="189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15" name="Freeform 1075"/>
            <p:cNvSpPr>
              <a:spLocks/>
            </p:cNvSpPr>
            <p:nvPr/>
          </p:nvSpPr>
          <p:spPr bwMode="auto">
            <a:xfrm>
              <a:off x="4687" y="2497"/>
              <a:ext cx="487" cy="210"/>
            </a:xfrm>
            <a:custGeom>
              <a:avLst/>
              <a:gdLst>
                <a:gd name="T0" fmla="*/ 0 w 4375"/>
                <a:gd name="T1" fmla="*/ 0 h 1896"/>
                <a:gd name="T2" fmla="*/ 4375 w 4375"/>
                <a:gd name="T3" fmla="*/ 0 h 1896"/>
                <a:gd name="T4" fmla="*/ 4375 w 4375"/>
                <a:gd name="T5" fmla="*/ 1896 h 1896"/>
                <a:gd name="T6" fmla="*/ 0 w 4375"/>
                <a:gd name="T7" fmla="*/ 0 h 1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75" h="1896">
                  <a:moveTo>
                    <a:pt x="0" y="0"/>
                  </a:moveTo>
                  <a:lnTo>
                    <a:pt x="4375" y="0"/>
                  </a:lnTo>
                  <a:lnTo>
                    <a:pt x="4375" y="18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16" name="Freeform 1076"/>
            <p:cNvSpPr>
              <a:spLocks/>
            </p:cNvSpPr>
            <p:nvPr/>
          </p:nvSpPr>
          <p:spPr bwMode="auto">
            <a:xfrm>
              <a:off x="4687" y="2497"/>
              <a:ext cx="487" cy="210"/>
            </a:xfrm>
            <a:custGeom>
              <a:avLst/>
              <a:gdLst>
                <a:gd name="T0" fmla="*/ 0 w 4375"/>
                <a:gd name="T1" fmla="*/ 0 h 1896"/>
                <a:gd name="T2" fmla="*/ 4375 w 4375"/>
                <a:gd name="T3" fmla="*/ 0 h 1896"/>
                <a:gd name="T4" fmla="*/ 4375 w 4375"/>
                <a:gd name="T5" fmla="*/ 1896 h 1896"/>
                <a:gd name="T6" fmla="*/ 0 w 4375"/>
                <a:gd name="T7" fmla="*/ 0 h 1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75" h="1896">
                  <a:moveTo>
                    <a:pt x="0" y="0"/>
                  </a:moveTo>
                  <a:lnTo>
                    <a:pt x="4375" y="0"/>
                  </a:lnTo>
                  <a:lnTo>
                    <a:pt x="4375" y="189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17" name="Freeform 1077"/>
            <p:cNvSpPr>
              <a:spLocks/>
            </p:cNvSpPr>
            <p:nvPr/>
          </p:nvSpPr>
          <p:spPr bwMode="auto">
            <a:xfrm>
              <a:off x="3382" y="2707"/>
              <a:ext cx="1305" cy="424"/>
            </a:xfrm>
            <a:custGeom>
              <a:avLst/>
              <a:gdLst>
                <a:gd name="T0" fmla="*/ 0 w 11751"/>
                <a:gd name="T1" fmla="*/ 0 h 3810"/>
                <a:gd name="T2" fmla="*/ 0 w 11751"/>
                <a:gd name="T3" fmla="*/ 3810 h 3810"/>
                <a:gd name="T4" fmla="*/ 11751 w 11751"/>
                <a:gd name="T5" fmla="*/ 3810 h 3810"/>
                <a:gd name="T6" fmla="*/ 0 w 11751"/>
                <a:gd name="T7" fmla="*/ 0 h 3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751" h="3810">
                  <a:moveTo>
                    <a:pt x="0" y="0"/>
                  </a:moveTo>
                  <a:lnTo>
                    <a:pt x="0" y="3810"/>
                  </a:lnTo>
                  <a:lnTo>
                    <a:pt x="11751" y="38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18" name="Freeform 1078"/>
            <p:cNvSpPr>
              <a:spLocks/>
            </p:cNvSpPr>
            <p:nvPr/>
          </p:nvSpPr>
          <p:spPr bwMode="auto">
            <a:xfrm>
              <a:off x="3382" y="2707"/>
              <a:ext cx="1305" cy="424"/>
            </a:xfrm>
            <a:custGeom>
              <a:avLst/>
              <a:gdLst>
                <a:gd name="T0" fmla="*/ 0 w 11751"/>
                <a:gd name="T1" fmla="*/ 0 h 3810"/>
                <a:gd name="T2" fmla="*/ 0 w 11751"/>
                <a:gd name="T3" fmla="*/ 3810 h 3810"/>
                <a:gd name="T4" fmla="*/ 11751 w 11751"/>
                <a:gd name="T5" fmla="*/ 3810 h 3810"/>
                <a:gd name="T6" fmla="*/ 0 w 11751"/>
                <a:gd name="T7" fmla="*/ 0 h 3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751" h="3810">
                  <a:moveTo>
                    <a:pt x="0" y="0"/>
                  </a:moveTo>
                  <a:lnTo>
                    <a:pt x="0" y="3810"/>
                  </a:lnTo>
                  <a:lnTo>
                    <a:pt x="11751" y="381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19" name="Freeform 1079"/>
            <p:cNvSpPr>
              <a:spLocks/>
            </p:cNvSpPr>
            <p:nvPr/>
          </p:nvSpPr>
          <p:spPr bwMode="auto">
            <a:xfrm>
              <a:off x="3382" y="2707"/>
              <a:ext cx="1305" cy="424"/>
            </a:xfrm>
            <a:custGeom>
              <a:avLst/>
              <a:gdLst>
                <a:gd name="T0" fmla="*/ 0 w 11751"/>
                <a:gd name="T1" fmla="*/ 0 h 3810"/>
                <a:gd name="T2" fmla="*/ 11751 w 11751"/>
                <a:gd name="T3" fmla="*/ 0 h 3810"/>
                <a:gd name="T4" fmla="*/ 11751 w 11751"/>
                <a:gd name="T5" fmla="*/ 3810 h 3810"/>
                <a:gd name="T6" fmla="*/ 0 w 11751"/>
                <a:gd name="T7" fmla="*/ 0 h 3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751" h="3810">
                  <a:moveTo>
                    <a:pt x="0" y="0"/>
                  </a:moveTo>
                  <a:lnTo>
                    <a:pt x="11751" y="0"/>
                  </a:lnTo>
                  <a:lnTo>
                    <a:pt x="11751" y="38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20" name="Freeform 1080"/>
            <p:cNvSpPr>
              <a:spLocks/>
            </p:cNvSpPr>
            <p:nvPr/>
          </p:nvSpPr>
          <p:spPr bwMode="auto">
            <a:xfrm>
              <a:off x="3382" y="2707"/>
              <a:ext cx="1305" cy="424"/>
            </a:xfrm>
            <a:custGeom>
              <a:avLst/>
              <a:gdLst>
                <a:gd name="T0" fmla="*/ 0 w 11751"/>
                <a:gd name="T1" fmla="*/ 0 h 3810"/>
                <a:gd name="T2" fmla="*/ 11751 w 11751"/>
                <a:gd name="T3" fmla="*/ 0 h 3810"/>
                <a:gd name="T4" fmla="*/ 11751 w 11751"/>
                <a:gd name="T5" fmla="*/ 3810 h 3810"/>
                <a:gd name="T6" fmla="*/ 0 w 11751"/>
                <a:gd name="T7" fmla="*/ 0 h 3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751" h="3810">
                  <a:moveTo>
                    <a:pt x="0" y="0"/>
                  </a:moveTo>
                  <a:lnTo>
                    <a:pt x="11751" y="0"/>
                  </a:lnTo>
                  <a:lnTo>
                    <a:pt x="11751" y="381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21" name="Freeform 1081"/>
            <p:cNvSpPr>
              <a:spLocks/>
            </p:cNvSpPr>
            <p:nvPr/>
          </p:nvSpPr>
          <p:spPr bwMode="auto">
            <a:xfrm>
              <a:off x="4687" y="2707"/>
              <a:ext cx="487" cy="424"/>
            </a:xfrm>
            <a:custGeom>
              <a:avLst/>
              <a:gdLst>
                <a:gd name="T0" fmla="*/ 0 w 4375"/>
                <a:gd name="T1" fmla="*/ 0 h 3810"/>
                <a:gd name="T2" fmla="*/ 4375 w 4375"/>
                <a:gd name="T3" fmla="*/ 0 h 3810"/>
                <a:gd name="T4" fmla="*/ 0 w 4375"/>
                <a:gd name="T5" fmla="*/ 3810 h 3810"/>
                <a:gd name="T6" fmla="*/ 0 w 4375"/>
                <a:gd name="T7" fmla="*/ 0 h 3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75" h="3810">
                  <a:moveTo>
                    <a:pt x="0" y="0"/>
                  </a:moveTo>
                  <a:lnTo>
                    <a:pt x="4375" y="0"/>
                  </a:lnTo>
                  <a:lnTo>
                    <a:pt x="0" y="38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22" name="Freeform 1082"/>
            <p:cNvSpPr>
              <a:spLocks/>
            </p:cNvSpPr>
            <p:nvPr/>
          </p:nvSpPr>
          <p:spPr bwMode="auto">
            <a:xfrm>
              <a:off x="4687" y="2707"/>
              <a:ext cx="487" cy="424"/>
            </a:xfrm>
            <a:custGeom>
              <a:avLst/>
              <a:gdLst>
                <a:gd name="T0" fmla="*/ 0 w 4375"/>
                <a:gd name="T1" fmla="*/ 0 h 3810"/>
                <a:gd name="T2" fmla="*/ 4375 w 4375"/>
                <a:gd name="T3" fmla="*/ 0 h 3810"/>
                <a:gd name="T4" fmla="*/ 0 w 4375"/>
                <a:gd name="T5" fmla="*/ 3810 h 3810"/>
                <a:gd name="T6" fmla="*/ 0 w 4375"/>
                <a:gd name="T7" fmla="*/ 0 h 3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75" h="3810">
                  <a:moveTo>
                    <a:pt x="0" y="0"/>
                  </a:moveTo>
                  <a:lnTo>
                    <a:pt x="4375" y="0"/>
                  </a:lnTo>
                  <a:lnTo>
                    <a:pt x="0" y="381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23" name="Rectangle 1083"/>
            <p:cNvSpPr>
              <a:spLocks noChangeArrowheads="1"/>
            </p:cNvSpPr>
            <p:nvPr/>
          </p:nvSpPr>
          <p:spPr bwMode="auto">
            <a:xfrm>
              <a:off x="3382" y="3131"/>
              <a:ext cx="1305" cy="1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24" name="Rectangle 1084"/>
            <p:cNvSpPr>
              <a:spLocks noChangeArrowheads="1"/>
            </p:cNvSpPr>
            <p:nvPr/>
          </p:nvSpPr>
          <p:spPr bwMode="auto">
            <a:xfrm>
              <a:off x="3382" y="3131"/>
              <a:ext cx="1305" cy="1"/>
            </a:xfrm>
            <a:prstGeom prst="rect">
              <a:avLst/>
            </a:prstGeom>
            <a:noFill/>
            <a:ln w="0">
              <a:solidFill>
                <a:srgbClr val="00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25" name="Line 1085"/>
            <p:cNvSpPr>
              <a:spLocks noChangeShapeType="1"/>
            </p:cNvSpPr>
            <p:nvPr/>
          </p:nvSpPr>
          <p:spPr bwMode="auto">
            <a:xfrm>
              <a:off x="3382" y="1863"/>
              <a:ext cx="1" cy="126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26" name="Line 1086"/>
            <p:cNvSpPr>
              <a:spLocks noChangeShapeType="1"/>
            </p:cNvSpPr>
            <p:nvPr/>
          </p:nvSpPr>
          <p:spPr bwMode="auto">
            <a:xfrm>
              <a:off x="3382" y="3131"/>
              <a:ext cx="130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27" name="Line 1087"/>
            <p:cNvSpPr>
              <a:spLocks noChangeShapeType="1"/>
            </p:cNvSpPr>
            <p:nvPr/>
          </p:nvSpPr>
          <p:spPr bwMode="auto">
            <a:xfrm flipV="1">
              <a:off x="4687" y="1863"/>
              <a:ext cx="1" cy="126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28" name="Line 1088"/>
            <p:cNvSpPr>
              <a:spLocks noChangeShapeType="1"/>
            </p:cNvSpPr>
            <p:nvPr/>
          </p:nvSpPr>
          <p:spPr bwMode="auto">
            <a:xfrm>
              <a:off x="3382" y="1863"/>
              <a:ext cx="130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29" name="Line 1089"/>
            <p:cNvSpPr>
              <a:spLocks noChangeShapeType="1"/>
            </p:cNvSpPr>
            <p:nvPr/>
          </p:nvSpPr>
          <p:spPr bwMode="auto">
            <a:xfrm flipV="1">
              <a:off x="4687" y="1440"/>
              <a:ext cx="487" cy="4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30" name="Line 1090"/>
            <p:cNvSpPr>
              <a:spLocks noChangeShapeType="1"/>
            </p:cNvSpPr>
            <p:nvPr/>
          </p:nvSpPr>
          <p:spPr bwMode="auto">
            <a:xfrm flipV="1">
              <a:off x="4687" y="2707"/>
              <a:ext cx="487" cy="4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31" name="Line 1091"/>
            <p:cNvSpPr>
              <a:spLocks noChangeShapeType="1"/>
            </p:cNvSpPr>
            <p:nvPr/>
          </p:nvSpPr>
          <p:spPr bwMode="auto">
            <a:xfrm flipV="1">
              <a:off x="5174" y="1440"/>
              <a:ext cx="1" cy="126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32" name="Line 1092"/>
            <p:cNvSpPr>
              <a:spLocks noChangeShapeType="1"/>
            </p:cNvSpPr>
            <p:nvPr/>
          </p:nvSpPr>
          <p:spPr bwMode="auto">
            <a:xfrm>
              <a:off x="3868" y="1440"/>
              <a:ext cx="1" cy="126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33" name="Line 1093"/>
            <p:cNvSpPr>
              <a:spLocks noChangeShapeType="1"/>
            </p:cNvSpPr>
            <p:nvPr/>
          </p:nvSpPr>
          <p:spPr bwMode="auto">
            <a:xfrm flipH="1">
              <a:off x="3382" y="2707"/>
              <a:ext cx="486" cy="4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34" name="Line 1094"/>
            <p:cNvSpPr>
              <a:spLocks noChangeShapeType="1"/>
            </p:cNvSpPr>
            <p:nvPr/>
          </p:nvSpPr>
          <p:spPr bwMode="auto">
            <a:xfrm flipV="1">
              <a:off x="3382" y="2707"/>
              <a:ext cx="486" cy="4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35" name="Line 1095"/>
            <p:cNvSpPr>
              <a:spLocks noChangeShapeType="1"/>
            </p:cNvSpPr>
            <p:nvPr/>
          </p:nvSpPr>
          <p:spPr bwMode="auto">
            <a:xfrm>
              <a:off x="3868" y="2707"/>
              <a:ext cx="130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36" name="Line 1096"/>
            <p:cNvSpPr>
              <a:spLocks noChangeShapeType="1"/>
            </p:cNvSpPr>
            <p:nvPr/>
          </p:nvSpPr>
          <p:spPr bwMode="auto">
            <a:xfrm>
              <a:off x="3382" y="2497"/>
              <a:ext cx="130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37" name="Line 1097"/>
            <p:cNvSpPr>
              <a:spLocks noChangeShapeType="1"/>
            </p:cNvSpPr>
            <p:nvPr/>
          </p:nvSpPr>
          <p:spPr bwMode="auto">
            <a:xfrm flipV="1">
              <a:off x="4687" y="2073"/>
              <a:ext cx="487" cy="4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38" name="Line 1098"/>
            <p:cNvSpPr>
              <a:spLocks noChangeShapeType="1"/>
            </p:cNvSpPr>
            <p:nvPr/>
          </p:nvSpPr>
          <p:spPr bwMode="auto">
            <a:xfrm>
              <a:off x="3382" y="2243"/>
              <a:ext cx="130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39" name="Line 1099"/>
            <p:cNvSpPr>
              <a:spLocks noChangeShapeType="1"/>
            </p:cNvSpPr>
            <p:nvPr/>
          </p:nvSpPr>
          <p:spPr bwMode="auto">
            <a:xfrm flipV="1">
              <a:off x="4687" y="1820"/>
              <a:ext cx="487" cy="4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40" name="Line 1100"/>
            <p:cNvSpPr>
              <a:spLocks noChangeShapeType="1"/>
            </p:cNvSpPr>
            <p:nvPr/>
          </p:nvSpPr>
          <p:spPr bwMode="auto">
            <a:xfrm flipH="1">
              <a:off x="3868" y="1820"/>
              <a:ext cx="130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41" name="Line 1101"/>
            <p:cNvSpPr>
              <a:spLocks noChangeShapeType="1"/>
            </p:cNvSpPr>
            <p:nvPr/>
          </p:nvSpPr>
          <p:spPr bwMode="auto">
            <a:xfrm flipH="1">
              <a:off x="3382" y="1820"/>
              <a:ext cx="486" cy="4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42" name="Freeform 1102"/>
            <p:cNvSpPr>
              <a:spLocks/>
            </p:cNvSpPr>
            <p:nvPr/>
          </p:nvSpPr>
          <p:spPr bwMode="auto">
            <a:xfrm>
              <a:off x="3993" y="2585"/>
              <a:ext cx="41" cy="1"/>
            </a:xfrm>
            <a:custGeom>
              <a:avLst/>
              <a:gdLst>
                <a:gd name="T0" fmla="*/ 284 w 371"/>
                <a:gd name="T1" fmla="*/ 0 h 6"/>
                <a:gd name="T2" fmla="*/ 0 w 371"/>
                <a:gd name="T3" fmla="*/ 6 h 6"/>
                <a:gd name="T4" fmla="*/ 371 w 371"/>
                <a:gd name="T5" fmla="*/ 6 h 6"/>
                <a:gd name="T6" fmla="*/ 284 w 371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1" h="6">
                  <a:moveTo>
                    <a:pt x="284" y="0"/>
                  </a:moveTo>
                  <a:lnTo>
                    <a:pt x="0" y="6"/>
                  </a:lnTo>
                  <a:lnTo>
                    <a:pt x="371" y="6"/>
                  </a:lnTo>
                  <a:lnTo>
                    <a:pt x="28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43" name="Freeform 1103"/>
            <p:cNvSpPr>
              <a:spLocks/>
            </p:cNvSpPr>
            <p:nvPr/>
          </p:nvSpPr>
          <p:spPr bwMode="auto">
            <a:xfrm>
              <a:off x="3993" y="2585"/>
              <a:ext cx="41" cy="1"/>
            </a:xfrm>
            <a:custGeom>
              <a:avLst/>
              <a:gdLst>
                <a:gd name="T0" fmla="*/ 284 w 371"/>
                <a:gd name="T1" fmla="*/ 0 h 6"/>
                <a:gd name="T2" fmla="*/ 0 w 371"/>
                <a:gd name="T3" fmla="*/ 6 h 6"/>
                <a:gd name="T4" fmla="*/ 371 w 371"/>
                <a:gd name="T5" fmla="*/ 6 h 6"/>
                <a:gd name="T6" fmla="*/ 284 w 371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1" h="6">
                  <a:moveTo>
                    <a:pt x="284" y="0"/>
                  </a:moveTo>
                  <a:lnTo>
                    <a:pt x="0" y="6"/>
                  </a:lnTo>
                  <a:lnTo>
                    <a:pt x="371" y="6"/>
                  </a:lnTo>
                  <a:lnTo>
                    <a:pt x="284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44" name="Freeform 1104"/>
            <p:cNvSpPr>
              <a:spLocks/>
            </p:cNvSpPr>
            <p:nvPr/>
          </p:nvSpPr>
          <p:spPr bwMode="auto">
            <a:xfrm>
              <a:off x="3980" y="2586"/>
              <a:ext cx="76" cy="1"/>
            </a:xfrm>
            <a:custGeom>
              <a:avLst/>
              <a:gdLst>
                <a:gd name="T0" fmla="*/ 121 w 688"/>
                <a:gd name="T1" fmla="*/ 0 h 11"/>
                <a:gd name="T2" fmla="*/ 0 w 688"/>
                <a:gd name="T3" fmla="*/ 11 h 11"/>
                <a:gd name="T4" fmla="*/ 688 w 688"/>
                <a:gd name="T5" fmla="*/ 11 h 11"/>
                <a:gd name="T6" fmla="*/ 121 w 688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88" h="11">
                  <a:moveTo>
                    <a:pt x="121" y="0"/>
                  </a:moveTo>
                  <a:lnTo>
                    <a:pt x="0" y="11"/>
                  </a:lnTo>
                  <a:lnTo>
                    <a:pt x="688" y="11"/>
                  </a:lnTo>
                  <a:lnTo>
                    <a:pt x="12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45" name="Freeform 1105"/>
            <p:cNvSpPr>
              <a:spLocks/>
            </p:cNvSpPr>
            <p:nvPr/>
          </p:nvSpPr>
          <p:spPr bwMode="auto">
            <a:xfrm>
              <a:off x="3980" y="2586"/>
              <a:ext cx="76" cy="1"/>
            </a:xfrm>
            <a:custGeom>
              <a:avLst/>
              <a:gdLst>
                <a:gd name="T0" fmla="*/ 121 w 688"/>
                <a:gd name="T1" fmla="*/ 0 h 11"/>
                <a:gd name="T2" fmla="*/ 0 w 688"/>
                <a:gd name="T3" fmla="*/ 11 h 11"/>
                <a:gd name="T4" fmla="*/ 688 w 688"/>
                <a:gd name="T5" fmla="*/ 11 h 11"/>
                <a:gd name="T6" fmla="*/ 121 w 688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88" h="11">
                  <a:moveTo>
                    <a:pt x="121" y="0"/>
                  </a:moveTo>
                  <a:lnTo>
                    <a:pt x="0" y="11"/>
                  </a:lnTo>
                  <a:lnTo>
                    <a:pt x="688" y="11"/>
                  </a:lnTo>
                  <a:lnTo>
                    <a:pt x="121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46" name="Freeform 1106"/>
            <p:cNvSpPr>
              <a:spLocks/>
            </p:cNvSpPr>
            <p:nvPr/>
          </p:nvSpPr>
          <p:spPr bwMode="auto">
            <a:xfrm>
              <a:off x="3993" y="2586"/>
              <a:ext cx="63" cy="1"/>
            </a:xfrm>
            <a:custGeom>
              <a:avLst/>
              <a:gdLst>
                <a:gd name="T0" fmla="*/ 0 w 567"/>
                <a:gd name="T1" fmla="*/ 0 h 11"/>
                <a:gd name="T2" fmla="*/ 371 w 567"/>
                <a:gd name="T3" fmla="*/ 0 h 11"/>
                <a:gd name="T4" fmla="*/ 567 w 567"/>
                <a:gd name="T5" fmla="*/ 11 h 11"/>
                <a:gd name="T6" fmla="*/ 0 w 567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7" h="11">
                  <a:moveTo>
                    <a:pt x="0" y="0"/>
                  </a:moveTo>
                  <a:lnTo>
                    <a:pt x="371" y="0"/>
                  </a:lnTo>
                  <a:lnTo>
                    <a:pt x="567" y="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47" name="Freeform 1107"/>
            <p:cNvSpPr>
              <a:spLocks/>
            </p:cNvSpPr>
            <p:nvPr/>
          </p:nvSpPr>
          <p:spPr bwMode="auto">
            <a:xfrm>
              <a:off x="3993" y="2586"/>
              <a:ext cx="63" cy="1"/>
            </a:xfrm>
            <a:custGeom>
              <a:avLst/>
              <a:gdLst>
                <a:gd name="T0" fmla="*/ 0 w 567"/>
                <a:gd name="T1" fmla="*/ 0 h 11"/>
                <a:gd name="T2" fmla="*/ 371 w 567"/>
                <a:gd name="T3" fmla="*/ 0 h 11"/>
                <a:gd name="T4" fmla="*/ 567 w 567"/>
                <a:gd name="T5" fmla="*/ 11 h 11"/>
                <a:gd name="T6" fmla="*/ 0 w 567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7" h="11">
                  <a:moveTo>
                    <a:pt x="0" y="0"/>
                  </a:moveTo>
                  <a:lnTo>
                    <a:pt x="371" y="0"/>
                  </a:lnTo>
                  <a:lnTo>
                    <a:pt x="567" y="1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48" name="Freeform 1108"/>
            <p:cNvSpPr>
              <a:spLocks/>
            </p:cNvSpPr>
            <p:nvPr/>
          </p:nvSpPr>
          <p:spPr bwMode="auto">
            <a:xfrm>
              <a:off x="3962" y="2587"/>
              <a:ext cx="107" cy="1"/>
            </a:xfrm>
            <a:custGeom>
              <a:avLst/>
              <a:gdLst>
                <a:gd name="T0" fmla="*/ 161 w 963"/>
                <a:gd name="T1" fmla="*/ 0 h 14"/>
                <a:gd name="T2" fmla="*/ 0 w 963"/>
                <a:gd name="T3" fmla="*/ 14 h 14"/>
                <a:gd name="T4" fmla="*/ 963 w 963"/>
                <a:gd name="T5" fmla="*/ 14 h 14"/>
                <a:gd name="T6" fmla="*/ 161 w 963"/>
                <a:gd name="T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63" h="14">
                  <a:moveTo>
                    <a:pt x="161" y="0"/>
                  </a:moveTo>
                  <a:lnTo>
                    <a:pt x="0" y="14"/>
                  </a:lnTo>
                  <a:lnTo>
                    <a:pt x="963" y="1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49" name="Freeform 1109"/>
            <p:cNvSpPr>
              <a:spLocks/>
            </p:cNvSpPr>
            <p:nvPr/>
          </p:nvSpPr>
          <p:spPr bwMode="auto">
            <a:xfrm>
              <a:off x="3962" y="2587"/>
              <a:ext cx="107" cy="1"/>
            </a:xfrm>
            <a:custGeom>
              <a:avLst/>
              <a:gdLst>
                <a:gd name="T0" fmla="*/ 161 w 963"/>
                <a:gd name="T1" fmla="*/ 0 h 14"/>
                <a:gd name="T2" fmla="*/ 0 w 963"/>
                <a:gd name="T3" fmla="*/ 14 h 14"/>
                <a:gd name="T4" fmla="*/ 963 w 963"/>
                <a:gd name="T5" fmla="*/ 14 h 14"/>
                <a:gd name="T6" fmla="*/ 161 w 963"/>
                <a:gd name="T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63" h="14">
                  <a:moveTo>
                    <a:pt x="161" y="0"/>
                  </a:moveTo>
                  <a:lnTo>
                    <a:pt x="0" y="14"/>
                  </a:lnTo>
                  <a:lnTo>
                    <a:pt x="963" y="14"/>
                  </a:lnTo>
                  <a:lnTo>
                    <a:pt x="161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50" name="Freeform 1110"/>
            <p:cNvSpPr>
              <a:spLocks/>
            </p:cNvSpPr>
            <p:nvPr/>
          </p:nvSpPr>
          <p:spPr bwMode="auto">
            <a:xfrm>
              <a:off x="3980" y="2587"/>
              <a:ext cx="89" cy="1"/>
            </a:xfrm>
            <a:custGeom>
              <a:avLst/>
              <a:gdLst>
                <a:gd name="T0" fmla="*/ 0 w 802"/>
                <a:gd name="T1" fmla="*/ 0 h 14"/>
                <a:gd name="T2" fmla="*/ 688 w 802"/>
                <a:gd name="T3" fmla="*/ 0 h 14"/>
                <a:gd name="T4" fmla="*/ 802 w 802"/>
                <a:gd name="T5" fmla="*/ 14 h 14"/>
                <a:gd name="T6" fmla="*/ 0 w 802"/>
                <a:gd name="T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2" h="14">
                  <a:moveTo>
                    <a:pt x="0" y="0"/>
                  </a:moveTo>
                  <a:lnTo>
                    <a:pt x="688" y="0"/>
                  </a:lnTo>
                  <a:lnTo>
                    <a:pt x="802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51" name="Freeform 1111"/>
            <p:cNvSpPr>
              <a:spLocks/>
            </p:cNvSpPr>
            <p:nvPr/>
          </p:nvSpPr>
          <p:spPr bwMode="auto">
            <a:xfrm>
              <a:off x="3980" y="2587"/>
              <a:ext cx="89" cy="1"/>
            </a:xfrm>
            <a:custGeom>
              <a:avLst/>
              <a:gdLst>
                <a:gd name="T0" fmla="*/ 0 w 802"/>
                <a:gd name="T1" fmla="*/ 0 h 14"/>
                <a:gd name="T2" fmla="*/ 688 w 802"/>
                <a:gd name="T3" fmla="*/ 0 h 14"/>
                <a:gd name="T4" fmla="*/ 802 w 802"/>
                <a:gd name="T5" fmla="*/ 14 h 14"/>
                <a:gd name="T6" fmla="*/ 0 w 802"/>
                <a:gd name="T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2" h="14">
                  <a:moveTo>
                    <a:pt x="0" y="0"/>
                  </a:moveTo>
                  <a:lnTo>
                    <a:pt x="688" y="0"/>
                  </a:lnTo>
                  <a:lnTo>
                    <a:pt x="802" y="1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52" name="Freeform 1112"/>
            <p:cNvSpPr>
              <a:spLocks/>
            </p:cNvSpPr>
            <p:nvPr/>
          </p:nvSpPr>
          <p:spPr bwMode="auto">
            <a:xfrm>
              <a:off x="3947" y="2588"/>
              <a:ext cx="140" cy="3"/>
            </a:xfrm>
            <a:custGeom>
              <a:avLst/>
              <a:gdLst>
                <a:gd name="T0" fmla="*/ 133 w 1264"/>
                <a:gd name="T1" fmla="*/ 0 h 23"/>
                <a:gd name="T2" fmla="*/ 0 w 1264"/>
                <a:gd name="T3" fmla="*/ 23 h 23"/>
                <a:gd name="T4" fmla="*/ 1264 w 1264"/>
                <a:gd name="T5" fmla="*/ 23 h 23"/>
                <a:gd name="T6" fmla="*/ 133 w 1264"/>
                <a:gd name="T7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64" h="23">
                  <a:moveTo>
                    <a:pt x="133" y="0"/>
                  </a:moveTo>
                  <a:lnTo>
                    <a:pt x="0" y="23"/>
                  </a:lnTo>
                  <a:lnTo>
                    <a:pt x="1264" y="23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53" name="Freeform 1113"/>
            <p:cNvSpPr>
              <a:spLocks/>
            </p:cNvSpPr>
            <p:nvPr/>
          </p:nvSpPr>
          <p:spPr bwMode="auto">
            <a:xfrm>
              <a:off x="3947" y="2588"/>
              <a:ext cx="140" cy="3"/>
            </a:xfrm>
            <a:custGeom>
              <a:avLst/>
              <a:gdLst>
                <a:gd name="T0" fmla="*/ 133 w 1264"/>
                <a:gd name="T1" fmla="*/ 0 h 23"/>
                <a:gd name="T2" fmla="*/ 0 w 1264"/>
                <a:gd name="T3" fmla="*/ 23 h 23"/>
                <a:gd name="T4" fmla="*/ 1264 w 1264"/>
                <a:gd name="T5" fmla="*/ 23 h 23"/>
                <a:gd name="T6" fmla="*/ 133 w 1264"/>
                <a:gd name="T7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64" h="23">
                  <a:moveTo>
                    <a:pt x="133" y="0"/>
                  </a:moveTo>
                  <a:lnTo>
                    <a:pt x="0" y="23"/>
                  </a:lnTo>
                  <a:lnTo>
                    <a:pt x="1264" y="23"/>
                  </a:lnTo>
                  <a:lnTo>
                    <a:pt x="133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54" name="Freeform 1114"/>
            <p:cNvSpPr>
              <a:spLocks/>
            </p:cNvSpPr>
            <p:nvPr/>
          </p:nvSpPr>
          <p:spPr bwMode="auto">
            <a:xfrm>
              <a:off x="3962" y="2588"/>
              <a:ext cx="125" cy="3"/>
            </a:xfrm>
            <a:custGeom>
              <a:avLst/>
              <a:gdLst>
                <a:gd name="T0" fmla="*/ 0 w 1131"/>
                <a:gd name="T1" fmla="*/ 0 h 23"/>
                <a:gd name="T2" fmla="*/ 963 w 1131"/>
                <a:gd name="T3" fmla="*/ 0 h 23"/>
                <a:gd name="T4" fmla="*/ 1131 w 1131"/>
                <a:gd name="T5" fmla="*/ 23 h 23"/>
                <a:gd name="T6" fmla="*/ 0 w 1131"/>
                <a:gd name="T7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31" h="23">
                  <a:moveTo>
                    <a:pt x="0" y="0"/>
                  </a:moveTo>
                  <a:lnTo>
                    <a:pt x="963" y="0"/>
                  </a:lnTo>
                  <a:lnTo>
                    <a:pt x="11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55" name="Freeform 1115"/>
            <p:cNvSpPr>
              <a:spLocks/>
            </p:cNvSpPr>
            <p:nvPr/>
          </p:nvSpPr>
          <p:spPr bwMode="auto">
            <a:xfrm>
              <a:off x="3962" y="2588"/>
              <a:ext cx="125" cy="3"/>
            </a:xfrm>
            <a:custGeom>
              <a:avLst/>
              <a:gdLst>
                <a:gd name="T0" fmla="*/ 0 w 1131"/>
                <a:gd name="T1" fmla="*/ 0 h 23"/>
                <a:gd name="T2" fmla="*/ 963 w 1131"/>
                <a:gd name="T3" fmla="*/ 0 h 23"/>
                <a:gd name="T4" fmla="*/ 1131 w 1131"/>
                <a:gd name="T5" fmla="*/ 23 h 23"/>
                <a:gd name="T6" fmla="*/ 0 w 1131"/>
                <a:gd name="T7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31" h="23">
                  <a:moveTo>
                    <a:pt x="0" y="0"/>
                  </a:moveTo>
                  <a:lnTo>
                    <a:pt x="963" y="0"/>
                  </a:lnTo>
                  <a:lnTo>
                    <a:pt x="1131" y="2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56" name="Freeform 1116"/>
            <p:cNvSpPr>
              <a:spLocks/>
            </p:cNvSpPr>
            <p:nvPr/>
          </p:nvSpPr>
          <p:spPr bwMode="auto">
            <a:xfrm>
              <a:off x="3931" y="2591"/>
              <a:ext cx="170" cy="2"/>
            </a:xfrm>
            <a:custGeom>
              <a:avLst/>
              <a:gdLst>
                <a:gd name="T0" fmla="*/ 148 w 1530"/>
                <a:gd name="T1" fmla="*/ 0 h 23"/>
                <a:gd name="T2" fmla="*/ 0 w 1530"/>
                <a:gd name="T3" fmla="*/ 23 h 23"/>
                <a:gd name="T4" fmla="*/ 1530 w 1530"/>
                <a:gd name="T5" fmla="*/ 23 h 23"/>
                <a:gd name="T6" fmla="*/ 148 w 1530"/>
                <a:gd name="T7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30" h="23">
                  <a:moveTo>
                    <a:pt x="148" y="0"/>
                  </a:moveTo>
                  <a:lnTo>
                    <a:pt x="0" y="23"/>
                  </a:lnTo>
                  <a:lnTo>
                    <a:pt x="1530" y="23"/>
                  </a:lnTo>
                  <a:lnTo>
                    <a:pt x="14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57" name="Freeform 1117"/>
            <p:cNvSpPr>
              <a:spLocks/>
            </p:cNvSpPr>
            <p:nvPr/>
          </p:nvSpPr>
          <p:spPr bwMode="auto">
            <a:xfrm>
              <a:off x="3931" y="2591"/>
              <a:ext cx="170" cy="2"/>
            </a:xfrm>
            <a:custGeom>
              <a:avLst/>
              <a:gdLst>
                <a:gd name="T0" fmla="*/ 148 w 1530"/>
                <a:gd name="T1" fmla="*/ 0 h 23"/>
                <a:gd name="T2" fmla="*/ 0 w 1530"/>
                <a:gd name="T3" fmla="*/ 23 h 23"/>
                <a:gd name="T4" fmla="*/ 1530 w 1530"/>
                <a:gd name="T5" fmla="*/ 23 h 23"/>
                <a:gd name="T6" fmla="*/ 148 w 1530"/>
                <a:gd name="T7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30" h="23">
                  <a:moveTo>
                    <a:pt x="148" y="0"/>
                  </a:moveTo>
                  <a:lnTo>
                    <a:pt x="0" y="23"/>
                  </a:lnTo>
                  <a:lnTo>
                    <a:pt x="1530" y="23"/>
                  </a:lnTo>
                  <a:lnTo>
                    <a:pt x="148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58" name="Freeform 1118"/>
            <p:cNvSpPr>
              <a:spLocks/>
            </p:cNvSpPr>
            <p:nvPr/>
          </p:nvSpPr>
          <p:spPr bwMode="auto">
            <a:xfrm>
              <a:off x="3947" y="2591"/>
              <a:ext cx="154" cy="2"/>
            </a:xfrm>
            <a:custGeom>
              <a:avLst/>
              <a:gdLst>
                <a:gd name="T0" fmla="*/ 0 w 1382"/>
                <a:gd name="T1" fmla="*/ 0 h 23"/>
                <a:gd name="T2" fmla="*/ 1264 w 1382"/>
                <a:gd name="T3" fmla="*/ 0 h 23"/>
                <a:gd name="T4" fmla="*/ 1382 w 1382"/>
                <a:gd name="T5" fmla="*/ 23 h 23"/>
                <a:gd name="T6" fmla="*/ 0 w 1382"/>
                <a:gd name="T7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82" h="23">
                  <a:moveTo>
                    <a:pt x="0" y="0"/>
                  </a:moveTo>
                  <a:lnTo>
                    <a:pt x="1264" y="0"/>
                  </a:lnTo>
                  <a:lnTo>
                    <a:pt x="1382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59" name="Freeform 1119"/>
            <p:cNvSpPr>
              <a:spLocks/>
            </p:cNvSpPr>
            <p:nvPr/>
          </p:nvSpPr>
          <p:spPr bwMode="auto">
            <a:xfrm>
              <a:off x="3947" y="2591"/>
              <a:ext cx="154" cy="2"/>
            </a:xfrm>
            <a:custGeom>
              <a:avLst/>
              <a:gdLst>
                <a:gd name="T0" fmla="*/ 0 w 1382"/>
                <a:gd name="T1" fmla="*/ 0 h 23"/>
                <a:gd name="T2" fmla="*/ 1264 w 1382"/>
                <a:gd name="T3" fmla="*/ 0 h 23"/>
                <a:gd name="T4" fmla="*/ 1382 w 1382"/>
                <a:gd name="T5" fmla="*/ 23 h 23"/>
                <a:gd name="T6" fmla="*/ 0 w 1382"/>
                <a:gd name="T7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82" h="23">
                  <a:moveTo>
                    <a:pt x="0" y="0"/>
                  </a:moveTo>
                  <a:lnTo>
                    <a:pt x="1264" y="0"/>
                  </a:lnTo>
                  <a:lnTo>
                    <a:pt x="1382" y="2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60" name="Freeform 1120"/>
            <p:cNvSpPr>
              <a:spLocks/>
            </p:cNvSpPr>
            <p:nvPr/>
          </p:nvSpPr>
          <p:spPr bwMode="auto">
            <a:xfrm>
              <a:off x="3916" y="2593"/>
              <a:ext cx="202" cy="4"/>
            </a:xfrm>
            <a:custGeom>
              <a:avLst/>
              <a:gdLst>
                <a:gd name="T0" fmla="*/ 134 w 1824"/>
                <a:gd name="T1" fmla="*/ 0 h 34"/>
                <a:gd name="T2" fmla="*/ 0 w 1824"/>
                <a:gd name="T3" fmla="*/ 34 h 34"/>
                <a:gd name="T4" fmla="*/ 1824 w 1824"/>
                <a:gd name="T5" fmla="*/ 34 h 34"/>
                <a:gd name="T6" fmla="*/ 134 w 1824"/>
                <a:gd name="T7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24" h="34">
                  <a:moveTo>
                    <a:pt x="134" y="0"/>
                  </a:moveTo>
                  <a:lnTo>
                    <a:pt x="0" y="34"/>
                  </a:lnTo>
                  <a:lnTo>
                    <a:pt x="1824" y="34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61" name="Freeform 1121"/>
            <p:cNvSpPr>
              <a:spLocks/>
            </p:cNvSpPr>
            <p:nvPr/>
          </p:nvSpPr>
          <p:spPr bwMode="auto">
            <a:xfrm>
              <a:off x="3916" y="2593"/>
              <a:ext cx="202" cy="4"/>
            </a:xfrm>
            <a:custGeom>
              <a:avLst/>
              <a:gdLst>
                <a:gd name="T0" fmla="*/ 134 w 1824"/>
                <a:gd name="T1" fmla="*/ 0 h 34"/>
                <a:gd name="T2" fmla="*/ 0 w 1824"/>
                <a:gd name="T3" fmla="*/ 34 h 34"/>
                <a:gd name="T4" fmla="*/ 1824 w 1824"/>
                <a:gd name="T5" fmla="*/ 34 h 34"/>
                <a:gd name="T6" fmla="*/ 134 w 1824"/>
                <a:gd name="T7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24" h="34">
                  <a:moveTo>
                    <a:pt x="134" y="0"/>
                  </a:moveTo>
                  <a:lnTo>
                    <a:pt x="0" y="34"/>
                  </a:lnTo>
                  <a:lnTo>
                    <a:pt x="1824" y="34"/>
                  </a:lnTo>
                  <a:lnTo>
                    <a:pt x="134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62" name="Freeform 1122"/>
            <p:cNvSpPr>
              <a:spLocks/>
            </p:cNvSpPr>
            <p:nvPr/>
          </p:nvSpPr>
          <p:spPr bwMode="auto">
            <a:xfrm>
              <a:off x="3931" y="2593"/>
              <a:ext cx="187" cy="4"/>
            </a:xfrm>
            <a:custGeom>
              <a:avLst/>
              <a:gdLst>
                <a:gd name="T0" fmla="*/ 0 w 1690"/>
                <a:gd name="T1" fmla="*/ 0 h 34"/>
                <a:gd name="T2" fmla="*/ 1530 w 1690"/>
                <a:gd name="T3" fmla="*/ 0 h 34"/>
                <a:gd name="T4" fmla="*/ 1690 w 1690"/>
                <a:gd name="T5" fmla="*/ 34 h 34"/>
                <a:gd name="T6" fmla="*/ 0 w 1690"/>
                <a:gd name="T7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90" h="34">
                  <a:moveTo>
                    <a:pt x="0" y="0"/>
                  </a:moveTo>
                  <a:lnTo>
                    <a:pt x="1530" y="0"/>
                  </a:lnTo>
                  <a:lnTo>
                    <a:pt x="1690" y="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63" name="Freeform 1123"/>
            <p:cNvSpPr>
              <a:spLocks/>
            </p:cNvSpPr>
            <p:nvPr/>
          </p:nvSpPr>
          <p:spPr bwMode="auto">
            <a:xfrm>
              <a:off x="3931" y="2593"/>
              <a:ext cx="187" cy="4"/>
            </a:xfrm>
            <a:custGeom>
              <a:avLst/>
              <a:gdLst>
                <a:gd name="T0" fmla="*/ 0 w 1690"/>
                <a:gd name="T1" fmla="*/ 0 h 34"/>
                <a:gd name="T2" fmla="*/ 1530 w 1690"/>
                <a:gd name="T3" fmla="*/ 0 h 34"/>
                <a:gd name="T4" fmla="*/ 1690 w 1690"/>
                <a:gd name="T5" fmla="*/ 34 h 34"/>
                <a:gd name="T6" fmla="*/ 0 w 1690"/>
                <a:gd name="T7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90" h="34">
                  <a:moveTo>
                    <a:pt x="0" y="0"/>
                  </a:moveTo>
                  <a:lnTo>
                    <a:pt x="1530" y="0"/>
                  </a:lnTo>
                  <a:lnTo>
                    <a:pt x="1690" y="3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64" name="Freeform 1124"/>
            <p:cNvSpPr>
              <a:spLocks/>
            </p:cNvSpPr>
            <p:nvPr/>
          </p:nvSpPr>
          <p:spPr bwMode="auto">
            <a:xfrm>
              <a:off x="3900" y="2597"/>
              <a:ext cx="231" cy="4"/>
            </a:xfrm>
            <a:custGeom>
              <a:avLst/>
              <a:gdLst>
                <a:gd name="T0" fmla="*/ 141 w 2083"/>
                <a:gd name="T1" fmla="*/ 0 h 34"/>
                <a:gd name="T2" fmla="*/ 0 w 2083"/>
                <a:gd name="T3" fmla="*/ 34 h 34"/>
                <a:gd name="T4" fmla="*/ 2083 w 2083"/>
                <a:gd name="T5" fmla="*/ 34 h 34"/>
                <a:gd name="T6" fmla="*/ 141 w 2083"/>
                <a:gd name="T7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83" h="34">
                  <a:moveTo>
                    <a:pt x="141" y="0"/>
                  </a:moveTo>
                  <a:lnTo>
                    <a:pt x="0" y="34"/>
                  </a:lnTo>
                  <a:lnTo>
                    <a:pt x="2083" y="34"/>
                  </a:lnTo>
                  <a:lnTo>
                    <a:pt x="14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65" name="Freeform 1125"/>
            <p:cNvSpPr>
              <a:spLocks/>
            </p:cNvSpPr>
            <p:nvPr/>
          </p:nvSpPr>
          <p:spPr bwMode="auto">
            <a:xfrm>
              <a:off x="3900" y="2597"/>
              <a:ext cx="231" cy="4"/>
            </a:xfrm>
            <a:custGeom>
              <a:avLst/>
              <a:gdLst>
                <a:gd name="T0" fmla="*/ 141 w 2083"/>
                <a:gd name="T1" fmla="*/ 0 h 34"/>
                <a:gd name="T2" fmla="*/ 0 w 2083"/>
                <a:gd name="T3" fmla="*/ 34 h 34"/>
                <a:gd name="T4" fmla="*/ 2083 w 2083"/>
                <a:gd name="T5" fmla="*/ 34 h 34"/>
                <a:gd name="T6" fmla="*/ 141 w 2083"/>
                <a:gd name="T7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83" h="34">
                  <a:moveTo>
                    <a:pt x="141" y="0"/>
                  </a:moveTo>
                  <a:lnTo>
                    <a:pt x="0" y="34"/>
                  </a:lnTo>
                  <a:lnTo>
                    <a:pt x="2083" y="34"/>
                  </a:lnTo>
                  <a:lnTo>
                    <a:pt x="141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66" name="Freeform 1126"/>
            <p:cNvSpPr>
              <a:spLocks/>
            </p:cNvSpPr>
            <p:nvPr/>
          </p:nvSpPr>
          <p:spPr bwMode="auto">
            <a:xfrm>
              <a:off x="3916" y="2597"/>
              <a:ext cx="215" cy="4"/>
            </a:xfrm>
            <a:custGeom>
              <a:avLst/>
              <a:gdLst>
                <a:gd name="T0" fmla="*/ 0 w 1942"/>
                <a:gd name="T1" fmla="*/ 0 h 34"/>
                <a:gd name="T2" fmla="*/ 1824 w 1942"/>
                <a:gd name="T3" fmla="*/ 0 h 34"/>
                <a:gd name="T4" fmla="*/ 1942 w 1942"/>
                <a:gd name="T5" fmla="*/ 34 h 34"/>
                <a:gd name="T6" fmla="*/ 0 w 1942"/>
                <a:gd name="T7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42" h="34">
                  <a:moveTo>
                    <a:pt x="0" y="0"/>
                  </a:moveTo>
                  <a:lnTo>
                    <a:pt x="1824" y="0"/>
                  </a:lnTo>
                  <a:lnTo>
                    <a:pt x="1942" y="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67" name="Freeform 1127"/>
            <p:cNvSpPr>
              <a:spLocks/>
            </p:cNvSpPr>
            <p:nvPr/>
          </p:nvSpPr>
          <p:spPr bwMode="auto">
            <a:xfrm>
              <a:off x="3916" y="2597"/>
              <a:ext cx="215" cy="4"/>
            </a:xfrm>
            <a:custGeom>
              <a:avLst/>
              <a:gdLst>
                <a:gd name="T0" fmla="*/ 0 w 1942"/>
                <a:gd name="T1" fmla="*/ 0 h 34"/>
                <a:gd name="T2" fmla="*/ 1824 w 1942"/>
                <a:gd name="T3" fmla="*/ 0 h 34"/>
                <a:gd name="T4" fmla="*/ 1942 w 1942"/>
                <a:gd name="T5" fmla="*/ 34 h 34"/>
                <a:gd name="T6" fmla="*/ 0 w 1942"/>
                <a:gd name="T7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42" h="34">
                  <a:moveTo>
                    <a:pt x="0" y="0"/>
                  </a:moveTo>
                  <a:lnTo>
                    <a:pt x="1824" y="0"/>
                  </a:lnTo>
                  <a:lnTo>
                    <a:pt x="1942" y="3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68" name="Freeform 1128"/>
            <p:cNvSpPr>
              <a:spLocks/>
            </p:cNvSpPr>
            <p:nvPr/>
          </p:nvSpPr>
          <p:spPr bwMode="auto">
            <a:xfrm>
              <a:off x="3885" y="2601"/>
              <a:ext cx="264" cy="5"/>
            </a:xfrm>
            <a:custGeom>
              <a:avLst/>
              <a:gdLst>
                <a:gd name="T0" fmla="*/ 135 w 2372"/>
                <a:gd name="T1" fmla="*/ 0 h 44"/>
                <a:gd name="T2" fmla="*/ 0 w 2372"/>
                <a:gd name="T3" fmla="*/ 44 h 44"/>
                <a:gd name="T4" fmla="*/ 2372 w 2372"/>
                <a:gd name="T5" fmla="*/ 44 h 44"/>
                <a:gd name="T6" fmla="*/ 135 w 2372"/>
                <a:gd name="T7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72" h="44">
                  <a:moveTo>
                    <a:pt x="135" y="0"/>
                  </a:moveTo>
                  <a:lnTo>
                    <a:pt x="0" y="44"/>
                  </a:lnTo>
                  <a:lnTo>
                    <a:pt x="2372" y="44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69" name="Freeform 1129"/>
            <p:cNvSpPr>
              <a:spLocks/>
            </p:cNvSpPr>
            <p:nvPr/>
          </p:nvSpPr>
          <p:spPr bwMode="auto">
            <a:xfrm>
              <a:off x="3885" y="2601"/>
              <a:ext cx="264" cy="5"/>
            </a:xfrm>
            <a:custGeom>
              <a:avLst/>
              <a:gdLst>
                <a:gd name="T0" fmla="*/ 135 w 2372"/>
                <a:gd name="T1" fmla="*/ 0 h 44"/>
                <a:gd name="T2" fmla="*/ 0 w 2372"/>
                <a:gd name="T3" fmla="*/ 44 h 44"/>
                <a:gd name="T4" fmla="*/ 2372 w 2372"/>
                <a:gd name="T5" fmla="*/ 44 h 44"/>
                <a:gd name="T6" fmla="*/ 135 w 2372"/>
                <a:gd name="T7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72" h="44">
                  <a:moveTo>
                    <a:pt x="135" y="0"/>
                  </a:moveTo>
                  <a:lnTo>
                    <a:pt x="0" y="44"/>
                  </a:lnTo>
                  <a:lnTo>
                    <a:pt x="2372" y="44"/>
                  </a:lnTo>
                  <a:lnTo>
                    <a:pt x="135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70" name="Freeform 1130"/>
            <p:cNvSpPr>
              <a:spLocks/>
            </p:cNvSpPr>
            <p:nvPr/>
          </p:nvSpPr>
          <p:spPr bwMode="auto">
            <a:xfrm>
              <a:off x="3900" y="2601"/>
              <a:ext cx="249" cy="5"/>
            </a:xfrm>
            <a:custGeom>
              <a:avLst/>
              <a:gdLst>
                <a:gd name="T0" fmla="*/ 0 w 2237"/>
                <a:gd name="T1" fmla="*/ 0 h 44"/>
                <a:gd name="T2" fmla="*/ 2083 w 2237"/>
                <a:gd name="T3" fmla="*/ 0 h 44"/>
                <a:gd name="T4" fmla="*/ 2237 w 2237"/>
                <a:gd name="T5" fmla="*/ 44 h 44"/>
                <a:gd name="T6" fmla="*/ 0 w 2237"/>
                <a:gd name="T7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37" h="44">
                  <a:moveTo>
                    <a:pt x="0" y="0"/>
                  </a:moveTo>
                  <a:lnTo>
                    <a:pt x="2083" y="0"/>
                  </a:lnTo>
                  <a:lnTo>
                    <a:pt x="2237" y="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71" name="Freeform 1131"/>
            <p:cNvSpPr>
              <a:spLocks/>
            </p:cNvSpPr>
            <p:nvPr/>
          </p:nvSpPr>
          <p:spPr bwMode="auto">
            <a:xfrm>
              <a:off x="3900" y="2601"/>
              <a:ext cx="249" cy="5"/>
            </a:xfrm>
            <a:custGeom>
              <a:avLst/>
              <a:gdLst>
                <a:gd name="T0" fmla="*/ 0 w 2237"/>
                <a:gd name="T1" fmla="*/ 0 h 44"/>
                <a:gd name="T2" fmla="*/ 2083 w 2237"/>
                <a:gd name="T3" fmla="*/ 0 h 44"/>
                <a:gd name="T4" fmla="*/ 2237 w 2237"/>
                <a:gd name="T5" fmla="*/ 44 h 44"/>
                <a:gd name="T6" fmla="*/ 0 w 2237"/>
                <a:gd name="T7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37" h="44">
                  <a:moveTo>
                    <a:pt x="0" y="0"/>
                  </a:moveTo>
                  <a:lnTo>
                    <a:pt x="2083" y="0"/>
                  </a:lnTo>
                  <a:lnTo>
                    <a:pt x="2237" y="4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72" name="Freeform 1132"/>
            <p:cNvSpPr>
              <a:spLocks/>
            </p:cNvSpPr>
            <p:nvPr/>
          </p:nvSpPr>
          <p:spPr bwMode="auto">
            <a:xfrm>
              <a:off x="3870" y="2606"/>
              <a:ext cx="292" cy="5"/>
            </a:xfrm>
            <a:custGeom>
              <a:avLst/>
              <a:gdLst>
                <a:gd name="T0" fmla="*/ 134 w 2624"/>
                <a:gd name="T1" fmla="*/ 0 h 44"/>
                <a:gd name="T2" fmla="*/ 0 w 2624"/>
                <a:gd name="T3" fmla="*/ 44 h 44"/>
                <a:gd name="T4" fmla="*/ 2624 w 2624"/>
                <a:gd name="T5" fmla="*/ 44 h 44"/>
                <a:gd name="T6" fmla="*/ 134 w 2624"/>
                <a:gd name="T7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24" h="44">
                  <a:moveTo>
                    <a:pt x="134" y="0"/>
                  </a:moveTo>
                  <a:lnTo>
                    <a:pt x="0" y="44"/>
                  </a:lnTo>
                  <a:lnTo>
                    <a:pt x="2624" y="44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73" name="Freeform 1133"/>
            <p:cNvSpPr>
              <a:spLocks/>
            </p:cNvSpPr>
            <p:nvPr/>
          </p:nvSpPr>
          <p:spPr bwMode="auto">
            <a:xfrm>
              <a:off x="3870" y="2606"/>
              <a:ext cx="292" cy="5"/>
            </a:xfrm>
            <a:custGeom>
              <a:avLst/>
              <a:gdLst>
                <a:gd name="T0" fmla="*/ 134 w 2624"/>
                <a:gd name="T1" fmla="*/ 0 h 44"/>
                <a:gd name="T2" fmla="*/ 0 w 2624"/>
                <a:gd name="T3" fmla="*/ 44 h 44"/>
                <a:gd name="T4" fmla="*/ 2624 w 2624"/>
                <a:gd name="T5" fmla="*/ 44 h 44"/>
                <a:gd name="T6" fmla="*/ 134 w 2624"/>
                <a:gd name="T7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24" h="44">
                  <a:moveTo>
                    <a:pt x="134" y="0"/>
                  </a:moveTo>
                  <a:lnTo>
                    <a:pt x="0" y="44"/>
                  </a:lnTo>
                  <a:lnTo>
                    <a:pt x="2624" y="44"/>
                  </a:lnTo>
                  <a:lnTo>
                    <a:pt x="134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74" name="Freeform 1134"/>
            <p:cNvSpPr>
              <a:spLocks/>
            </p:cNvSpPr>
            <p:nvPr/>
          </p:nvSpPr>
          <p:spPr bwMode="auto">
            <a:xfrm>
              <a:off x="3885" y="2606"/>
              <a:ext cx="277" cy="5"/>
            </a:xfrm>
            <a:custGeom>
              <a:avLst/>
              <a:gdLst>
                <a:gd name="T0" fmla="*/ 0 w 2490"/>
                <a:gd name="T1" fmla="*/ 0 h 44"/>
                <a:gd name="T2" fmla="*/ 2372 w 2490"/>
                <a:gd name="T3" fmla="*/ 0 h 44"/>
                <a:gd name="T4" fmla="*/ 2490 w 2490"/>
                <a:gd name="T5" fmla="*/ 44 h 44"/>
                <a:gd name="T6" fmla="*/ 0 w 2490"/>
                <a:gd name="T7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90" h="44">
                  <a:moveTo>
                    <a:pt x="0" y="0"/>
                  </a:moveTo>
                  <a:lnTo>
                    <a:pt x="2372" y="0"/>
                  </a:lnTo>
                  <a:lnTo>
                    <a:pt x="2490" y="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75" name="Freeform 1135"/>
            <p:cNvSpPr>
              <a:spLocks/>
            </p:cNvSpPr>
            <p:nvPr/>
          </p:nvSpPr>
          <p:spPr bwMode="auto">
            <a:xfrm>
              <a:off x="3885" y="2606"/>
              <a:ext cx="277" cy="5"/>
            </a:xfrm>
            <a:custGeom>
              <a:avLst/>
              <a:gdLst>
                <a:gd name="T0" fmla="*/ 0 w 2490"/>
                <a:gd name="T1" fmla="*/ 0 h 44"/>
                <a:gd name="T2" fmla="*/ 2372 w 2490"/>
                <a:gd name="T3" fmla="*/ 0 h 44"/>
                <a:gd name="T4" fmla="*/ 2490 w 2490"/>
                <a:gd name="T5" fmla="*/ 44 h 44"/>
                <a:gd name="T6" fmla="*/ 0 w 2490"/>
                <a:gd name="T7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90" h="44">
                  <a:moveTo>
                    <a:pt x="0" y="0"/>
                  </a:moveTo>
                  <a:lnTo>
                    <a:pt x="2372" y="0"/>
                  </a:lnTo>
                  <a:lnTo>
                    <a:pt x="2490" y="4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76" name="Freeform 1136"/>
            <p:cNvSpPr>
              <a:spLocks/>
            </p:cNvSpPr>
            <p:nvPr/>
          </p:nvSpPr>
          <p:spPr bwMode="auto">
            <a:xfrm>
              <a:off x="3855" y="2611"/>
              <a:ext cx="323" cy="6"/>
            </a:xfrm>
            <a:custGeom>
              <a:avLst/>
              <a:gdLst>
                <a:gd name="T0" fmla="*/ 133 w 2904"/>
                <a:gd name="T1" fmla="*/ 0 h 54"/>
                <a:gd name="T2" fmla="*/ 0 w 2904"/>
                <a:gd name="T3" fmla="*/ 54 h 54"/>
                <a:gd name="T4" fmla="*/ 2904 w 2904"/>
                <a:gd name="T5" fmla="*/ 54 h 54"/>
                <a:gd name="T6" fmla="*/ 133 w 2904"/>
                <a:gd name="T7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04" h="54">
                  <a:moveTo>
                    <a:pt x="133" y="0"/>
                  </a:moveTo>
                  <a:lnTo>
                    <a:pt x="0" y="54"/>
                  </a:lnTo>
                  <a:lnTo>
                    <a:pt x="2904" y="54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77" name="Freeform 1137"/>
            <p:cNvSpPr>
              <a:spLocks/>
            </p:cNvSpPr>
            <p:nvPr/>
          </p:nvSpPr>
          <p:spPr bwMode="auto">
            <a:xfrm>
              <a:off x="3855" y="2611"/>
              <a:ext cx="323" cy="6"/>
            </a:xfrm>
            <a:custGeom>
              <a:avLst/>
              <a:gdLst>
                <a:gd name="T0" fmla="*/ 133 w 2904"/>
                <a:gd name="T1" fmla="*/ 0 h 54"/>
                <a:gd name="T2" fmla="*/ 0 w 2904"/>
                <a:gd name="T3" fmla="*/ 54 h 54"/>
                <a:gd name="T4" fmla="*/ 2904 w 2904"/>
                <a:gd name="T5" fmla="*/ 54 h 54"/>
                <a:gd name="T6" fmla="*/ 133 w 2904"/>
                <a:gd name="T7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04" h="54">
                  <a:moveTo>
                    <a:pt x="133" y="0"/>
                  </a:moveTo>
                  <a:lnTo>
                    <a:pt x="0" y="54"/>
                  </a:lnTo>
                  <a:lnTo>
                    <a:pt x="2904" y="54"/>
                  </a:lnTo>
                  <a:lnTo>
                    <a:pt x="133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78" name="Freeform 1138"/>
            <p:cNvSpPr>
              <a:spLocks/>
            </p:cNvSpPr>
            <p:nvPr/>
          </p:nvSpPr>
          <p:spPr bwMode="auto">
            <a:xfrm>
              <a:off x="3870" y="2611"/>
              <a:ext cx="308" cy="6"/>
            </a:xfrm>
            <a:custGeom>
              <a:avLst/>
              <a:gdLst>
                <a:gd name="T0" fmla="*/ 0 w 2771"/>
                <a:gd name="T1" fmla="*/ 0 h 54"/>
                <a:gd name="T2" fmla="*/ 2624 w 2771"/>
                <a:gd name="T3" fmla="*/ 0 h 54"/>
                <a:gd name="T4" fmla="*/ 2771 w 2771"/>
                <a:gd name="T5" fmla="*/ 54 h 54"/>
                <a:gd name="T6" fmla="*/ 0 w 2771"/>
                <a:gd name="T7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71" h="54">
                  <a:moveTo>
                    <a:pt x="0" y="0"/>
                  </a:moveTo>
                  <a:lnTo>
                    <a:pt x="2624" y="0"/>
                  </a:lnTo>
                  <a:lnTo>
                    <a:pt x="2771" y="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79" name="Freeform 1139"/>
            <p:cNvSpPr>
              <a:spLocks/>
            </p:cNvSpPr>
            <p:nvPr/>
          </p:nvSpPr>
          <p:spPr bwMode="auto">
            <a:xfrm>
              <a:off x="3870" y="2611"/>
              <a:ext cx="308" cy="6"/>
            </a:xfrm>
            <a:custGeom>
              <a:avLst/>
              <a:gdLst>
                <a:gd name="T0" fmla="*/ 0 w 2771"/>
                <a:gd name="T1" fmla="*/ 0 h 54"/>
                <a:gd name="T2" fmla="*/ 2624 w 2771"/>
                <a:gd name="T3" fmla="*/ 0 h 54"/>
                <a:gd name="T4" fmla="*/ 2771 w 2771"/>
                <a:gd name="T5" fmla="*/ 54 h 54"/>
                <a:gd name="T6" fmla="*/ 0 w 2771"/>
                <a:gd name="T7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71" h="54">
                  <a:moveTo>
                    <a:pt x="0" y="0"/>
                  </a:moveTo>
                  <a:lnTo>
                    <a:pt x="2624" y="0"/>
                  </a:lnTo>
                  <a:lnTo>
                    <a:pt x="2771" y="5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80" name="Freeform 1140"/>
            <p:cNvSpPr>
              <a:spLocks/>
            </p:cNvSpPr>
            <p:nvPr/>
          </p:nvSpPr>
          <p:spPr bwMode="auto">
            <a:xfrm>
              <a:off x="3841" y="2617"/>
              <a:ext cx="350" cy="6"/>
            </a:xfrm>
            <a:custGeom>
              <a:avLst/>
              <a:gdLst>
                <a:gd name="T0" fmla="*/ 128 w 3148"/>
                <a:gd name="T1" fmla="*/ 0 h 53"/>
                <a:gd name="T2" fmla="*/ 0 w 3148"/>
                <a:gd name="T3" fmla="*/ 53 h 53"/>
                <a:gd name="T4" fmla="*/ 3148 w 3148"/>
                <a:gd name="T5" fmla="*/ 53 h 53"/>
                <a:gd name="T6" fmla="*/ 128 w 3148"/>
                <a:gd name="T7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48" h="53">
                  <a:moveTo>
                    <a:pt x="128" y="0"/>
                  </a:moveTo>
                  <a:lnTo>
                    <a:pt x="0" y="53"/>
                  </a:lnTo>
                  <a:lnTo>
                    <a:pt x="3148" y="53"/>
                  </a:lnTo>
                  <a:lnTo>
                    <a:pt x="12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81" name="Freeform 1141"/>
            <p:cNvSpPr>
              <a:spLocks/>
            </p:cNvSpPr>
            <p:nvPr/>
          </p:nvSpPr>
          <p:spPr bwMode="auto">
            <a:xfrm>
              <a:off x="3841" y="2617"/>
              <a:ext cx="350" cy="6"/>
            </a:xfrm>
            <a:custGeom>
              <a:avLst/>
              <a:gdLst>
                <a:gd name="T0" fmla="*/ 128 w 3148"/>
                <a:gd name="T1" fmla="*/ 0 h 53"/>
                <a:gd name="T2" fmla="*/ 0 w 3148"/>
                <a:gd name="T3" fmla="*/ 53 h 53"/>
                <a:gd name="T4" fmla="*/ 3148 w 3148"/>
                <a:gd name="T5" fmla="*/ 53 h 53"/>
                <a:gd name="T6" fmla="*/ 128 w 3148"/>
                <a:gd name="T7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48" h="53">
                  <a:moveTo>
                    <a:pt x="128" y="0"/>
                  </a:moveTo>
                  <a:lnTo>
                    <a:pt x="0" y="53"/>
                  </a:lnTo>
                  <a:lnTo>
                    <a:pt x="3148" y="53"/>
                  </a:lnTo>
                  <a:lnTo>
                    <a:pt x="128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82" name="Freeform 1142"/>
            <p:cNvSpPr>
              <a:spLocks/>
            </p:cNvSpPr>
            <p:nvPr/>
          </p:nvSpPr>
          <p:spPr bwMode="auto">
            <a:xfrm>
              <a:off x="3855" y="2617"/>
              <a:ext cx="336" cy="6"/>
            </a:xfrm>
            <a:custGeom>
              <a:avLst/>
              <a:gdLst>
                <a:gd name="T0" fmla="*/ 0 w 3020"/>
                <a:gd name="T1" fmla="*/ 0 h 53"/>
                <a:gd name="T2" fmla="*/ 2904 w 3020"/>
                <a:gd name="T3" fmla="*/ 0 h 53"/>
                <a:gd name="T4" fmla="*/ 3020 w 3020"/>
                <a:gd name="T5" fmla="*/ 53 h 53"/>
                <a:gd name="T6" fmla="*/ 0 w 3020"/>
                <a:gd name="T7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20" h="53">
                  <a:moveTo>
                    <a:pt x="0" y="0"/>
                  </a:moveTo>
                  <a:lnTo>
                    <a:pt x="2904" y="0"/>
                  </a:lnTo>
                  <a:lnTo>
                    <a:pt x="3020" y="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83" name="Freeform 1143"/>
            <p:cNvSpPr>
              <a:spLocks/>
            </p:cNvSpPr>
            <p:nvPr/>
          </p:nvSpPr>
          <p:spPr bwMode="auto">
            <a:xfrm>
              <a:off x="3855" y="2617"/>
              <a:ext cx="336" cy="6"/>
            </a:xfrm>
            <a:custGeom>
              <a:avLst/>
              <a:gdLst>
                <a:gd name="T0" fmla="*/ 0 w 3020"/>
                <a:gd name="T1" fmla="*/ 0 h 53"/>
                <a:gd name="T2" fmla="*/ 2904 w 3020"/>
                <a:gd name="T3" fmla="*/ 0 h 53"/>
                <a:gd name="T4" fmla="*/ 3020 w 3020"/>
                <a:gd name="T5" fmla="*/ 53 h 53"/>
                <a:gd name="T6" fmla="*/ 0 w 3020"/>
                <a:gd name="T7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20" h="53">
                  <a:moveTo>
                    <a:pt x="0" y="0"/>
                  </a:moveTo>
                  <a:lnTo>
                    <a:pt x="2904" y="0"/>
                  </a:lnTo>
                  <a:lnTo>
                    <a:pt x="3020" y="5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84" name="Freeform 1144"/>
            <p:cNvSpPr>
              <a:spLocks/>
            </p:cNvSpPr>
            <p:nvPr/>
          </p:nvSpPr>
          <p:spPr bwMode="auto">
            <a:xfrm>
              <a:off x="3839" y="2623"/>
              <a:ext cx="354" cy="1"/>
            </a:xfrm>
            <a:custGeom>
              <a:avLst/>
              <a:gdLst>
                <a:gd name="T0" fmla="*/ 18 w 3185"/>
                <a:gd name="T1" fmla="*/ 0 h 9"/>
                <a:gd name="T2" fmla="*/ 0 w 3185"/>
                <a:gd name="T3" fmla="*/ 9 h 9"/>
                <a:gd name="T4" fmla="*/ 3185 w 3185"/>
                <a:gd name="T5" fmla="*/ 9 h 9"/>
                <a:gd name="T6" fmla="*/ 18 w 318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85" h="9">
                  <a:moveTo>
                    <a:pt x="18" y="0"/>
                  </a:moveTo>
                  <a:lnTo>
                    <a:pt x="0" y="9"/>
                  </a:lnTo>
                  <a:lnTo>
                    <a:pt x="3185" y="9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85" name="Freeform 1145"/>
            <p:cNvSpPr>
              <a:spLocks/>
            </p:cNvSpPr>
            <p:nvPr/>
          </p:nvSpPr>
          <p:spPr bwMode="auto">
            <a:xfrm>
              <a:off x="3839" y="2623"/>
              <a:ext cx="354" cy="1"/>
            </a:xfrm>
            <a:custGeom>
              <a:avLst/>
              <a:gdLst>
                <a:gd name="T0" fmla="*/ 18 w 3185"/>
                <a:gd name="T1" fmla="*/ 0 h 9"/>
                <a:gd name="T2" fmla="*/ 0 w 3185"/>
                <a:gd name="T3" fmla="*/ 9 h 9"/>
                <a:gd name="T4" fmla="*/ 3185 w 3185"/>
                <a:gd name="T5" fmla="*/ 9 h 9"/>
                <a:gd name="T6" fmla="*/ 18 w 318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85" h="9">
                  <a:moveTo>
                    <a:pt x="18" y="0"/>
                  </a:moveTo>
                  <a:lnTo>
                    <a:pt x="0" y="9"/>
                  </a:lnTo>
                  <a:lnTo>
                    <a:pt x="3185" y="9"/>
                  </a:lnTo>
                  <a:lnTo>
                    <a:pt x="18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86" name="Freeform 1146"/>
            <p:cNvSpPr>
              <a:spLocks/>
            </p:cNvSpPr>
            <p:nvPr/>
          </p:nvSpPr>
          <p:spPr bwMode="auto">
            <a:xfrm>
              <a:off x="3841" y="2623"/>
              <a:ext cx="352" cy="1"/>
            </a:xfrm>
            <a:custGeom>
              <a:avLst/>
              <a:gdLst>
                <a:gd name="T0" fmla="*/ 0 w 3167"/>
                <a:gd name="T1" fmla="*/ 0 h 9"/>
                <a:gd name="T2" fmla="*/ 3148 w 3167"/>
                <a:gd name="T3" fmla="*/ 0 h 9"/>
                <a:gd name="T4" fmla="*/ 3167 w 3167"/>
                <a:gd name="T5" fmla="*/ 9 h 9"/>
                <a:gd name="T6" fmla="*/ 0 w 3167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67" h="9">
                  <a:moveTo>
                    <a:pt x="0" y="0"/>
                  </a:moveTo>
                  <a:lnTo>
                    <a:pt x="3148" y="0"/>
                  </a:lnTo>
                  <a:lnTo>
                    <a:pt x="3167" y="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87" name="Freeform 1147"/>
            <p:cNvSpPr>
              <a:spLocks/>
            </p:cNvSpPr>
            <p:nvPr/>
          </p:nvSpPr>
          <p:spPr bwMode="auto">
            <a:xfrm>
              <a:off x="3841" y="2623"/>
              <a:ext cx="352" cy="1"/>
            </a:xfrm>
            <a:custGeom>
              <a:avLst/>
              <a:gdLst>
                <a:gd name="T0" fmla="*/ 0 w 3167"/>
                <a:gd name="T1" fmla="*/ 0 h 9"/>
                <a:gd name="T2" fmla="*/ 3148 w 3167"/>
                <a:gd name="T3" fmla="*/ 0 h 9"/>
                <a:gd name="T4" fmla="*/ 3167 w 3167"/>
                <a:gd name="T5" fmla="*/ 9 h 9"/>
                <a:gd name="T6" fmla="*/ 0 w 3167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67" h="9">
                  <a:moveTo>
                    <a:pt x="0" y="0"/>
                  </a:moveTo>
                  <a:lnTo>
                    <a:pt x="3148" y="0"/>
                  </a:lnTo>
                  <a:lnTo>
                    <a:pt x="3167" y="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88" name="Freeform 1148"/>
            <p:cNvSpPr>
              <a:spLocks/>
            </p:cNvSpPr>
            <p:nvPr/>
          </p:nvSpPr>
          <p:spPr bwMode="auto">
            <a:xfrm>
              <a:off x="3838" y="2624"/>
              <a:ext cx="356" cy="1"/>
            </a:xfrm>
            <a:custGeom>
              <a:avLst/>
              <a:gdLst>
                <a:gd name="T0" fmla="*/ 8 w 3202"/>
                <a:gd name="T1" fmla="*/ 0 h 4"/>
                <a:gd name="T2" fmla="*/ 0 w 3202"/>
                <a:gd name="T3" fmla="*/ 4 h 4"/>
                <a:gd name="T4" fmla="*/ 3202 w 3202"/>
                <a:gd name="T5" fmla="*/ 4 h 4"/>
                <a:gd name="T6" fmla="*/ 8 w 3202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02" h="4">
                  <a:moveTo>
                    <a:pt x="8" y="0"/>
                  </a:moveTo>
                  <a:lnTo>
                    <a:pt x="0" y="4"/>
                  </a:lnTo>
                  <a:lnTo>
                    <a:pt x="3202" y="4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89" name="Freeform 1149"/>
            <p:cNvSpPr>
              <a:spLocks/>
            </p:cNvSpPr>
            <p:nvPr/>
          </p:nvSpPr>
          <p:spPr bwMode="auto">
            <a:xfrm>
              <a:off x="3838" y="2624"/>
              <a:ext cx="356" cy="1"/>
            </a:xfrm>
            <a:custGeom>
              <a:avLst/>
              <a:gdLst>
                <a:gd name="T0" fmla="*/ 8 w 3202"/>
                <a:gd name="T1" fmla="*/ 0 h 4"/>
                <a:gd name="T2" fmla="*/ 0 w 3202"/>
                <a:gd name="T3" fmla="*/ 4 h 4"/>
                <a:gd name="T4" fmla="*/ 3202 w 3202"/>
                <a:gd name="T5" fmla="*/ 4 h 4"/>
                <a:gd name="T6" fmla="*/ 8 w 3202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02" h="4">
                  <a:moveTo>
                    <a:pt x="8" y="0"/>
                  </a:moveTo>
                  <a:lnTo>
                    <a:pt x="0" y="4"/>
                  </a:lnTo>
                  <a:lnTo>
                    <a:pt x="3202" y="4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90" name="Freeform 1150"/>
            <p:cNvSpPr>
              <a:spLocks/>
            </p:cNvSpPr>
            <p:nvPr/>
          </p:nvSpPr>
          <p:spPr bwMode="auto">
            <a:xfrm>
              <a:off x="3839" y="2624"/>
              <a:ext cx="355" cy="1"/>
            </a:xfrm>
            <a:custGeom>
              <a:avLst/>
              <a:gdLst>
                <a:gd name="T0" fmla="*/ 0 w 3194"/>
                <a:gd name="T1" fmla="*/ 0 h 4"/>
                <a:gd name="T2" fmla="*/ 3185 w 3194"/>
                <a:gd name="T3" fmla="*/ 0 h 4"/>
                <a:gd name="T4" fmla="*/ 3194 w 3194"/>
                <a:gd name="T5" fmla="*/ 4 h 4"/>
                <a:gd name="T6" fmla="*/ 0 w 3194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4" h="4">
                  <a:moveTo>
                    <a:pt x="0" y="0"/>
                  </a:moveTo>
                  <a:lnTo>
                    <a:pt x="3185" y="0"/>
                  </a:lnTo>
                  <a:lnTo>
                    <a:pt x="3194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91" name="Freeform 1151"/>
            <p:cNvSpPr>
              <a:spLocks/>
            </p:cNvSpPr>
            <p:nvPr/>
          </p:nvSpPr>
          <p:spPr bwMode="auto">
            <a:xfrm>
              <a:off x="3839" y="2624"/>
              <a:ext cx="355" cy="1"/>
            </a:xfrm>
            <a:custGeom>
              <a:avLst/>
              <a:gdLst>
                <a:gd name="T0" fmla="*/ 0 w 3194"/>
                <a:gd name="T1" fmla="*/ 0 h 4"/>
                <a:gd name="T2" fmla="*/ 3185 w 3194"/>
                <a:gd name="T3" fmla="*/ 0 h 4"/>
                <a:gd name="T4" fmla="*/ 3194 w 3194"/>
                <a:gd name="T5" fmla="*/ 4 h 4"/>
                <a:gd name="T6" fmla="*/ 0 w 3194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4" h="4">
                  <a:moveTo>
                    <a:pt x="0" y="0"/>
                  </a:moveTo>
                  <a:lnTo>
                    <a:pt x="3185" y="0"/>
                  </a:lnTo>
                  <a:lnTo>
                    <a:pt x="3194" y="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92" name="Freeform 1152"/>
            <p:cNvSpPr>
              <a:spLocks/>
            </p:cNvSpPr>
            <p:nvPr/>
          </p:nvSpPr>
          <p:spPr bwMode="auto">
            <a:xfrm>
              <a:off x="4357" y="2624"/>
              <a:ext cx="25" cy="1"/>
            </a:xfrm>
            <a:custGeom>
              <a:avLst/>
              <a:gdLst>
                <a:gd name="T0" fmla="*/ 190 w 230"/>
                <a:gd name="T1" fmla="*/ 0 h 4"/>
                <a:gd name="T2" fmla="*/ 0 w 230"/>
                <a:gd name="T3" fmla="*/ 4 h 4"/>
                <a:gd name="T4" fmla="*/ 230 w 230"/>
                <a:gd name="T5" fmla="*/ 4 h 4"/>
                <a:gd name="T6" fmla="*/ 190 w 230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0" h="4">
                  <a:moveTo>
                    <a:pt x="190" y="0"/>
                  </a:moveTo>
                  <a:lnTo>
                    <a:pt x="0" y="4"/>
                  </a:lnTo>
                  <a:lnTo>
                    <a:pt x="230" y="4"/>
                  </a:lnTo>
                  <a:lnTo>
                    <a:pt x="19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93" name="Freeform 1153"/>
            <p:cNvSpPr>
              <a:spLocks/>
            </p:cNvSpPr>
            <p:nvPr/>
          </p:nvSpPr>
          <p:spPr bwMode="auto">
            <a:xfrm>
              <a:off x="4357" y="2624"/>
              <a:ext cx="25" cy="1"/>
            </a:xfrm>
            <a:custGeom>
              <a:avLst/>
              <a:gdLst>
                <a:gd name="T0" fmla="*/ 190 w 230"/>
                <a:gd name="T1" fmla="*/ 0 h 4"/>
                <a:gd name="T2" fmla="*/ 0 w 230"/>
                <a:gd name="T3" fmla="*/ 4 h 4"/>
                <a:gd name="T4" fmla="*/ 230 w 230"/>
                <a:gd name="T5" fmla="*/ 4 h 4"/>
                <a:gd name="T6" fmla="*/ 190 w 230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0" h="4">
                  <a:moveTo>
                    <a:pt x="190" y="0"/>
                  </a:moveTo>
                  <a:lnTo>
                    <a:pt x="0" y="4"/>
                  </a:lnTo>
                  <a:lnTo>
                    <a:pt x="230" y="4"/>
                  </a:lnTo>
                  <a:lnTo>
                    <a:pt x="19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94" name="Freeform 1154"/>
            <p:cNvSpPr>
              <a:spLocks/>
            </p:cNvSpPr>
            <p:nvPr/>
          </p:nvSpPr>
          <p:spPr bwMode="auto">
            <a:xfrm>
              <a:off x="3835" y="2624"/>
              <a:ext cx="362" cy="2"/>
            </a:xfrm>
            <a:custGeom>
              <a:avLst/>
              <a:gdLst>
                <a:gd name="T0" fmla="*/ 29 w 3262"/>
                <a:gd name="T1" fmla="*/ 0 h 15"/>
                <a:gd name="T2" fmla="*/ 0 w 3262"/>
                <a:gd name="T3" fmla="*/ 15 h 15"/>
                <a:gd name="T4" fmla="*/ 3262 w 3262"/>
                <a:gd name="T5" fmla="*/ 15 h 15"/>
                <a:gd name="T6" fmla="*/ 29 w 3262"/>
                <a:gd name="T7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62" h="15">
                  <a:moveTo>
                    <a:pt x="29" y="0"/>
                  </a:moveTo>
                  <a:lnTo>
                    <a:pt x="0" y="15"/>
                  </a:lnTo>
                  <a:lnTo>
                    <a:pt x="3262" y="15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95" name="Freeform 1155"/>
            <p:cNvSpPr>
              <a:spLocks/>
            </p:cNvSpPr>
            <p:nvPr/>
          </p:nvSpPr>
          <p:spPr bwMode="auto">
            <a:xfrm>
              <a:off x="3835" y="2624"/>
              <a:ext cx="362" cy="2"/>
            </a:xfrm>
            <a:custGeom>
              <a:avLst/>
              <a:gdLst>
                <a:gd name="T0" fmla="*/ 29 w 3262"/>
                <a:gd name="T1" fmla="*/ 0 h 15"/>
                <a:gd name="T2" fmla="*/ 0 w 3262"/>
                <a:gd name="T3" fmla="*/ 15 h 15"/>
                <a:gd name="T4" fmla="*/ 3262 w 3262"/>
                <a:gd name="T5" fmla="*/ 15 h 15"/>
                <a:gd name="T6" fmla="*/ 29 w 3262"/>
                <a:gd name="T7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62" h="15">
                  <a:moveTo>
                    <a:pt x="29" y="0"/>
                  </a:moveTo>
                  <a:lnTo>
                    <a:pt x="0" y="15"/>
                  </a:lnTo>
                  <a:lnTo>
                    <a:pt x="3262" y="15"/>
                  </a:lnTo>
                  <a:lnTo>
                    <a:pt x="29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96" name="Freeform 1156"/>
            <p:cNvSpPr>
              <a:spLocks/>
            </p:cNvSpPr>
            <p:nvPr/>
          </p:nvSpPr>
          <p:spPr bwMode="auto">
            <a:xfrm>
              <a:off x="3838" y="2624"/>
              <a:ext cx="359" cy="2"/>
            </a:xfrm>
            <a:custGeom>
              <a:avLst/>
              <a:gdLst>
                <a:gd name="T0" fmla="*/ 0 w 3233"/>
                <a:gd name="T1" fmla="*/ 0 h 15"/>
                <a:gd name="T2" fmla="*/ 3202 w 3233"/>
                <a:gd name="T3" fmla="*/ 0 h 15"/>
                <a:gd name="T4" fmla="*/ 3233 w 3233"/>
                <a:gd name="T5" fmla="*/ 15 h 15"/>
                <a:gd name="T6" fmla="*/ 0 w 3233"/>
                <a:gd name="T7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33" h="15">
                  <a:moveTo>
                    <a:pt x="0" y="0"/>
                  </a:moveTo>
                  <a:lnTo>
                    <a:pt x="3202" y="0"/>
                  </a:lnTo>
                  <a:lnTo>
                    <a:pt x="3233" y="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97" name="Freeform 1157"/>
            <p:cNvSpPr>
              <a:spLocks/>
            </p:cNvSpPr>
            <p:nvPr/>
          </p:nvSpPr>
          <p:spPr bwMode="auto">
            <a:xfrm>
              <a:off x="3838" y="2624"/>
              <a:ext cx="359" cy="2"/>
            </a:xfrm>
            <a:custGeom>
              <a:avLst/>
              <a:gdLst>
                <a:gd name="T0" fmla="*/ 0 w 3233"/>
                <a:gd name="T1" fmla="*/ 0 h 15"/>
                <a:gd name="T2" fmla="*/ 3202 w 3233"/>
                <a:gd name="T3" fmla="*/ 0 h 15"/>
                <a:gd name="T4" fmla="*/ 3233 w 3233"/>
                <a:gd name="T5" fmla="*/ 15 h 15"/>
                <a:gd name="T6" fmla="*/ 0 w 3233"/>
                <a:gd name="T7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33" h="15">
                  <a:moveTo>
                    <a:pt x="0" y="0"/>
                  </a:moveTo>
                  <a:lnTo>
                    <a:pt x="3202" y="0"/>
                  </a:lnTo>
                  <a:lnTo>
                    <a:pt x="3233" y="1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98" name="Freeform 1158"/>
            <p:cNvSpPr>
              <a:spLocks/>
            </p:cNvSpPr>
            <p:nvPr/>
          </p:nvSpPr>
          <p:spPr bwMode="auto">
            <a:xfrm>
              <a:off x="4345" y="2624"/>
              <a:ext cx="54" cy="2"/>
            </a:xfrm>
            <a:custGeom>
              <a:avLst/>
              <a:gdLst>
                <a:gd name="T0" fmla="*/ 105 w 485"/>
                <a:gd name="T1" fmla="*/ 0 h 15"/>
                <a:gd name="T2" fmla="*/ 0 w 485"/>
                <a:gd name="T3" fmla="*/ 15 h 15"/>
                <a:gd name="T4" fmla="*/ 485 w 485"/>
                <a:gd name="T5" fmla="*/ 15 h 15"/>
                <a:gd name="T6" fmla="*/ 105 w 485"/>
                <a:gd name="T7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5" h="15">
                  <a:moveTo>
                    <a:pt x="105" y="0"/>
                  </a:moveTo>
                  <a:lnTo>
                    <a:pt x="0" y="15"/>
                  </a:lnTo>
                  <a:lnTo>
                    <a:pt x="485" y="15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99" name="Freeform 1159"/>
            <p:cNvSpPr>
              <a:spLocks/>
            </p:cNvSpPr>
            <p:nvPr/>
          </p:nvSpPr>
          <p:spPr bwMode="auto">
            <a:xfrm>
              <a:off x="4345" y="2624"/>
              <a:ext cx="54" cy="2"/>
            </a:xfrm>
            <a:custGeom>
              <a:avLst/>
              <a:gdLst>
                <a:gd name="T0" fmla="*/ 105 w 485"/>
                <a:gd name="T1" fmla="*/ 0 h 15"/>
                <a:gd name="T2" fmla="*/ 0 w 485"/>
                <a:gd name="T3" fmla="*/ 15 h 15"/>
                <a:gd name="T4" fmla="*/ 485 w 485"/>
                <a:gd name="T5" fmla="*/ 15 h 15"/>
                <a:gd name="T6" fmla="*/ 105 w 485"/>
                <a:gd name="T7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5" h="15">
                  <a:moveTo>
                    <a:pt x="105" y="0"/>
                  </a:moveTo>
                  <a:lnTo>
                    <a:pt x="0" y="15"/>
                  </a:lnTo>
                  <a:lnTo>
                    <a:pt x="485" y="15"/>
                  </a:lnTo>
                  <a:lnTo>
                    <a:pt x="105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00" name="Freeform 1160"/>
            <p:cNvSpPr>
              <a:spLocks/>
            </p:cNvSpPr>
            <p:nvPr/>
          </p:nvSpPr>
          <p:spPr bwMode="auto">
            <a:xfrm>
              <a:off x="4357" y="2624"/>
              <a:ext cx="42" cy="2"/>
            </a:xfrm>
            <a:custGeom>
              <a:avLst/>
              <a:gdLst>
                <a:gd name="T0" fmla="*/ 0 w 380"/>
                <a:gd name="T1" fmla="*/ 0 h 15"/>
                <a:gd name="T2" fmla="*/ 230 w 380"/>
                <a:gd name="T3" fmla="*/ 0 h 15"/>
                <a:gd name="T4" fmla="*/ 380 w 380"/>
                <a:gd name="T5" fmla="*/ 15 h 15"/>
                <a:gd name="T6" fmla="*/ 0 w 380"/>
                <a:gd name="T7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0" h="15">
                  <a:moveTo>
                    <a:pt x="0" y="0"/>
                  </a:moveTo>
                  <a:lnTo>
                    <a:pt x="230" y="0"/>
                  </a:lnTo>
                  <a:lnTo>
                    <a:pt x="380" y="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01" name="Freeform 1161"/>
            <p:cNvSpPr>
              <a:spLocks/>
            </p:cNvSpPr>
            <p:nvPr/>
          </p:nvSpPr>
          <p:spPr bwMode="auto">
            <a:xfrm>
              <a:off x="4357" y="2624"/>
              <a:ext cx="42" cy="2"/>
            </a:xfrm>
            <a:custGeom>
              <a:avLst/>
              <a:gdLst>
                <a:gd name="T0" fmla="*/ 0 w 380"/>
                <a:gd name="T1" fmla="*/ 0 h 15"/>
                <a:gd name="T2" fmla="*/ 230 w 380"/>
                <a:gd name="T3" fmla="*/ 0 h 15"/>
                <a:gd name="T4" fmla="*/ 380 w 380"/>
                <a:gd name="T5" fmla="*/ 15 h 15"/>
                <a:gd name="T6" fmla="*/ 0 w 380"/>
                <a:gd name="T7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0" h="15">
                  <a:moveTo>
                    <a:pt x="0" y="0"/>
                  </a:moveTo>
                  <a:lnTo>
                    <a:pt x="230" y="0"/>
                  </a:lnTo>
                  <a:lnTo>
                    <a:pt x="380" y="1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02" name="Freeform 1162"/>
            <p:cNvSpPr>
              <a:spLocks/>
            </p:cNvSpPr>
            <p:nvPr/>
          </p:nvSpPr>
          <p:spPr bwMode="auto">
            <a:xfrm>
              <a:off x="3832" y="2626"/>
              <a:ext cx="368" cy="1"/>
            </a:xfrm>
            <a:custGeom>
              <a:avLst/>
              <a:gdLst>
                <a:gd name="T0" fmla="*/ 23 w 3311"/>
                <a:gd name="T1" fmla="*/ 0 h 11"/>
                <a:gd name="T2" fmla="*/ 0 w 3311"/>
                <a:gd name="T3" fmla="*/ 11 h 11"/>
                <a:gd name="T4" fmla="*/ 3311 w 3311"/>
                <a:gd name="T5" fmla="*/ 11 h 11"/>
                <a:gd name="T6" fmla="*/ 23 w 3311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11" h="11">
                  <a:moveTo>
                    <a:pt x="23" y="0"/>
                  </a:moveTo>
                  <a:lnTo>
                    <a:pt x="0" y="11"/>
                  </a:lnTo>
                  <a:lnTo>
                    <a:pt x="3311" y="11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03" name="Freeform 1163"/>
            <p:cNvSpPr>
              <a:spLocks/>
            </p:cNvSpPr>
            <p:nvPr/>
          </p:nvSpPr>
          <p:spPr bwMode="auto">
            <a:xfrm>
              <a:off x="3832" y="2626"/>
              <a:ext cx="368" cy="1"/>
            </a:xfrm>
            <a:custGeom>
              <a:avLst/>
              <a:gdLst>
                <a:gd name="T0" fmla="*/ 23 w 3311"/>
                <a:gd name="T1" fmla="*/ 0 h 11"/>
                <a:gd name="T2" fmla="*/ 0 w 3311"/>
                <a:gd name="T3" fmla="*/ 11 h 11"/>
                <a:gd name="T4" fmla="*/ 3311 w 3311"/>
                <a:gd name="T5" fmla="*/ 11 h 11"/>
                <a:gd name="T6" fmla="*/ 23 w 3311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11" h="11">
                  <a:moveTo>
                    <a:pt x="23" y="0"/>
                  </a:moveTo>
                  <a:lnTo>
                    <a:pt x="0" y="11"/>
                  </a:lnTo>
                  <a:lnTo>
                    <a:pt x="3311" y="11"/>
                  </a:lnTo>
                  <a:lnTo>
                    <a:pt x="23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04" name="Freeform 1164"/>
            <p:cNvSpPr>
              <a:spLocks/>
            </p:cNvSpPr>
            <p:nvPr/>
          </p:nvSpPr>
          <p:spPr bwMode="auto">
            <a:xfrm>
              <a:off x="3835" y="2626"/>
              <a:ext cx="365" cy="1"/>
            </a:xfrm>
            <a:custGeom>
              <a:avLst/>
              <a:gdLst>
                <a:gd name="T0" fmla="*/ 0 w 3288"/>
                <a:gd name="T1" fmla="*/ 0 h 11"/>
                <a:gd name="T2" fmla="*/ 3262 w 3288"/>
                <a:gd name="T3" fmla="*/ 0 h 11"/>
                <a:gd name="T4" fmla="*/ 3288 w 3288"/>
                <a:gd name="T5" fmla="*/ 11 h 11"/>
                <a:gd name="T6" fmla="*/ 0 w 3288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88" h="11">
                  <a:moveTo>
                    <a:pt x="0" y="0"/>
                  </a:moveTo>
                  <a:lnTo>
                    <a:pt x="3262" y="0"/>
                  </a:lnTo>
                  <a:lnTo>
                    <a:pt x="3288" y="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05" name="Freeform 1165"/>
            <p:cNvSpPr>
              <a:spLocks/>
            </p:cNvSpPr>
            <p:nvPr/>
          </p:nvSpPr>
          <p:spPr bwMode="auto">
            <a:xfrm>
              <a:off x="3835" y="2626"/>
              <a:ext cx="365" cy="1"/>
            </a:xfrm>
            <a:custGeom>
              <a:avLst/>
              <a:gdLst>
                <a:gd name="T0" fmla="*/ 0 w 3288"/>
                <a:gd name="T1" fmla="*/ 0 h 11"/>
                <a:gd name="T2" fmla="*/ 3262 w 3288"/>
                <a:gd name="T3" fmla="*/ 0 h 11"/>
                <a:gd name="T4" fmla="*/ 3288 w 3288"/>
                <a:gd name="T5" fmla="*/ 11 h 11"/>
                <a:gd name="T6" fmla="*/ 0 w 3288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88" h="11">
                  <a:moveTo>
                    <a:pt x="0" y="0"/>
                  </a:moveTo>
                  <a:lnTo>
                    <a:pt x="3262" y="0"/>
                  </a:lnTo>
                  <a:lnTo>
                    <a:pt x="3288" y="1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06" name="Freeform 1166"/>
            <p:cNvSpPr>
              <a:spLocks/>
            </p:cNvSpPr>
            <p:nvPr/>
          </p:nvSpPr>
          <p:spPr bwMode="auto">
            <a:xfrm>
              <a:off x="4336" y="2626"/>
              <a:ext cx="69" cy="1"/>
            </a:xfrm>
            <a:custGeom>
              <a:avLst/>
              <a:gdLst>
                <a:gd name="T0" fmla="*/ 83 w 621"/>
                <a:gd name="T1" fmla="*/ 0 h 11"/>
                <a:gd name="T2" fmla="*/ 0 w 621"/>
                <a:gd name="T3" fmla="*/ 11 h 11"/>
                <a:gd name="T4" fmla="*/ 621 w 621"/>
                <a:gd name="T5" fmla="*/ 11 h 11"/>
                <a:gd name="T6" fmla="*/ 83 w 621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21" h="11">
                  <a:moveTo>
                    <a:pt x="83" y="0"/>
                  </a:moveTo>
                  <a:lnTo>
                    <a:pt x="0" y="11"/>
                  </a:lnTo>
                  <a:lnTo>
                    <a:pt x="621" y="11"/>
                  </a:lnTo>
                  <a:lnTo>
                    <a:pt x="8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07" name="Freeform 1167"/>
            <p:cNvSpPr>
              <a:spLocks/>
            </p:cNvSpPr>
            <p:nvPr/>
          </p:nvSpPr>
          <p:spPr bwMode="auto">
            <a:xfrm>
              <a:off x="4336" y="2626"/>
              <a:ext cx="69" cy="1"/>
            </a:xfrm>
            <a:custGeom>
              <a:avLst/>
              <a:gdLst>
                <a:gd name="T0" fmla="*/ 83 w 621"/>
                <a:gd name="T1" fmla="*/ 0 h 11"/>
                <a:gd name="T2" fmla="*/ 0 w 621"/>
                <a:gd name="T3" fmla="*/ 11 h 11"/>
                <a:gd name="T4" fmla="*/ 621 w 621"/>
                <a:gd name="T5" fmla="*/ 11 h 11"/>
                <a:gd name="T6" fmla="*/ 83 w 621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21" h="11">
                  <a:moveTo>
                    <a:pt x="83" y="0"/>
                  </a:moveTo>
                  <a:lnTo>
                    <a:pt x="0" y="11"/>
                  </a:lnTo>
                  <a:lnTo>
                    <a:pt x="621" y="11"/>
                  </a:lnTo>
                  <a:lnTo>
                    <a:pt x="83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08" name="Freeform 1168"/>
            <p:cNvSpPr>
              <a:spLocks/>
            </p:cNvSpPr>
            <p:nvPr/>
          </p:nvSpPr>
          <p:spPr bwMode="auto">
            <a:xfrm>
              <a:off x="4345" y="2626"/>
              <a:ext cx="60" cy="1"/>
            </a:xfrm>
            <a:custGeom>
              <a:avLst/>
              <a:gdLst>
                <a:gd name="T0" fmla="*/ 0 w 538"/>
                <a:gd name="T1" fmla="*/ 0 h 11"/>
                <a:gd name="T2" fmla="*/ 485 w 538"/>
                <a:gd name="T3" fmla="*/ 0 h 11"/>
                <a:gd name="T4" fmla="*/ 538 w 538"/>
                <a:gd name="T5" fmla="*/ 11 h 11"/>
                <a:gd name="T6" fmla="*/ 0 w 538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8" h="11">
                  <a:moveTo>
                    <a:pt x="0" y="0"/>
                  </a:moveTo>
                  <a:lnTo>
                    <a:pt x="485" y="0"/>
                  </a:lnTo>
                  <a:lnTo>
                    <a:pt x="538" y="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09" name="Freeform 1169"/>
            <p:cNvSpPr>
              <a:spLocks/>
            </p:cNvSpPr>
            <p:nvPr/>
          </p:nvSpPr>
          <p:spPr bwMode="auto">
            <a:xfrm>
              <a:off x="4345" y="2626"/>
              <a:ext cx="60" cy="1"/>
            </a:xfrm>
            <a:custGeom>
              <a:avLst/>
              <a:gdLst>
                <a:gd name="T0" fmla="*/ 0 w 538"/>
                <a:gd name="T1" fmla="*/ 0 h 11"/>
                <a:gd name="T2" fmla="*/ 485 w 538"/>
                <a:gd name="T3" fmla="*/ 0 h 11"/>
                <a:gd name="T4" fmla="*/ 538 w 538"/>
                <a:gd name="T5" fmla="*/ 11 h 11"/>
                <a:gd name="T6" fmla="*/ 0 w 538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8" h="11">
                  <a:moveTo>
                    <a:pt x="0" y="0"/>
                  </a:moveTo>
                  <a:lnTo>
                    <a:pt x="485" y="0"/>
                  </a:lnTo>
                  <a:lnTo>
                    <a:pt x="538" y="1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10" name="Freeform 1170"/>
            <p:cNvSpPr>
              <a:spLocks/>
            </p:cNvSpPr>
            <p:nvPr/>
          </p:nvSpPr>
          <p:spPr bwMode="auto">
            <a:xfrm>
              <a:off x="3827" y="2627"/>
              <a:ext cx="380" cy="3"/>
            </a:xfrm>
            <a:custGeom>
              <a:avLst/>
              <a:gdLst>
                <a:gd name="T0" fmla="*/ 51 w 3418"/>
                <a:gd name="T1" fmla="*/ 0 h 26"/>
                <a:gd name="T2" fmla="*/ 0 w 3418"/>
                <a:gd name="T3" fmla="*/ 26 h 26"/>
                <a:gd name="T4" fmla="*/ 3418 w 3418"/>
                <a:gd name="T5" fmla="*/ 26 h 26"/>
                <a:gd name="T6" fmla="*/ 51 w 3418"/>
                <a:gd name="T7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18" h="26">
                  <a:moveTo>
                    <a:pt x="51" y="0"/>
                  </a:moveTo>
                  <a:lnTo>
                    <a:pt x="0" y="26"/>
                  </a:lnTo>
                  <a:lnTo>
                    <a:pt x="3418" y="26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11" name="Freeform 1171"/>
            <p:cNvSpPr>
              <a:spLocks/>
            </p:cNvSpPr>
            <p:nvPr/>
          </p:nvSpPr>
          <p:spPr bwMode="auto">
            <a:xfrm>
              <a:off x="3827" y="2627"/>
              <a:ext cx="380" cy="3"/>
            </a:xfrm>
            <a:custGeom>
              <a:avLst/>
              <a:gdLst>
                <a:gd name="T0" fmla="*/ 51 w 3418"/>
                <a:gd name="T1" fmla="*/ 0 h 26"/>
                <a:gd name="T2" fmla="*/ 0 w 3418"/>
                <a:gd name="T3" fmla="*/ 26 h 26"/>
                <a:gd name="T4" fmla="*/ 3418 w 3418"/>
                <a:gd name="T5" fmla="*/ 26 h 26"/>
                <a:gd name="T6" fmla="*/ 51 w 3418"/>
                <a:gd name="T7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18" h="26">
                  <a:moveTo>
                    <a:pt x="51" y="0"/>
                  </a:moveTo>
                  <a:lnTo>
                    <a:pt x="0" y="26"/>
                  </a:lnTo>
                  <a:lnTo>
                    <a:pt x="3418" y="26"/>
                  </a:lnTo>
                  <a:lnTo>
                    <a:pt x="51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12" name="Freeform 1172"/>
            <p:cNvSpPr>
              <a:spLocks/>
            </p:cNvSpPr>
            <p:nvPr/>
          </p:nvSpPr>
          <p:spPr bwMode="auto">
            <a:xfrm>
              <a:off x="3832" y="2627"/>
              <a:ext cx="375" cy="3"/>
            </a:xfrm>
            <a:custGeom>
              <a:avLst/>
              <a:gdLst>
                <a:gd name="T0" fmla="*/ 0 w 3367"/>
                <a:gd name="T1" fmla="*/ 0 h 26"/>
                <a:gd name="T2" fmla="*/ 3311 w 3367"/>
                <a:gd name="T3" fmla="*/ 0 h 26"/>
                <a:gd name="T4" fmla="*/ 3367 w 3367"/>
                <a:gd name="T5" fmla="*/ 26 h 26"/>
                <a:gd name="T6" fmla="*/ 0 w 3367"/>
                <a:gd name="T7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67" h="26">
                  <a:moveTo>
                    <a:pt x="0" y="0"/>
                  </a:moveTo>
                  <a:lnTo>
                    <a:pt x="3311" y="0"/>
                  </a:lnTo>
                  <a:lnTo>
                    <a:pt x="3367" y="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13" name="Freeform 1173"/>
            <p:cNvSpPr>
              <a:spLocks/>
            </p:cNvSpPr>
            <p:nvPr/>
          </p:nvSpPr>
          <p:spPr bwMode="auto">
            <a:xfrm>
              <a:off x="3832" y="2627"/>
              <a:ext cx="375" cy="3"/>
            </a:xfrm>
            <a:custGeom>
              <a:avLst/>
              <a:gdLst>
                <a:gd name="T0" fmla="*/ 0 w 3367"/>
                <a:gd name="T1" fmla="*/ 0 h 26"/>
                <a:gd name="T2" fmla="*/ 3311 w 3367"/>
                <a:gd name="T3" fmla="*/ 0 h 26"/>
                <a:gd name="T4" fmla="*/ 3367 w 3367"/>
                <a:gd name="T5" fmla="*/ 26 h 26"/>
                <a:gd name="T6" fmla="*/ 0 w 3367"/>
                <a:gd name="T7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67" h="26">
                  <a:moveTo>
                    <a:pt x="0" y="0"/>
                  </a:moveTo>
                  <a:lnTo>
                    <a:pt x="3311" y="0"/>
                  </a:lnTo>
                  <a:lnTo>
                    <a:pt x="3367" y="2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14" name="Freeform 1174"/>
            <p:cNvSpPr>
              <a:spLocks/>
            </p:cNvSpPr>
            <p:nvPr/>
          </p:nvSpPr>
          <p:spPr bwMode="auto">
            <a:xfrm>
              <a:off x="4325" y="2627"/>
              <a:ext cx="93" cy="3"/>
            </a:xfrm>
            <a:custGeom>
              <a:avLst/>
              <a:gdLst>
                <a:gd name="T0" fmla="*/ 98 w 834"/>
                <a:gd name="T1" fmla="*/ 0 h 26"/>
                <a:gd name="T2" fmla="*/ 0 w 834"/>
                <a:gd name="T3" fmla="*/ 26 h 26"/>
                <a:gd name="T4" fmla="*/ 834 w 834"/>
                <a:gd name="T5" fmla="*/ 26 h 26"/>
                <a:gd name="T6" fmla="*/ 98 w 834"/>
                <a:gd name="T7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34" h="26">
                  <a:moveTo>
                    <a:pt x="98" y="0"/>
                  </a:moveTo>
                  <a:lnTo>
                    <a:pt x="0" y="26"/>
                  </a:lnTo>
                  <a:lnTo>
                    <a:pt x="834" y="26"/>
                  </a:lnTo>
                  <a:lnTo>
                    <a:pt x="9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15" name="Freeform 1175"/>
            <p:cNvSpPr>
              <a:spLocks/>
            </p:cNvSpPr>
            <p:nvPr/>
          </p:nvSpPr>
          <p:spPr bwMode="auto">
            <a:xfrm>
              <a:off x="4325" y="2627"/>
              <a:ext cx="93" cy="3"/>
            </a:xfrm>
            <a:custGeom>
              <a:avLst/>
              <a:gdLst>
                <a:gd name="T0" fmla="*/ 98 w 834"/>
                <a:gd name="T1" fmla="*/ 0 h 26"/>
                <a:gd name="T2" fmla="*/ 0 w 834"/>
                <a:gd name="T3" fmla="*/ 26 h 26"/>
                <a:gd name="T4" fmla="*/ 834 w 834"/>
                <a:gd name="T5" fmla="*/ 26 h 26"/>
                <a:gd name="T6" fmla="*/ 98 w 834"/>
                <a:gd name="T7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34" h="26">
                  <a:moveTo>
                    <a:pt x="98" y="0"/>
                  </a:moveTo>
                  <a:lnTo>
                    <a:pt x="0" y="26"/>
                  </a:lnTo>
                  <a:lnTo>
                    <a:pt x="834" y="26"/>
                  </a:lnTo>
                  <a:lnTo>
                    <a:pt x="98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16" name="Freeform 1176"/>
            <p:cNvSpPr>
              <a:spLocks/>
            </p:cNvSpPr>
            <p:nvPr/>
          </p:nvSpPr>
          <p:spPr bwMode="auto">
            <a:xfrm>
              <a:off x="4336" y="2627"/>
              <a:ext cx="82" cy="3"/>
            </a:xfrm>
            <a:custGeom>
              <a:avLst/>
              <a:gdLst>
                <a:gd name="T0" fmla="*/ 0 w 736"/>
                <a:gd name="T1" fmla="*/ 0 h 26"/>
                <a:gd name="T2" fmla="*/ 621 w 736"/>
                <a:gd name="T3" fmla="*/ 0 h 26"/>
                <a:gd name="T4" fmla="*/ 736 w 736"/>
                <a:gd name="T5" fmla="*/ 26 h 26"/>
                <a:gd name="T6" fmla="*/ 0 w 736"/>
                <a:gd name="T7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6" h="26">
                  <a:moveTo>
                    <a:pt x="0" y="0"/>
                  </a:moveTo>
                  <a:lnTo>
                    <a:pt x="621" y="0"/>
                  </a:lnTo>
                  <a:lnTo>
                    <a:pt x="736" y="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17" name="Freeform 1177"/>
            <p:cNvSpPr>
              <a:spLocks/>
            </p:cNvSpPr>
            <p:nvPr/>
          </p:nvSpPr>
          <p:spPr bwMode="auto">
            <a:xfrm>
              <a:off x="4336" y="2627"/>
              <a:ext cx="82" cy="3"/>
            </a:xfrm>
            <a:custGeom>
              <a:avLst/>
              <a:gdLst>
                <a:gd name="T0" fmla="*/ 0 w 736"/>
                <a:gd name="T1" fmla="*/ 0 h 26"/>
                <a:gd name="T2" fmla="*/ 621 w 736"/>
                <a:gd name="T3" fmla="*/ 0 h 26"/>
                <a:gd name="T4" fmla="*/ 736 w 736"/>
                <a:gd name="T5" fmla="*/ 26 h 26"/>
                <a:gd name="T6" fmla="*/ 0 w 736"/>
                <a:gd name="T7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6" h="26">
                  <a:moveTo>
                    <a:pt x="0" y="0"/>
                  </a:moveTo>
                  <a:lnTo>
                    <a:pt x="621" y="0"/>
                  </a:lnTo>
                  <a:lnTo>
                    <a:pt x="736" y="2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18" name="Freeform 1178"/>
            <p:cNvSpPr>
              <a:spLocks/>
            </p:cNvSpPr>
            <p:nvPr/>
          </p:nvSpPr>
          <p:spPr bwMode="auto">
            <a:xfrm>
              <a:off x="3826" y="2630"/>
              <a:ext cx="381" cy="1"/>
            </a:xfrm>
            <a:custGeom>
              <a:avLst/>
              <a:gdLst>
                <a:gd name="T0" fmla="*/ 7 w 3431"/>
                <a:gd name="T1" fmla="*/ 0 h 3"/>
                <a:gd name="T2" fmla="*/ 0 w 3431"/>
                <a:gd name="T3" fmla="*/ 3 h 3"/>
                <a:gd name="T4" fmla="*/ 3431 w 3431"/>
                <a:gd name="T5" fmla="*/ 3 h 3"/>
                <a:gd name="T6" fmla="*/ 7 w 3431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31" h="3">
                  <a:moveTo>
                    <a:pt x="7" y="0"/>
                  </a:moveTo>
                  <a:lnTo>
                    <a:pt x="0" y="3"/>
                  </a:lnTo>
                  <a:lnTo>
                    <a:pt x="3431" y="3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19" name="Freeform 1179"/>
            <p:cNvSpPr>
              <a:spLocks/>
            </p:cNvSpPr>
            <p:nvPr/>
          </p:nvSpPr>
          <p:spPr bwMode="auto">
            <a:xfrm>
              <a:off x="3826" y="2630"/>
              <a:ext cx="381" cy="1"/>
            </a:xfrm>
            <a:custGeom>
              <a:avLst/>
              <a:gdLst>
                <a:gd name="T0" fmla="*/ 7 w 3431"/>
                <a:gd name="T1" fmla="*/ 0 h 3"/>
                <a:gd name="T2" fmla="*/ 0 w 3431"/>
                <a:gd name="T3" fmla="*/ 3 h 3"/>
                <a:gd name="T4" fmla="*/ 3431 w 3431"/>
                <a:gd name="T5" fmla="*/ 3 h 3"/>
                <a:gd name="T6" fmla="*/ 7 w 3431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31" h="3">
                  <a:moveTo>
                    <a:pt x="7" y="0"/>
                  </a:moveTo>
                  <a:lnTo>
                    <a:pt x="0" y="3"/>
                  </a:lnTo>
                  <a:lnTo>
                    <a:pt x="3431" y="3"/>
                  </a:lnTo>
                  <a:lnTo>
                    <a:pt x="7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20" name="Freeform 1180"/>
            <p:cNvSpPr>
              <a:spLocks/>
            </p:cNvSpPr>
            <p:nvPr/>
          </p:nvSpPr>
          <p:spPr bwMode="auto">
            <a:xfrm>
              <a:off x="3827" y="2630"/>
              <a:ext cx="380" cy="1"/>
            </a:xfrm>
            <a:custGeom>
              <a:avLst/>
              <a:gdLst>
                <a:gd name="T0" fmla="*/ 0 w 3424"/>
                <a:gd name="T1" fmla="*/ 0 h 3"/>
                <a:gd name="T2" fmla="*/ 3418 w 3424"/>
                <a:gd name="T3" fmla="*/ 0 h 3"/>
                <a:gd name="T4" fmla="*/ 3424 w 3424"/>
                <a:gd name="T5" fmla="*/ 3 h 3"/>
                <a:gd name="T6" fmla="*/ 0 w 342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24" h="3">
                  <a:moveTo>
                    <a:pt x="0" y="0"/>
                  </a:moveTo>
                  <a:lnTo>
                    <a:pt x="3418" y="0"/>
                  </a:lnTo>
                  <a:lnTo>
                    <a:pt x="3424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21" name="Freeform 1181"/>
            <p:cNvSpPr>
              <a:spLocks/>
            </p:cNvSpPr>
            <p:nvPr/>
          </p:nvSpPr>
          <p:spPr bwMode="auto">
            <a:xfrm>
              <a:off x="3827" y="2630"/>
              <a:ext cx="380" cy="1"/>
            </a:xfrm>
            <a:custGeom>
              <a:avLst/>
              <a:gdLst>
                <a:gd name="T0" fmla="*/ 0 w 3424"/>
                <a:gd name="T1" fmla="*/ 0 h 3"/>
                <a:gd name="T2" fmla="*/ 3418 w 3424"/>
                <a:gd name="T3" fmla="*/ 0 h 3"/>
                <a:gd name="T4" fmla="*/ 3424 w 3424"/>
                <a:gd name="T5" fmla="*/ 3 h 3"/>
                <a:gd name="T6" fmla="*/ 0 w 342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24" h="3">
                  <a:moveTo>
                    <a:pt x="0" y="0"/>
                  </a:moveTo>
                  <a:lnTo>
                    <a:pt x="3418" y="0"/>
                  </a:lnTo>
                  <a:lnTo>
                    <a:pt x="3424" y="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22" name="Freeform 1182"/>
            <p:cNvSpPr>
              <a:spLocks/>
            </p:cNvSpPr>
            <p:nvPr/>
          </p:nvSpPr>
          <p:spPr bwMode="auto">
            <a:xfrm>
              <a:off x="4323" y="2630"/>
              <a:ext cx="96" cy="1"/>
            </a:xfrm>
            <a:custGeom>
              <a:avLst/>
              <a:gdLst>
                <a:gd name="T0" fmla="*/ 13 w 864"/>
                <a:gd name="T1" fmla="*/ 0 h 3"/>
                <a:gd name="T2" fmla="*/ 0 w 864"/>
                <a:gd name="T3" fmla="*/ 3 h 3"/>
                <a:gd name="T4" fmla="*/ 864 w 864"/>
                <a:gd name="T5" fmla="*/ 3 h 3"/>
                <a:gd name="T6" fmla="*/ 13 w 86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4" h="3">
                  <a:moveTo>
                    <a:pt x="13" y="0"/>
                  </a:moveTo>
                  <a:lnTo>
                    <a:pt x="0" y="3"/>
                  </a:lnTo>
                  <a:lnTo>
                    <a:pt x="864" y="3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23" name="Freeform 1183"/>
            <p:cNvSpPr>
              <a:spLocks/>
            </p:cNvSpPr>
            <p:nvPr/>
          </p:nvSpPr>
          <p:spPr bwMode="auto">
            <a:xfrm>
              <a:off x="4323" y="2630"/>
              <a:ext cx="96" cy="1"/>
            </a:xfrm>
            <a:custGeom>
              <a:avLst/>
              <a:gdLst>
                <a:gd name="T0" fmla="*/ 13 w 864"/>
                <a:gd name="T1" fmla="*/ 0 h 3"/>
                <a:gd name="T2" fmla="*/ 0 w 864"/>
                <a:gd name="T3" fmla="*/ 3 h 3"/>
                <a:gd name="T4" fmla="*/ 864 w 864"/>
                <a:gd name="T5" fmla="*/ 3 h 3"/>
                <a:gd name="T6" fmla="*/ 13 w 86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4" h="3">
                  <a:moveTo>
                    <a:pt x="13" y="0"/>
                  </a:moveTo>
                  <a:lnTo>
                    <a:pt x="0" y="3"/>
                  </a:lnTo>
                  <a:lnTo>
                    <a:pt x="864" y="3"/>
                  </a:lnTo>
                  <a:lnTo>
                    <a:pt x="13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24" name="Freeform 1184"/>
            <p:cNvSpPr>
              <a:spLocks/>
            </p:cNvSpPr>
            <p:nvPr/>
          </p:nvSpPr>
          <p:spPr bwMode="auto">
            <a:xfrm>
              <a:off x="4325" y="2630"/>
              <a:ext cx="94" cy="1"/>
            </a:xfrm>
            <a:custGeom>
              <a:avLst/>
              <a:gdLst>
                <a:gd name="T0" fmla="*/ 0 w 851"/>
                <a:gd name="T1" fmla="*/ 0 h 3"/>
                <a:gd name="T2" fmla="*/ 834 w 851"/>
                <a:gd name="T3" fmla="*/ 0 h 3"/>
                <a:gd name="T4" fmla="*/ 851 w 851"/>
                <a:gd name="T5" fmla="*/ 3 h 3"/>
                <a:gd name="T6" fmla="*/ 0 w 851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51" h="3">
                  <a:moveTo>
                    <a:pt x="0" y="0"/>
                  </a:moveTo>
                  <a:lnTo>
                    <a:pt x="834" y="0"/>
                  </a:lnTo>
                  <a:lnTo>
                    <a:pt x="851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25" name="Freeform 1185"/>
            <p:cNvSpPr>
              <a:spLocks/>
            </p:cNvSpPr>
            <p:nvPr/>
          </p:nvSpPr>
          <p:spPr bwMode="auto">
            <a:xfrm>
              <a:off x="4325" y="2630"/>
              <a:ext cx="94" cy="1"/>
            </a:xfrm>
            <a:custGeom>
              <a:avLst/>
              <a:gdLst>
                <a:gd name="T0" fmla="*/ 0 w 851"/>
                <a:gd name="T1" fmla="*/ 0 h 3"/>
                <a:gd name="T2" fmla="*/ 834 w 851"/>
                <a:gd name="T3" fmla="*/ 0 h 3"/>
                <a:gd name="T4" fmla="*/ 851 w 851"/>
                <a:gd name="T5" fmla="*/ 3 h 3"/>
                <a:gd name="T6" fmla="*/ 0 w 851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51" h="3">
                  <a:moveTo>
                    <a:pt x="0" y="0"/>
                  </a:moveTo>
                  <a:lnTo>
                    <a:pt x="834" y="0"/>
                  </a:lnTo>
                  <a:lnTo>
                    <a:pt x="851" y="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26" name="Freeform 1186"/>
            <p:cNvSpPr>
              <a:spLocks/>
            </p:cNvSpPr>
            <p:nvPr/>
          </p:nvSpPr>
          <p:spPr bwMode="auto">
            <a:xfrm>
              <a:off x="3822" y="2630"/>
              <a:ext cx="389" cy="2"/>
            </a:xfrm>
            <a:custGeom>
              <a:avLst/>
              <a:gdLst>
                <a:gd name="T0" fmla="*/ 38 w 3504"/>
                <a:gd name="T1" fmla="*/ 0 h 19"/>
                <a:gd name="T2" fmla="*/ 0 w 3504"/>
                <a:gd name="T3" fmla="*/ 19 h 19"/>
                <a:gd name="T4" fmla="*/ 3504 w 3504"/>
                <a:gd name="T5" fmla="*/ 19 h 19"/>
                <a:gd name="T6" fmla="*/ 38 w 3504"/>
                <a:gd name="T7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04" h="19">
                  <a:moveTo>
                    <a:pt x="38" y="0"/>
                  </a:moveTo>
                  <a:lnTo>
                    <a:pt x="0" y="19"/>
                  </a:lnTo>
                  <a:lnTo>
                    <a:pt x="3504" y="19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27" name="Freeform 1187"/>
            <p:cNvSpPr>
              <a:spLocks/>
            </p:cNvSpPr>
            <p:nvPr/>
          </p:nvSpPr>
          <p:spPr bwMode="auto">
            <a:xfrm>
              <a:off x="3822" y="2630"/>
              <a:ext cx="389" cy="2"/>
            </a:xfrm>
            <a:custGeom>
              <a:avLst/>
              <a:gdLst>
                <a:gd name="T0" fmla="*/ 38 w 3504"/>
                <a:gd name="T1" fmla="*/ 0 h 19"/>
                <a:gd name="T2" fmla="*/ 0 w 3504"/>
                <a:gd name="T3" fmla="*/ 19 h 19"/>
                <a:gd name="T4" fmla="*/ 3504 w 3504"/>
                <a:gd name="T5" fmla="*/ 19 h 19"/>
                <a:gd name="T6" fmla="*/ 38 w 3504"/>
                <a:gd name="T7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04" h="19">
                  <a:moveTo>
                    <a:pt x="38" y="0"/>
                  </a:moveTo>
                  <a:lnTo>
                    <a:pt x="0" y="19"/>
                  </a:lnTo>
                  <a:lnTo>
                    <a:pt x="3504" y="19"/>
                  </a:lnTo>
                  <a:lnTo>
                    <a:pt x="38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28" name="Freeform 1188"/>
            <p:cNvSpPr>
              <a:spLocks/>
            </p:cNvSpPr>
            <p:nvPr/>
          </p:nvSpPr>
          <p:spPr bwMode="auto">
            <a:xfrm>
              <a:off x="3826" y="2630"/>
              <a:ext cx="385" cy="2"/>
            </a:xfrm>
            <a:custGeom>
              <a:avLst/>
              <a:gdLst>
                <a:gd name="T0" fmla="*/ 0 w 3466"/>
                <a:gd name="T1" fmla="*/ 0 h 19"/>
                <a:gd name="T2" fmla="*/ 3431 w 3466"/>
                <a:gd name="T3" fmla="*/ 0 h 19"/>
                <a:gd name="T4" fmla="*/ 3466 w 3466"/>
                <a:gd name="T5" fmla="*/ 19 h 19"/>
                <a:gd name="T6" fmla="*/ 0 w 3466"/>
                <a:gd name="T7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66" h="19">
                  <a:moveTo>
                    <a:pt x="0" y="0"/>
                  </a:moveTo>
                  <a:lnTo>
                    <a:pt x="3431" y="0"/>
                  </a:lnTo>
                  <a:lnTo>
                    <a:pt x="3466" y="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29" name="Freeform 1189"/>
            <p:cNvSpPr>
              <a:spLocks/>
            </p:cNvSpPr>
            <p:nvPr/>
          </p:nvSpPr>
          <p:spPr bwMode="auto">
            <a:xfrm>
              <a:off x="3826" y="2630"/>
              <a:ext cx="385" cy="2"/>
            </a:xfrm>
            <a:custGeom>
              <a:avLst/>
              <a:gdLst>
                <a:gd name="T0" fmla="*/ 0 w 3466"/>
                <a:gd name="T1" fmla="*/ 0 h 19"/>
                <a:gd name="T2" fmla="*/ 3431 w 3466"/>
                <a:gd name="T3" fmla="*/ 0 h 19"/>
                <a:gd name="T4" fmla="*/ 3466 w 3466"/>
                <a:gd name="T5" fmla="*/ 19 h 19"/>
                <a:gd name="T6" fmla="*/ 0 w 3466"/>
                <a:gd name="T7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66" h="19">
                  <a:moveTo>
                    <a:pt x="0" y="0"/>
                  </a:moveTo>
                  <a:lnTo>
                    <a:pt x="3431" y="0"/>
                  </a:lnTo>
                  <a:lnTo>
                    <a:pt x="3466" y="1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30" name="Freeform 1190"/>
            <p:cNvSpPr>
              <a:spLocks/>
            </p:cNvSpPr>
            <p:nvPr/>
          </p:nvSpPr>
          <p:spPr bwMode="auto">
            <a:xfrm>
              <a:off x="4315" y="2630"/>
              <a:ext cx="111" cy="2"/>
            </a:xfrm>
            <a:custGeom>
              <a:avLst/>
              <a:gdLst>
                <a:gd name="T0" fmla="*/ 73 w 992"/>
                <a:gd name="T1" fmla="*/ 0 h 19"/>
                <a:gd name="T2" fmla="*/ 0 w 992"/>
                <a:gd name="T3" fmla="*/ 19 h 19"/>
                <a:gd name="T4" fmla="*/ 992 w 992"/>
                <a:gd name="T5" fmla="*/ 19 h 19"/>
                <a:gd name="T6" fmla="*/ 73 w 992"/>
                <a:gd name="T7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92" h="19">
                  <a:moveTo>
                    <a:pt x="73" y="0"/>
                  </a:moveTo>
                  <a:lnTo>
                    <a:pt x="0" y="19"/>
                  </a:lnTo>
                  <a:lnTo>
                    <a:pt x="992" y="19"/>
                  </a:lnTo>
                  <a:lnTo>
                    <a:pt x="7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31" name="Freeform 1191"/>
            <p:cNvSpPr>
              <a:spLocks/>
            </p:cNvSpPr>
            <p:nvPr/>
          </p:nvSpPr>
          <p:spPr bwMode="auto">
            <a:xfrm>
              <a:off x="4315" y="2630"/>
              <a:ext cx="111" cy="2"/>
            </a:xfrm>
            <a:custGeom>
              <a:avLst/>
              <a:gdLst>
                <a:gd name="T0" fmla="*/ 73 w 992"/>
                <a:gd name="T1" fmla="*/ 0 h 19"/>
                <a:gd name="T2" fmla="*/ 0 w 992"/>
                <a:gd name="T3" fmla="*/ 19 h 19"/>
                <a:gd name="T4" fmla="*/ 992 w 992"/>
                <a:gd name="T5" fmla="*/ 19 h 19"/>
                <a:gd name="T6" fmla="*/ 73 w 992"/>
                <a:gd name="T7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92" h="19">
                  <a:moveTo>
                    <a:pt x="73" y="0"/>
                  </a:moveTo>
                  <a:lnTo>
                    <a:pt x="0" y="19"/>
                  </a:lnTo>
                  <a:lnTo>
                    <a:pt x="992" y="19"/>
                  </a:lnTo>
                  <a:lnTo>
                    <a:pt x="73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32" name="Freeform 1192"/>
            <p:cNvSpPr>
              <a:spLocks/>
            </p:cNvSpPr>
            <p:nvPr/>
          </p:nvSpPr>
          <p:spPr bwMode="auto">
            <a:xfrm>
              <a:off x="4323" y="2630"/>
              <a:ext cx="103" cy="2"/>
            </a:xfrm>
            <a:custGeom>
              <a:avLst/>
              <a:gdLst>
                <a:gd name="T0" fmla="*/ 0 w 919"/>
                <a:gd name="T1" fmla="*/ 0 h 19"/>
                <a:gd name="T2" fmla="*/ 864 w 919"/>
                <a:gd name="T3" fmla="*/ 0 h 19"/>
                <a:gd name="T4" fmla="*/ 919 w 919"/>
                <a:gd name="T5" fmla="*/ 19 h 19"/>
                <a:gd name="T6" fmla="*/ 0 w 919"/>
                <a:gd name="T7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19" h="19">
                  <a:moveTo>
                    <a:pt x="0" y="0"/>
                  </a:moveTo>
                  <a:lnTo>
                    <a:pt x="864" y="0"/>
                  </a:lnTo>
                  <a:lnTo>
                    <a:pt x="919" y="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33" name="Freeform 1193"/>
            <p:cNvSpPr>
              <a:spLocks/>
            </p:cNvSpPr>
            <p:nvPr/>
          </p:nvSpPr>
          <p:spPr bwMode="auto">
            <a:xfrm>
              <a:off x="4323" y="2630"/>
              <a:ext cx="103" cy="2"/>
            </a:xfrm>
            <a:custGeom>
              <a:avLst/>
              <a:gdLst>
                <a:gd name="T0" fmla="*/ 0 w 919"/>
                <a:gd name="T1" fmla="*/ 0 h 19"/>
                <a:gd name="T2" fmla="*/ 864 w 919"/>
                <a:gd name="T3" fmla="*/ 0 h 19"/>
                <a:gd name="T4" fmla="*/ 919 w 919"/>
                <a:gd name="T5" fmla="*/ 19 h 19"/>
                <a:gd name="T6" fmla="*/ 0 w 919"/>
                <a:gd name="T7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19" h="19">
                  <a:moveTo>
                    <a:pt x="0" y="0"/>
                  </a:moveTo>
                  <a:lnTo>
                    <a:pt x="864" y="0"/>
                  </a:lnTo>
                  <a:lnTo>
                    <a:pt x="919" y="1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34" name="Freeform 1194"/>
            <p:cNvSpPr>
              <a:spLocks/>
            </p:cNvSpPr>
            <p:nvPr/>
          </p:nvSpPr>
          <p:spPr bwMode="auto">
            <a:xfrm>
              <a:off x="3813" y="2632"/>
              <a:ext cx="406" cy="5"/>
            </a:xfrm>
            <a:custGeom>
              <a:avLst/>
              <a:gdLst>
                <a:gd name="T0" fmla="*/ 79 w 3654"/>
                <a:gd name="T1" fmla="*/ 0 h 40"/>
                <a:gd name="T2" fmla="*/ 0 w 3654"/>
                <a:gd name="T3" fmla="*/ 40 h 40"/>
                <a:gd name="T4" fmla="*/ 3654 w 3654"/>
                <a:gd name="T5" fmla="*/ 40 h 40"/>
                <a:gd name="T6" fmla="*/ 79 w 3654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54" h="40">
                  <a:moveTo>
                    <a:pt x="79" y="0"/>
                  </a:moveTo>
                  <a:lnTo>
                    <a:pt x="0" y="40"/>
                  </a:lnTo>
                  <a:lnTo>
                    <a:pt x="3654" y="40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35" name="Freeform 1195"/>
            <p:cNvSpPr>
              <a:spLocks/>
            </p:cNvSpPr>
            <p:nvPr/>
          </p:nvSpPr>
          <p:spPr bwMode="auto">
            <a:xfrm>
              <a:off x="3813" y="2632"/>
              <a:ext cx="406" cy="5"/>
            </a:xfrm>
            <a:custGeom>
              <a:avLst/>
              <a:gdLst>
                <a:gd name="T0" fmla="*/ 79 w 3654"/>
                <a:gd name="T1" fmla="*/ 0 h 40"/>
                <a:gd name="T2" fmla="*/ 0 w 3654"/>
                <a:gd name="T3" fmla="*/ 40 h 40"/>
                <a:gd name="T4" fmla="*/ 3654 w 3654"/>
                <a:gd name="T5" fmla="*/ 40 h 40"/>
                <a:gd name="T6" fmla="*/ 79 w 3654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54" h="40">
                  <a:moveTo>
                    <a:pt x="79" y="0"/>
                  </a:moveTo>
                  <a:lnTo>
                    <a:pt x="0" y="40"/>
                  </a:lnTo>
                  <a:lnTo>
                    <a:pt x="3654" y="40"/>
                  </a:lnTo>
                  <a:lnTo>
                    <a:pt x="79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36" name="Freeform 1196"/>
            <p:cNvSpPr>
              <a:spLocks/>
            </p:cNvSpPr>
            <p:nvPr/>
          </p:nvSpPr>
          <p:spPr bwMode="auto">
            <a:xfrm>
              <a:off x="3822" y="2632"/>
              <a:ext cx="397" cy="5"/>
            </a:xfrm>
            <a:custGeom>
              <a:avLst/>
              <a:gdLst>
                <a:gd name="T0" fmla="*/ 0 w 3575"/>
                <a:gd name="T1" fmla="*/ 0 h 40"/>
                <a:gd name="T2" fmla="*/ 3504 w 3575"/>
                <a:gd name="T3" fmla="*/ 0 h 40"/>
                <a:gd name="T4" fmla="*/ 3575 w 3575"/>
                <a:gd name="T5" fmla="*/ 40 h 40"/>
                <a:gd name="T6" fmla="*/ 0 w 3575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75" h="40">
                  <a:moveTo>
                    <a:pt x="0" y="0"/>
                  </a:moveTo>
                  <a:lnTo>
                    <a:pt x="3504" y="0"/>
                  </a:lnTo>
                  <a:lnTo>
                    <a:pt x="3575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37" name="Freeform 1197"/>
            <p:cNvSpPr>
              <a:spLocks/>
            </p:cNvSpPr>
            <p:nvPr/>
          </p:nvSpPr>
          <p:spPr bwMode="auto">
            <a:xfrm>
              <a:off x="3822" y="2632"/>
              <a:ext cx="397" cy="5"/>
            </a:xfrm>
            <a:custGeom>
              <a:avLst/>
              <a:gdLst>
                <a:gd name="T0" fmla="*/ 0 w 3575"/>
                <a:gd name="T1" fmla="*/ 0 h 40"/>
                <a:gd name="T2" fmla="*/ 3504 w 3575"/>
                <a:gd name="T3" fmla="*/ 0 h 40"/>
                <a:gd name="T4" fmla="*/ 3575 w 3575"/>
                <a:gd name="T5" fmla="*/ 40 h 40"/>
                <a:gd name="T6" fmla="*/ 0 w 3575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75" h="40">
                  <a:moveTo>
                    <a:pt x="0" y="0"/>
                  </a:moveTo>
                  <a:lnTo>
                    <a:pt x="3504" y="0"/>
                  </a:lnTo>
                  <a:lnTo>
                    <a:pt x="3575" y="4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38" name="Freeform 1198"/>
            <p:cNvSpPr>
              <a:spLocks/>
            </p:cNvSpPr>
            <p:nvPr/>
          </p:nvSpPr>
          <p:spPr bwMode="auto">
            <a:xfrm>
              <a:off x="4304" y="2632"/>
              <a:ext cx="134" cy="5"/>
            </a:xfrm>
            <a:custGeom>
              <a:avLst/>
              <a:gdLst>
                <a:gd name="T0" fmla="*/ 100 w 1205"/>
                <a:gd name="T1" fmla="*/ 0 h 40"/>
                <a:gd name="T2" fmla="*/ 0 w 1205"/>
                <a:gd name="T3" fmla="*/ 40 h 40"/>
                <a:gd name="T4" fmla="*/ 1205 w 1205"/>
                <a:gd name="T5" fmla="*/ 40 h 40"/>
                <a:gd name="T6" fmla="*/ 100 w 1205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05" h="40">
                  <a:moveTo>
                    <a:pt x="100" y="0"/>
                  </a:moveTo>
                  <a:lnTo>
                    <a:pt x="0" y="40"/>
                  </a:lnTo>
                  <a:lnTo>
                    <a:pt x="1205" y="40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39" name="Freeform 1199"/>
            <p:cNvSpPr>
              <a:spLocks/>
            </p:cNvSpPr>
            <p:nvPr/>
          </p:nvSpPr>
          <p:spPr bwMode="auto">
            <a:xfrm>
              <a:off x="4304" y="2632"/>
              <a:ext cx="134" cy="5"/>
            </a:xfrm>
            <a:custGeom>
              <a:avLst/>
              <a:gdLst>
                <a:gd name="T0" fmla="*/ 100 w 1205"/>
                <a:gd name="T1" fmla="*/ 0 h 40"/>
                <a:gd name="T2" fmla="*/ 0 w 1205"/>
                <a:gd name="T3" fmla="*/ 40 h 40"/>
                <a:gd name="T4" fmla="*/ 1205 w 1205"/>
                <a:gd name="T5" fmla="*/ 40 h 40"/>
                <a:gd name="T6" fmla="*/ 100 w 1205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05" h="40">
                  <a:moveTo>
                    <a:pt x="100" y="0"/>
                  </a:moveTo>
                  <a:lnTo>
                    <a:pt x="0" y="40"/>
                  </a:lnTo>
                  <a:lnTo>
                    <a:pt x="1205" y="40"/>
                  </a:lnTo>
                  <a:lnTo>
                    <a:pt x="10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40" name="Freeform 1200"/>
            <p:cNvSpPr>
              <a:spLocks/>
            </p:cNvSpPr>
            <p:nvPr/>
          </p:nvSpPr>
          <p:spPr bwMode="auto">
            <a:xfrm>
              <a:off x="4315" y="2632"/>
              <a:ext cx="123" cy="5"/>
            </a:xfrm>
            <a:custGeom>
              <a:avLst/>
              <a:gdLst>
                <a:gd name="T0" fmla="*/ 0 w 1105"/>
                <a:gd name="T1" fmla="*/ 0 h 40"/>
                <a:gd name="T2" fmla="*/ 992 w 1105"/>
                <a:gd name="T3" fmla="*/ 0 h 40"/>
                <a:gd name="T4" fmla="*/ 1105 w 1105"/>
                <a:gd name="T5" fmla="*/ 40 h 40"/>
                <a:gd name="T6" fmla="*/ 0 w 1105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05" h="40">
                  <a:moveTo>
                    <a:pt x="0" y="0"/>
                  </a:moveTo>
                  <a:lnTo>
                    <a:pt x="992" y="0"/>
                  </a:lnTo>
                  <a:lnTo>
                    <a:pt x="1105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41" name="Freeform 1201"/>
            <p:cNvSpPr>
              <a:spLocks/>
            </p:cNvSpPr>
            <p:nvPr/>
          </p:nvSpPr>
          <p:spPr bwMode="auto">
            <a:xfrm>
              <a:off x="4315" y="2632"/>
              <a:ext cx="123" cy="5"/>
            </a:xfrm>
            <a:custGeom>
              <a:avLst/>
              <a:gdLst>
                <a:gd name="T0" fmla="*/ 0 w 1105"/>
                <a:gd name="T1" fmla="*/ 0 h 40"/>
                <a:gd name="T2" fmla="*/ 992 w 1105"/>
                <a:gd name="T3" fmla="*/ 0 h 40"/>
                <a:gd name="T4" fmla="*/ 1105 w 1105"/>
                <a:gd name="T5" fmla="*/ 40 h 40"/>
                <a:gd name="T6" fmla="*/ 0 w 1105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05" h="40">
                  <a:moveTo>
                    <a:pt x="0" y="0"/>
                  </a:moveTo>
                  <a:lnTo>
                    <a:pt x="992" y="0"/>
                  </a:lnTo>
                  <a:lnTo>
                    <a:pt x="1105" y="4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42" name="Freeform 1202"/>
            <p:cNvSpPr>
              <a:spLocks/>
            </p:cNvSpPr>
            <p:nvPr/>
          </p:nvSpPr>
          <p:spPr bwMode="auto">
            <a:xfrm>
              <a:off x="3812" y="2637"/>
              <a:ext cx="408" cy="1"/>
            </a:xfrm>
            <a:custGeom>
              <a:avLst/>
              <a:gdLst>
                <a:gd name="T0" fmla="*/ 9 w 3670"/>
                <a:gd name="T1" fmla="*/ 0 h 3"/>
                <a:gd name="T2" fmla="*/ 0 w 3670"/>
                <a:gd name="T3" fmla="*/ 3 h 3"/>
                <a:gd name="T4" fmla="*/ 3670 w 3670"/>
                <a:gd name="T5" fmla="*/ 3 h 3"/>
                <a:gd name="T6" fmla="*/ 9 w 3670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70" h="3">
                  <a:moveTo>
                    <a:pt x="9" y="0"/>
                  </a:moveTo>
                  <a:lnTo>
                    <a:pt x="0" y="3"/>
                  </a:lnTo>
                  <a:lnTo>
                    <a:pt x="3670" y="3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43" name="Freeform 1203"/>
            <p:cNvSpPr>
              <a:spLocks/>
            </p:cNvSpPr>
            <p:nvPr/>
          </p:nvSpPr>
          <p:spPr bwMode="auto">
            <a:xfrm>
              <a:off x="3812" y="2637"/>
              <a:ext cx="408" cy="1"/>
            </a:xfrm>
            <a:custGeom>
              <a:avLst/>
              <a:gdLst>
                <a:gd name="T0" fmla="*/ 9 w 3670"/>
                <a:gd name="T1" fmla="*/ 0 h 3"/>
                <a:gd name="T2" fmla="*/ 0 w 3670"/>
                <a:gd name="T3" fmla="*/ 3 h 3"/>
                <a:gd name="T4" fmla="*/ 3670 w 3670"/>
                <a:gd name="T5" fmla="*/ 3 h 3"/>
                <a:gd name="T6" fmla="*/ 9 w 3670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70" h="3">
                  <a:moveTo>
                    <a:pt x="9" y="0"/>
                  </a:moveTo>
                  <a:lnTo>
                    <a:pt x="0" y="3"/>
                  </a:lnTo>
                  <a:lnTo>
                    <a:pt x="3670" y="3"/>
                  </a:lnTo>
                  <a:lnTo>
                    <a:pt x="9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44" name="Freeform 1204"/>
            <p:cNvSpPr>
              <a:spLocks/>
            </p:cNvSpPr>
            <p:nvPr/>
          </p:nvSpPr>
          <p:spPr bwMode="auto">
            <a:xfrm>
              <a:off x="3813" y="2637"/>
              <a:ext cx="407" cy="1"/>
            </a:xfrm>
            <a:custGeom>
              <a:avLst/>
              <a:gdLst>
                <a:gd name="T0" fmla="*/ 0 w 3661"/>
                <a:gd name="T1" fmla="*/ 0 h 3"/>
                <a:gd name="T2" fmla="*/ 3654 w 3661"/>
                <a:gd name="T3" fmla="*/ 0 h 3"/>
                <a:gd name="T4" fmla="*/ 3661 w 3661"/>
                <a:gd name="T5" fmla="*/ 3 h 3"/>
                <a:gd name="T6" fmla="*/ 0 w 3661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61" h="3">
                  <a:moveTo>
                    <a:pt x="0" y="0"/>
                  </a:moveTo>
                  <a:lnTo>
                    <a:pt x="3654" y="0"/>
                  </a:lnTo>
                  <a:lnTo>
                    <a:pt x="3661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45" name="Freeform 1205"/>
            <p:cNvSpPr>
              <a:spLocks/>
            </p:cNvSpPr>
            <p:nvPr/>
          </p:nvSpPr>
          <p:spPr bwMode="auto">
            <a:xfrm>
              <a:off x="3813" y="2637"/>
              <a:ext cx="407" cy="1"/>
            </a:xfrm>
            <a:custGeom>
              <a:avLst/>
              <a:gdLst>
                <a:gd name="T0" fmla="*/ 0 w 3661"/>
                <a:gd name="T1" fmla="*/ 0 h 3"/>
                <a:gd name="T2" fmla="*/ 3654 w 3661"/>
                <a:gd name="T3" fmla="*/ 0 h 3"/>
                <a:gd name="T4" fmla="*/ 3661 w 3661"/>
                <a:gd name="T5" fmla="*/ 3 h 3"/>
                <a:gd name="T6" fmla="*/ 0 w 3661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61" h="3">
                  <a:moveTo>
                    <a:pt x="0" y="0"/>
                  </a:moveTo>
                  <a:lnTo>
                    <a:pt x="3654" y="0"/>
                  </a:lnTo>
                  <a:lnTo>
                    <a:pt x="3661" y="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46" name="Freeform 1206"/>
            <p:cNvSpPr>
              <a:spLocks/>
            </p:cNvSpPr>
            <p:nvPr/>
          </p:nvSpPr>
          <p:spPr bwMode="auto">
            <a:xfrm>
              <a:off x="4303" y="2637"/>
              <a:ext cx="136" cy="1"/>
            </a:xfrm>
            <a:custGeom>
              <a:avLst/>
              <a:gdLst>
                <a:gd name="T0" fmla="*/ 9 w 1225"/>
                <a:gd name="T1" fmla="*/ 0 h 3"/>
                <a:gd name="T2" fmla="*/ 0 w 1225"/>
                <a:gd name="T3" fmla="*/ 3 h 3"/>
                <a:gd name="T4" fmla="*/ 1225 w 1225"/>
                <a:gd name="T5" fmla="*/ 3 h 3"/>
                <a:gd name="T6" fmla="*/ 9 w 1225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25" h="3">
                  <a:moveTo>
                    <a:pt x="9" y="0"/>
                  </a:moveTo>
                  <a:lnTo>
                    <a:pt x="0" y="3"/>
                  </a:lnTo>
                  <a:lnTo>
                    <a:pt x="1225" y="3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47" name="Freeform 1207"/>
            <p:cNvSpPr>
              <a:spLocks/>
            </p:cNvSpPr>
            <p:nvPr/>
          </p:nvSpPr>
          <p:spPr bwMode="auto">
            <a:xfrm>
              <a:off x="4303" y="2637"/>
              <a:ext cx="136" cy="1"/>
            </a:xfrm>
            <a:custGeom>
              <a:avLst/>
              <a:gdLst>
                <a:gd name="T0" fmla="*/ 9 w 1225"/>
                <a:gd name="T1" fmla="*/ 0 h 3"/>
                <a:gd name="T2" fmla="*/ 0 w 1225"/>
                <a:gd name="T3" fmla="*/ 3 h 3"/>
                <a:gd name="T4" fmla="*/ 1225 w 1225"/>
                <a:gd name="T5" fmla="*/ 3 h 3"/>
                <a:gd name="T6" fmla="*/ 9 w 1225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25" h="3">
                  <a:moveTo>
                    <a:pt x="9" y="0"/>
                  </a:moveTo>
                  <a:lnTo>
                    <a:pt x="0" y="3"/>
                  </a:lnTo>
                  <a:lnTo>
                    <a:pt x="1225" y="3"/>
                  </a:lnTo>
                  <a:lnTo>
                    <a:pt x="9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48" name="Freeform 1208"/>
            <p:cNvSpPr>
              <a:spLocks/>
            </p:cNvSpPr>
            <p:nvPr/>
          </p:nvSpPr>
          <p:spPr bwMode="auto">
            <a:xfrm>
              <a:off x="4304" y="2637"/>
              <a:ext cx="135" cy="1"/>
            </a:xfrm>
            <a:custGeom>
              <a:avLst/>
              <a:gdLst>
                <a:gd name="T0" fmla="*/ 0 w 1216"/>
                <a:gd name="T1" fmla="*/ 0 h 3"/>
                <a:gd name="T2" fmla="*/ 1205 w 1216"/>
                <a:gd name="T3" fmla="*/ 0 h 3"/>
                <a:gd name="T4" fmla="*/ 1216 w 1216"/>
                <a:gd name="T5" fmla="*/ 3 h 3"/>
                <a:gd name="T6" fmla="*/ 0 w 1216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16" h="3">
                  <a:moveTo>
                    <a:pt x="0" y="0"/>
                  </a:moveTo>
                  <a:lnTo>
                    <a:pt x="1205" y="0"/>
                  </a:lnTo>
                  <a:lnTo>
                    <a:pt x="1216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49" name="Freeform 1209"/>
            <p:cNvSpPr>
              <a:spLocks/>
            </p:cNvSpPr>
            <p:nvPr/>
          </p:nvSpPr>
          <p:spPr bwMode="auto">
            <a:xfrm>
              <a:off x="4304" y="2637"/>
              <a:ext cx="135" cy="1"/>
            </a:xfrm>
            <a:custGeom>
              <a:avLst/>
              <a:gdLst>
                <a:gd name="T0" fmla="*/ 0 w 1216"/>
                <a:gd name="T1" fmla="*/ 0 h 3"/>
                <a:gd name="T2" fmla="*/ 1205 w 1216"/>
                <a:gd name="T3" fmla="*/ 0 h 3"/>
                <a:gd name="T4" fmla="*/ 1216 w 1216"/>
                <a:gd name="T5" fmla="*/ 3 h 3"/>
                <a:gd name="T6" fmla="*/ 0 w 1216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16" h="3">
                  <a:moveTo>
                    <a:pt x="0" y="0"/>
                  </a:moveTo>
                  <a:lnTo>
                    <a:pt x="1205" y="0"/>
                  </a:lnTo>
                  <a:lnTo>
                    <a:pt x="1216" y="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50" name="Freeform 1210"/>
            <p:cNvSpPr>
              <a:spLocks/>
            </p:cNvSpPr>
            <p:nvPr/>
          </p:nvSpPr>
          <p:spPr bwMode="auto">
            <a:xfrm>
              <a:off x="3805" y="2637"/>
              <a:ext cx="420" cy="3"/>
            </a:xfrm>
            <a:custGeom>
              <a:avLst/>
              <a:gdLst>
                <a:gd name="T0" fmla="*/ 61 w 3779"/>
                <a:gd name="T1" fmla="*/ 0 h 26"/>
                <a:gd name="T2" fmla="*/ 0 w 3779"/>
                <a:gd name="T3" fmla="*/ 26 h 26"/>
                <a:gd name="T4" fmla="*/ 3779 w 3779"/>
                <a:gd name="T5" fmla="*/ 26 h 26"/>
                <a:gd name="T6" fmla="*/ 61 w 3779"/>
                <a:gd name="T7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79" h="26">
                  <a:moveTo>
                    <a:pt x="61" y="0"/>
                  </a:moveTo>
                  <a:lnTo>
                    <a:pt x="0" y="26"/>
                  </a:lnTo>
                  <a:lnTo>
                    <a:pt x="3779" y="26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51" name="Freeform 1211"/>
            <p:cNvSpPr>
              <a:spLocks/>
            </p:cNvSpPr>
            <p:nvPr/>
          </p:nvSpPr>
          <p:spPr bwMode="auto">
            <a:xfrm>
              <a:off x="3805" y="2637"/>
              <a:ext cx="420" cy="3"/>
            </a:xfrm>
            <a:custGeom>
              <a:avLst/>
              <a:gdLst>
                <a:gd name="T0" fmla="*/ 61 w 3779"/>
                <a:gd name="T1" fmla="*/ 0 h 26"/>
                <a:gd name="T2" fmla="*/ 0 w 3779"/>
                <a:gd name="T3" fmla="*/ 26 h 26"/>
                <a:gd name="T4" fmla="*/ 3779 w 3779"/>
                <a:gd name="T5" fmla="*/ 26 h 26"/>
                <a:gd name="T6" fmla="*/ 61 w 3779"/>
                <a:gd name="T7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79" h="26">
                  <a:moveTo>
                    <a:pt x="61" y="0"/>
                  </a:moveTo>
                  <a:lnTo>
                    <a:pt x="0" y="26"/>
                  </a:lnTo>
                  <a:lnTo>
                    <a:pt x="3779" y="26"/>
                  </a:lnTo>
                  <a:lnTo>
                    <a:pt x="61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52" name="Freeform 1212"/>
            <p:cNvSpPr>
              <a:spLocks/>
            </p:cNvSpPr>
            <p:nvPr/>
          </p:nvSpPr>
          <p:spPr bwMode="auto">
            <a:xfrm>
              <a:off x="3812" y="2637"/>
              <a:ext cx="413" cy="3"/>
            </a:xfrm>
            <a:custGeom>
              <a:avLst/>
              <a:gdLst>
                <a:gd name="T0" fmla="*/ 0 w 3718"/>
                <a:gd name="T1" fmla="*/ 0 h 26"/>
                <a:gd name="T2" fmla="*/ 3670 w 3718"/>
                <a:gd name="T3" fmla="*/ 0 h 26"/>
                <a:gd name="T4" fmla="*/ 3718 w 3718"/>
                <a:gd name="T5" fmla="*/ 26 h 26"/>
                <a:gd name="T6" fmla="*/ 0 w 3718"/>
                <a:gd name="T7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18" h="26">
                  <a:moveTo>
                    <a:pt x="0" y="0"/>
                  </a:moveTo>
                  <a:lnTo>
                    <a:pt x="3670" y="0"/>
                  </a:lnTo>
                  <a:lnTo>
                    <a:pt x="3718" y="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53" name="Freeform 1213"/>
            <p:cNvSpPr>
              <a:spLocks/>
            </p:cNvSpPr>
            <p:nvPr/>
          </p:nvSpPr>
          <p:spPr bwMode="auto">
            <a:xfrm>
              <a:off x="3812" y="2637"/>
              <a:ext cx="413" cy="3"/>
            </a:xfrm>
            <a:custGeom>
              <a:avLst/>
              <a:gdLst>
                <a:gd name="T0" fmla="*/ 0 w 3718"/>
                <a:gd name="T1" fmla="*/ 0 h 26"/>
                <a:gd name="T2" fmla="*/ 3670 w 3718"/>
                <a:gd name="T3" fmla="*/ 0 h 26"/>
                <a:gd name="T4" fmla="*/ 3718 w 3718"/>
                <a:gd name="T5" fmla="*/ 26 h 26"/>
                <a:gd name="T6" fmla="*/ 0 w 3718"/>
                <a:gd name="T7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18" h="26">
                  <a:moveTo>
                    <a:pt x="0" y="0"/>
                  </a:moveTo>
                  <a:lnTo>
                    <a:pt x="3670" y="0"/>
                  </a:lnTo>
                  <a:lnTo>
                    <a:pt x="3718" y="2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54" name="Freeform 1214"/>
            <p:cNvSpPr>
              <a:spLocks/>
            </p:cNvSpPr>
            <p:nvPr/>
          </p:nvSpPr>
          <p:spPr bwMode="auto">
            <a:xfrm>
              <a:off x="4296" y="2637"/>
              <a:ext cx="149" cy="3"/>
            </a:xfrm>
            <a:custGeom>
              <a:avLst/>
              <a:gdLst>
                <a:gd name="T0" fmla="*/ 67 w 1346"/>
                <a:gd name="T1" fmla="*/ 0 h 26"/>
                <a:gd name="T2" fmla="*/ 0 w 1346"/>
                <a:gd name="T3" fmla="*/ 26 h 26"/>
                <a:gd name="T4" fmla="*/ 1346 w 1346"/>
                <a:gd name="T5" fmla="*/ 26 h 26"/>
                <a:gd name="T6" fmla="*/ 67 w 1346"/>
                <a:gd name="T7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46" h="26">
                  <a:moveTo>
                    <a:pt x="67" y="0"/>
                  </a:moveTo>
                  <a:lnTo>
                    <a:pt x="0" y="26"/>
                  </a:lnTo>
                  <a:lnTo>
                    <a:pt x="1346" y="26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55" name="Freeform 1215"/>
            <p:cNvSpPr>
              <a:spLocks/>
            </p:cNvSpPr>
            <p:nvPr/>
          </p:nvSpPr>
          <p:spPr bwMode="auto">
            <a:xfrm>
              <a:off x="4296" y="2637"/>
              <a:ext cx="149" cy="3"/>
            </a:xfrm>
            <a:custGeom>
              <a:avLst/>
              <a:gdLst>
                <a:gd name="T0" fmla="*/ 67 w 1346"/>
                <a:gd name="T1" fmla="*/ 0 h 26"/>
                <a:gd name="T2" fmla="*/ 0 w 1346"/>
                <a:gd name="T3" fmla="*/ 26 h 26"/>
                <a:gd name="T4" fmla="*/ 1346 w 1346"/>
                <a:gd name="T5" fmla="*/ 26 h 26"/>
                <a:gd name="T6" fmla="*/ 67 w 1346"/>
                <a:gd name="T7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46" h="26">
                  <a:moveTo>
                    <a:pt x="67" y="0"/>
                  </a:moveTo>
                  <a:lnTo>
                    <a:pt x="0" y="26"/>
                  </a:lnTo>
                  <a:lnTo>
                    <a:pt x="1346" y="26"/>
                  </a:lnTo>
                  <a:lnTo>
                    <a:pt x="67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56" name="Freeform 1216"/>
            <p:cNvSpPr>
              <a:spLocks/>
            </p:cNvSpPr>
            <p:nvPr/>
          </p:nvSpPr>
          <p:spPr bwMode="auto">
            <a:xfrm>
              <a:off x="4303" y="2637"/>
              <a:ext cx="142" cy="3"/>
            </a:xfrm>
            <a:custGeom>
              <a:avLst/>
              <a:gdLst>
                <a:gd name="T0" fmla="*/ 0 w 1279"/>
                <a:gd name="T1" fmla="*/ 0 h 26"/>
                <a:gd name="T2" fmla="*/ 1225 w 1279"/>
                <a:gd name="T3" fmla="*/ 0 h 26"/>
                <a:gd name="T4" fmla="*/ 1279 w 1279"/>
                <a:gd name="T5" fmla="*/ 26 h 26"/>
                <a:gd name="T6" fmla="*/ 0 w 1279"/>
                <a:gd name="T7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9" h="26">
                  <a:moveTo>
                    <a:pt x="0" y="0"/>
                  </a:moveTo>
                  <a:lnTo>
                    <a:pt x="1225" y="0"/>
                  </a:lnTo>
                  <a:lnTo>
                    <a:pt x="1279" y="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57" name="Freeform 1217"/>
            <p:cNvSpPr>
              <a:spLocks/>
            </p:cNvSpPr>
            <p:nvPr/>
          </p:nvSpPr>
          <p:spPr bwMode="auto">
            <a:xfrm>
              <a:off x="4303" y="2637"/>
              <a:ext cx="142" cy="3"/>
            </a:xfrm>
            <a:custGeom>
              <a:avLst/>
              <a:gdLst>
                <a:gd name="T0" fmla="*/ 0 w 1279"/>
                <a:gd name="T1" fmla="*/ 0 h 26"/>
                <a:gd name="T2" fmla="*/ 1225 w 1279"/>
                <a:gd name="T3" fmla="*/ 0 h 26"/>
                <a:gd name="T4" fmla="*/ 1279 w 1279"/>
                <a:gd name="T5" fmla="*/ 26 h 26"/>
                <a:gd name="T6" fmla="*/ 0 w 1279"/>
                <a:gd name="T7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9" h="26">
                  <a:moveTo>
                    <a:pt x="0" y="0"/>
                  </a:moveTo>
                  <a:lnTo>
                    <a:pt x="1225" y="0"/>
                  </a:lnTo>
                  <a:lnTo>
                    <a:pt x="1279" y="2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58" name="Freeform 1218"/>
            <p:cNvSpPr>
              <a:spLocks/>
            </p:cNvSpPr>
            <p:nvPr/>
          </p:nvSpPr>
          <p:spPr bwMode="auto">
            <a:xfrm>
              <a:off x="3794" y="2640"/>
              <a:ext cx="440" cy="5"/>
            </a:xfrm>
            <a:custGeom>
              <a:avLst/>
              <a:gdLst>
                <a:gd name="T0" fmla="*/ 103 w 3962"/>
                <a:gd name="T1" fmla="*/ 0 h 45"/>
                <a:gd name="T2" fmla="*/ 0 w 3962"/>
                <a:gd name="T3" fmla="*/ 45 h 45"/>
                <a:gd name="T4" fmla="*/ 3962 w 3962"/>
                <a:gd name="T5" fmla="*/ 45 h 45"/>
                <a:gd name="T6" fmla="*/ 103 w 3962"/>
                <a:gd name="T7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62" h="45">
                  <a:moveTo>
                    <a:pt x="103" y="0"/>
                  </a:moveTo>
                  <a:lnTo>
                    <a:pt x="0" y="45"/>
                  </a:lnTo>
                  <a:lnTo>
                    <a:pt x="3962" y="45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59" name="Freeform 1219"/>
            <p:cNvSpPr>
              <a:spLocks/>
            </p:cNvSpPr>
            <p:nvPr/>
          </p:nvSpPr>
          <p:spPr bwMode="auto">
            <a:xfrm>
              <a:off x="3794" y="2640"/>
              <a:ext cx="440" cy="5"/>
            </a:xfrm>
            <a:custGeom>
              <a:avLst/>
              <a:gdLst>
                <a:gd name="T0" fmla="*/ 103 w 3962"/>
                <a:gd name="T1" fmla="*/ 0 h 45"/>
                <a:gd name="T2" fmla="*/ 0 w 3962"/>
                <a:gd name="T3" fmla="*/ 45 h 45"/>
                <a:gd name="T4" fmla="*/ 3962 w 3962"/>
                <a:gd name="T5" fmla="*/ 45 h 45"/>
                <a:gd name="T6" fmla="*/ 103 w 3962"/>
                <a:gd name="T7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62" h="45">
                  <a:moveTo>
                    <a:pt x="103" y="0"/>
                  </a:moveTo>
                  <a:lnTo>
                    <a:pt x="0" y="45"/>
                  </a:lnTo>
                  <a:lnTo>
                    <a:pt x="3962" y="45"/>
                  </a:lnTo>
                  <a:lnTo>
                    <a:pt x="103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60" name="Freeform 1220"/>
            <p:cNvSpPr>
              <a:spLocks/>
            </p:cNvSpPr>
            <p:nvPr/>
          </p:nvSpPr>
          <p:spPr bwMode="auto">
            <a:xfrm>
              <a:off x="3805" y="2640"/>
              <a:ext cx="429" cy="5"/>
            </a:xfrm>
            <a:custGeom>
              <a:avLst/>
              <a:gdLst>
                <a:gd name="T0" fmla="*/ 0 w 3859"/>
                <a:gd name="T1" fmla="*/ 0 h 45"/>
                <a:gd name="T2" fmla="*/ 3779 w 3859"/>
                <a:gd name="T3" fmla="*/ 0 h 45"/>
                <a:gd name="T4" fmla="*/ 3859 w 3859"/>
                <a:gd name="T5" fmla="*/ 45 h 45"/>
                <a:gd name="T6" fmla="*/ 0 w 3859"/>
                <a:gd name="T7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59" h="45">
                  <a:moveTo>
                    <a:pt x="0" y="0"/>
                  </a:moveTo>
                  <a:lnTo>
                    <a:pt x="3779" y="0"/>
                  </a:lnTo>
                  <a:lnTo>
                    <a:pt x="3859" y="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61" name="Freeform 1221"/>
            <p:cNvSpPr>
              <a:spLocks/>
            </p:cNvSpPr>
            <p:nvPr/>
          </p:nvSpPr>
          <p:spPr bwMode="auto">
            <a:xfrm>
              <a:off x="3805" y="2640"/>
              <a:ext cx="429" cy="5"/>
            </a:xfrm>
            <a:custGeom>
              <a:avLst/>
              <a:gdLst>
                <a:gd name="T0" fmla="*/ 0 w 3859"/>
                <a:gd name="T1" fmla="*/ 0 h 45"/>
                <a:gd name="T2" fmla="*/ 3779 w 3859"/>
                <a:gd name="T3" fmla="*/ 0 h 45"/>
                <a:gd name="T4" fmla="*/ 3859 w 3859"/>
                <a:gd name="T5" fmla="*/ 45 h 45"/>
                <a:gd name="T6" fmla="*/ 0 w 3859"/>
                <a:gd name="T7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59" h="45">
                  <a:moveTo>
                    <a:pt x="0" y="0"/>
                  </a:moveTo>
                  <a:lnTo>
                    <a:pt x="3779" y="0"/>
                  </a:lnTo>
                  <a:lnTo>
                    <a:pt x="3859" y="4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62" name="Freeform 1222"/>
            <p:cNvSpPr>
              <a:spLocks/>
            </p:cNvSpPr>
            <p:nvPr/>
          </p:nvSpPr>
          <p:spPr bwMode="auto">
            <a:xfrm>
              <a:off x="4287" y="2640"/>
              <a:ext cx="168" cy="5"/>
            </a:xfrm>
            <a:custGeom>
              <a:avLst/>
              <a:gdLst>
                <a:gd name="T0" fmla="*/ 82 w 1519"/>
                <a:gd name="T1" fmla="*/ 0 h 45"/>
                <a:gd name="T2" fmla="*/ 0 w 1519"/>
                <a:gd name="T3" fmla="*/ 45 h 45"/>
                <a:gd name="T4" fmla="*/ 1519 w 1519"/>
                <a:gd name="T5" fmla="*/ 45 h 45"/>
                <a:gd name="T6" fmla="*/ 82 w 1519"/>
                <a:gd name="T7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19" h="45">
                  <a:moveTo>
                    <a:pt x="82" y="0"/>
                  </a:moveTo>
                  <a:lnTo>
                    <a:pt x="0" y="45"/>
                  </a:lnTo>
                  <a:lnTo>
                    <a:pt x="1519" y="45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63" name="Freeform 1223"/>
            <p:cNvSpPr>
              <a:spLocks/>
            </p:cNvSpPr>
            <p:nvPr/>
          </p:nvSpPr>
          <p:spPr bwMode="auto">
            <a:xfrm>
              <a:off x="4287" y="2640"/>
              <a:ext cx="168" cy="5"/>
            </a:xfrm>
            <a:custGeom>
              <a:avLst/>
              <a:gdLst>
                <a:gd name="T0" fmla="*/ 82 w 1519"/>
                <a:gd name="T1" fmla="*/ 0 h 45"/>
                <a:gd name="T2" fmla="*/ 0 w 1519"/>
                <a:gd name="T3" fmla="*/ 45 h 45"/>
                <a:gd name="T4" fmla="*/ 1519 w 1519"/>
                <a:gd name="T5" fmla="*/ 45 h 45"/>
                <a:gd name="T6" fmla="*/ 82 w 1519"/>
                <a:gd name="T7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19" h="45">
                  <a:moveTo>
                    <a:pt x="82" y="0"/>
                  </a:moveTo>
                  <a:lnTo>
                    <a:pt x="0" y="45"/>
                  </a:lnTo>
                  <a:lnTo>
                    <a:pt x="1519" y="45"/>
                  </a:lnTo>
                  <a:lnTo>
                    <a:pt x="82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64" name="Freeform 1224"/>
            <p:cNvSpPr>
              <a:spLocks/>
            </p:cNvSpPr>
            <p:nvPr/>
          </p:nvSpPr>
          <p:spPr bwMode="auto">
            <a:xfrm>
              <a:off x="4296" y="2640"/>
              <a:ext cx="159" cy="5"/>
            </a:xfrm>
            <a:custGeom>
              <a:avLst/>
              <a:gdLst>
                <a:gd name="T0" fmla="*/ 0 w 1437"/>
                <a:gd name="T1" fmla="*/ 0 h 45"/>
                <a:gd name="T2" fmla="*/ 1346 w 1437"/>
                <a:gd name="T3" fmla="*/ 0 h 45"/>
                <a:gd name="T4" fmla="*/ 1437 w 1437"/>
                <a:gd name="T5" fmla="*/ 45 h 45"/>
                <a:gd name="T6" fmla="*/ 0 w 1437"/>
                <a:gd name="T7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37" h="45">
                  <a:moveTo>
                    <a:pt x="0" y="0"/>
                  </a:moveTo>
                  <a:lnTo>
                    <a:pt x="1346" y="0"/>
                  </a:lnTo>
                  <a:lnTo>
                    <a:pt x="1437" y="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65" name="Freeform 1225"/>
            <p:cNvSpPr>
              <a:spLocks/>
            </p:cNvSpPr>
            <p:nvPr/>
          </p:nvSpPr>
          <p:spPr bwMode="auto">
            <a:xfrm>
              <a:off x="4296" y="2640"/>
              <a:ext cx="159" cy="5"/>
            </a:xfrm>
            <a:custGeom>
              <a:avLst/>
              <a:gdLst>
                <a:gd name="T0" fmla="*/ 0 w 1437"/>
                <a:gd name="T1" fmla="*/ 0 h 45"/>
                <a:gd name="T2" fmla="*/ 1346 w 1437"/>
                <a:gd name="T3" fmla="*/ 0 h 45"/>
                <a:gd name="T4" fmla="*/ 1437 w 1437"/>
                <a:gd name="T5" fmla="*/ 45 h 45"/>
                <a:gd name="T6" fmla="*/ 0 w 1437"/>
                <a:gd name="T7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37" h="45">
                  <a:moveTo>
                    <a:pt x="0" y="0"/>
                  </a:moveTo>
                  <a:lnTo>
                    <a:pt x="1346" y="0"/>
                  </a:lnTo>
                  <a:lnTo>
                    <a:pt x="1437" y="4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66" name="Freeform 1226"/>
            <p:cNvSpPr>
              <a:spLocks/>
            </p:cNvSpPr>
            <p:nvPr/>
          </p:nvSpPr>
          <p:spPr bwMode="auto">
            <a:xfrm>
              <a:off x="3792" y="2645"/>
              <a:ext cx="443" cy="1"/>
            </a:xfrm>
            <a:custGeom>
              <a:avLst/>
              <a:gdLst>
                <a:gd name="T0" fmla="*/ 12 w 3981"/>
                <a:gd name="T1" fmla="*/ 0 h 4"/>
                <a:gd name="T2" fmla="*/ 0 w 3981"/>
                <a:gd name="T3" fmla="*/ 4 h 4"/>
                <a:gd name="T4" fmla="*/ 3981 w 3981"/>
                <a:gd name="T5" fmla="*/ 4 h 4"/>
                <a:gd name="T6" fmla="*/ 12 w 3981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81" h="4">
                  <a:moveTo>
                    <a:pt x="12" y="0"/>
                  </a:moveTo>
                  <a:lnTo>
                    <a:pt x="0" y="4"/>
                  </a:lnTo>
                  <a:lnTo>
                    <a:pt x="3981" y="4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67" name="Freeform 1227"/>
            <p:cNvSpPr>
              <a:spLocks/>
            </p:cNvSpPr>
            <p:nvPr/>
          </p:nvSpPr>
          <p:spPr bwMode="auto">
            <a:xfrm>
              <a:off x="3792" y="2645"/>
              <a:ext cx="443" cy="1"/>
            </a:xfrm>
            <a:custGeom>
              <a:avLst/>
              <a:gdLst>
                <a:gd name="T0" fmla="*/ 12 w 3981"/>
                <a:gd name="T1" fmla="*/ 0 h 4"/>
                <a:gd name="T2" fmla="*/ 0 w 3981"/>
                <a:gd name="T3" fmla="*/ 4 h 4"/>
                <a:gd name="T4" fmla="*/ 3981 w 3981"/>
                <a:gd name="T5" fmla="*/ 4 h 4"/>
                <a:gd name="T6" fmla="*/ 12 w 3981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81" h="4">
                  <a:moveTo>
                    <a:pt x="12" y="0"/>
                  </a:moveTo>
                  <a:lnTo>
                    <a:pt x="0" y="4"/>
                  </a:lnTo>
                  <a:lnTo>
                    <a:pt x="3981" y="4"/>
                  </a:lnTo>
                  <a:lnTo>
                    <a:pt x="12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68" name="Freeform 1228"/>
            <p:cNvSpPr>
              <a:spLocks/>
            </p:cNvSpPr>
            <p:nvPr/>
          </p:nvSpPr>
          <p:spPr bwMode="auto">
            <a:xfrm>
              <a:off x="3794" y="2645"/>
              <a:ext cx="441" cy="1"/>
            </a:xfrm>
            <a:custGeom>
              <a:avLst/>
              <a:gdLst>
                <a:gd name="T0" fmla="*/ 0 w 3969"/>
                <a:gd name="T1" fmla="*/ 0 h 4"/>
                <a:gd name="T2" fmla="*/ 3962 w 3969"/>
                <a:gd name="T3" fmla="*/ 0 h 4"/>
                <a:gd name="T4" fmla="*/ 3969 w 3969"/>
                <a:gd name="T5" fmla="*/ 4 h 4"/>
                <a:gd name="T6" fmla="*/ 0 w 3969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69" h="4">
                  <a:moveTo>
                    <a:pt x="0" y="0"/>
                  </a:moveTo>
                  <a:lnTo>
                    <a:pt x="3962" y="0"/>
                  </a:lnTo>
                  <a:lnTo>
                    <a:pt x="3969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69" name="Freeform 1229"/>
            <p:cNvSpPr>
              <a:spLocks/>
            </p:cNvSpPr>
            <p:nvPr/>
          </p:nvSpPr>
          <p:spPr bwMode="auto">
            <a:xfrm>
              <a:off x="3794" y="2645"/>
              <a:ext cx="441" cy="1"/>
            </a:xfrm>
            <a:custGeom>
              <a:avLst/>
              <a:gdLst>
                <a:gd name="T0" fmla="*/ 0 w 3969"/>
                <a:gd name="T1" fmla="*/ 0 h 4"/>
                <a:gd name="T2" fmla="*/ 3962 w 3969"/>
                <a:gd name="T3" fmla="*/ 0 h 4"/>
                <a:gd name="T4" fmla="*/ 3969 w 3969"/>
                <a:gd name="T5" fmla="*/ 4 h 4"/>
                <a:gd name="T6" fmla="*/ 0 w 3969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69" h="4">
                  <a:moveTo>
                    <a:pt x="0" y="0"/>
                  </a:moveTo>
                  <a:lnTo>
                    <a:pt x="3962" y="0"/>
                  </a:lnTo>
                  <a:lnTo>
                    <a:pt x="3969" y="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70" name="Freeform 1230"/>
            <p:cNvSpPr>
              <a:spLocks/>
            </p:cNvSpPr>
            <p:nvPr/>
          </p:nvSpPr>
          <p:spPr bwMode="auto">
            <a:xfrm>
              <a:off x="4286" y="2645"/>
              <a:ext cx="170" cy="1"/>
            </a:xfrm>
            <a:custGeom>
              <a:avLst/>
              <a:gdLst>
                <a:gd name="T0" fmla="*/ 9 w 1537"/>
                <a:gd name="T1" fmla="*/ 0 h 4"/>
                <a:gd name="T2" fmla="*/ 0 w 1537"/>
                <a:gd name="T3" fmla="*/ 4 h 4"/>
                <a:gd name="T4" fmla="*/ 1537 w 1537"/>
                <a:gd name="T5" fmla="*/ 4 h 4"/>
                <a:gd name="T6" fmla="*/ 9 w 1537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37" h="4">
                  <a:moveTo>
                    <a:pt x="9" y="0"/>
                  </a:moveTo>
                  <a:lnTo>
                    <a:pt x="0" y="4"/>
                  </a:lnTo>
                  <a:lnTo>
                    <a:pt x="1537" y="4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71" name="Freeform 1231"/>
            <p:cNvSpPr>
              <a:spLocks/>
            </p:cNvSpPr>
            <p:nvPr/>
          </p:nvSpPr>
          <p:spPr bwMode="auto">
            <a:xfrm>
              <a:off x="4286" y="2645"/>
              <a:ext cx="170" cy="1"/>
            </a:xfrm>
            <a:custGeom>
              <a:avLst/>
              <a:gdLst>
                <a:gd name="T0" fmla="*/ 9 w 1537"/>
                <a:gd name="T1" fmla="*/ 0 h 4"/>
                <a:gd name="T2" fmla="*/ 0 w 1537"/>
                <a:gd name="T3" fmla="*/ 4 h 4"/>
                <a:gd name="T4" fmla="*/ 1537 w 1537"/>
                <a:gd name="T5" fmla="*/ 4 h 4"/>
                <a:gd name="T6" fmla="*/ 9 w 1537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37" h="4">
                  <a:moveTo>
                    <a:pt x="9" y="0"/>
                  </a:moveTo>
                  <a:lnTo>
                    <a:pt x="0" y="4"/>
                  </a:lnTo>
                  <a:lnTo>
                    <a:pt x="1537" y="4"/>
                  </a:lnTo>
                  <a:lnTo>
                    <a:pt x="9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72" name="Freeform 1232"/>
            <p:cNvSpPr>
              <a:spLocks/>
            </p:cNvSpPr>
            <p:nvPr/>
          </p:nvSpPr>
          <p:spPr bwMode="auto">
            <a:xfrm>
              <a:off x="4287" y="2645"/>
              <a:ext cx="169" cy="1"/>
            </a:xfrm>
            <a:custGeom>
              <a:avLst/>
              <a:gdLst>
                <a:gd name="T0" fmla="*/ 0 w 1528"/>
                <a:gd name="T1" fmla="*/ 0 h 4"/>
                <a:gd name="T2" fmla="*/ 1519 w 1528"/>
                <a:gd name="T3" fmla="*/ 0 h 4"/>
                <a:gd name="T4" fmla="*/ 1528 w 1528"/>
                <a:gd name="T5" fmla="*/ 4 h 4"/>
                <a:gd name="T6" fmla="*/ 0 w 1528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28" h="4">
                  <a:moveTo>
                    <a:pt x="0" y="0"/>
                  </a:moveTo>
                  <a:lnTo>
                    <a:pt x="1519" y="0"/>
                  </a:lnTo>
                  <a:lnTo>
                    <a:pt x="1528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73" name="Freeform 1233"/>
            <p:cNvSpPr>
              <a:spLocks/>
            </p:cNvSpPr>
            <p:nvPr/>
          </p:nvSpPr>
          <p:spPr bwMode="auto">
            <a:xfrm>
              <a:off x="4287" y="2645"/>
              <a:ext cx="169" cy="1"/>
            </a:xfrm>
            <a:custGeom>
              <a:avLst/>
              <a:gdLst>
                <a:gd name="T0" fmla="*/ 0 w 1528"/>
                <a:gd name="T1" fmla="*/ 0 h 4"/>
                <a:gd name="T2" fmla="*/ 1519 w 1528"/>
                <a:gd name="T3" fmla="*/ 0 h 4"/>
                <a:gd name="T4" fmla="*/ 1528 w 1528"/>
                <a:gd name="T5" fmla="*/ 4 h 4"/>
                <a:gd name="T6" fmla="*/ 0 w 1528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28" h="4">
                  <a:moveTo>
                    <a:pt x="0" y="0"/>
                  </a:moveTo>
                  <a:lnTo>
                    <a:pt x="1519" y="0"/>
                  </a:lnTo>
                  <a:lnTo>
                    <a:pt x="1528" y="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74" name="Freeform 1234"/>
            <p:cNvSpPr>
              <a:spLocks/>
            </p:cNvSpPr>
            <p:nvPr/>
          </p:nvSpPr>
          <p:spPr bwMode="auto">
            <a:xfrm>
              <a:off x="3791" y="2645"/>
              <a:ext cx="445" cy="1"/>
            </a:xfrm>
            <a:custGeom>
              <a:avLst/>
              <a:gdLst>
                <a:gd name="T0" fmla="*/ 13 w 4006"/>
                <a:gd name="T1" fmla="*/ 0 h 8"/>
                <a:gd name="T2" fmla="*/ 0 w 4006"/>
                <a:gd name="T3" fmla="*/ 8 h 8"/>
                <a:gd name="T4" fmla="*/ 4006 w 4006"/>
                <a:gd name="T5" fmla="*/ 8 h 8"/>
                <a:gd name="T6" fmla="*/ 13 w 4006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06" h="8">
                  <a:moveTo>
                    <a:pt x="13" y="0"/>
                  </a:moveTo>
                  <a:lnTo>
                    <a:pt x="0" y="8"/>
                  </a:lnTo>
                  <a:lnTo>
                    <a:pt x="4006" y="8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75" name="Freeform 1235"/>
            <p:cNvSpPr>
              <a:spLocks/>
            </p:cNvSpPr>
            <p:nvPr/>
          </p:nvSpPr>
          <p:spPr bwMode="auto">
            <a:xfrm>
              <a:off x="3791" y="2645"/>
              <a:ext cx="445" cy="1"/>
            </a:xfrm>
            <a:custGeom>
              <a:avLst/>
              <a:gdLst>
                <a:gd name="T0" fmla="*/ 13 w 4006"/>
                <a:gd name="T1" fmla="*/ 0 h 8"/>
                <a:gd name="T2" fmla="*/ 0 w 4006"/>
                <a:gd name="T3" fmla="*/ 8 h 8"/>
                <a:gd name="T4" fmla="*/ 4006 w 4006"/>
                <a:gd name="T5" fmla="*/ 8 h 8"/>
                <a:gd name="T6" fmla="*/ 13 w 4006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06" h="8">
                  <a:moveTo>
                    <a:pt x="13" y="0"/>
                  </a:moveTo>
                  <a:lnTo>
                    <a:pt x="0" y="8"/>
                  </a:lnTo>
                  <a:lnTo>
                    <a:pt x="4006" y="8"/>
                  </a:lnTo>
                  <a:lnTo>
                    <a:pt x="13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76" name="Freeform 1236"/>
            <p:cNvSpPr>
              <a:spLocks/>
            </p:cNvSpPr>
            <p:nvPr/>
          </p:nvSpPr>
          <p:spPr bwMode="auto">
            <a:xfrm>
              <a:off x="3792" y="2645"/>
              <a:ext cx="444" cy="1"/>
            </a:xfrm>
            <a:custGeom>
              <a:avLst/>
              <a:gdLst>
                <a:gd name="T0" fmla="*/ 0 w 3993"/>
                <a:gd name="T1" fmla="*/ 0 h 8"/>
                <a:gd name="T2" fmla="*/ 3981 w 3993"/>
                <a:gd name="T3" fmla="*/ 0 h 8"/>
                <a:gd name="T4" fmla="*/ 3993 w 3993"/>
                <a:gd name="T5" fmla="*/ 8 h 8"/>
                <a:gd name="T6" fmla="*/ 0 w 3993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3" h="8">
                  <a:moveTo>
                    <a:pt x="0" y="0"/>
                  </a:moveTo>
                  <a:lnTo>
                    <a:pt x="3981" y="0"/>
                  </a:lnTo>
                  <a:lnTo>
                    <a:pt x="3993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77" name="Freeform 1237"/>
            <p:cNvSpPr>
              <a:spLocks/>
            </p:cNvSpPr>
            <p:nvPr/>
          </p:nvSpPr>
          <p:spPr bwMode="auto">
            <a:xfrm>
              <a:off x="3792" y="2645"/>
              <a:ext cx="444" cy="1"/>
            </a:xfrm>
            <a:custGeom>
              <a:avLst/>
              <a:gdLst>
                <a:gd name="T0" fmla="*/ 0 w 3993"/>
                <a:gd name="T1" fmla="*/ 0 h 8"/>
                <a:gd name="T2" fmla="*/ 3981 w 3993"/>
                <a:gd name="T3" fmla="*/ 0 h 8"/>
                <a:gd name="T4" fmla="*/ 3993 w 3993"/>
                <a:gd name="T5" fmla="*/ 8 h 8"/>
                <a:gd name="T6" fmla="*/ 0 w 3993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3" h="8">
                  <a:moveTo>
                    <a:pt x="0" y="0"/>
                  </a:moveTo>
                  <a:lnTo>
                    <a:pt x="3981" y="0"/>
                  </a:lnTo>
                  <a:lnTo>
                    <a:pt x="3993" y="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78" name="Freeform 1238"/>
            <p:cNvSpPr>
              <a:spLocks/>
            </p:cNvSpPr>
            <p:nvPr/>
          </p:nvSpPr>
          <p:spPr bwMode="auto">
            <a:xfrm>
              <a:off x="4284" y="2645"/>
              <a:ext cx="174" cy="1"/>
            </a:xfrm>
            <a:custGeom>
              <a:avLst/>
              <a:gdLst>
                <a:gd name="T0" fmla="*/ 15 w 1569"/>
                <a:gd name="T1" fmla="*/ 0 h 8"/>
                <a:gd name="T2" fmla="*/ 0 w 1569"/>
                <a:gd name="T3" fmla="*/ 8 h 8"/>
                <a:gd name="T4" fmla="*/ 1569 w 1569"/>
                <a:gd name="T5" fmla="*/ 8 h 8"/>
                <a:gd name="T6" fmla="*/ 15 w 1569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69" h="8">
                  <a:moveTo>
                    <a:pt x="15" y="0"/>
                  </a:moveTo>
                  <a:lnTo>
                    <a:pt x="0" y="8"/>
                  </a:lnTo>
                  <a:lnTo>
                    <a:pt x="1569" y="8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79" name="Freeform 1239"/>
            <p:cNvSpPr>
              <a:spLocks/>
            </p:cNvSpPr>
            <p:nvPr/>
          </p:nvSpPr>
          <p:spPr bwMode="auto">
            <a:xfrm>
              <a:off x="4284" y="2645"/>
              <a:ext cx="174" cy="1"/>
            </a:xfrm>
            <a:custGeom>
              <a:avLst/>
              <a:gdLst>
                <a:gd name="T0" fmla="*/ 15 w 1569"/>
                <a:gd name="T1" fmla="*/ 0 h 8"/>
                <a:gd name="T2" fmla="*/ 0 w 1569"/>
                <a:gd name="T3" fmla="*/ 8 h 8"/>
                <a:gd name="T4" fmla="*/ 1569 w 1569"/>
                <a:gd name="T5" fmla="*/ 8 h 8"/>
                <a:gd name="T6" fmla="*/ 15 w 1569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69" h="8">
                  <a:moveTo>
                    <a:pt x="15" y="0"/>
                  </a:moveTo>
                  <a:lnTo>
                    <a:pt x="0" y="8"/>
                  </a:lnTo>
                  <a:lnTo>
                    <a:pt x="1569" y="8"/>
                  </a:lnTo>
                  <a:lnTo>
                    <a:pt x="15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80" name="Freeform 1240"/>
            <p:cNvSpPr>
              <a:spLocks/>
            </p:cNvSpPr>
            <p:nvPr/>
          </p:nvSpPr>
          <p:spPr bwMode="auto">
            <a:xfrm>
              <a:off x="4286" y="2645"/>
              <a:ext cx="172" cy="1"/>
            </a:xfrm>
            <a:custGeom>
              <a:avLst/>
              <a:gdLst>
                <a:gd name="T0" fmla="*/ 0 w 1554"/>
                <a:gd name="T1" fmla="*/ 0 h 8"/>
                <a:gd name="T2" fmla="*/ 1537 w 1554"/>
                <a:gd name="T3" fmla="*/ 0 h 8"/>
                <a:gd name="T4" fmla="*/ 1554 w 1554"/>
                <a:gd name="T5" fmla="*/ 8 h 8"/>
                <a:gd name="T6" fmla="*/ 0 w 1554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54" h="8">
                  <a:moveTo>
                    <a:pt x="0" y="0"/>
                  </a:moveTo>
                  <a:lnTo>
                    <a:pt x="1537" y="0"/>
                  </a:lnTo>
                  <a:lnTo>
                    <a:pt x="1554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81" name="Freeform 1241"/>
            <p:cNvSpPr>
              <a:spLocks/>
            </p:cNvSpPr>
            <p:nvPr/>
          </p:nvSpPr>
          <p:spPr bwMode="auto">
            <a:xfrm>
              <a:off x="4286" y="2645"/>
              <a:ext cx="172" cy="1"/>
            </a:xfrm>
            <a:custGeom>
              <a:avLst/>
              <a:gdLst>
                <a:gd name="T0" fmla="*/ 0 w 1554"/>
                <a:gd name="T1" fmla="*/ 0 h 8"/>
                <a:gd name="T2" fmla="*/ 1537 w 1554"/>
                <a:gd name="T3" fmla="*/ 0 h 8"/>
                <a:gd name="T4" fmla="*/ 1554 w 1554"/>
                <a:gd name="T5" fmla="*/ 8 h 8"/>
                <a:gd name="T6" fmla="*/ 0 w 1554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54" h="8">
                  <a:moveTo>
                    <a:pt x="0" y="0"/>
                  </a:moveTo>
                  <a:lnTo>
                    <a:pt x="1537" y="0"/>
                  </a:lnTo>
                  <a:lnTo>
                    <a:pt x="1554" y="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82" name="Freeform 1242"/>
            <p:cNvSpPr>
              <a:spLocks/>
            </p:cNvSpPr>
            <p:nvPr/>
          </p:nvSpPr>
          <p:spPr bwMode="auto">
            <a:xfrm>
              <a:off x="3784" y="2646"/>
              <a:ext cx="458" cy="4"/>
            </a:xfrm>
            <a:custGeom>
              <a:avLst/>
              <a:gdLst>
                <a:gd name="T0" fmla="*/ 61 w 4117"/>
                <a:gd name="T1" fmla="*/ 0 h 33"/>
                <a:gd name="T2" fmla="*/ 0 w 4117"/>
                <a:gd name="T3" fmla="*/ 33 h 33"/>
                <a:gd name="T4" fmla="*/ 4117 w 4117"/>
                <a:gd name="T5" fmla="*/ 33 h 33"/>
                <a:gd name="T6" fmla="*/ 61 w 4117"/>
                <a:gd name="T7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17" h="33">
                  <a:moveTo>
                    <a:pt x="61" y="0"/>
                  </a:moveTo>
                  <a:lnTo>
                    <a:pt x="0" y="33"/>
                  </a:lnTo>
                  <a:lnTo>
                    <a:pt x="4117" y="33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83" name="Freeform 1243"/>
            <p:cNvSpPr>
              <a:spLocks/>
            </p:cNvSpPr>
            <p:nvPr/>
          </p:nvSpPr>
          <p:spPr bwMode="auto">
            <a:xfrm>
              <a:off x="3784" y="2646"/>
              <a:ext cx="458" cy="4"/>
            </a:xfrm>
            <a:custGeom>
              <a:avLst/>
              <a:gdLst>
                <a:gd name="T0" fmla="*/ 61 w 4117"/>
                <a:gd name="T1" fmla="*/ 0 h 33"/>
                <a:gd name="T2" fmla="*/ 0 w 4117"/>
                <a:gd name="T3" fmla="*/ 33 h 33"/>
                <a:gd name="T4" fmla="*/ 4117 w 4117"/>
                <a:gd name="T5" fmla="*/ 33 h 33"/>
                <a:gd name="T6" fmla="*/ 61 w 4117"/>
                <a:gd name="T7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17" h="33">
                  <a:moveTo>
                    <a:pt x="61" y="0"/>
                  </a:moveTo>
                  <a:lnTo>
                    <a:pt x="0" y="33"/>
                  </a:lnTo>
                  <a:lnTo>
                    <a:pt x="4117" y="33"/>
                  </a:lnTo>
                  <a:lnTo>
                    <a:pt x="61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84" name="Freeform 1244"/>
            <p:cNvSpPr>
              <a:spLocks/>
            </p:cNvSpPr>
            <p:nvPr/>
          </p:nvSpPr>
          <p:spPr bwMode="auto">
            <a:xfrm>
              <a:off x="3791" y="2646"/>
              <a:ext cx="451" cy="4"/>
            </a:xfrm>
            <a:custGeom>
              <a:avLst/>
              <a:gdLst>
                <a:gd name="T0" fmla="*/ 0 w 4056"/>
                <a:gd name="T1" fmla="*/ 0 h 33"/>
                <a:gd name="T2" fmla="*/ 4006 w 4056"/>
                <a:gd name="T3" fmla="*/ 0 h 33"/>
                <a:gd name="T4" fmla="*/ 4056 w 4056"/>
                <a:gd name="T5" fmla="*/ 33 h 33"/>
                <a:gd name="T6" fmla="*/ 0 w 4056"/>
                <a:gd name="T7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56" h="33">
                  <a:moveTo>
                    <a:pt x="0" y="0"/>
                  </a:moveTo>
                  <a:lnTo>
                    <a:pt x="4006" y="0"/>
                  </a:lnTo>
                  <a:lnTo>
                    <a:pt x="4056" y="3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85" name="Freeform 1245"/>
            <p:cNvSpPr>
              <a:spLocks/>
            </p:cNvSpPr>
            <p:nvPr/>
          </p:nvSpPr>
          <p:spPr bwMode="auto">
            <a:xfrm>
              <a:off x="3791" y="2646"/>
              <a:ext cx="451" cy="4"/>
            </a:xfrm>
            <a:custGeom>
              <a:avLst/>
              <a:gdLst>
                <a:gd name="T0" fmla="*/ 0 w 4056"/>
                <a:gd name="T1" fmla="*/ 0 h 33"/>
                <a:gd name="T2" fmla="*/ 4006 w 4056"/>
                <a:gd name="T3" fmla="*/ 0 h 33"/>
                <a:gd name="T4" fmla="*/ 4056 w 4056"/>
                <a:gd name="T5" fmla="*/ 33 h 33"/>
                <a:gd name="T6" fmla="*/ 0 w 4056"/>
                <a:gd name="T7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56" h="33">
                  <a:moveTo>
                    <a:pt x="0" y="0"/>
                  </a:moveTo>
                  <a:lnTo>
                    <a:pt x="4006" y="0"/>
                  </a:lnTo>
                  <a:lnTo>
                    <a:pt x="4056" y="3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86" name="Freeform 1246"/>
            <p:cNvSpPr>
              <a:spLocks/>
            </p:cNvSpPr>
            <p:nvPr/>
          </p:nvSpPr>
          <p:spPr bwMode="auto">
            <a:xfrm>
              <a:off x="4277" y="2646"/>
              <a:ext cx="187" cy="4"/>
            </a:xfrm>
            <a:custGeom>
              <a:avLst/>
              <a:gdLst>
                <a:gd name="T0" fmla="*/ 61 w 1681"/>
                <a:gd name="T1" fmla="*/ 0 h 33"/>
                <a:gd name="T2" fmla="*/ 0 w 1681"/>
                <a:gd name="T3" fmla="*/ 33 h 33"/>
                <a:gd name="T4" fmla="*/ 1681 w 1681"/>
                <a:gd name="T5" fmla="*/ 33 h 33"/>
                <a:gd name="T6" fmla="*/ 61 w 1681"/>
                <a:gd name="T7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81" h="33">
                  <a:moveTo>
                    <a:pt x="61" y="0"/>
                  </a:moveTo>
                  <a:lnTo>
                    <a:pt x="0" y="33"/>
                  </a:lnTo>
                  <a:lnTo>
                    <a:pt x="1681" y="33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87" name="Freeform 1247"/>
            <p:cNvSpPr>
              <a:spLocks/>
            </p:cNvSpPr>
            <p:nvPr/>
          </p:nvSpPr>
          <p:spPr bwMode="auto">
            <a:xfrm>
              <a:off x="4277" y="2646"/>
              <a:ext cx="187" cy="4"/>
            </a:xfrm>
            <a:custGeom>
              <a:avLst/>
              <a:gdLst>
                <a:gd name="T0" fmla="*/ 61 w 1681"/>
                <a:gd name="T1" fmla="*/ 0 h 33"/>
                <a:gd name="T2" fmla="*/ 0 w 1681"/>
                <a:gd name="T3" fmla="*/ 33 h 33"/>
                <a:gd name="T4" fmla="*/ 1681 w 1681"/>
                <a:gd name="T5" fmla="*/ 33 h 33"/>
                <a:gd name="T6" fmla="*/ 61 w 1681"/>
                <a:gd name="T7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81" h="33">
                  <a:moveTo>
                    <a:pt x="61" y="0"/>
                  </a:moveTo>
                  <a:lnTo>
                    <a:pt x="0" y="33"/>
                  </a:lnTo>
                  <a:lnTo>
                    <a:pt x="1681" y="33"/>
                  </a:lnTo>
                  <a:lnTo>
                    <a:pt x="61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88" name="Freeform 1248"/>
            <p:cNvSpPr>
              <a:spLocks/>
            </p:cNvSpPr>
            <p:nvPr/>
          </p:nvSpPr>
          <p:spPr bwMode="auto">
            <a:xfrm>
              <a:off x="4284" y="2646"/>
              <a:ext cx="180" cy="4"/>
            </a:xfrm>
            <a:custGeom>
              <a:avLst/>
              <a:gdLst>
                <a:gd name="T0" fmla="*/ 0 w 1620"/>
                <a:gd name="T1" fmla="*/ 0 h 33"/>
                <a:gd name="T2" fmla="*/ 1569 w 1620"/>
                <a:gd name="T3" fmla="*/ 0 h 33"/>
                <a:gd name="T4" fmla="*/ 1620 w 1620"/>
                <a:gd name="T5" fmla="*/ 33 h 33"/>
                <a:gd name="T6" fmla="*/ 0 w 1620"/>
                <a:gd name="T7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20" h="33">
                  <a:moveTo>
                    <a:pt x="0" y="0"/>
                  </a:moveTo>
                  <a:lnTo>
                    <a:pt x="1569" y="0"/>
                  </a:lnTo>
                  <a:lnTo>
                    <a:pt x="1620" y="3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89" name="Freeform 1249"/>
            <p:cNvSpPr>
              <a:spLocks/>
            </p:cNvSpPr>
            <p:nvPr/>
          </p:nvSpPr>
          <p:spPr bwMode="auto">
            <a:xfrm>
              <a:off x="4284" y="2646"/>
              <a:ext cx="180" cy="4"/>
            </a:xfrm>
            <a:custGeom>
              <a:avLst/>
              <a:gdLst>
                <a:gd name="T0" fmla="*/ 0 w 1620"/>
                <a:gd name="T1" fmla="*/ 0 h 33"/>
                <a:gd name="T2" fmla="*/ 1569 w 1620"/>
                <a:gd name="T3" fmla="*/ 0 h 33"/>
                <a:gd name="T4" fmla="*/ 1620 w 1620"/>
                <a:gd name="T5" fmla="*/ 33 h 33"/>
                <a:gd name="T6" fmla="*/ 0 w 1620"/>
                <a:gd name="T7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20" h="33">
                  <a:moveTo>
                    <a:pt x="0" y="0"/>
                  </a:moveTo>
                  <a:lnTo>
                    <a:pt x="1569" y="0"/>
                  </a:lnTo>
                  <a:lnTo>
                    <a:pt x="1620" y="3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90" name="Freeform 1250"/>
            <p:cNvSpPr>
              <a:spLocks/>
            </p:cNvSpPr>
            <p:nvPr/>
          </p:nvSpPr>
          <p:spPr bwMode="auto">
            <a:xfrm>
              <a:off x="3773" y="2650"/>
              <a:ext cx="478" cy="6"/>
            </a:xfrm>
            <a:custGeom>
              <a:avLst/>
              <a:gdLst>
                <a:gd name="T0" fmla="*/ 100 w 4304"/>
                <a:gd name="T1" fmla="*/ 0 h 56"/>
                <a:gd name="T2" fmla="*/ 0 w 4304"/>
                <a:gd name="T3" fmla="*/ 56 h 56"/>
                <a:gd name="T4" fmla="*/ 4304 w 4304"/>
                <a:gd name="T5" fmla="*/ 56 h 56"/>
                <a:gd name="T6" fmla="*/ 100 w 4304"/>
                <a:gd name="T7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04" h="56">
                  <a:moveTo>
                    <a:pt x="100" y="0"/>
                  </a:moveTo>
                  <a:lnTo>
                    <a:pt x="0" y="56"/>
                  </a:lnTo>
                  <a:lnTo>
                    <a:pt x="4304" y="56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91" name="Freeform 1251"/>
            <p:cNvSpPr>
              <a:spLocks/>
            </p:cNvSpPr>
            <p:nvPr/>
          </p:nvSpPr>
          <p:spPr bwMode="auto">
            <a:xfrm>
              <a:off x="3773" y="2650"/>
              <a:ext cx="478" cy="6"/>
            </a:xfrm>
            <a:custGeom>
              <a:avLst/>
              <a:gdLst>
                <a:gd name="T0" fmla="*/ 100 w 4304"/>
                <a:gd name="T1" fmla="*/ 0 h 56"/>
                <a:gd name="T2" fmla="*/ 0 w 4304"/>
                <a:gd name="T3" fmla="*/ 56 h 56"/>
                <a:gd name="T4" fmla="*/ 4304 w 4304"/>
                <a:gd name="T5" fmla="*/ 56 h 56"/>
                <a:gd name="T6" fmla="*/ 100 w 4304"/>
                <a:gd name="T7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04" h="56">
                  <a:moveTo>
                    <a:pt x="100" y="0"/>
                  </a:moveTo>
                  <a:lnTo>
                    <a:pt x="0" y="56"/>
                  </a:lnTo>
                  <a:lnTo>
                    <a:pt x="4304" y="56"/>
                  </a:lnTo>
                  <a:lnTo>
                    <a:pt x="10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92" name="Freeform 1252"/>
            <p:cNvSpPr>
              <a:spLocks/>
            </p:cNvSpPr>
            <p:nvPr/>
          </p:nvSpPr>
          <p:spPr bwMode="auto">
            <a:xfrm>
              <a:off x="3784" y="2650"/>
              <a:ext cx="467" cy="6"/>
            </a:xfrm>
            <a:custGeom>
              <a:avLst/>
              <a:gdLst>
                <a:gd name="T0" fmla="*/ 0 w 4204"/>
                <a:gd name="T1" fmla="*/ 0 h 56"/>
                <a:gd name="T2" fmla="*/ 4117 w 4204"/>
                <a:gd name="T3" fmla="*/ 0 h 56"/>
                <a:gd name="T4" fmla="*/ 4204 w 4204"/>
                <a:gd name="T5" fmla="*/ 56 h 56"/>
                <a:gd name="T6" fmla="*/ 0 w 4204"/>
                <a:gd name="T7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04" h="56">
                  <a:moveTo>
                    <a:pt x="0" y="0"/>
                  </a:moveTo>
                  <a:lnTo>
                    <a:pt x="4117" y="0"/>
                  </a:lnTo>
                  <a:lnTo>
                    <a:pt x="4204" y="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93" name="Freeform 1253"/>
            <p:cNvSpPr>
              <a:spLocks/>
            </p:cNvSpPr>
            <p:nvPr/>
          </p:nvSpPr>
          <p:spPr bwMode="auto">
            <a:xfrm>
              <a:off x="3784" y="2650"/>
              <a:ext cx="467" cy="6"/>
            </a:xfrm>
            <a:custGeom>
              <a:avLst/>
              <a:gdLst>
                <a:gd name="T0" fmla="*/ 0 w 4204"/>
                <a:gd name="T1" fmla="*/ 0 h 56"/>
                <a:gd name="T2" fmla="*/ 4117 w 4204"/>
                <a:gd name="T3" fmla="*/ 0 h 56"/>
                <a:gd name="T4" fmla="*/ 4204 w 4204"/>
                <a:gd name="T5" fmla="*/ 56 h 56"/>
                <a:gd name="T6" fmla="*/ 0 w 4204"/>
                <a:gd name="T7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04" h="56">
                  <a:moveTo>
                    <a:pt x="0" y="0"/>
                  </a:moveTo>
                  <a:lnTo>
                    <a:pt x="4117" y="0"/>
                  </a:lnTo>
                  <a:lnTo>
                    <a:pt x="4204" y="5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94" name="Freeform 1254"/>
            <p:cNvSpPr>
              <a:spLocks/>
            </p:cNvSpPr>
            <p:nvPr/>
          </p:nvSpPr>
          <p:spPr bwMode="auto">
            <a:xfrm>
              <a:off x="4268" y="2650"/>
              <a:ext cx="206" cy="6"/>
            </a:xfrm>
            <a:custGeom>
              <a:avLst/>
              <a:gdLst>
                <a:gd name="T0" fmla="*/ 80 w 1847"/>
                <a:gd name="T1" fmla="*/ 0 h 56"/>
                <a:gd name="T2" fmla="*/ 0 w 1847"/>
                <a:gd name="T3" fmla="*/ 56 h 56"/>
                <a:gd name="T4" fmla="*/ 1847 w 1847"/>
                <a:gd name="T5" fmla="*/ 56 h 56"/>
                <a:gd name="T6" fmla="*/ 80 w 1847"/>
                <a:gd name="T7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47" h="56">
                  <a:moveTo>
                    <a:pt x="80" y="0"/>
                  </a:moveTo>
                  <a:lnTo>
                    <a:pt x="0" y="56"/>
                  </a:lnTo>
                  <a:lnTo>
                    <a:pt x="1847" y="56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95" name="Freeform 1255"/>
            <p:cNvSpPr>
              <a:spLocks/>
            </p:cNvSpPr>
            <p:nvPr/>
          </p:nvSpPr>
          <p:spPr bwMode="auto">
            <a:xfrm>
              <a:off x="4268" y="2650"/>
              <a:ext cx="206" cy="6"/>
            </a:xfrm>
            <a:custGeom>
              <a:avLst/>
              <a:gdLst>
                <a:gd name="T0" fmla="*/ 80 w 1847"/>
                <a:gd name="T1" fmla="*/ 0 h 56"/>
                <a:gd name="T2" fmla="*/ 0 w 1847"/>
                <a:gd name="T3" fmla="*/ 56 h 56"/>
                <a:gd name="T4" fmla="*/ 1847 w 1847"/>
                <a:gd name="T5" fmla="*/ 56 h 56"/>
                <a:gd name="T6" fmla="*/ 80 w 1847"/>
                <a:gd name="T7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47" h="56">
                  <a:moveTo>
                    <a:pt x="80" y="0"/>
                  </a:moveTo>
                  <a:lnTo>
                    <a:pt x="0" y="56"/>
                  </a:lnTo>
                  <a:lnTo>
                    <a:pt x="1847" y="56"/>
                  </a:lnTo>
                  <a:lnTo>
                    <a:pt x="8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96" name="Freeform 1256"/>
            <p:cNvSpPr>
              <a:spLocks/>
            </p:cNvSpPr>
            <p:nvPr/>
          </p:nvSpPr>
          <p:spPr bwMode="auto">
            <a:xfrm>
              <a:off x="4277" y="2650"/>
              <a:ext cx="197" cy="6"/>
            </a:xfrm>
            <a:custGeom>
              <a:avLst/>
              <a:gdLst>
                <a:gd name="T0" fmla="*/ 0 w 1767"/>
                <a:gd name="T1" fmla="*/ 0 h 56"/>
                <a:gd name="T2" fmla="*/ 1681 w 1767"/>
                <a:gd name="T3" fmla="*/ 0 h 56"/>
                <a:gd name="T4" fmla="*/ 1767 w 1767"/>
                <a:gd name="T5" fmla="*/ 56 h 56"/>
                <a:gd name="T6" fmla="*/ 0 w 1767"/>
                <a:gd name="T7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67" h="56">
                  <a:moveTo>
                    <a:pt x="0" y="0"/>
                  </a:moveTo>
                  <a:lnTo>
                    <a:pt x="1681" y="0"/>
                  </a:lnTo>
                  <a:lnTo>
                    <a:pt x="1767" y="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97" name="Freeform 1257"/>
            <p:cNvSpPr>
              <a:spLocks/>
            </p:cNvSpPr>
            <p:nvPr/>
          </p:nvSpPr>
          <p:spPr bwMode="auto">
            <a:xfrm>
              <a:off x="4277" y="2650"/>
              <a:ext cx="197" cy="6"/>
            </a:xfrm>
            <a:custGeom>
              <a:avLst/>
              <a:gdLst>
                <a:gd name="T0" fmla="*/ 0 w 1767"/>
                <a:gd name="T1" fmla="*/ 0 h 56"/>
                <a:gd name="T2" fmla="*/ 1681 w 1767"/>
                <a:gd name="T3" fmla="*/ 0 h 56"/>
                <a:gd name="T4" fmla="*/ 1767 w 1767"/>
                <a:gd name="T5" fmla="*/ 56 h 56"/>
                <a:gd name="T6" fmla="*/ 0 w 1767"/>
                <a:gd name="T7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67" h="56">
                  <a:moveTo>
                    <a:pt x="0" y="0"/>
                  </a:moveTo>
                  <a:lnTo>
                    <a:pt x="1681" y="0"/>
                  </a:lnTo>
                  <a:lnTo>
                    <a:pt x="1767" y="5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98" name="Freeform 1258"/>
            <p:cNvSpPr>
              <a:spLocks/>
            </p:cNvSpPr>
            <p:nvPr/>
          </p:nvSpPr>
          <p:spPr bwMode="auto">
            <a:xfrm>
              <a:off x="3771" y="2656"/>
              <a:ext cx="482" cy="2"/>
            </a:xfrm>
            <a:custGeom>
              <a:avLst/>
              <a:gdLst>
                <a:gd name="T0" fmla="*/ 18 w 4341"/>
                <a:gd name="T1" fmla="*/ 0 h 13"/>
                <a:gd name="T2" fmla="*/ 0 w 4341"/>
                <a:gd name="T3" fmla="*/ 13 h 13"/>
                <a:gd name="T4" fmla="*/ 4341 w 4341"/>
                <a:gd name="T5" fmla="*/ 13 h 13"/>
                <a:gd name="T6" fmla="*/ 18 w 4341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41" h="13">
                  <a:moveTo>
                    <a:pt x="18" y="0"/>
                  </a:moveTo>
                  <a:lnTo>
                    <a:pt x="0" y="13"/>
                  </a:lnTo>
                  <a:lnTo>
                    <a:pt x="4341" y="13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99" name="Freeform 1259"/>
            <p:cNvSpPr>
              <a:spLocks/>
            </p:cNvSpPr>
            <p:nvPr/>
          </p:nvSpPr>
          <p:spPr bwMode="auto">
            <a:xfrm>
              <a:off x="3771" y="2656"/>
              <a:ext cx="482" cy="2"/>
            </a:xfrm>
            <a:custGeom>
              <a:avLst/>
              <a:gdLst>
                <a:gd name="T0" fmla="*/ 18 w 4341"/>
                <a:gd name="T1" fmla="*/ 0 h 13"/>
                <a:gd name="T2" fmla="*/ 0 w 4341"/>
                <a:gd name="T3" fmla="*/ 13 h 13"/>
                <a:gd name="T4" fmla="*/ 4341 w 4341"/>
                <a:gd name="T5" fmla="*/ 13 h 13"/>
                <a:gd name="T6" fmla="*/ 18 w 4341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41" h="13">
                  <a:moveTo>
                    <a:pt x="18" y="0"/>
                  </a:moveTo>
                  <a:lnTo>
                    <a:pt x="0" y="13"/>
                  </a:lnTo>
                  <a:lnTo>
                    <a:pt x="4341" y="13"/>
                  </a:lnTo>
                  <a:lnTo>
                    <a:pt x="18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00" name="Freeform 1260"/>
            <p:cNvSpPr>
              <a:spLocks/>
            </p:cNvSpPr>
            <p:nvPr/>
          </p:nvSpPr>
          <p:spPr bwMode="auto">
            <a:xfrm>
              <a:off x="3773" y="2656"/>
              <a:ext cx="480" cy="2"/>
            </a:xfrm>
            <a:custGeom>
              <a:avLst/>
              <a:gdLst>
                <a:gd name="T0" fmla="*/ 0 w 4323"/>
                <a:gd name="T1" fmla="*/ 0 h 13"/>
                <a:gd name="T2" fmla="*/ 4304 w 4323"/>
                <a:gd name="T3" fmla="*/ 0 h 13"/>
                <a:gd name="T4" fmla="*/ 4323 w 4323"/>
                <a:gd name="T5" fmla="*/ 13 h 13"/>
                <a:gd name="T6" fmla="*/ 0 w 4323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23" h="13">
                  <a:moveTo>
                    <a:pt x="0" y="0"/>
                  </a:moveTo>
                  <a:lnTo>
                    <a:pt x="4304" y="0"/>
                  </a:lnTo>
                  <a:lnTo>
                    <a:pt x="4323" y="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01" name="Freeform 1261"/>
            <p:cNvSpPr>
              <a:spLocks/>
            </p:cNvSpPr>
            <p:nvPr/>
          </p:nvSpPr>
          <p:spPr bwMode="auto">
            <a:xfrm>
              <a:off x="3773" y="2656"/>
              <a:ext cx="480" cy="2"/>
            </a:xfrm>
            <a:custGeom>
              <a:avLst/>
              <a:gdLst>
                <a:gd name="T0" fmla="*/ 0 w 4323"/>
                <a:gd name="T1" fmla="*/ 0 h 13"/>
                <a:gd name="T2" fmla="*/ 4304 w 4323"/>
                <a:gd name="T3" fmla="*/ 0 h 13"/>
                <a:gd name="T4" fmla="*/ 4323 w 4323"/>
                <a:gd name="T5" fmla="*/ 13 h 13"/>
                <a:gd name="T6" fmla="*/ 0 w 4323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23" h="13">
                  <a:moveTo>
                    <a:pt x="0" y="0"/>
                  </a:moveTo>
                  <a:lnTo>
                    <a:pt x="4304" y="0"/>
                  </a:lnTo>
                  <a:lnTo>
                    <a:pt x="4323" y="1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02" name="Freeform 1262"/>
            <p:cNvSpPr>
              <a:spLocks/>
            </p:cNvSpPr>
            <p:nvPr/>
          </p:nvSpPr>
          <p:spPr bwMode="auto">
            <a:xfrm>
              <a:off x="4266" y="2656"/>
              <a:ext cx="210" cy="2"/>
            </a:xfrm>
            <a:custGeom>
              <a:avLst/>
              <a:gdLst>
                <a:gd name="T0" fmla="*/ 18 w 1886"/>
                <a:gd name="T1" fmla="*/ 0 h 13"/>
                <a:gd name="T2" fmla="*/ 0 w 1886"/>
                <a:gd name="T3" fmla="*/ 13 h 13"/>
                <a:gd name="T4" fmla="*/ 1886 w 1886"/>
                <a:gd name="T5" fmla="*/ 13 h 13"/>
                <a:gd name="T6" fmla="*/ 18 w 1886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86" h="13">
                  <a:moveTo>
                    <a:pt x="18" y="0"/>
                  </a:moveTo>
                  <a:lnTo>
                    <a:pt x="0" y="13"/>
                  </a:lnTo>
                  <a:lnTo>
                    <a:pt x="1886" y="13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03" name="Freeform 1263"/>
            <p:cNvSpPr>
              <a:spLocks/>
            </p:cNvSpPr>
            <p:nvPr/>
          </p:nvSpPr>
          <p:spPr bwMode="auto">
            <a:xfrm>
              <a:off x="4266" y="2656"/>
              <a:ext cx="210" cy="2"/>
            </a:xfrm>
            <a:custGeom>
              <a:avLst/>
              <a:gdLst>
                <a:gd name="T0" fmla="*/ 18 w 1886"/>
                <a:gd name="T1" fmla="*/ 0 h 13"/>
                <a:gd name="T2" fmla="*/ 0 w 1886"/>
                <a:gd name="T3" fmla="*/ 13 h 13"/>
                <a:gd name="T4" fmla="*/ 1886 w 1886"/>
                <a:gd name="T5" fmla="*/ 13 h 13"/>
                <a:gd name="T6" fmla="*/ 18 w 1886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86" h="13">
                  <a:moveTo>
                    <a:pt x="18" y="0"/>
                  </a:moveTo>
                  <a:lnTo>
                    <a:pt x="0" y="13"/>
                  </a:lnTo>
                  <a:lnTo>
                    <a:pt x="1886" y="13"/>
                  </a:lnTo>
                  <a:lnTo>
                    <a:pt x="18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04" name="Freeform 1264"/>
            <p:cNvSpPr>
              <a:spLocks/>
            </p:cNvSpPr>
            <p:nvPr/>
          </p:nvSpPr>
          <p:spPr bwMode="auto">
            <a:xfrm>
              <a:off x="4268" y="2656"/>
              <a:ext cx="208" cy="2"/>
            </a:xfrm>
            <a:custGeom>
              <a:avLst/>
              <a:gdLst>
                <a:gd name="T0" fmla="*/ 0 w 1868"/>
                <a:gd name="T1" fmla="*/ 0 h 13"/>
                <a:gd name="T2" fmla="*/ 1847 w 1868"/>
                <a:gd name="T3" fmla="*/ 0 h 13"/>
                <a:gd name="T4" fmla="*/ 1868 w 1868"/>
                <a:gd name="T5" fmla="*/ 13 h 13"/>
                <a:gd name="T6" fmla="*/ 0 w 1868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68" h="13">
                  <a:moveTo>
                    <a:pt x="0" y="0"/>
                  </a:moveTo>
                  <a:lnTo>
                    <a:pt x="1847" y="0"/>
                  </a:lnTo>
                  <a:lnTo>
                    <a:pt x="1868" y="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05" name="Freeform 1265"/>
            <p:cNvSpPr>
              <a:spLocks/>
            </p:cNvSpPr>
            <p:nvPr/>
          </p:nvSpPr>
          <p:spPr bwMode="auto">
            <a:xfrm>
              <a:off x="4268" y="2656"/>
              <a:ext cx="208" cy="2"/>
            </a:xfrm>
            <a:custGeom>
              <a:avLst/>
              <a:gdLst>
                <a:gd name="T0" fmla="*/ 0 w 1868"/>
                <a:gd name="T1" fmla="*/ 0 h 13"/>
                <a:gd name="T2" fmla="*/ 1847 w 1868"/>
                <a:gd name="T3" fmla="*/ 0 h 13"/>
                <a:gd name="T4" fmla="*/ 1868 w 1868"/>
                <a:gd name="T5" fmla="*/ 13 h 13"/>
                <a:gd name="T6" fmla="*/ 0 w 1868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68" h="13">
                  <a:moveTo>
                    <a:pt x="0" y="0"/>
                  </a:moveTo>
                  <a:lnTo>
                    <a:pt x="1847" y="0"/>
                  </a:lnTo>
                  <a:lnTo>
                    <a:pt x="1868" y="1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06" name="Freeform 1266"/>
            <p:cNvSpPr>
              <a:spLocks/>
            </p:cNvSpPr>
            <p:nvPr/>
          </p:nvSpPr>
          <p:spPr bwMode="auto">
            <a:xfrm>
              <a:off x="3765" y="2658"/>
              <a:ext cx="495" cy="4"/>
            </a:xfrm>
            <a:custGeom>
              <a:avLst/>
              <a:gdLst>
                <a:gd name="T0" fmla="*/ 58 w 4459"/>
                <a:gd name="T1" fmla="*/ 0 h 39"/>
                <a:gd name="T2" fmla="*/ 0 w 4459"/>
                <a:gd name="T3" fmla="*/ 39 h 39"/>
                <a:gd name="T4" fmla="*/ 4459 w 4459"/>
                <a:gd name="T5" fmla="*/ 39 h 39"/>
                <a:gd name="T6" fmla="*/ 58 w 4459"/>
                <a:gd name="T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59" h="39">
                  <a:moveTo>
                    <a:pt x="58" y="0"/>
                  </a:moveTo>
                  <a:lnTo>
                    <a:pt x="0" y="39"/>
                  </a:lnTo>
                  <a:lnTo>
                    <a:pt x="4459" y="39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07" name="Freeform 1267"/>
            <p:cNvSpPr>
              <a:spLocks/>
            </p:cNvSpPr>
            <p:nvPr/>
          </p:nvSpPr>
          <p:spPr bwMode="auto">
            <a:xfrm>
              <a:off x="3765" y="2658"/>
              <a:ext cx="495" cy="4"/>
            </a:xfrm>
            <a:custGeom>
              <a:avLst/>
              <a:gdLst>
                <a:gd name="T0" fmla="*/ 58 w 4459"/>
                <a:gd name="T1" fmla="*/ 0 h 39"/>
                <a:gd name="T2" fmla="*/ 0 w 4459"/>
                <a:gd name="T3" fmla="*/ 39 h 39"/>
                <a:gd name="T4" fmla="*/ 4459 w 4459"/>
                <a:gd name="T5" fmla="*/ 39 h 39"/>
                <a:gd name="T6" fmla="*/ 58 w 4459"/>
                <a:gd name="T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59" h="39">
                  <a:moveTo>
                    <a:pt x="58" y="0"/>
                  </a:moveTo>
                  <a:lnTo>
                    <a:pt x="0" y="39"/>
                  </a:lnTo>
                  <a:lnTo>
                    <a:pt x="4459" y="39"/>
                  </a:lnTo>
                  <a:lnTo>
                    <a:pt x="58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08" name="Freeform 1268"/>
            <p:cNvSpPr>
              <a:spLocks/>
            </p:cNvSpPr>
            <p:nvPr/>
          </p:nvSpPr>
          <p:spPr bwMode="auto">
            <a:xfrm>
              <a:off x="3771" y="2658"/>
              <a:ext cx="489" cy="4"/>
            </a:xfrm>
            <a:custGeom>
              <a:avLst/>
              <a:gdLst>
                <a:gd name="T0" fmla="*/ 0 w 4401"/>
                <a:gd name="T1" fmla="*/ 0 h 39"/>
                <a:gd name="T2" fmla="*/ 4341 w 4401"/>
                <a:gd name="T3" fmla="*/ 0 h 39"/>
                <a:gd name="T4" fmla="*/ 4401 w 4401"/>
                <a:gd name="T5" fmla="*/ 39 h 39"/>
                <a:gd name="T6" fmla="*/ 0 w 4401"/>
                <a:gd name="T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01" h="39">
                  <a:moveTo>
                    <a:pt x="0" y="0"/>
                  </a:moveTo>
                  <a:lnTo>
                    <a:pt x="4341" y="0"/>
                  </a:lnTo>
                  <a:lnTo>
                    <a:pt x="4401" y="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09" name="Freeform 1269"/>
            <p:cNvSpPr>
              <a:spLocks/>
            </p:cNvSpPr>
            <p:nvPr/>
          </p:nvSpPr>
          <p:spPr bwMode="auto">
            <a:xfrm>
              <a:off x="3771" y="2658"/>
              <a:ext cx="489" cy="4"/>
            </a:xfrm>
            <a:custGeom>
              <a:avLst/>
              <a:gdLst>
                <a:gd name="T0" fmla="*/ 0 w 4401"/>
                <a:gd name="T1" fmla="*/ 0 h 39"/>
                <a:gd name="T2" fmla="*/ 4341 w 4401"/>
                <a:gd name="T3" fmla="*/ 0 h 39"/>
                <a:gd name="T4" fmla="*/ 4401 w 4401"/>
                <a:gd name="T5" fmla="*/ 39 h 39"/>
                <a:gd name="T6" fmla="*/ 0 w 4401"/>
                <a:gd name="T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01" h="39">
                  <a:moveTo>
                    <a:pt x="0" y="0"/>
                  </a:moveTo>
                  <a:lnTo>
                    <a:pt x="4341" y="0"/>
                  </a:lnTo>
                  <a:lnTo>
                    <a:pt x="4401" y="3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10" name="Freeform 1270"/>
            <p:cNvSpPr>
              <a:spLocks/>
            </p:cNvSpPr>
            <p:nvPr/>
          </p:nvSpPr>
          <p:spPr bwMode="auto">
            <a:xfrm>
              <a:off x="4260" y="2658"/>
              <a:ext cx="221" cy="4"/>
            </a:xfrm>
            <a:custGeom>
              <a:avLst/>
              <a:gdLst>
                <a:gd name="T0" fmla="*/ 56 w 1990"/>
                <a:gd name="T1" fmla="*/ 0 h 39"/>
                <a:gd name="T2" fmla="*/ 0 w 1990"/>
                <a:gd name="T3" fmla="*/ 39 h 39"/>
                <a:gd name="T4" fmla="*/ 1990 w 1990"/>
                <a:gd name="T5" fmla="*/ 39 h 39"/>
                <a:gd name="T6" fmla="*/ 56 w 1990"/>
                <a:gd name="T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90" h="39">
                  <a:moveTo>
                    <a:pt x="56" y="0"/>
                  </a:moveTo>
                  <a:lnTo>
                    <a:pt x="0" y="39"/>
                  </a:lnTo>
                  <a:lnTo>
                    <a:pt x="1990" y="39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11" name="Freeform 1271"/>
            <p:cNvSpPr>
              <a:spLocks/>
            </p:cNvSpPr>
            <p:nvPr/>
          </p:nvSpPr>
          <p:spPr bwMode="auto">
            <a:xfrm>
              <a:off x="4260" y="2658"/>
              <a:ext cx="221" cy="4"/>
            </a:xfrm>
            <a:custGeom>
              <a:avLst/>
              <a:gdLst>
                <a:gd name="T0" fmla="*/ 56 w 1990"/>
                <a:gd name="T1" fmla="*/ 0 h 39"/>
                <a:gd name="T2" fmla="*/ 0 w 1990"/>
                <a:gd name="T3" fmla="*/ 39 h 39"/>
                <a:gd name="T4" fmla="*/ 1990 w 1990"/>
                <a:gd name="T5" fmla="*/ 39 h 39"/>
                <a:gd name="T6" fmla="*/ 56 w 1990"/>
                <a:gd name="T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90" h="39">
                  <a:moveTo>
                    <a:pt x="56" y="0"/>
                  </a:moveTo>
                  <a:lnTo>
                    <a:pt x="0" y="39"/>
                  </a:lnTo>
                  <a:lnTo>
                    <a:pt x="1990" y="39"/>
                  </a:lnTo>
                  <a:lnTo>
                    <a:pt x="56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12" name="Freeform 1272"/>
            <p:cNvSpPr>
              <a:spLocks/>
            </p:cNvSpPr>
            <p:nvPr/>
          </p:nvSpPr>
          <p:spPr bwMode="auto">
            <a:xfrm>
              <a:off x="4266" y="2658"/>
              <a:ext cx="215" cy="4"/>
            </a:xfrm>
            <a:custGeom>
              <a:avLst/>
              <a:gdLst>
                <a:gd name="T0" fmla="*/ 0 w 1934"/>
                <a:gd name="T1" fmla="*/ 0 h 39"/>
                <a:gd name="T2" fmla="*/ 1886 w 1934"/>
                <a:gd name="T3" fmla="*/ 0 h 39"/>
                <a:gd name="T4" fmla="*/ 1934 w 1934"/>
                <a:gd name="T5" fmla="*/ 39 h 39"/>
                <a:gd name="T6" fmla="*/ 0 w 1934"/>
                <a:gd name="T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34" h="39">
                  <a:moveTo>
                    <a:pt x="0" y="0"/>
                  </a:moveTo>
                  <a:lnTo>
                    <a:pt x="1886" y="0"/>
                  </a:lnTo>
                  <a:lnTo>
                    <a:pt x="1934" y="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13" name="Freeform 1273"/>
            <p:cNvSpPr>
              <a:spLocks/>
            </p:cNvSpPr>
            <p:nvPr/>
          </p:nvSpPr>
          <p:spPr bwMode="auto">
            <a:xfrm>
              <a:off x="4266" y="2658"/>
              <a:ext cx="215" cy="4"/>
            </a:xfrm>
            <a:custGeom>
              <a:avLst/>
              <a:gdLst>
                <a:gd name="T0" fmla="*/ 0 w 1934"/>
                <a:gd name="T1" fmla="*/ 0 h 39"/>
                <a:gd name="T2" fmla="*/ 1886 w 1934"/>
                <a:gd name="T3" fmla="*/ 0 h 39"/>
                <a:gd name="T4" fmla="*/ 1934 w 1934"/>
                <a:gd name="T5" fmla="*/ 39 h 39"/>
                <a:gd name="T6" fmla="*/ 0 w 1934"/>
                <a:gd name="T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34" h="39">
                  <a:moveTo>
                    <a:pt x="0" y="0"/>
                  </a:moveTo>
                  <a:lnTo>
                    <a:pt x="1886" y="0"/>
                  </a:lnTo>
                  <a:lnTo>
                    <a:pt x="1934" y="3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14" name="Freeform 1274"/>
            <p:cNvSpPr>
              <a:spLocks/>
            </p:cNvSpPr>
            <p:nvPr/>
          </p:nvSpPr>
          <p:spPr bwMode="auto">
            <a:xfrm>
              <a:off x="3755" y="2662"/>
              <a:ext cx="734" cy="7"/>
            </a:xfrm>
            <a:custGeom>
              <a:avLst/>
              <a:gdLst>
                <a:gd name="T0" fmla="*/ 88 w 6611"/>
                <a:gd name="T1" fmla="*/ 0 h 62"/>
                <a:gd name="T2" fmla="*/ 0 w 6611"/>
                <a:gd name="T3" fmla="*/ 62 h 62"/>
                <a:gd name="T4" fmla="*/ 6611 w 6611"/>
                <a:gd name="T5" fmla="*/ 62 h 62"/>
                <a:gd name="T6" fmla="*/ 88 w 6611"/>
                <a:gd name="T7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11" h="62">
                  <a:moveTo>
                    <a:pt x="88" y="0"/>
                  </a:moveTo>
                  <a:lnTo>
                    <a:pt x="0" y="62"/>
                  </a:lnTo>
                  <a:lnTo>
                    <a:pt x="6611" y="62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15" name="Freeform 1275"/>
            <p:cNvSpPr>
              <a:spLocks/>
            </p:cNvSpPr>
            <p:nvPr/>
          </p:nvSpPr>
          <p:spPr bwMode="auto">
            <a:xfrm>
              <a:off x="3755" y="2662"/>
              <a:ext cx="734" cy="7"/>
            </a:xfrm>
            <a:custGeom>
              <a:avLst/>
              <a:gdLst>
                <a:gd name="T0" fmla="*/ 88 w 6611"/>
                <a:gd name="T1" fmla="*/ 0 h 62"/>
                <a:gd name="T2" fmla="*/ 0 w 6611"/>
                <a:gd name="T3" fmla="*/ 62 h 62"/>
                <a:gd name="T4" fmla="*/ 6611 w 6611"/>
                <a:gd name="T5" fmla="*/ 62 h 62"/>
                <a:gd name="T6" fmla="*/ 88 w 6611"/>
                <a:gd name="T7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11" h="62">
                  <a:moveTo>
                    <a:pt x="88" y="0"/>
                  </a:moveTo>
                  <a:lnTo>
                    <a:pt x="0" y="62"/>
                  </a:lnTo>
                  <a:lnTo>
                    <a:pt x="6611" y="62"/>
                  </a:lnTo>
                  <a:lnTo>
                    <a:pt x="88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16" name="Freeform 1276"/>
            <p:cNvSpPr>
              <a:spLocks/>
            </p:cNvSpPr>
            <p:nvPr/>
          </p:nvSpPr>
          <p:spPr bwMode="auto">
            <a:xfrm>
              <a:off x="3765" y="2662"/>
              <a:ext cx="724" cy="7"/>
            </a:xfrm>
            <a:custGeom>
              <a:avLst/>
              <a:gdLst>
                <a:gd name="T0" fmla="*/ 0 w 6523"/>
                <a:gd name="T1" fmla="*/ 0 h 62"/>
                <a:gd name="T2" fmla="*/ 6449 w 6523"/>
                <a:gd name="T3" fmla="*/ 0 h 62"/>
                <a:gd name="T4" fmla="*/ 6523 w 6523"/>
                <a:gd name="T5" fmla="*/ 62 h 62"/>
                <a:gd name="T6" fmla="*/ 0 w 6523"/>
                <a:gd name="T7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23" h="62">
                  <a:moveTo>
                    <a:pt x="0" y="0"/>
                  </a:moveTo>
                  <a:lnTo>
                    <a:pt x="6449" y="0"/>
                  </a:lnTo>
                  <a:lnTo>
                    <a:pt x="6523" y="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17" name="Freeform 1277"/>
            <p:cNvSpPr>
              <a:spLocks/>
            </p:cNvSpPr>
            <p:nvPr/>
          </p:nvSpPr>
          <p:spPr bwMode="auto">
            <a:xfrm>
              <a:off x="3765" y="2662"/>
              <a:ext cx="724" cy="7"/>
            </a:xfrm>
            <a:custGeom>
              <a:avLst/>
              <a:gdLst>
                <a:gd name="T0" fmla="*/ 0 w 6523"/>
                <a:gd name="T1" fmla="*/ 0 h 62"/>
                <a:gd name="T2" fmla="*/ 6449 w 6523"/>
                <a:gd name="T3" fmla="*/ 0 h 62"/>
                <a:gd name="T4" fmla="*/ 6523 w 6523"/>
                <a:gd name="T5" fmla="*/ 62 h 62"/>
                <a:gd name="T6" fmla="*/ 0 w 6523"/>
                <a:gd name="T7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23" h="62">
                  <a:moveTo>
                    <a:pt x="0" y="0"/>
                  </a:moveTo>
                  <a:lnTo>
                    <a:pt x="6449" y="0"/>
                  </a:lnTo>
                  <a:lnTo>
                    <a:pt x="6523" y="6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18" name="Freeform 1278"/>
            <p:cNvSpPr>
              <a:spLocks/>
            </p:cNvSpPr>
            <p:nvPr/>
          </p:nvSpPr>
          <p:spPr bwMode="auto">
            <a:xfrm>
              <a:off x="3753" y="2669"/>
              <a:ext cx="739" cy="2"/>
            </a:xfrm>
            <a:custGeom>
              <a:avLst/>
              <a:gdLst>
                <a:gd name="T0" fmla="*/ 21 w 6654"/>
                <a:gd name="T1" fmla="*/ 0 h 19"/>
                <a:gd name="T2" fmla="*/ 0 w 6654"/>
                <a:gd name="T3" fmla="*/ 19 h 19"/>
                <a:gd name="T4" fmla="*/ 6654 w 6654"/>
                <a:gd name="T5" fmla="*/ 19 h 19"/>
                <a:gd name="T6" fmla="*/ 21 w 6654"/>
                <a:gd name="T7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54" h="19">
                  <a:moveTo>
                    <a:pt x="21" y="0"/>
                  </a:moveTo>
                  <a:lnTo>
                    <a:pt x="0" y="19"/>
                  </a:lnTo>
                  <a:lnTo>
                    <a:pt x="6654" y="19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19" name="Freeform 1279"/>
            <p:cNvSpPr>
              <a:spLocks/>
            </p:cNvSpPr>
            <p:nvPr/>
          </p:nvSpPr>
          <p:spPr bwMode="auto">
            <a:xfrm>
              <a:off x="3753" y="2669"/>
              <a:ext cx="739" cy="2"/>
            </a:xfrm>
            <a:custGeom>
              <a:avLst/>
              <a:gdLst>
                <a:gd name="T0" fmla="*/ 21 w 6654"/>
                <a:gd name="T1" fmla="*/ 0 h 19"/>
                <a:gd name="T2" fmla="*/ 0 w 6654"/>
                <a:gd name="T3" fmla="*/ 19 h 19"/>
                <a:gd name="T4" fmla="*/ 6654 w 6654"/>
                <a:gd name="T5" fmla="*/ 19 h 19"/>
                <a:gd name="T6" fmla="*/ 21 w 6654"/>
                <a:gd name="T7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54" h="19">
                  <a:moveTo>
                    <a:pt x="21" y="0"/>
                  </a:moveTo>
                  <a:lnTo>
                    <a:pt x="0" y="19"/>
                  </a:lnTo>
                  <a:lnTo>
                    <a:pt x="6654" y="19"/>
                  </a:lnTo>
                  <a:lnTo>
                    <a:pt x="21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20" name="Freeform 1280"/>
            <p:cNvSpPr>
              <a:spLocks/>
            </p:cNvSpPr>
            <p:nvPr/>
          </p:nvSpPr>
          <p:spPr bwMode="auto">
            <a:xfrm>
              <a:off x="3755" y="2669"/>
              <a:ext cx="737" cy="2"/>
            </a:xfrm>
            <a:custGeom>
              <a:avLst/>
              <a:gdLst>
                <a:gd name="T0" fmla="*/ 0 w 6633"/>
                <a:gd name="T1" fmla="*/ 0 h 19"/>
                <a:gd name="T2" fmla="*/ 6611 w 6633"/>
                <a:gd name="T3" fmla="*/ 0 h 19"/>
                <a:gd name="T4" fmla="*/ 6633 w 6633"/>
                <a:gd name="T5" fmla="*/ 19 h 19"/>
                <a:gd name="T6" fmla="*/ 0 w 6633"/>
                <a:gd name="T7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33" h="19">
                  <a:moveTo>
                    <a:pt x="0" y="0"/>
                  </a:moveTo>
                  <a:lnTo>
                    <a:pt x="6611" y="0"/>
                  </a:lnTo>
                  <a:lnTo>
                    <a:pt x="6633" y="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21" name="Freeform 1281"/>
            <p:cNvSpPr>
              <a:spLocks/>
            </p:cNvSpPr>
            <p:nvPr/>
          </p:nvSpPr>
          <p:spPr bwMode="auto">
            <a:xfrm>
              <a:off x="3755" y="2669"/>
              <a:ext cx="737" cy="2"/>
            </a:xfrm>
            <a:custGeom>
              <a:avLst/>
              <a:gdLst>
                <a:gd name="T0" fmla="*/ 0 w 6633"/>
                <a:gd name="T1" fmla="*/ 0 h 19"/>
                <a:gd name="T2" fmla="*/ 6611 w 6633"/>
                <a:gd name="T3" fmla="*/ 0 h 19"/>
                <a:gd name="T4" fmla="*/ 6633 w 6633"/>
                <a:gd name="T5" fmla="*/ 19 h 19"/>
                <a:gd name="T6" fmla="*/ 0 w 6633"/>
                <a:gd name="T7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33" h="19">
                  <a:moveTo>
                    <a:pt x="0" y="0"/>
                  </a:moveTo>
                  <a:lnTo>
                    <a:pt x="6611" y="0"/>
                  </a:lnTo>
                  <a:lnTo>
                    <a:pt x="6633" y="1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22" name="Freeform 1282"/>
            <p:cNvSpPr>
              <a:spLocks/>
            </p:cNvSpPr>
            <p:nvPr/>
          </p:nvSpPr>
          <p:spPr bwMode="auto">
            <a:xfrm>
              <a:off x="3738" y="2671"/>
              <a:ext cx="766" cy="12"/>
            </a:xfrm>
            <a:custGeom>
              <a:avLst/>
              <a:gdLst>
                <a:gd name="T0" fmla="*/ 129 w 6890"/>
                <a:gd name="T1" fmla="*/ 0 h 112"/>
                <a:gd name="T2" fmla="*/ 0 w 6890"/>
                <a:gd name="T3" fmla="*/ 112 h 112"/>
                <a:gd name="T4" fmla="*/ 6890 w 6890"/>
                <a:gd name="T5" fmla="*/ 112 h 112"/>
                <a:gd name="T6" fmla="*/ 129 w 6890"/>
                <a:gd name="T7" fmla="*/ 0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890" h="112">
                  <a:moveTo>
                    <a:pt x="129" y="0"/>
                  </a:moveTo>
                  <a:lnTo>
                    <a:pt x="0" y="112"/>
                  </a:lnTo>
                  <a:lnTo>
                    <a:pt x="6890" y="112"/>
                  </a:lnTo>
                  <a:lnTo>
                    <a:pt x="12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23" name="Freeform 1283"/>
            <p:cNvSpPr>
              <a:spLocks/>
            </p:cNvSpPr>
            <p:nvPr/>
          </p:nvSpPr>
          <p:spPr bwMode="auto">
            <a:xfrm>
              <a:off x="3738" y="2671"/>
              <a:ext cx="766" cy="12"/>
            </a:xfrm>
            <a:custGeom>
              <a:avLst/>
              <a:gdLst>
                <a:gd name="T0" fmla="*/ 129 w 6890"/>
                <a:gd name="T1" fmla="*/ 0 h 112"/>
                <a:gd name="T2" fmla="*/ 0 w 6890"/>
                <a:gd name="T3" fmla="*/ 112 h 112"/>
                <a:gd name="T4" fmla="*/ 6890 w 6890"/>
                <a:gd name="T5" fmla="*/ 112 h 112"/>
                <a:gd name="T6" fmla="*/ 129 w 6890"/>
                <a:gd name="T7" fmla="*/ 0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890" h="112">
                  <a:moveTo>
                    <a:pt x="129" y="0"/>
                  </a:moveTo>
                  <a:lnTo>
                    <a:pt x="0" y="112"/>
                  </a:lnTo>
                  <a:lnTo>
                    <a:pt x="6890" y="112"/>
                  </a:lnTo>
                  <a:lnTo>
                    <a:pt x="129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24" name="Freeform 1284"/>
            <p:cNvSpPr>
              <a:spLocks/>
            </p:cNvSpPr>
            <p:nvPr/>
          </p:nvSpPr>
          <p:spPr bwMode="auto">
            <a:xfrm>
              <a:off x="3753" y="2671"/>
              <a:ext cx="751" cy="12"/>
            </a:xfrm>
            <a:custGeom>
              <a:avLst/>
              <a:gdLst>
                <a:gd name="T0" fmla="*/ 0 w 6761"/>
                <a:gd name="T1" fmla="*/ 0 h 112"/>
                <a:gd name="T2" fmla="*/ 6654 w 6761"/>
                <a:gd name="T3" fmla="*/ 0 h 112"/>
                <a:gd name="T4" fmla="*/ 6761 w 6761"/>
                <a:gd name="T5" fmla="*/ 112 h 112"/>
                <a:gd name="T6" fmla="*/ 0 w 6761"/>
                <a:gd name="T7" fmla="*/ 0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61" h="112">
                  <a:moveTo>
                    <a:pt x="0" y="0"/>
                  </a:moveTo>
                  <a:lnTo>
                    <a:pt x="6654" y="0"/>
                  </a:lnTo>
                  <a:lnTo>
                    <a:pt x="6761" y="1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25" name="Freeform 1285"/>
            <p:cNvSpPr>
              <a:spLocks/>
            </p:cNvSpPr>
            <p:nvPr/>
          </p:nvSpPr>
          <p:spPr bwMode="auto">
            <a:xfrm>
              <a:off x="3753" y="2671"/>
              <a:ext cx="751" cy="12"/>
            </a:xfrm>
            <a:custGeom>
              <a:avLst/>
              <a:gdLst>
                <a:gd name="T0" fmla="*/ 0 w 6761"/>
                <a:gd name="T1" fmla="*/ 0 h 112"/>
                <a:gd name="T2" fmla="*/ 6654 w 6761"/>
                <a:gd name="T3" fmla="*/ 0 h 112"/>
                <a:gd name="T4" fmla="*/ 6761 w 6761"/>
                <a:gd name="T5" fmla="*/ 112 h 112"/>
                <a:gd name="T6" fmla="*/ 0 w 6761"/>
                <a:gd name="T7" fmla="*/ 0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61" h="112">
                  <a:moveTo>
                    <a:pt x="0" y="0"/>
                  </a:moveTo>
                  <a:lnTo>
                    <a:pt x="6654" y="0"/>
                  </a:lnTo>
                  <a:lnTo>
                    <a:pt x="6761" y="11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26" name="Freeform 1286"/>
            <p:cNvSpPr>
              <a:spLocks/>
            </p:cNvSpPr>
            <p:nvPr/>
          </p:nvSpPr>
          <p:spPr bwMode="auto">
            <a:xfrm>
              <a:off x="3736" y="2683"/>
              <a:ext cx="770" cy="3"/>
            </a:xfrm>
            <a:custGeom>
              <a:avLst/>
              <a:gdLst>
                <a:gd name="T0" fmla="*/ 23 w 6935"/>
                <a:gd name="T1" fmla="*/ 0 h 23"/>
                <a:gd name="T2" fmla="*/ 0 w 6935"/>
                <a:gd name="T3" fmla="*/ 23 h 23"/>
                <a:gd name="T4" fmla="*/ 6935 w 6935"/>
                <a:gd name="T5" fmla="*/ 23 h 23"/>
                <a:gd name="T6" fmla="*/ 23 w 6935"/>
                <a:gd name="T7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935" h="23">
                  <a:moveTo>
                    <a:pt x="23" y="0"/>
                  </a:moveTo>
                  <a:lnTo>
                    <a:pt x="0" y="23"/>
                  </a:lnTo>
                  <a:lnTo>
                    <a:pt x="6935" y="2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27" name="Freeform 1287"/>
            <p:cNvSpPr>
              <a:spLocks/>
            </p:cNvSpPr>
            <p:nvPr/>
          </p:nvSpPr>
          <p:spPr bwMode="auto">
            <a:xfrm>
              <a:off x="3736" y="2683"/>
              <a:ext cx="770" cy="3"/>
            </a:xfrm>
            <a:custGeom>
              <a:avLst/>
              <a:gdLst>
                <a:gd name="T0" fmla="*/ 23 w 6935"/>
                <a:gd name="T1" fmla="*/ 0 h 23"/>
                <a:gd name="T2" fmla="*/ 0 w 6935"/>
                <a:gd name="T3" fmla="*/ 23 h 23"/>
                <a:gd name="T4" fmla="*/ 6935 w 6935"/>
                <a:gd name="T5" fmla="*/ 23 h 23"/>
                <a:gd name="T6" fmla="*/ 23 w 6935"/>
                <a:gd name="T7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935" h="23">
                  <a:moveTo>
                    <a:pt x="23" y="0"/>
                  </a:moveTo>
                  <a:lnTo>
                    <a:pt x="0" y="23"/>
                  </a:lnTo>
                  <a:lnTo>
                    <a:pt x="6935" y="23"/>
                  </a:lnTo>
                  <a:lnTo>
                    <a:pt x="23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28" name="Freeform 1288"/>
            <p:cNvSpPr>
              <a:spLocks/>
            </p:cNvSpPr>
            <p:nvPr/>
          </p:nvSpPr>
          <p:spPr bwMode="auto">
            <a:xfrm>
              <a:off x="3738" y="2683"/>
              <a:ext cx="768" cy="3"/>
            </a:xfrm>
            <a:custGeom>
              <a:avLst/>
              <a:gdLst>
                <a:gd name="T0" fmla="*/ 0 w 6912"/>
                <a:gd name="T1" fmla="*/ 0 h 23"/>
                <a:gd name="T2" fmla="*/ 6890 w 6912"/>
                <a:gd name="T3" fmla="*/ 0 h 23"/>
                <a:gd name="T4" fmla="*/ 6912 w 6912"/>
                <a:gd name="T5" fmla="*/ 23 h 23"/>
                <a:gd name="T6" fmla="*/ 0 w 6912"/>
                <a:gd name="T7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912" h="23">
                  <a:moveTo>
                    <a:pt x="0" y="0"/>
                  </a:moveTo>
                  <a:lnTo>
                    <a:pt x="6890" y="0"/>
                  </a:lnTo>
                  <a:lnTo>
                    <a:pt x="6912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29" name="Freeform 1289"/>
            <p:cNvSpPr>
              <a:spLocks/>
            </p:cNvSpPr>
            <p:nvPr/>
          </p:nvSpPr>
          <p:spPr bwMode="auto">
            <a:xfrm>
              <a:off x="3738" y="2683"/>
              <a:ext cx="768" cy="3"/>
            </a:xfrm>
            <a:custGeom>
              <a:avLst/>
              <a:gdLst>
                <a:gd name="T0" fmla="*/ 0 w 6912"/>
                <a:gd name="T1" fmla="*/ 0 h 23"/>
                <a:gd name="T2" fmla="*/ 6890 w 6912"/>
                <a:gd name="T3" fmla="*/ 0 h 23"/>
                <a:gd name="T4" fmla="*/ 6912 w 6912"/>
                <a:gd name="T5" fmla="*/ 23 h 23"/>
                <a:gd name="T6" fmla="*/ 0 w 6912"/>
                <a:gd name="T7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912" h="23">
                  <a:moveTo>
                    <a:pt x="0" y="0"/>
                  </a:moveTo>
                  <a:lnTo>
                    <a:pt x="6890" y="0"/>
                  </a:lnTo>
                  <a:lnTo>
                    <a:pt x="6912" y="2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30" name="Freeform 1290"/>
            <p:cNvSpPr>
              <a:spLocks/>
            </p:cNvSpPr>
            <p:nvPr/>
          </p:nvSpPr>
          <p:spPr bwMode="auto">
            <a:xfrm>
              <a:off x="3723" y="2686"/>
              <a:ext cx="793" cy="14"/>
            </a:xfrm>
            <a:custGeom>
              <a:avLst/>
              <a:gdLst>
                <a:gd name="T0" fmla="*/ 113 w 7138"/>
                <a:gd name="T1" fmla="*/ 0 h 122"/>
                <a:gd name="T2" fmla="*/ 0 w 7138"/>
                <a:gd name="T3" fmla="*/ 122 h 122"/>
                <a:gd name="T4" fmla="*/ 7138 w 7138"/>
                <a:gd name="T5" fmla="*/ 122 h 122"/>
                <a:gd name="T6" fmla="*/ 113 w 7138"/>
                <a:gd name="T7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38" h="122">
                  <a:moveTo>
                    <a:pt x="113" y="0"/>
                  </a:moveTo>
                  <a:lnTo>
                    <a:pt x="0" y="122"/>
                  </a:lnTo>
                  <a:lnTo>
                    <a:pt x="7138" y="122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31" name="Freeform 1291"/>
            <p:cNvSpPr>
              <a:spLocks/>
            </p:cNvSpPr>
            <p:nvPr/>
          </p:nvSpPr>
          <p:spPr bwMode="auto">
            <a:xfrm>
              <a:off x="3723" y="2686"/>
              <a:ext cx="793" cy="14"/>
            </a:xfrm>
            <a:custGeom>
              <a:avLst/>
              <a:gdLst>
                <a:gd name="T0" fmla="*/ 113 w 7138"/>
                <a:gd name="T1" fmla="*/ 0 h 122"/>
                <a:gd name="T2" fmla="*/ 0 w 7138"/>
                <a:gd name="T3" fmla="*/ 122 h 122"/>
                <a:gd name="T4" fmla="*/ 7138 w 7138"/>
                <a:gd name="T5" fmla="*/ 122 h 122"/>
                <a:gd name="T6" fmla="*/ 113 w 7138"/>
                <a:gd name="T7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38" h="122">
                  <a:moveTo>
                    <a:pt x="113" y="0"/>
                  </a:moveTo>
                  <a:lnTo>
                    <a:pt x="0" y="122"/>
                  </a:lnTo>
                  <a:lnTo>
                    <a:pt x="7138" y="122"/>
                  </a:lnTo>
                  <a:lnTo>
                    <a:pt x="113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32" name="Freeform 1292"/>
            <p:cNvSpPr>
              <a:spLocks/>
            </p:cNvSpPr>
            <p:nvPr/>
          </p:nvSpPr>
          <p:spPr bwMode="auto">
            <a:xfrm>
              <a:off x="3736" y="2686"/>
              <a:ext cx="780" cy="14"/>
            </a:xfrm>
            <a:custGeom>
              <a:avLst/>
              <a:gdLst>
                <a:gd name="T0" fmla="*/ 0 w 7025"/>
                <a:gd name="T1" fmla="*/ 0 h 122"/>
                <a:gd name="T2" fmla="*/ 6935 w 7025"/>
                <a:gd name="T3" fmla="*/ 0 h 122"/>
                <a:gd name="T4" fmla="*/ 7025 w 7025"/>
                <a:gd name="T5" fmla="*/ 122 h 122"/>
                <a:gd name="T6" fmla="*/ 0 w 7025"/>
                <a:gd name="T7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25" h="122">
                  <a:moveTo>
                    <a:pt x="0" y="0"/>
                  </a:moveTo>
                  <a:lnTo>
                    <a:pt x="6935" y="0"/>
                  </a:lnTo>
                  <a:lnTo>
                    <a:pt x="7025" y="1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33" name="Freeform 1293"/>
            <p:cNvSpPr>
              <a:spLocks/>
            </p:cNvSpPr>
            <p:nvPr/>
          </p:nvSpPr>
          <p:spPr bwMode="auto">
            <a:xfrm>
              <a:off x="3736" y="2686"/>
              <a:ext cx="780" cy="14"/>
            </a:xfrm>
            <a:custGeom>
              <a:avLst/>
              <a:gdLst>
                <a:gd name="T0" fmla="*/ 0 w 7025"/>
                <a:gd name="T1" fmla="*/ 0 h 122"/>
                <a:gd name="T2" fmla="*/ 6935 w 7025"/>
                <a:gd name="T3" fmla="*/ 0 h 122"/>
                <a:gd name="T4" fmla="*/ 7025 w 7025"/>
                <a:gd name="T5" fmla="*/ 122 h 122"/>
                <a:gd name="T6" fmla="*/ 0 w 7025"/>
                <a:gd name="T7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25" h="122">
                  <a:moveTo>
                    <a:pt x="0" y="0"/>
                  </a:moveTo>
                  <a:lnTo>
                    <a:pt x="6935" y="0"/>
                  </a:lnTo>
                  <a:lnTo>
                    <a:pt x="7025" y="12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34" name="Freeform 1294"/>
            <p:cNvSpPr>
              <a:spLocks/>
            </p:cNvSpPr>
            <p:nvPr/>
          </p:nvSpPr>
          <p:spPr bwMode="auto">
            <a:xfrm>
              <a:off x="3721" y="2700"/>
              <a:ext cx="798" cy="3"/>
            </a:xfrm>
            <a:custGeom>
              <a:avLst/>
              <a:gdLst>
                <a:gd name="T0" fmla="*/ 22 w 7181"/>
                <a:gd name="T1" fmla="*/ 0 h 29"/>
                <a:gd name="T2" fmla="*/ 0 w 7181"/>
                <a:gd name="T3" fmla="*/ 29 h 29"/>
                <a:gd name="T4" fmla="*/ 7181 w 7181"/>
                <a:gd name="T5" fmla="*/ 29 h 29"/>
                <a:gd name="T6" fmla="*/ 22 w 7181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81" h="29">
                  <a:moveTo>
                    <a:pt x="22" y="0"/>
                  </a:moveTo>
                  <a:lnTo>
                    <a:pt x="0" y="29"/>
                  </a:lnTo>
                  <a:lnTo>
                    <a:pt x="7181" y="29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35" name="Freeform 1295"/>
            <p:cNvSpPr>
              <a:spLocks/>
            </p:cNvSpPr>
            <p:nvPr/>
          </p:nvSpPr>
          <p:spPr bwMode="auto">
            <a:xfrm>
              <a:off x="3721" y="2700"/>
              <a:ext cx="798" cy="3"/>
            </a:xfrm>
            <a:custGeom>
              <a:avLst/>
              <a:gdLst>
                <a:gd name="T0" fmla="*/ 22 w 7181"/>
                <a:gd name="T1" fmla="*/ 0 h 29"/>
                <a:gd name="T2" fmla="*/ 0 w 7181"/>
                <a:gd name="T3" fmla="*/ 29 h 29"/>
                <a:gd name="T4" fmla="*/ 7181 w 7181"/>
                <a:gd name="T5" fmla="*/ 29 h 29"/>
                <a:gd name="T6" fmla="*/ 22 w 7181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81" h="29">
                  <a:moveTo>
                    <a:pt x="22" y="0"/>
                  </a:moveTo>
                  <a:lnTo>
                    <a:pt x="0" y="29"/>
                  </a:lnTo>
                  <a:lnTo>
                    <a:pt x="7181" y="29"/>
                  </a:lnTo>
                  <a:lnTo>
                    <a:pt x="22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36" name="Freeform 1296"/>
            <p:cNvSpPr>
              <a:spLocks/>
            </p:cNvSpPr>
            <p:nvPr/>
          </p:nvSpPr>
          <p:spPr bwMode="auto">
            <a:xfrm>
              <a:off x="3723" y="2700"/>
              <a:ext cx="796" cy="3"/>
            </a:xfrm>
            <a:custGeom>
              <a:avLst/>
              <a:gdLst>
                <a:gd name="T0" fmla="*/ 0 w 7159"/>
                <a:gd name="T1" fmla="*/ 0 h 29"/>
                <a:gd name="T2" fmla="*/ 7138 w 7159"/>
                <a:gd name="T3" fmla="*/ 0 h 29"/>
                <a:gd name="T4" fmla="*/ 7159 w 7159"/>
                <a:gd name="T5" fmla="*/ 29 h 29"/>
                <a:gd name="T6" fmla="*/ 0 w 7159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59" h="29">
                  <a:moveTo>
                    <a:pt x="0" y="0"/>
                  </a:moveTo>
                  <a:lnTo>
                    <a:pt x="7138" y="0"/>
                  </a:lnTo>
                  <a:lnTo>
                    <a:pt x="7159" y="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37" name="Freeform 1297"/>
            <p:cNvSpPr>
              <a:spLocks/>
            </p:cNvSpPr>
            <p:nvPr/>
          </p:nvSpPr>
          <p:spPr bwMode="auto">
            <a:xfrm>
              <a:off x="3723" y="2700"/>
              <a:ext cx="796" cy="3"/>
            </a:xfrm>
            <a:custGeom>
              <a:avLst/>
              <a:gdLst>
                <a:gd name="T0" fmla="*/ 0 w 7159"/>
                <a:gd name="T1" fmla="*/ 0 h 29"/>
                <a:gd name="T2" fmla="*/ 7138 w 7159"/>
                <a:gd name="T3" fmla="*/ 0 h 29"/>
                <a:gd name="T4" fmla="*/ 7159 w 7159"/>
                <a:gd name="T5" fmla="*/ 29 h 29"/>
                <a:gd name="T6" fmla="*/ 0 w 7159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59" h="29">
                  <a:moveTo>
                    <a:pt x="0" y="0"/>
                  </a:moveTo>
                  <a:lnTo>
                    <a:pt x="7138" y="0"/>
                  </a:lnTo>
                  <a:lnTo>
                    <a:pt x="7159" y="2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38" name="Freeform 1298"/>
            <p:cNvSpPr>
              <a:spLocks/>
            </p:cNvSpPr>
            <p:nvPr/>
          </p:nvSpPr>
          <p:spPr bwMode="auto">
            <a:xfrm>
              <a:off x="3710" y="2703"/>
              <a:ext cx="817" cy="14"/>
            </a:xfrm>
            <a:custGeom>
              <a:avLst/>
              <a:gdLst>
                <a:gd name="T0" fmla="*/ 97 w 7350"/>
                <a:gd name="T1" fmla="*/ 0 h 129"/>
                <a:gd name="T2" fmla="*/ 0 w 7350"/>
                <a:gd name="T3" fmla="*/ 129 h 129"/>
                <a:gd name="T4" fmla="*/ 7350 w 7350"/>
                <a:gd name="T5" fmla="*/ 129 h 129"/>
                <a:gd name="T6" fmla="*/ 97 w 7350"/>
                <a:gd name="T7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50" h="129">
                  <a:moveTo>
                    <a:pt x="97" y="0"/>
                  </a:moveTo>
                  <a:lnTo>
                    <a:pt x="0" y="129"/>
                  </a:lnTo>
                  <a:lnTo>
                    <a:pt x="7350" y="129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39" name="Freeform 1299"/>
            <p:cNvSpPr>
              <a:spLocks/>
            </p:cNvSpPr>
            <p:nvPr/>
          </p:nvSpPr>
          <p:spPr bwMode="auto">
            <a:xfrm>
              <a:off x="3710" y="2703"/>
              <a:ext cx="817" cy="14"/>
            </a:xfrm>
            <a:custGeom>
              <a:avLst/>
              <a:gdLst>
                <a:gd name="T0" fmla="*/ 97 w 7350"/>
                <a:gd name="T1" fmla="*/ 0 h 129"/>
                <a:gd name="T2" fmla="*/ 0 w 7350"/>
                <a:gd name="T3" fmla="*/ 129 h 129"/>
                <a:gd name="T4" fmla="*/ 7350 w 7350"/>
                <a:gd name="T5" fmla="*/ 129 h 129"/>
                <a:gd name="T6" fmla="*/ 97 w 7350"/>
                <a:gd name="T7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50" h="129">
                  <a:moveTo>
                    <a:pt x="97" y="0"/>
                  </a:moveTo>
                  <a:lnTo>
                    <a:pt x="0" y="129"/>
                  </a:lnTo>
                  <a:lnTo>
                    <a:pt x="7350" y="129"/>
                  </a:lnTo>
                  <a:lnTo>
                    <a:pt x="97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40" name="Freeform 1300"/>
            <p:cNvSpPr>
              <a:spLocks/>
            </p:cNvSpPr>
            <p:nvPr/>
          </p:nvSpPr>
          <p:spPr bwMode="auto">
            <a:xfrm>
              <a:off x="3721" y="2703"/>
              <a:ext cx="806" cy="14"/>
            </a:xfrm>
            <a:custGeom>
              <a:avLst/>
              <a:gdLst>
                <a:gd name="T0" fmla="*/ 0 w 7253"/>
                <a:gd name="T1" fmla="*/ 0 h 129"/>
                <a:gd name="T2" fmla="*/ 7181 w 7253"/>
                <a:gd name="T3" fmla="*/ 0 h 129"/>
                <a:gd name="T4" fmla="*/ 7253 w 7253"/>
                <a:gd name="T5" fmla="*/ 129 h 129"/>
                <a:gd name="T6" fmla="*/ 0 w 7253"/>
                <a:gd name="T7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253" h="129">
                  <a:moveTo>
                    <a:pt x="0" y="0"/>
                  </a:moveTo>
                  <a:lnTo>
                    <a:pt x="7181" y="0"/>
                  </a:lnTo>
                  <a:lnTo>
                    <a:pt x="7253" y="1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41" name="Freeform 1301"/>
            <p:cNvSpPr>
              <a:spLocks/>
            </p:cNvSpPr>
            <p:nvPr/>
          </p:nvSpPr>
          <p:spPr bwMode="auto">
            <a:xfrm>
              <a:off x="3721" y="2703"/>
              <a:ext cx="806" cy="14"/>
            </a:xfrm>
            <a:custGeom>
              <a:avLst/>
              <a:gdLst>
                <a:gd name="T0" fmla="*/ 0 w 7253"/>
                <a:gd name="T1" fmla="*/ 0 h 129"/>
                <a:gd name="T2" fmla="*/ 7181 w 7253"/>
                <a:gd name="T3" fmla="*/ 0 h 129"/>
                <a:gd name="T4" fmla="*/ 7253 w 7253"/>
                <a:gd name="T5" fmla="*/ 129 h 129"/>
                <a:gd name="T6" fmla="*/ 0 w 7253"/>
                <a:gd name="T7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253" h="129">
                  <a:moveTo>
                    <a:pt x="0" y="0"/>
                  </a:moveTo>
                  <a:lnTo>
                    <a:pt x="7181" y="0"/>
                  </a:lnTo>
                  <a:lnTo>
                    <a:pt x="7253" y="12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42" name="Freeform 1302"/>
            <p:cNvSpPr>
              <a:spLocks/>
            </p:cNvSpPr>
            <p:nvPr/>
          </p:nvSpPr>
          <p:spPr bwMode="auto">
            <a:xfrm>
              <a:off x="3708" y="2717"/>
              <a:ext cx="821" cy="4"/>
            </a:xfrm>
            <a:custGeom>
              <a:avLst/>
              <a:gdLst>
                <a:gd name="T0" fmla="*/ 20 w 7389"/>
                <a:gd name="T1" fmla="*/ 0 h 33"/>
                <a:gd name="T2" fmla="*/ 0 w 7389"/>
                <a:gd name="T3" fmla="*/ 33 h 33"/>
                <a:gd name="T4" fmla="*/ 7389 w 7389"/>
                <a:gd name="T5" fmla="*/ 33 h 33"/>
                <a:gd name="T6" fmla="*/ 20 w 7389"/>
                <a:gd name="T7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89" h="33">
                  <a:moveTo>
                    <a:pt x="20" y="0"/>
                  </a:moveTo>
                  <a:lnTo>
                    <a:pt x="0" y="33"/>
                  </a:lnTo>
                  <a:lnTo>
                    <a:pt x="7389" y="33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43" name="Freeform 1303"/>
            <p:cNvSpPr>
              <a:spLocks/>
            </p:cNvSpPr>
            <p:nvPr/>
          </p:nvSpPr>
          <p:spPr bwMode="auto">
            <a:xfrm>
              <a:off x="3708" y="2717"/>
              <a:ext cx="821" cy="4"/>
            </a:xfrm>
            <a:custGeom>
              <a:avLst/>
              <a:gdLst>
                <a:gd name="T0" fmla="*/ 20 w 7389"/>
                <a:gd name="T1" fmla="*/ 0 h 33"/>
                <a:gd name="T2" fmla="*/ 0 w 7389"/>
                <a:gd name="T3" fmla="*/ 33 h 33"/>
                <a:gd name="T4" fmla="*/ 7389 w 7389"/>
                <a:gd name="T5" fmla="*/ 33 h 33"/>
                <a:gd name="T6" fmla="*/ 20 w 7389"/>
                <a:gd name="T7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89" h="33">
                  <a:moveTo>
                    <a:pt x="20" y="0"/>
                  </a:moveTo>
                  <a:lnTo>
                    <a:pt x="0" y="33"/>
                  </a:lnTo>
                  <a:lnTo>
                    <a:pt x="7389" y="33"/>
                  </a:lnTo>
                  <a:lnTo>
                    <a:pt x="2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44" name="Freeform 1304"/>
            <p:cNvSpPr>
              <a:spLocks/>
            </p:cNvSpPr>
            <p:nvPr/>
          </p:nvSpPr>
          <p:spPr bwMode="auto">
            <a:xfrm>
              <a:off x="3710" y="2717"/>
              <a:ext cx="819" cy="4"/>
            </a:xfrm>
            <a:custGeom>
              <a:avLst/>
              <a:gdLst>
                <a:gd name="T0" fmla="*/ 0 w 7369"/>
                <a:gd name="T1" fmla="*/ 0 h 33"/>
                <a:gd name="T2" fmla="*/ 7350 w 7369"/>
                <a:gd name="T3" fmla="*/ 0 h 33"/>
                <a:gd name="T4" fmla="*/ 7369 w 7369"/>
                <a:gd name="T5" fmla="*/ 33 h 33"/>
                <a:gd name="T6" fmla="*/ 0 w 7369"/>
                <a:gd name="T7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69" h="33">
                  <a:moveTo>
                    <a:pt x="0" y="0"/>
                  </a:moveTo>
                  <a:lnTo>
                    <a:pt x="7350" y="0"/>
                  </a:lnTo>
                  <a:lnTo>
                    <a:pt x="7369" y="3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45" name="Freeform 1305"/>
            <p:cNvSpPr>
              <a:spLocks/>
            </p:cNvSpPr>
            <p:nvPr/>
          </p:nvSpPr>
          <p:spPr bwMode="auto">
            <a:xfrm>
              <a:off x="3710" y="2717"/>
              <a:ext cx="819" cy="4"/>
            </a:xfrm>
            <a:custGeom>
              <a:avLst/>
              <a:gdLst>
                <a:gd name="T0" fmla="*/ 0 w 7369"/>
                <a:gd name="T1" fmla="*/ 0 h 33"/>
                <a:gd name="T2" fmla="*/ 7350 w 7369"/>
                <a:gd name="T3" fmla="*/ 0 h 33"/>
                <a:gd name="T4" fmla="*/ 7369 w 7369"/>
                <a:gd name="T5" fmla="*/ 33 h 33"/>
                <a:gd name="T6" fmla="*/ 0 w 7369"/>
                <a:gd name="T7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69" h="33">
                  <a:moveTo>
                    <a:pt x="0" y="0"/>
                  </a:moveTo>
                  <a:lnTo>
                    <a:pt x="7350" y="0"/>
                  </a:lnTo>
                  <a:lnTo>
                    <a:pt x="7369" y="3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46" name="Freeform 1306"/>
            <p:cNvSpPr>
              <a:spLocks/>
            </p:cNvSpPr>
            <p:nvPr/>
          </p:nvSpPr>
          <p:spPr bwMode="auto">
            <a:xfrm>
              <a:off x="3699" y="2721"/>
              <a:ext cx="836" cy="15"/>
            </a:xfrm>
            <a:custGeom>
              <a:avLst/>
              <a:gdLst>
                <a:gd name="T0" fmla="*/ 81 w 7526"/>
                <a:gd name="T1" fmla="*/ 0 h 137"/>
                <a:gd name="T2" fmla="*/ 0 w 7526"/>
                <a:gd name="T3" fmla="*/ 137 h 137"/>
                <a:gd name="T4" fmla="*/ 7526 w 7526"/>
                <a:gd name="T5" fmla="*/ 137 h 137"/>
                <a:gd name="T6" fmla="*/ 81 w 7526"/>
                <a:gd name="T7" fmla="*/ 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26" h="137">
                  <a:moveTo>
                    <a:pt x="81" y="0"/>
                  </a:moveTo>
                  <a:lnTo>
                    <a:pt x="0" y="137"/>
                  </a:lnTo>
                  <a:lnTo>
                    <a:pt x="7526" y="137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47" name="Freeform 1307"/>
            <p:cNvSpPr>
              <a:spLocks/>
            </p:cNvSpPr>
            <p:nvPr/>
          </p:nvSpPr>
          <p:spPr bwMode="auto">
            <a:xfrm>
              <a:off x="3699" y="2721"/>
              <a:ext cx="836" cy="15"/>
            </a:xfrm>
            <a:custGeom>
              <a:avLst/>
              <a:gdLst>
                <a:gd name="T0" fmla="*/ 81 w 7526"/>
                <a:gd name="T1" fmla="*/ 0 h 137"/>
                <a:gd name="T2" fmla="*/ 0 w 7526"/>
                <a:gd name="T3" fmla="*/ 137 h 137"/>
                <a:gd name="T4" fmla="*/ 7526 w 7526"/>
                <a:gd name="T5" fmla="*/ 137 h 137"/>
                <a:gd name="T6" fmla="*/ 81 w 7526"/>
                <a:gd name="T7" fmla="*/ 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26" h="137">
                  <a:moveTo>
                    <a:pt x="81" y="0"/>
                  </a:moveTo>
                  <a:lnTo>
                    <a:pt x="0" y="137"/>
                  </a:lnTo>
                  <a:lnTo>
                    <a:pt x="7526" y="137"/>
                  </a:lnTo>
                  <a:lnTo>
                    <a:pt x="81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48" name="Freeform 1308"/>
            <p:cNvSpPr>
              <a:spLocks/>
            </p:cNvSpPr>
            <p:nvPr/>
          </p:nvSpPr>
          <p:spPr bwMode="auto">
            <a:xfrm>
              <a:off x="3708" y="2721"/>
              <a:ext cx="827" cy="15"/>
            </a:xfrm>
            <a:custGeom>
              <a:avLst/>
              <a:gdLst>
                <a:gd name="T0" fmla="*/ 0 w 7445"/>
                <a:gd name="T1" fmla="*/ 0 h 137"/>
                <a:gd name="T2" fmla="*/ 7389 w 7445"/>
                <a:gd name="T3" fmla="*/ 0 h 137"/>
                <a:gd name="T4" fmla="*/ 7445 w 7445"/>
                <a:gd name="T5" fmla="*/ 137 h 137"/>
                <a:gd name="T6" fmla="*/ 0 w 7445"/>
                <a:gd name="T7" fmla="*/ 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445" h="137">
                  <a:moveTo>
                    <a:pt x="0" y="0"/>
                  </a:moveTo>
                  <a:lnTo>
                    <a:pt x="7389" y="0"/>
                  </a:lnTo>
                  <a:lnTo>
                    <a:pt x="7445" y="1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49" name="Freeform 1309"/>
            <p:cNvSpPr>
              <a:spLocks/>
            </p:cNvSpPr>
            <p:nvPr/>
          </p:nvSpPr>
          <p:spPr bwMode="auto">
            <a:xfrm>
              <a:off x="3708" y="2721"/>
              <a:ext cx="827" cy="15"/>
            </a:xfrm>
            <a:custGeom>
              <a:avLst/>
              <a:gdLst>
                <a:gd name="T0" fmla="*/ 0 w 7445"/>
                <a:gd name="T1" fmla="*/ 0 h 137"/>
                <a:gd name="T2" fmla="*/ 7389 w 7445"/>
                <a:gd name="T3" fmla="*/ 0 h 137"/>
                <a:gd name="T4" fmla="*/ 7445 w 7445"/>
                <a:gd name="T5" fmla="*/ 137 h 137"/>
                <a:gd name="T6" fmla="*/ 0 w 7445"/>
                <a:gd name="T7" fmla="*/ 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445" h="137">
                  <a:moveTo>
                    <a:pt x="0" y="0"/>
                  </a:moveTo>
                  <a:lnTo>
                    <a:pt x="7389" y="0"/>
                  </a:lnTo>
                  <a:lnTo>
                    <a:pt x="7445" y="13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50" name="Freeform 1310"/>
            <p:cNvSpPr>
              <a:spLocks/>
            </p:cNvSpPr>
            <p:nvPr/>
          </p:nvSpPr>
          <p:spPr bwMode="auto">
            <a:xfrm>
              <a:off x="3697" y="2736"/>
              <a:ext cx="839" cy="4"/>
            </a:xfrm>
            <a:custGeom>
              <a:avLst/>
              <a:gdLst>
                <a:gd name="T0" fmla="*/ 16 w 7556"/>
                <a:gd name="T1" fmla="*/ 0 h 34"/>
                <a:gd name="T2" fmla="*/ 0 w 7556"/>
                <a:gd name="T3" fmla="*/ 34 h 34"/>
                <a:gd name="T4" fmla="*/ 7556 w 7556"/>
                <a:gd name="T5" fmla="*/ 34 h 34"/>
                <a:gd name="T6" fmla="*/ 16 w 7556"/>
                <a:gd name="T7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56" h="34">
                  <a:moveTo>
                    <a:pt x="16" y="0"/>
                  </a:moveTo>
                  <a:lnTo>
                    <a:pt x="0" y="34"/>
                  </a:lnTo>
                  <a:lnTo>
                    <a:pt x="7556" y="34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51" name="Freeform 1311"/>
            <p:cNvSpPr>
              <a:spLocks/>
            </p:cNvSpPr>
            <p:nvPr/>
          </p:nvSpPr>
          <p:spPr bwMode="auto">
            <a:xfrm>
              <a:off x="3697" y="2736"/>
              <a:ext cx="839" cy="4"/>
            </a:xfrm>
            <a:custGeom>
              <a:avLst/>
              <a:gdLst>
                <a:gd name="T0" fmla="*/ 16 w 7556"/>
                <a:gd name="T1" fmla="*/ 0 h 34"/>
                <a:gd name="T2" fmla="*/ 0 w 7556"/>
                <a:gd name="T3" fmla="*/ 34 h 34"/>
                <a:gd name="T4" fmla="*/ 7556 w 7556"/>
                <a:gd name="T5" fmla="*/ 34 h 34"/>
                <a:gd name="T6" fmla="*/ 16 w 7556"/>
                <a:gd name="T7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56" h="34">
                  <a:moveTo>
                    <a:pt x="16" y="0"/>
                  </a:moveTo>
                  <a:lnTo>
                    <a:pt x="0" y="34"/>
                  </a:lnTo>
                  <a:lnTo>
                    <a:pt x="7556" y="34"/>
                  </a:lnTo>
                  <a:lnTo>
                    <a:pt x="16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52" name="Freeform 1312"/>
            <p:cNvSpPr>
              <a:spLocks/>
            </p:cNvSpPr>
            <p:nvPr/>
          </p:nvSpPr>
          <p:spPr bwMode="auto">
            <a:xfrm>
              <a:off x="3699" y="2736"/>
              <a:ext cx="837" cy="4"/>
            </a:xfrm>
            <a:custGeom>
              <a:avLst/>
              <a:gdLst>
                <a:gd name="T0" fmla="*/ 0 w 7540"/>
                <a:gd name="T1" fmla="*/ 0 h 34"/>
                <a:gd name="T2" fmla="*/ 7526 w 7540"/>
                <a:gd name="T3" fmla="*/ 0 h 34"/>
                <a:gd name="T4" fmla="*/ 7540 w 7540"/>
                <a:gd name="T5" fmla="*/ 34 h 34"/>
                <a:gd name="T6" fmla="*/ 0 w 7540"/>
                <a:gd name="T7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40" h="34">
                  <a:moveTo>
                    <a:pt x="0" y="0"/>
                  </a:moveTo>
                  <a:lnTo>
                    <a:pt x="7526" y="0"/>
                  </a:lnTo>
                  <a:lnTo>
                    <a:pt x="7540" y="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53" name="Freeform 1313"/>
            <p:cNvSpPr>
              <a:spLocks/>
            </p:cNvSpPr>
            <p:nvPr/>
          </p:nvSpPr>
          <p:spPr bwMode="auto">
            <a:xfrm>
              <a:off x="3699" y="2736"/>
              <a:ext cx="837" cy="4"/>
            </a:xfrm>
            <a:custGeom>
              <a:avLst/>
              <a:gdLst>
                <a:gd name="T0" fmla="*/ 0 w 7540"/>
                <a:gd name="T1" fmla="*/ 0 h 34"/>
                <a:gd name="T2" fmla="*/ 7526 w 7540"/>
                <a:gd name="T3" fmla="*/ 0 h 34"/>
                <a:gd name="T4" fmla="*/ 7540 w 7540"/>
                <a:gd name="T5" fmla="*/ 34 h 34"/>
                <a:gd name="T6" fmla="*/ 0 w 7540"/>
                <a:gd name="T7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40" h="34">
                  <a:moveTo>
                    <a:pt x="0" y="0"/>
                  </a:moveTo>
                  <a:lnTo>
                    <a:pt x="7526" y="0"/>
                  </a:lnTo>
                  <a:lnTo>
                    <a:pt x="7540" y="3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54" name="Freeform 1314"/>
            <p:cNvSpPr>
              <a:spLocks/>
            </p:cNvSpPr>
            <p:nvPr/>
          </p:nvSpPr>
          <p:spPr bwMode="auto">
            <a:xfrm>
              <a:off x="3689" y="2740"/>
              <a:ext cx="852" cy="16"/>
            </a:xfrm>
            <a:custGeom>
              <a:avLst/>
              <a:gdLst>
                <a:gd name="T0" fmla="*/ 67 w 7662"/>
                <a:gd name="T1" fmla="*/ 0 h 144"/>
                <a:gd name="T2" fmla="*/ 0 w 7662"/>
                <a:gd name="T3" fmla="*/ 144 h 144"/>
                <a:gd name="T4" fmla="*/ 7662 w 7662"/>
                <a:gd name="T5" fmla="*/ 144 h 144"/>
                <a:gd name="T6" fmla="*/ 67 w 7662"/>
                <a:gd name="T7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62" h="144">
                  <a:moveTo>
                    <a:pt x="67" y="0"/>
                  </a:moveTo>
                  <a:lnTo>
                    <a:pt x="0" y="144"/>
                  </a:lnTo>
                  <a:lnTo>
                    <a:pt x="7662" y="144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55" name="Freeform 1315"/>
            <p:cNvSpPr>
              <a:spLocks/>
            </p:cNvSpPr>
            <p:nvPr/>
          </p:nvSpPr>
          <p:spPr bwMode="auto">
            <a:xfrm>
              <a:off x="3689" y="2740"/>
              <a:ext cx="852" cy="16"/>
            </a:xfrm>
            <a:custGeom>
              <a:avLst/>
              <a:gdLst>
                <a:gd name="T0" fmla="*/ 67 w 7662"/>
                <a:gd name="T1" fmla="*/ 0 h 144"/>
                <a:gd name="T2" fmla="*/ 0 w 7662"/>
                <a:gd name="T3" fmla="*/ 144 h 144"/>
                <a:gd name="T4" fmla="*/ 7662 w 7662"/>
                <a:gd name="T5" fmla="*/ 144 h 144"/>
                <a:gd name="T6" fmla="*/ 67 w 7662"/>
                <a:gd name="T7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62" h="144">
                  <a:moveTo>
                    <a:pt x="67" y="0"/>
                  </a:moveTo>
                  <a:lnTo>
                    <a:pt x="0" y="144"/>
                  </a:lnTo>
                  <a:lnTo>
                    <a:pt x="7662" y="144"/>
                  </a:lnTo>
                  <a:lnTo>
                    <a:pt x="67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56" name="Freeform 1316"/>
            <p:cNvSpPr>
              <a:spLocks/>
            </p:cNvSpPr>
            <p:nvPr/>
          </p:nvSpPr>
          <p:spPr bwMode="auto">
            <a:xfrm>
              <a:off x="3697" y="2740"/>
              <a:ext cx="844" cy="16"/>
            </a:xfrm>
            <a:custGeom>
              <a:avLst/>
              <a:gdLst>
                <a:gd name="T0" fmla="*/ 0 w 7595"/>
                <a:gd name="T1" fmla="*/ 0 h 144"/>
                <a:gd name="T2" fmla="*/ 7556 w 7595"/>
                <a:gd name="T3" fmla="*/ 0 h 144"/>
                <a:gd name="T4" fmla="*/ 7595 w 7595"/>
                <a:gd name="T5" fmla="*/ 144 h 144"/>
                <a:gd name="T6" fmla="*/ 0 w 7595"/>
                <a:gd name="T7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95" h="144">
                  <a:moveTo>
                    <a:pt x="0" y="0"/>
                  </a:moveTo>
                  <a:lnTo>
                    <a:pt x="7556" y="0"/>
                  </a:lnTo>
                  <a:lnTo>
                    <a:pt x="7595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57" name="Freeform 1317"/>
            <p:cNvSpPr>
              <a:spLocks/>
            </p:cNvSpPr>
            <p:nvPr/>
          </p:nvSpPr>
          <p:spPr bwMode="auto">
            <a:xfrm>
              <a:off x="3697" y="2740"/>
              <a:ext cx="844" cy="16"/>
            </a:xfrm>
            <a:custGeom>
              <a:avLst/>
              <a:gdLst>
                <a:gd name="T0" fmla="*/ 0 w 7595"/>
                <a:gd name="T1" fmla="*/ 0 h 144"/>
                <a:gd name="T2" fmla="*/ 7556 w 7595"/>
                <a:gd name="T3" fmla="*/ 0 h 144"/>
                <a:gd name="T4" fmla="*/ 7595 w 7595"/>
                <a:gd name="T5" fmla="*/ 144 h 144"/>
                <a:gd name="T6" fmla="*/ 0 w 7595"/>
                <a:gd name="T7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95" h="144">
                  <a:moveTo>
                    <a:pt x="0" y="0"/>
                  </a:moveTo>
                  <a:lnTo>
                    <a:pt x="7556" y="0"/>
                  </a:lnTo>
                  <a:lnTo>
                    <a:pt x="7595" y="14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58" name="Freeform 1318"/>
            <p:cNvSpPr>
              <a:spLocks/>
            </p:cNvSpPr>
            <p:nvPr/>
          </p:nvSpPr>
          <p:spPr bwMode="auto">
            <a:xfrm>
              <a:off x="3688" y="2756"/>
              <a:ext cx="854" cy="4"/>
            </a:xfrm>
            <a:custGeom>
              <a:avLst/>
              <a:gdLst>
                <a:gd name="T0" fmla="*/ 12 w 7684"/>
                <a:gd name="T1" fmla="*/ 0 h 35"/>
                <a:gd name="T2" fmla="*/ 0 w 7684"/>
                <a:gd name="T3" fmla="*/ 35 h 35"/>
                <a:gd name="T4" fmla="*/ 7684 w 7684"/>
                <a:gd name="T5" fmla="*/ 35 h 35"/>
                <a:gd name="T6" fmla="*/ 12 w 7684"/>
                <a:gd name="T7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84" h="35">
                  <a:moveTo>
                    <a:pt x="12" y="0"/>
                  </a:moveTo>
                  <a:lnTo>
                    <a:pt x="0" y="35"/>
                  </a:lnTo>
                  <a:lnTo>
                    <a:pt x="7684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59" name="Freeform 1319"/>
            <p:cNvSpPr>
              <a:spLocks/>
            </p:cNvSpPr>
            <p:nvPr/>
          </p:nvSpPr>
          <p:spPr bwMode="auto">
            <a:xfrm>
              <a:off x="3688" y="2756"/>
              <a:ext cx="854" cy="4"/>
            </a:xfrm>
            <a:custGeom>
              <a:avLst/>
              <a:gdLst>
                <a:gd name="T0" fmla="*/ 12 w 7684"/>
                <a:gd name="T1" fmla="*/ 0 h 35"/>
                <a:gd name="T2" fmla="*/ 0 w 7684"/>
                <a:gd name="T3" fmla="*/ 35 h 35"/>
                <a:gd name="T4" fmla="*/ 7684 w 7684"/>
                <a:gd name="T5" fmla="*/ 35 h 35"/>
                <a:gd name="T6" fmla="*/ 12 w 7684"/>
                <a:gd name="T7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84" h="35">
                  <a:moveTo>
                    <a:pt x="12" y="0"/>
                  </a:moveTo>
                  <a:lnTo>
                    <a:pt x="0" y="35"/>
                  </a:lnTo>
                  <a:lnTo>
                    <a:pt x="7684" y="35"/>
                  </a:lnTo>
                  <a:lnTo>
                    <a:pt x="12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60" name="Freeform 1320"/>
            <p:cNvSpPr>
              <a:spLocks/>
            </p:cNvSpPr>
            <p:nvPr/>
          </p:nvSpPr>
          <p:spPr bwMode="auto">
            <a:xfrm>
              <a:off x="3689" y="2756"/>
              <a:ext cx="853" cy="4"/>
            </a:xfrm>
            <a:custGeom>
              <a:avLst/>
              <a:gdLst>
                <a:gd name="T0" fmla="*/ 0 w 7672"/>
                <a:gd name="T1" fmla="*/ 0 h 35"/>
                <a:gd name="T2" fmla="*/ 7662 w 7672"/>
                <a:gd name="T3" fmla="*/ 0 h 35"/>
                <a:gd name="T4" fmla="*/ 7672 w 7672"/>
                <a:gd name="T5" fmla="*/ 35 h 35"/>
                <a:gd name="T6" fmla="*/ 0 w 7672"/>
                <a:gd name="T7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72" h="35">
                  <a:moveTo>
                    <a:pt x="0" y="0"/>
                  </a:moveTo>
                  <a:lnTo>
                    <a:pt x="7662" y="0"/>
                  </a:lnTo>
                  <a:lnTo>
                    <a:pt x="7672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61" name="Freeform 1321"/>
            <p:cNvSpPr>
              <a:spLocks/>
            </p:cNvSpPr>
            <p:nvPr/>
          </p:nvSpPr>
          <p:spPr bwMode="auto">
            <a:xfrm>
              <a:off x="3689" y="2756"/>
              <a:ext cx="853" cy="4"/>
            </a:xfrm>
            <a:custGeom>
              <a:avLst/>
              <a:gdLst>
                <a:gd name="T0" fmla="*/ 0 w 7672"/>
                <a:gd name="T1" fmla="*/ 0 h 35"/>
                <a:gd name="T2" fmla="*/ 7662 w 7672"/>
                <a:gd name="T3" fmla="*/ 0 h 35"/>
                <a:gd name="T4" fmla="*/ 7672 w 7672"/>
                <a:gd name="T5" fmla="*/ 35 h 35"/>
                <a:gd name="T6" fmla="*/ 0 w 7672"/>
                <a:gd name="T7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72" h="35">
                  <a:moveTo>
                    <a:pt x="0" y="0"/>
                  </a:moveTo>
                  <a:lnTo>
                    <a:pt x="7662" y="0"/>
                  </a:lnTo>
                  <a:lnTo>
                    <a:pt x="7672" y="3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62" name="Freeform 1322"/>
            <p:cNvSpPr>
              <a:spLocks/>
            </p:cNvSpPr>
            <p:nvPr/>
          </p:nvSpPr>
          <p:spPr bwMode="auto">
            <a:xfrm>
              <a:off x="3683" y="2760"/>
              <a:ext cx="861" cy="16"/>
            </a:xfrm>
            <a:custGeom>
              <a:avLst/>
              <a:gdLst>
                <a:gd name="T0" fmla="*/ 50 w 7755"/>
                <a:gd name="T1" fmla="*/ 0 h 151"/>
                <a:gd name="T2" fmla="*/ 0 w 7755"/>
                <a:gd name="T3" fmla="*/ 151 h 151"/>
                <a:gd name="T4" fmla="*/ 7755 w 7755"/>
                <a:gd name="T5" fmla="*/ 151 h 151"/>
                <a:gd name="T6" fmla="*/ 50 w 7755"/>
                <a:gd name="T7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755" h="151">
                  <a:moveTo>
                    <a:pt x="50" y="0"/>
                  </a:moveTo>
                  <a:lnTo>
                    <a:pt x="0" y="151"/>
                  </a:lnTo>
                  <a:lnTo>
                    <a:pt x="7755" y="151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63" name="Freeform 1323"/>
            <p:cNvSpPr>
              <a:spLocks/>
            </p:cNvSpPr>
            <p:nvPr/>
          </p:nvSpPr>
          <p:spPr bwMode="auto">
            <a:xfrm>
              <a:off x="3683" y="2760"/>
              <a:ext cx="861" cy="16"/>
            </a:xfrm>
            <a:custGeom>
              <a:avLst/>
              <a:gdLst>
                <a:gd name="T0" fmla="*/ 50 w 7755"/>
                <a:gd name="T1" fmla="*/ 0 h 151"/>
                <a:gd name="T2" fmla="*/ 0 w 7755"/>
                <a:gd name="T3" fmla="*/ 151 h 151"/>
                <a:gd name="T4" fmla="*/ 7755 w 7755"/>
                <a:gd name="T5" fmla="*/ 151 h 151"/>
                <a:gd name="T6" fmla="*/ 50 w 7755"/>
                <a:gd name="T7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755" h="151">
                  <a:moveTo>
                    <a:pt x="50" y="0"/>
                  </a:moveTo>
                  <a:lnTo>
                    <a:pt x="0" y="151"/>
                  </a:lnTo>
                  <a:lnTo>
                    <a:pt x="7755" y="151"/>
                  </a:lnTo>
                  <a:lnTo>
                    <a:pt x="5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64" name="Freeform 1324"/>
            <p:cNvSpPr>
              <a:spLocks/>
            </p:cNvSpPr>
            <p:nvPr/>
          </p:nvSpPr>
          <p:spPr bwMode="auto">
            <a:xfrm>
              <a:off x="3688" y="2760"/>
              <a:ext cx="856" cy="16"/>
            </a:xfrm>
            <a:custGeom>
              <a:avLst/>
              <a:gdLst>
                <a:gd name="T0" fmla="*/ 0 w 7705"/>
                <a:gd name="T1" fmla="*/ 0 h 151"/>
                <a:gd name="T2" fmla="*/ 7684 w 7705"/>
                <a:gd name="T3" fmla="*/ 0 h 151"/>
                <a:gd name="T4" fmla="*/ 7705 w 7705"/>
                <a:gd name="T5" fmla="*/ 151 h 151"/>
                <a:gd name="T6" fmla="*/ 0 w 7705"/>
                <a:gd name="T7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705" h="151">
                  <a:moveTo>
                    <a:pt x="0" y="0"/>
                  </a:moveTo>
                  <a:lnTo>
                    <a:pt x="7684" y="0"/>
                  </a:lnTo>
                  <a:lnTo>
                    <a:pt x="7705" y="1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65" name="Freeform 1325"/>
            <p:cNvSpPr>
              <a:spLocks/>
            </p:cNvSpPr>
            <p:nvPr/>
          </p:nvSpPr>
          <p:spPr bwMode="auto">
            <a:xfrm>
              <a:off x="3688" y="2760"/>
              <a:ext cx="856" cy="16"/>
            </a:xfrm>
            <a:custGeom>
              <a:avLst/>
              <a:gdLst>
                <a:gd name="T0" fmla="*/ 0 w 7705"/>
                <a:gd name="T1" fmla="*/ 0 h 151"/>
                <a:gd name="T2" fmla="*/ 7684 w 7705"/>
                <a:gd name="T3" fmla="*/ 0 h 151"/>
                <a:gd name="T4" fmla="*/ 7705 w 7705"/>
                <a:gd name="T5" fmla="*/ 151 h 151"/>
                <a:gd name="T6" fmla="*/ 0 w 7705"/>
                <a:gd name="T7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705" h="151">
                  <a:moveTo>
                    <a:pt x="0" y="0"/>
                  </a:moveTo>
                  <a:lnTo>
                    <a:pt x="7684" y="0"/>
                  </a:lnTo>
                  <a:lnTo>
                    <a:pt x="7705" y="15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66" name="Freeform 1326"/>
            <p:cNvSpPr>
              <a:spLocks/>
            </p:cNvSpPr>
            <p:nvPr/>
          </p:nvSpPr>
          <p:spPr bwMode="auto">
            <a:xfrm>
              <a:off x="3682" y="2776"/>
              <a:ext cx="863" cy="4"/>
            </a:xfrm>
            <a:custGeom>
              <a:avLst/>
              <a:gdLst>
                <a:gd name="T0" fmla="*/ 7 w 7766"/>
                <a:gd name="T1" fmla="*/ 0 h 33"/>
                <a:gd name="T2" fmla="*/ 0 w 7766"/>
                <a:gd name="T3" fmla="*/ 33 h 33"/>
                <a:gd name="T4" fmla="*/ 7766 w 7766"/>
                <a:gd name="T5" fmla="*/ 33 h 33"/>
                <a:gd name="T6" fmla="*/ 7 w 7766"/>
                <a:gd name="T7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766" h="33">
                  <a:moveTo>
                    <a:pt x="7" y="0"/>
                  </a:moveTo>
                  <a:lnTo>
                    <a:pt x="0" y="33"/>
                  </a:lnTo>
                  <a:lnTo>
                    <a:pt x="7766" y="33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67" name="Freeform 1327"/>
            <p:cNvSpPr>
              <a:spLocks/>
            </p:cNvSpPr>
            <p:nvPr/>
          </p:nvSpPr>
          <p:spPr bwMode="auto">
            <a:xfrm>
              <a:off x="3682" y="2776"/>
              <a:ext cx="863" cy="4"/>
            </a:xfrm>
            <a:custGeom>
              <a:avLst/>
              <a:gdLst>
                <a:gd name="T0" fmla="*/ 7 w 7766"/>
                <a:gd name="T1" fmla="*/ 0 h 33"/>
                <a:gd name="T2" fmla="*/ 0 w 7766"/>
                <a:gd name="T3" fmla="*/ 33 h 33"/>
                <a:gd name="T4" fmla="*/ 7766 w 7766"/>
                <a:gd name="T5" fmla="*/ 33 h 33"/>
                <a:gd name="T6" fmla="*/ 7 w 7766"/>
                <a:gd name="T7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766" h="33">
                  <a:moveTo>
                    <a:pt x="7" y="0"/>
                  </a:moveTo>
                  <a:lnTo>
                    <a:pt x="0" y="33"/>
                  </a:lnTo>
                  <a:lnTo>
                    <a:pt x="7766" y="33"/>
                  </a:lnTo>
                  <a:lnTo>
                    <a:pt x="7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68" name="Freeform 1328"/>
            <p:cNvSpPr>
              <a:spLocks/>
            </p:cNvSpPr>
            <p:nvPr/>
          </p:nvSpPr>
          <p:spPr bwMode="auto">
            <a:xfrm>
              <a:off x="3683" y="2776"/>
              <a:ext cx="862" cy="4"/>
            </a:xfrm>
            <a:custGeom>
              <a:avLst/>
              <a:gdLst>
                <a:gd name="T0" fmla="*/ 0 w 7759"/>
                <a:gd name="T1" fmla="*/ 0 h 33"/>
                <a:gd name="T2" fmla="*/ 7755 w 7759"/>
                <a:gd name="T3" fmla="*/ 0 h 33"/>
                <a:gd name="T4" fmla="*/ 7759 w 7759"/>
                <a:gd name="T5" fmla="*/ 33 h 33"/>
                <a:gd name="T6" fmla="*/ 0 w 7759"/>
                <a:gd name="T7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759" h="33">
                  <a:moveTo>
                    <a:pt x="0" y="0"/>
                  </a:moveTo>
                  <a:lnTo>
                    <a:pt x="7755" y="0"/>
                  </a:lnTo>
                  <a:lnTo>
                    <a:pt x="7759" y="3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69" name="Freeform 1329"/>
            <p:cNvSpPr>
              <a:spLocks/>
            </p:cNvSpPr>
            <p:nvPr/>
          </p:nvSpPr>
          <p:spPr bwMode="auto">
            <a:xfrm>
              <a:off x="3683" y="2776"/>
              <a:ext cx="862" cy="4"/>
            </a:xfrm>
            <a:custGeom>
              <a:avLst/>
              <a:gdLst>
                <a:gd name="T0" fmla="*/ 0 w 7759"/>
                <a:gd name="T1" fmla="*/ 0 h 33"/>
                <a:gd name="T2" fmla="*/ 7755 w 7759"/>
                <a:gd name="T3" fmla="*/ 0 h 33"/>
                <a:gd name="T4" fmla="*/ 7759 w 7759"/>
                <a:gd name="T5" fmla="*/ 33 h 33"/>
                <a:gd name="T6" fmla="*/ 0 w 7759"/>
                <a:gd name="T7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759" h="33">
                  <a:moveTo>
                    <a:pt x="0" y="0"/>
                  </a:moveTo>
                  <a:lnTo>
                    <a:pt x="7755" y="0"/>
                  </a:lnTo>
                  <a:lnTo>
                    <a:pt x="7759" y="3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70" name="Freeform 1330"/>
            <p:cNvSpPr>
              <a:spLocks/>
            </p:cNvSpPr>
            <p:nvPr/>
          </p:nvSpPr>
          <p:spPr bwMode="auto">
            <a:xfrm>
              <a:off x="3678" y="2780"/>
              <a:ext cx="867" cy="18"/>
            </a:xfrm>
            <a:custGeom>
              <a:avLst/>
              <a:gdLst>
                <a:gd name="T0" fmla="*/ 35 w 7804"/>
                <a:gd name="T1" fmla="*/ 0 h 158"/>
                <a:gd name="T2" fmla="*/ 0 w 7804"/>
                <a:gd name="T3" fmla="*/ 158 h 158"/>
                <a:gd name="T4" fmla="*/ 7804 w 7804"/>
                <a:gd name="T5" fmla="*/ 158 h 158"/>
                <a:gd name="T6" fmla="*/ 35 w 7804"/>
                <a:gd name="T7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04" h="158">
                  <a:moveTo>
                    <a:pt x="35" y="0"/>
                  </a:moveTo>
                  <a:lnTo>
                    <a:pt x="0" y="158"/>
                  </a:lnTo>
                  <a:lnTo>
                    <a:pt x="7804" y="158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71" name="Freeform 1331"/>
            <p:cNvSpPr>
              <a:spLocks/>
            </p:cNvSpPr>
            <p:nvPr/>
          </p:nvSpPr>
          <p:spPr bwMode="auto">
            <a:xfrm>
              <a:off x="3678" y="2780"/>
              <a:ext cx="867" cy="18"/>
            </a:xfrm>
            <a:custGeom>
              <a:avLst/>
              <a:gdLst>
                <a:gd name="T0" fmla="*/ 35 w 7804"/>
                <a:gd name="T1" fmla="*/ 0 h 158"/>
                <a:gd name="T2" fmla="*/ 0 w 7804"/>
                <a:gd name="T3" fmla="*/ 158 h 158"/>
                <a:gd name="T4" fmla="*/ 7804 w 7804"/>
                <a:gd name="T5" fmla="*/ 158 h 158"/>
                <a:gd name="T6" fmla="*/ 35 w 7804"/>
                <a:gd name="T7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04" h="158">
                  <a:moveTo>
                    <a:pt x="35" y="0"/>
                  </a:moveTo>
                  <a:lnTo>
                    <a:pt x="0" y="158"/>
                  </a:lnTo>
                  <a:lnTo>
                    <a:pt x="7804" y="158"/>
                  </a:lnTo>
                  <a:lnTo>
                    <a:pt x="35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72" name="Freeform 1332"/>
            <p:cNvSpPr>
              <a:spLocks/>
            </p:cNvSpPr>
            <p:nvPr/>
          </p:nvSpPr>
          <p:spPr bwMode="auto">
            <a:xfrm>
              <a:off x="3682" y="2780"/>
              <a:ext cx="863" cy="18"/>
            </a:xfrm>
            <a:custGeom>
              <a:avLst/>
              <a:gdLst>
                <a:gd name="T0" fmla="*/ 0 w 7769"/>
                <a:gd name="T1" fmla="*/ 0 h 158"/>
                <a:gd name="T2" fmla="*/ 7766 w 7769"/>
                <a:gd name="T3" fmla="*/ 0 h 158"/>
                <a:gd name="T4" fmla="*/ 7769 w 7769"/>
                <a:gd name="T5" fmla="*/ 158 h 158"/>
                <a:gd name="T6" fmla="*/ 0 w 7769"/>
                <a:gd name="T7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769" h="158">
                  <a:moveTo>
                    <a:pt x="0" y="0"/>
                  </a:moveTo>
                  <a:lnTo>
                    <a:pt x="7766" y="0"/>
                  </a:lnTo>
                  <a:lnTo>
                    <a:pt x="7769" y="15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73" name="Freeform 1333"/>
            <p:cNvSpPr>
              <a:spLocks/>
            </p:cNvSpPr>
            <p:nvPr/>
          </p:nvSpPr>
          <p:spPr bwMode="auto">
            <a:xfrm>
              <a:off x="3682" y="2780"/>
              <a:ext cx="863" cy="18"/>
            </a:xfrm>
            <a:custGeom>
              <a:avLst/>
              <a:gdLst>
                <a:gd name="T0" fmla="*/ 0 w 7769"/>
                <a:gd name="T1" fmla="*/ 0 h 158"/>
                <a:gd name="T2" fmla="*/ 7766 w 7769"/>
                <a:gd name="T3" fmla="*/ 0 h 158"/>
                <a:gd name="T4" fmla="*/ 7769 w 7769"/>
                <a:gd name="T5" fmla="*/ 158 h 158"/>
                <a:gd name="T6" fmla="*/ 0 w 7769"/>
                <a:gd name="T7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769" h="158">
                  <a:moveTo>
                    <a:pt x="0" y="0"/>
                  </a:moveTo>
                  <a:lnTo>
                    <a:pt x="7766" y="0"/>
                  </a:lnTo>
                  <a:lnTo>
                    <a:pt x="7769" y="15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74" name="Freeform 1334"/>
            <p:cNvSpPr>
              <a:spLocks/>
            </p:cNvSpPr>
            <p:nvPr/>
          </p:nvSpPr>
          <p:spPr bwMode="auto">
            <a:xfrm>
              <a:off x="3678" y="2798"/>
              <a:ext cx="867" cy="2"/>
            </a:xfrm>
            <a:custGeom>
              <a:avLst/>
              <a:gdLst>
                <a:gd name="T0" fmla="*/ 3 w 7808"/>
                <a:gd name="T1" fmla="*/ 0 h 25"/>
                <a:gd name="T2" fmla="*/ 0 w 7808"/>
                <a:gd name="T3" fmla="*/ 25 h 25"/>
                <a:gd name="T4" fmla="*/ 7808 w 7808"/>
                <a:gd name="T5" fmla="*/ 25 h 25"/>
                <a:gd name="T6" fmla="*/ 3 w 7808"/>
                <a:gd name="T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08" h="25">
                  <a:moveTo>
                    <a:pt x="3" y="0"/>
                  </a:moveTo>
                  <a:lnTo>
                    <a:pt x="0" y="25"/>
                  </a:lnTo>
                  <a:lnTo>
                    <a:pt x="7808" y="25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75" name="Freeform 1335"/>
            <p:cNvSpPr>
              <a:spLocks/>
            </p:cNvSpPr>
            <p:nvPr/>
          </p:nvSpPr>
          <p:spPr bwMode="auto">
            <a:xfrm>
              <a:off x="3678" y="2798"/>
              <a:ext cx="867" cy="2"/>
            </a:xfrm>
            <a:custGeom>
              <a:avLst/>
              <a:gdLst>
                <a:gd name="T0" fmla="*/ 3 w 7808"/>
                <a:gd name="T1" fmla="*/ 0 h 25"/>
                <a:gd name="T2" fmla="*/ 0 w 7808"/>
                <a:gd name="T3" fmla="*/ 25 h 25"/>
                <a:gd name="T4" fmla="*/ 7808 w 7808"/>
                <a:gd name="T5" fmla="*/ 25 h 25"/>
                <a:gd name="T6" fmla="*/ 3 w 7808"/>
                <a:gd name="T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08" h="25">
                  <a:moveTo>
                    <a:pt x="3" y="0"/>
                  </a:moveTo>
                  <a:lnTo>
                    <a:pt x="0" y="25"/>
                  </a:lnTo>
                  <a:lnTo>
                    <a:pt x="7808" y="25"/>
                  </a:lnTo>
                  <a:lnTo>
                    <a:pt x="3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76" name="Freeform 1336"/>
            <p:cNvSpPr>
              <a:spLocks/>
            </p:cNvSpPr>
            <p:nvPr/>
          </p:nvSpPr>
          <p:spPr bwMode="auto">
            <a:xfrm>
              <a:off x="3678" y="2798"/>
              <a:ext cx="867" cy="2"/>
            </a:xfrm>
            <a:custGeom>
              <a:avLst/>
              <a:gdLst>
                <a:gd name="T0" fmla="*/ 0 w 7805"/>
                <a:gd name="T1" fmla="*/ 0 h 25"/>
                <a:gd name="T2" fmla="*/ 7804 w 7805"/>
                <a:gd name="T3" fmla="*/ 0 h 25"/>
                <a:gd name="T4" fmla="*/ 7805 w 7805"/>
                <a:gd name="T5" fmla="*/ 25 h 25"/>
                <a:gd name="T6" fmla="*/ 0 w 7805"/>
                <a:gd name="T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05" h="25">
                  <a:moveTo>
                    <a:pt x="0" y="0"/>
                  </a:moveTo>
                  <a:lnTo>
                    <a:pt x="7804" y="0"/>
                  </a:lnTo>
                  <a:lnTo>
                    <a:pt x="7805" y="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77" name="Freeform 1337"/>
            <p:cNvSpPr>
              <a:spLocks/>
            </p:cNvSpPr>
            <p:nvPr/>
          </p:nvSpPr>
          <p:spPr bwMode="auto">
            <a:xfrm>
              <a:off x="3678" y="2798"/>
              <a:ext cx="867" cy="2"/>
            </a:xfrm>
            <a:custGeom>
              <a:avLst/>
              <a:gdLst>
                <a:gd name="T0" fmla="*/ 0 w 7805"/>
                <a:gd name="T1" fmla="*/ 0 h 25"/>
                <a:gd name="T2" fmla="*/ 7804 w 7805"/>
                <a:gd name="T3" fmla="*/ 0 h 25"/>
                <a:gd name="T4" fmla="*/ 7805 w 7805"/>
                <a:gd name="T5" fmla="*/ 25 h 25"/>
                <a:gd name="T6" fmla="*/ 0 w 7805"/>
                <a:gd name="T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05" h="25">
                  <a:moveTo>
                    <a:pt x="0" y="0"/>
                  </a:moveTo>
                  <a:lnTo>
                    <a:pt x="7804" y="0"/>
                  </a:lnTo>
                  <a:lnTo>
                    <a:pt x="7805" y="2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78" name="Freeform 1338"/>
            <p:cNvSpPr>
              <a:spLocks/>
            </p:cNvSpPr>
            <p:nvPr/>
          </p:nvSpPr>
          <p:spPr bwMode="auto">
            <a:xfrm>
              <a:off x="3676" y="2800"/>
              <a:ext cx="867" cy="19"/>
            </a:xfrm>
            <a:custGeom>
              <a:avLst/>
              <a:gdLst>
                <a:gd name="T0" fmla="*/ 18 w 7807"/>
                <a:gd name="T1" fmla="*/ 0 h 170"/>
                <a:gd name="T2" fmla="*/ 0 w 7807"/>
                <a:gd name="T3" fmla="*/ 170 h 170"/>
                <a:gd name="T4" fmla="*/ 7807 w 7807"/>
                <a:gd name="T5" fmla="*/ 170 h 170"/>
                <a:gd name="T6" fmla="*/ 18 w 7807"/>
                <a:gd name="T7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07" h="170">
                  <a:moveTo>
                    <a:pt x="18" y="0"/>
                  </a:moveTo>
                  <a:lnTo>
                    <a:pt x="0" y="170"/>
                  </a:lnTo>
                  <a:lnTo>
                    <a:pt x="7807" y="17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79" name="Freeform 1339"/>
            <p:cNvSpPr>
              <a:spLocks/>
            </p:cNvSpPr>
            <p:nvPr/>
          </p:nvSpPr>
          <p:spPr bwMode="auto">
            <a:xfrm>
              <a:off x="3676" y="2800"/>
              <a:ext cx="867" cy="19"/>
            </a:xfrm>
            <a:custGeom>
              <a:avLst/>
              <a:gdLst>
                <a:gd name="T0" fmla="*/ 18 w 7807"/>
                <a:gd name="T1" fmla="*/ 0 h 170"/>
                <a:gd name="T2" fmla="*/ 0 w 7807"/>
                <a:gd name="T3" fmla="*/ 170 h 170"/>
                <a:gd name="T4" fmla="*/ 7807 w 7807"/>
                <a:gd name="T5" fmla="*/ 170 h 170"/>
                <a:gd name="T6" fmla="*/ 18 w 7807"/>
                <a:gd name="T7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07" h="170">
                  <a:moveTo>
                    <a:pt x="18" y="0"/>
                  </a:moveTo>
                  <a:lnTo>
                    <a:pt x="0" y="170"/>
                  </a:lnTo>
                  <a:lnTo>
                    <a:pt x="7807" y="170"/>
                  </a:lnTo>
                  <a:lnTo>
                    <a:pt x="18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80" name="Freeform 1340"/>
            <p:cNvSpPr>
              <a:spLocks/>
            </p:cNvSpPr>
            <p:nvPr/>
          </p:nvSpPr>
          <p:spPr bwMode="auto">
            <a:xfrm>
              <a:off x="3678" y="2800"/>
              <a:ext cx="867" cy="19"/>
            </a:xfrm>
            <a:custGeom>
              <a:avLst/>
              <a:gdLst>
                <a:gd name="T0" fmla="*/ 0 w 7808"/>
                <a:gd name="T1" fmla="*/ 0 h 170"/>
                <a:gd name="T2" fmla="*/ 7808 w 7808"/>
                <a:gd name="T3" fmla="*/ 0 h 170"/>
                <a:gd name="T4" fmla="*/ 7789 w 7808"/>
                <a:gd name="T5" fmla="*/ 170 h 170"/>
                <a:gd name="T6" fmla="*/ 0 w 7808"/>
                <a:gd name="T7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08" h="170">
                  <a:moveTo>
                    <a:pt x="0" y="0"/>
                  </a:moveTo>
                  <a:lnTo>
                    <a:pt x="7808" y="0"/>
                  </a:lnTo>
                  <a:lnTo>
                    <a:pt x="7789" y="1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81" name="Freeform 1341"/>
            <p:cNvSpPr>
              <a:spLocks/>
            </p:cNvSpPr>
            <p:nvPr/>
          </p:nvSpPr>
          <p:spPr bwMode="auto">
            <a:xfrm>
              <a:off x="3678" y="2800"/>
              <a:ext cx="867" cy="19"/>
            </a:xfrm>
            <a:custGeom>
              <a:avLst/>
              <a:gdLst>
                <a:gd name="T0" fmla="*/ 0 w 7808"/>
                <a:gd name="T1" fmla="*/ 0 h 170"/>
                <a:gd name="T2" fmla="*/ 7808 w 7808"/>
                <a:gd name="T3" fmla="*/ 0 h 170"/>
                <a:gd name="T4" fmla="*/ 7789 w 7808"/>
                <a:gd name="T5" fmla="*/ 170 h 170"/>
                <a:gd name="T6" fmla="*/ 0 w 7808"/>
                <a:gd name="T7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08" h="170">
                  <a:moveTo>
                    <a:pt x="0" y="0"/>
                  </a:moveTo>
                  <a:lnTo>
                    <a:pt x="7808" y="0"/>
                  </a:lnTo>
                  <a:lnTo>
                    <a:pt x="7789" y="17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82" name="Freeform 1342"/>
            <p:cNvSpPr>
              <a:spLocks/>
            </p:cNvSpPr>
            <p:nvPr/>
          </p:nvSpPr>
          <p:spPr bwMode="auto">
            <a:xfrm>
              <a:off x="3676" y="2819"/>
              <a:ext cx="867" cy="2"/>
            </a:xfrm>
            <a:custGeom>
              <a:avLst/>
              <a:gdLst>
                <a:gd name="T0" fmla="*/ 0 w 7806"/>
                <a:gd name="T1" fmla="*/ 0 h 14"/>
                <a:gd name="T2" fmla="*/ 0 w 7806"/>
                <a:gd name="T3" fmla="*/ 14 h 14"/>
                <a:gd name="T4" fmla="*/ 7806 w 7806"/>
                <a:gd name="T5" fmla="*/ 14 h 14"/>
                <a:gd name="T6" fmla="*/ 0 w 7806"/>
                <a:gd name="T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06" h="14">
                  <a:moveTo>
                    <a:pt x="0" y="0"/>
                  </a:moveTo>
                  <a:lnTo>
                    <a:pt x="0" y="14"/>
                  </a:lnTo>
                  <a:lnTo>
                    <a:pt x="7806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83" name="Freeform 1343"/>
            <p:cNvSpPr>
              <a:spLocks/>
            </p:cNvSpPr>
            <p:nvPr/>
          </p:nvSpPr>
          <p:spPr bwMode="auto">
            <a:xfrm>
              <a:off x="3676" y="2819"/>
              <a:ext cx="867" cy="2"/>
            </a:xfrm>
            <a:custGeom>
              <a:avLst/>
              <a:gdLst>
                <a:gd name="T0" fmla="*/ 0 w 7806"/>
                <a:gd name="T1" fmla="*/ 0 h 14"/>
                <a:gd name="T2" fmla="*/ 0 w 7806"/>
                <a:gd name="T3" fmla="*/ 14 h 14"/>
                <a:gd name="T4" fmla="*/ 7806 w 7806"/>
                <a:gd name="T5" fmla="*/ 14 h 14"/>
                <a:gd name="T6" fmla="*/ 0 w 7806"/>
                <a:gd name="T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06" h="14">
                  <a:moveTo>
                    <a:pt x="0" y="0"/>
                  </a:moveTo>
                  <a:lnTo>
                    <a:pt x="0" y="14"/>
                  </a:lnTo>
                  <a:lnTo>
                    <a:pt x="7806" y="1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84" name="Freeform 1344"/>
            <p:cNvSpPr>
              <a:spLocks/>
            </p:cNvSpPr>
            <p:nvPr/>
          </p:nvSpPr>
          <p:spPr bwMode="auto">
            <a:xfrm>
              <a:off x="3676" y="2819"/>
              <a:ext cx="867" cy="2"/>
            </a:xfrm>
            <a:custGeom>
              <a:avLst/>
              <a:gdLst>
                <a:gd name="T0" fmla="*/ 0 w 7807"/>
                <a:gd name="T1" fmla="*/ 0 h 14"/>
                <a:gd name="T2" fmla="*/ 7807 w 7807"/>
                <a:gd name="T3" fmla="*/ 0 h 14"/>
                <a:gd name="T4" fmla="*/ 7806 w 7807"/>
                <a:gd name="T5" fmla="*/ 14 h 14"/>
                <a:gd name="T6" fmla="*/ 0 w 7807"/>
                <a:gd name="T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07" h="14">
                  <a:moveTo>
                    <a:pt x="0" y="0"/>
                  </a:moveTo>
                  <a:lnTo>
                    <a:pt x="7807" y="0"/>
                  </a:lnTo>
                  <a:lnTo>
                    <a:pt x="7806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85" name="Freeform 1345"/>
            <p:cNvSpPr>
              <a:spLocks/>
            </p:cNvSpPr>
            <p:nvPr/>
          </p:nvSpPr>
          <p:spPr bwMode="auto">
            <a:xfrm>
              <a:off x="3676" y="2819"/>
              <a:ext cx="867" cy="2"/>
            </a:xfrm>
            <a:custGeom>
              <a:avLst/>
              <a:gdLst>
                <a:gd name="T0" fmla="*/ 0 w 7807"/>
                <a:gd name="T1" fmla="*/ 0 h 14"/>
                <a:gd name="T2" fmla="*/ 7807 w 7807"/>
                <a:gd name="T3" fmla="*/ 0 h 14"/>
                <a:gd name="T4" fmla="*/ 7806 w 7807"/>
                <a:gd name="T5" fmla="*/ 14 h 14"/>
                <a:gd name="T6" fmla="*/ 0 w 7807"/>
                <a:gd name="T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07" h="14">
                  <a:moveTo>
                    <a:pt x="0" y="0"/>
                  </a:moveTo>
                  <a:lnTo>
                    <a:pt x="7807" y="0"/>
                  </a:lnTo>
                  <a:lnTo>
                    <a:pt x="7806" y="1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86" name="Freeform 1346"/>
            <p:cNvSpPr>
              <a:spLocks/>
            </p:cNvSpPr>
            <p:nvPr/>
          </p:nvSpPr>
          <p:spPr bwMode="auto">
            <a:xfrm>
              <a:off x="3675" y="2821"/>
              <a:ext cx="863" cy="20"/>
            </a:xfrm>
            <a:custGeom>
              <a:avLst/>
              <a:gdLst>
                <a:gd name="T0" fmla="*/ 1 w 7763"/>
                <a:gd name="T1" fmla="*/ 0 h 181"/>
                <a:gd name="T2" fmla="*/ 0 w 7763"/>
                <a:gd name="T3" fmla="*/ 181 h 181"/>
                <a:gd name="T4" fmla="*/ 7763 w 7763"/>
                <a:gd name="T5" fmla="*/ 181 h 181"/>
                <a:gd name="T6" fmla="*/ 1 w 7763"/>
                <a:gd name="T7" fmla="*/ 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763" h="181">
                  <a:moveTo>
                    <a:pt x="1" y="0"/>
                  </a:moveTo>
                  <a:lnTo>
                    <a:pt x="0" y="181"/>
                  </a:lnTo>
                  <a:lnTo>
                    <a:pt x="7763" y="18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87" name="Freeform 1347"/>
            <p:cNvSpPr>
              <a:spLocks/>
            </p:cNvSpPr>
            <p:nvPr/>
          </p:nvSpPr>
          <p:spPr bwMode="auto">
            <a:xfrm>
              <a:off x="3675" y="2821"/>
              <a:ext cx="863" cy="20"/>
            </a:xfrm>
            <a:custGeom>
              <a:avLst/>
              <a:gdLst>
                <a:gd name="T0" fmla="*/ 1 w 7763"/>
                <a:gd name="T1" fmla="*/ 0 h 181"/>
                <a:gd name="T2" fmla="*/ 0 w 7763"/>
                <a:gd name="T3" fmla="*/ 181 h 181"/>
                <a:gd name="T4" fmla="*/ 7763 w 7763"/>
                <a:gd name="T5" fmla="*/ 181 h 181"/>
                <a:gd name="T6" fmla="*/ 1 w 7763"/>
                <a:gd name="T7" fmla="*/ 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763" h="181">
                  <a:moveTo>
                    <a:pt x="1" y="0"/>
                  </a:moveTo>
                  <a:lnTo>
                    <a:pt x="0" y="181"/>
                  </a:lnTo>
                  <a:lnTo>
                    <a:pt x="7763" y="181"/>
                  </a:lnTo>
                  <a:lnTo>
                    <a:pt x="1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88" name="Freeform 1348"/>
            <p:cNvSpPr>
              <a:spLocks/>
            </p:cNvSpPr>
            <p:nvPr/>
          </p:nvSpPr>
          <p:spPr bwMode="auto">
            <a:xfrm>
              <a:off x="3676" y="2821"/>
              <a:ext cx="867" cy="20"/>
            </a:xfrm>
            <a:custGeom>
              <a:avLst/>
              <a:gdLst>
                <a:gd name="T0" fmla="*/ 0 w 7806"/>
                <a:gd name="T1" fmla="*/ 0 h 181"/>
                <a:gd name="T2" fmla="*/ 7806 w 7806"/>
                <a:gd name="T3" fmla="*/ 0 h 181"/>
                <a:gd name="T4" fmla="*/ 7762 w 7806"/>
                <a:gd name="T5" fmla="*/ 181 h 181"/>
                <a:gd name="T6" fmla="*/ 0 w 7806"/>
                <a:gd name="T7" fmla="*/ 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06" h="181">
                  <a:moveTo>
                    <a:pt x="0" y="0"/>
                  </a:moveTo>
                  <a:lnTo>
                    <a:pt x="7806" y="0"/>
                  </a:lnTo>
                  <a:lnTo>
                    <a:pt x="7762" y="1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89" name="Freeform 1349"/>
            <p:cNvSpPr>
              <a:spLocks/>
            </p:cNvSpPr>
            <p:nvPr/>
          </p:nvSpPr>
          <p:spPr bwMode="auto">
            <a:xfrm>
              <a:off x="3676" y="2821"/>
              <a:ext cx="867" cy="20"/>
            </a:xfrm>
            <a:custGeom>
              <a:avLst/>
              <a:gdLst>
                <a:gd name="T0" fmla="*/ 0 w 7806"/>
                <a:gd name="T1" fmla="*/ 0 h 181"/>
                <a:gd name="T2" fmla="*/ 7806 w 7806"/>
                <a:gd name="T3" fmla="*/ 0 h 181"/>
                <a:gd name="T4" fmla="*/ 7762 w 7806"/>
                <a:gd name="T5" fmla="*/ 181 h 181"/>
                <a:gd name="T6" fmla="*/ 0 w 7806"/>
                <a:gd name="T7" fmla="*/ 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06" h="181">
                  <a:moveTo>
                    <a:pt x="0" y="0"/>
                  </a:moveTo>
                  <a:lnTo>
                    <a:pt x="7806" y="0"/>
                  </a:lnTo>
                  <a:lnTo>
                    <a:pt x="7762" y="18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90" name="Freeform 1350"/>
            <p:cNvSpPr>
              <a:spLocks/>
            </p:cNvSpPr>
            <p:nvPr/>
          </p:nvSpPr>
          <p:spPr bwMode="auto">
            <a:xfrm>
              <a:off x="3675" y="2841"/>
              <a:ext cx="863" cy="1"/>
            </a:xfrm>
            <a:custGeom>
              <a:avLst/>
              <a:gdLst>
                <a:gd name="T0" fmla="*/ 0 w 7765"/>
                <a:gd name="T1" fmla="*/ 0 h 1"/>
                <a:gd name="T2" fmla="*/ 0 w 7765"/>
                <a:gd name="T3" fmla="*/ 1 h 1"/>
                <a:gd name="T4" fmla="*/ 7765 w 7765"/>
                <a:gd name="T5" fmla="*/ 1 h 1"/>
                <a:gd name="T6" fmla="*/ 0 w 776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765" h="1">
                  <a:moveTo>
                    <a:pt x="0" y="0"/>
                  </a:moveTo>
                  <a:lnTo>
                    <a:pt x="0" y="1"/>
                  </a:lnTo>
                  <a:lnTo>
                    <a:pt x="7765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91" name="Freeform 1351"/>
            <p:cNvSpPr>
              <a:spLocks/>
            </p:cNvSpPr>
            <p:nvPr/>
          </p:nvSpPr>
          <p:spPr bwMode="auto">
            <a:xfrm>
              <a:off x="3675" y="2841"/>
              <a:ext cx="863" cy="1"/>
            </a:xfrm>
            <a:custGeom>
              <a:avLst/>
              <a:gdLst>
                <a:gd name="T0" fmla="*/ 0 w 7765"/>
                <a:gd name="T1" fmla="*/ 0 h 1"/>
                <a:gd name="T2" fmla="*/ 0 w 7765"/>
                <a:gd name="T3" fmla="*/ 1 h 1"/>
                <a:gd name="T4" fmla="*/ 7765 w 7765"/>
                <a:gd name="T5" fmla="*/ 1 h 1"/>
                <a:gd name="T6" fmla="*/ 0 w 776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765" h="1">
                  <a:moveTo>
                    <a:pt x="0" y="0"/>
                  </a:moveTo>
                  <a:lnTo>
                    <a:pt x="0" y="1"/>
                  </a:lnTo>
                  <a:lnTo>
                    <a:pt x="7765" y="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92" name="Freeform 1352"/>
            <p:cNvSpPr>
              <a:spLocks/>
            </p:cNvSpPr>
            <p:nvPr/>
          </p:nvSpPr>
          <p:spPr bwMode="auto">
            <a:xfrm>
              <a:off x="3675" y="2841"/>
              <a:ext cx="863" cy="1"/>
            </a:xfrm>
            <a:custGeom>
              <a:avLst/>
              <a:gdLst>
                <a:gd name="T0" fmla="*/ 0 w 7765"/>
                <a:gd name="T1" fmla="*/ 0 h 1"/>
                <a:gd name="T2" fmla="*/ 7763 w 7765"/>
                <a:gd name="T3" fmla="*/ 0 h 1"/>
                <a:gd name="T4" fmla="*/ 7765 w 7765"/>
                <a:gd name="T5" fmla="*/ 1 h 1"/>
                <a:gd name="T6" fmla="*/ 0 w 776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765" h="1">
                  <a:moveTo>
                    <a:pt x="0" y="0"/>
                  </a:moveTo>
                  <a:lnTo>
                    <a:pt x="7763" y="0"/>
                  </a:lnTo>
                  <a:lnTo>
                    <a:pt x="7765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93" name="Freeform 1353"/>
            <p:cNvSpPr>
              <a:spLocks/>
            </p:cNvSpPr>
            <p:nvPr/>
          </p:nvSpPr>
          <p:spPr bwMode="auto">
            <a:xfrm>
              <a:off x="3675" y="2841"/>
              <a:ext cx="863" cy="1"/>
            </a:xfrm>
            <a:custGeom>
              <a:avLst/>
              <a:gdLst>
                <a:gd name="T0" fmla="*/ 0 w 7765"/>
                <a:gd name="T1" fmla="*/ 0 h 1"/>
                <a:gd name="T2" fmla="*/ 7763 w 7765"/>
                <a:gd name="T3" fmla="*/ 0 h 1"/>
                <a:gd name="T4" fmla="*/ 7765 w 7765"/>
                <a:gd name="T5" fmla="*/ 1 h 1"/>
                <a:gd name="T6" fmla="*/ 0 w 776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765" h="1">
                  <a:moveTo>
                    <a:pt x="0" y="0"/>
                  </a:moveTo>
                  <a:lnTo>
                    <a:pt x="7763" y="0"/>
                  </a:lnTo>
                  <a:lnTo>
                    <a:pt x="7765" y="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94" name="Freeform 1354"/>
            <p:cNvSpPr>
              <a:spLocks/>
            </p:cNvSpPr>
            <p:nvPr/>
          </p:nvSpPr>
          <p:spPr bwMode="auto">
            <a:xfrm>
              <a:off x="3675" y="2841"/>
              <a:ext cx="877" cy="9"/>
            </a:xfrm>
            <a:custGeom>
              <a:avLst/>
              <a:gdLst>
                <a:gd name="T0" fmla="*/ 0 w 7890"/>
                <a:gd name="T1" fmla="*/ 0 h 84"/>
                <a:gd name="T2" fmla="*/ 10 w 7890"/>
                <a:gd name="T3" fmla="*/ 84 h 84"/>
                <a:gd name="T4" fmla="*/ 7890 w 7890"/>
                <a:gd name="T5" fmla="*/ 84 h 84"/>
                <a:gd name="T6" fmla="*/ 0 w 7890"/>
                <a:gd name="T7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90" h="84">
                  <a:moveTo>
                    <a:pt x="0" y="0"/>
                  </a:moveTo>
                  <a:lnTo>
                    <a:pt x="10" y="84"/>
                  </a:lnTo>
                  <a:lnTo>
                    <a:pt x="7890" y="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95" name="Freeform 1355"/>
            <p:cNvSpPr>
              <a:spLocks/>
            </p:cNvSpPr>
            <p:nvPr/>
          </p:nvSpPr>
          <p:spPr bwMode="auto">
            <a:xfrm>
              <a:off x="3675" y="2841"/>
              <a:ext cx="877" cy="9"/>
            </a:xfrm>
            <a:custGeom>
              <a:avLst/>
              <a:gdLst>
                <a:gd name="T0" fmla="*/ 0 w 7890"/>
                <a:gd name="T1" fmla="*/ 0 h 84"/>
                <a:gd name="T2" fmla="*/ 10 w 7890"/>
                <a:gd name="T3" fmla="*/ 84 h 84"/>
                <a:gd name="T4" fmla="*/ 7890 w 7890"/>
                <a:gd name="T5" fmla="*/ 84 h 84"/>
                <a:gd name="T6" fmla="*/ 0 w 7890"/>
                <a:gd name="T7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90" h="84">
                  <a:moveTo>
                    <a:pt x="0" y="0"/>
                  </a:moveTo>
                  <a:lnTo>
                    <a:pt x="10" y="84"/>
                  </a:lnTo>
                  <a:lnTo>
                    <a:pt x="7890" y="8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96" name="Freeform 1356"/>
            <p:cNvSpPr>
              <a:spLocks/>
            </p:cNvSpPr>
            <p:nvPr/>
          </p:nvSpPr>
          <p:spPr bwMode="auto">
            <a:xfrm>
              <a:off x="3675" y="2841"/>
              <a:ext cx="877" cy="9"/>
            </a:xfrm>
            <a:custGeom>
              <a:avLst/>
              <a:gdLst>
                <a:gd name="T0" fmla="*/ 0 w 7890"/>
                <a:gd name="T1" fmla="*/ 0 h 84"/>
                <a:gd name="T2" fmla="*/ 7765 w 7890"/>
                <a:gd name="T3" fmla="*/ 0 h 84"/>
                <a:gd name="T4" fmla="*/ 7890 w 7890"/>
                <a:gd name="T5" fmla="*/ 84 h 84"/>
                <a:gd name="T6" fmla="*/ 0 w 7890"/>
                <a:gd name="T7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90" h="84">
                  <a:moveTo>
                    <a:pt x="0" y="0"/>
                  </a:moveTo>
                  <a:lnTo>
                    <a:pt x="7765" y="0"/>
                  </a:lnTo>
                  <a:lnTo>
                    <a:pt x="7890" y="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97" name="Freeform 1357"/>
            <p:cNvSpPr>
              <a:spLocks/>
            </p:cNvSpPr>
            <p:nvPr/>
          </p:nvSpPr>
          <p:spPr bwMode="auto">
            <a:xfrm>
              <a:off x="3675" y="2841"/>
              <a:ext cx="877" cy="9"/>
            </a:xfrm>
            <a:custGeom>
              <a:avLst/>
              <a:gdLst>
                <a:gd name="T0" fmla="*/ 0 w 7890"/>
                <a:gd name="T1" fmla="*/ 0 h 84"/>
                <a:gd name="T2" fmla="*/ 7765 w 7890"/>
                <a:gd name="T3" fmla="*/ 0 h 84"/>
                <a:gd name="T4" fmla="*/ 7890 w 7890"/>
                <a:gd name="T5" fmla="*/ 84 h 84"/>
                <a:gd name="T6" fmla="*/ 0 w 7890"/>
                <a:gd name="T7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90" h="84">
                  <a:moveTo>
                    <a:pt x="0" y="0"/>
                  </a:moveTo>
                  <a:lnTo>
                    <a:pt x="7765" y="0"/>
                  </a:lnTo>
                  <a:lnTo>
                    <a:pt x="7890" y="8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98" name="Freeform 1358"/>
            <p:cNvSpPr>
              <a:spLocks/>
            </p:cNvSpPr>
            <p:nvPr/>
          </p:nvSpPr>
          <p:spPr bwMode="auto">
            <a:xfrm>
              <a:off x="3677" y="2850"/>
              <a:ext cx="888" cy="12"/>
            </a:xfrm>
            <a:custGeom>
              <a:avLst/>
              <a:gdLst>
                <a:gd name="T0" fmla="*/ 0 w 7993"/>
                <a:gd name="T1" fmla="*/ 0 h 100"/>
                <a:gd name="T2" fmla="*/ 10 w 7993"/>
                <a:gd name="T3" fmla="*/ 100 h 100"/>
                <a:gd name="T4" fmla="*/ 7993 w 7993"/>
                <a:gd name="T5" fmla="*/ 100 h 100"/>
                <a:gd name="T6" fmla="*/ 0 w 7993"/>
                <a:gd name="T7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93" h="100">
                  <a:moveTo>
                    <a:pt x="0" y="0"/>
                  </a:moveTo>
                  <a:lnTo>
                    <a:pt x="10" y="100"/>
                  </a:lnTo>
                  <a:lnTo>
                    <a:pt x="7993" y="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99" name="Freeform 1359"/>
            <p:cNvSpPr>
              <a:spLocks/>
            </p:cNvSpPr>
            <p:nvPr/>
          </p:nvSpPr>
          <p:spPr bwMode="auto">
            <a:xfrm>
              <a:off x="3677" y="2850"/>
              <a:ext cx="888" cy="12"/>
            </a:xfrm>
            <a:custGeom>
              <a:avLst/>
              <a:gdLst>
                <a:gd name="T0" fmla="*/ 0 w 7993"/>
                <a:gd name="T1" fmla="*/ 0 h 100"/>
                <a:gd name="T2" fmla="*/ 10 w 7993"/>
                <a:gd name="T3" fmla="*/ 100 h 100"/>
                <a:gd name="T4" fmla="*/ 7993 w 7993"/>
                <a:gd name="T5" fmla="*/ 100 h 100"/>
                <a:gd name="T6" fmla="*/ 0 w 7993"/>
                <a:gd name="T7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93" h="100">
                  <a:moveTo>
                    <a:pt x="0" y="0"/>
                  </a:moveTo>
                  <a:lnTo>
                    <a:pt x="10" y="100"/>
                  </a:lnTo>
                  <a:lnTo>
                    <a:pt x="7993" y="1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00" name="Freeform 1360"/>
            <p:cNvSpPr>
              <a:spLocks/>
            </p:cNvSpPr>
            <p:nvPr/>
          </p:nvSpPr>
          <p:spPr bwMode="auto">
            <a:xfrm>
              <a:off x="3677" y="2850"/>
              <a:ext cx="888" cy="12"/>
            </a:xfrm>
            <a:custGeom>
              <a:avLst/>
              <a:gdLst>
                <a:gd name="T0" fmla="*/ 0 w 7993"/>
                <a:gd name="T1" fmla="*/ 0 h 100"/>
                <a:gd name="T2" fmla="*/ 7880 w 7993"/>
                <a:gd name="T3" fmla="*/ 0 h 100"/>
                <a:gd name="T4" fmla="*/ 7993 w 7993"/>
                <a:gd name="T5" fmla="*/ 100 h 100"/>
                <a:gd name="T6" fmla="*/ 0 w 7993"/>
                <a:gd name="T7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93" h="100">
                  <a:moveTo>
                    <a:pt x="0" y="0"/>
                  </a:moveTo>
                  <a:lnTo>
                    <a:pt x="7880" y="0"/>
                  </a:lnTo>
                  <a:lnTo>
                    <a:pt x="7993" y="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01" name="Freeform 1361"/>
            <p:cNvSpPr>
              <a:spLocks/>
            </p:cNvSpPr>
            <p:nvPr/>
          </p:nvSpPr>
          <p:spPr bwMode="auto">
            <a:xfrm>
              <a:off x="3677" y="2850"/>
              <a:ext cx="888" cy="12"/>
            </a:xfrm>
            <a:custGeom>
              <a:avLst/>
              <a:gdLst>
                <a:gd name="T0" fmla="*/ 0 w 7993"/>
                <a:gd name="T1" fmla="*/ 0 h 100"/>
                <a:gd name="T2" fmla="*/ 7880 w 7993"/>
                <a:gd name="T3" fmla="*/ 0 h 100"/>
                <a:gd name="T4" fmla="*/ 7993 w 7993"/>
                <a:gd name="T5" fmla="*/ 100 h 100"/>
                <a:gd name="T6" fmla="*/ 0 w 7993"/>
                <a:gd name="T7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93" h="100">
                  <a:moveTo>
                    <a:pt x="0" y="0"/>
                  </a:moveTo>
                  <a:lnTo>
                    <a:pt x="7880" y="0"/>
                  </a:lnTo>
                  <a:lnTo>
                    <a:pt x="7993" y="1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02" name="Freeform 1362"/>
            <p:cNvSpPr>
              <a:spLocks/>
            </p:cNvSpPr>
            <p:nvPr/>
          </p:nvSpPr>
          <p:spPr bwMode="auto">
            <a:xfrm>
              <a:off x="3678" y="2862"/>
              <a:ext cx="888" cy="1"/>
            </a:xfrm>
            <a:custGeom>
              <a:avLst/>
              <a:gdLst>
                <a:gd name="T0" fmla="*/ 0 w 7991"/>
                <a:gd name="T1" fmla="*/ 0 h 10"/>
                <a:gd name="T2" fmla="*/ 1 w 7991"/>
                <a:gd name="T3" fmla="*/ 10 h 10"/>
                <a:gd name="T4" fmla="*/ 7991 w 7991"/>
                <a:gd name="T5" fmla="*/ 10 h 10"/>
                <a:gd name="T6" fmla="*/ 0 w 7991"/>
                <a:gd name="T7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91" h="10">
                  <a:moveTo>
                    <a:pt x="0" y="0"/>
                  </a:moveTo>
                  <a:lnTo>
                    <a:pt x="1" y="10"/>
                  </a:lnTo>
                  <a:lnTo>
                    <a:pt x="7991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03" name="Freeform 1363"/>
            <p:cNvSpPr>
              <a:spLocks/>
            </p:cNvSpPr>
            <p:nvPr/>
          </p:nvSpPr>
          <p:spPr bwMode="auto">
            <a:xfrm>
              <a:off x="3678" y="2862"/>
              <a:ext cx="888" cy="1"/>
            </a:xfrm>
            <a:custGeom>
              <a:avLst/>
              <a:gdLst>
                <a:gd name="T0" fmla="*/ 0 w 7991"/>
                <a:gd name="T1" fmla="*/ 0 h 10"/>
                <a:gd name="T2" fmla="*/ 1 w 7991"/>
                <a:gd name="T3" fmla="*/ 10 h 10"/>
                <a:gd name="T4" fmla="*/ 7991 w 7991"/>
                <a:gd name="T5" fmla="*/ 10 h 10"/>
                <a:gd name="T6" fmla="*/ 0 w 7991"/>
                <a:gd name="T7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91" h="10">
                  <a:moveTo>
                    <a:pt x="0" y="0"/>
                  </a:moveTo>
                  <a:lnTo>
                    <a:pt x="1" y="10"/>
                  </a:lnTo>
                  <a:lnTo>
                    <a:pt x="7991" y="1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04" name="Freeform 1364"/>
            <p:cNvSpPr>
              <a:spLocks/>
            </p:cNvSpPr>
            <p:nvPr/>
          </p:nvSpPr>
          <p:spPr bwMode="auto">
            <a:xfrm>
              <a:off x="3678" y="2862"/>
              <a:ext cx="888" cy="1"/>
            </a:xfrm>
            <a:custGeom>
              <a:avLst/>
              <a:gdLst>
                <a:gd name="T0" fmla="*/ 0 w 7991"/>
                <a:gd name="T1" fmla="*/ 0 h 10"/>
                <a:gd name="T2" fmla="*/ 7983 w 7991"/>
                <a:gd name="T3" fmla="*/ 0 h 10"/>
                <a:gd name="T4" fmla="*/ 7991 w 7991"/>
                <a:gd name="T5" fmla="*/ 10 h 10"/>
                <a:gd name="T6" fmla="*/ 0 w 7991"/>
                <a:gd name="T7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91" h="10">
                  <a:moveTo>
                    <a:pt x="0" y="0"/>
                  </a:moveTo>
                  <a:lnTo>
                    <a:pt x="7983" y="0"/>
                  </a:lnTo>
                  <a:lnTo>
                    <a:pt x="7991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05" name="Freeform 1365"/>
            <p:cNvSpPr>
              <a:spLocks/>
            </p:cNvSpPr>
            <p:nvPr/>
          </p:nvSpPr>
          <p:spPr bwMode="auto">
            <a:xfrm>
              <a:off x="3678" y="2862"/>
              <a:ext cx="888" cy="1"/>
            </a:xfrm>
            <a:custGeom>
              <a:avLst/>
              <a:gdLst>
                <a:gd name="T0" fmla="*/ 0 w 7991"/>
                <a:gd name="T1" fmla="*/ 0 h 10"/>
                <a:gd name="T2" fmla="*/ 7983 w 7991"/>
                <a:gd name="T3" fmla="*/ 0 h 10"/>
                <a:gd name="T4" fmla="*/ 7991 w 7991"/>
                <a:gd name="T5" fmla="*/ 10 h 10"/>
                <a:gd name="T6" fmla="*/ 0 w 7991"/>
                <a:gd name="T7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91" h="10">
                  <a:moveTo>
                    <a:pt x="0" y="0"/>
                  </a:moveTo>
                  <a:lnTo>
                    <a:pt x="7983" y="0"/>
                  </a:lnTo>
                  <a:lnTo>
                    <a:pt x="7991" y="1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06" name="Freeform 1366"/>
            <p:cNvSpPr>
              <a:spLocks/>
            </p:cNvSpPr>
            <p:nvPr/>
          </p:nvSpPr>
          <p:spPr bwMode="auto">
            <a:xfrm>
              <a:off x="3678" y="2863"/>
              <a:ext cx="898" cy="11"/>
            </a:xfrm>
            <a:custGeom>
              <a:avLst/>
              <a:gdLst>
                <a:gd name="T0" fmla="*/ 0 w 8080"/>
                <a:gd name="T1" fmla="*/ 0 h 104"/>
                <a:gd name="T2" fmla="*/ 23 w 8080"/>
                <a:gd name="T3" fmla="*/ 104 h 104"/>
                <a:gd name="T4" fmla="*/ 8080 w 8080"/>
                <a:gd name="T5" fmla="*/ 104 h 104"/>
                <a:gd name="T6" fmla="*/ 0 w 8080"/>
                <a:gd name="T7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80" h="104">
                  <a:moveTo>
                    <a:pt x="0" y="0"/>
                  </a:moveTo>
                  <a:lnTo>
                    <a:pt x="23" y="104"/>
                  </a:lnTo>
                  <a:lnTo>
                    <a:pt x="8080" y="10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07" name="Freeform 1367"/>
            <p:cNvSpPr>
              <a:spLocks/>
            </p:cNvSpPr>
            <p:nvPr/>
          </p:nvSpPr>
          <p:spPr bwMode="auto">
            <a:xfrm>
              <a:off x="3678" y="2863"/>
              <a:ext cx="898" cy="11"/>
            </a:xfrm>
            <a:custGeom>
              <a:avLst/>
              <a:gdLst>
                <a:gd name="T0" fmla="*/ 0 w 8080"/>
                <a:gd name="T1" fmla="*/ 0 h 104"/>
                <a:gd name="T2" fmla="*/ 23 w 8080"/>
                <a:gd name="T3" fmla="*/ 104 h 104"/>
                <a:gd name="T4" fmla="*/ 8080 w 8080"/>
                <a:gd name="T5" fmla="*/ 104 h 104"/>
                <a:gd name="T6" fmla="*/ 0 w 8080"/>
                <a:gd name="T7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80" h="104">
                  <a:moveTo>
                    <a:pt x="0" y="0"/>
                  </a:moveTo>
                  <a:lnTo>
                    <a:pt x="23" y="104"/>
                  </a:lnTo>
                  <a:lnTo>
                    <a:pt x="8080" y="10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08" name="Freeform 1368"/>
            <p:cNvSpPr>
              <a:spLocks/>
            </p:cNvSpPr>
            <p:nvPr/>
          </p:nvSpPr>
          <p:spPr bwMode="auto">
            <a:xfrm>
              <a:off x="3678" y="2863"/>
              <a:ext cx="898" cy="11"/>
            </a:xfrm>
            <a:custGeom>
              <a:avLst/>
              <a:gdLst>
                <a:gd name="T0" fmla="*/ 0 w 8080"/>
                <a:gd name="T1" fmla="*/ 0 h 104"/>
                <a:gd name="T2" fmla="*/ 7990 w 8080"/>
                <a:gd name="T3" fmla="*/ 0 h 104"/>
                <a:gd name="T4" fmla="*/ 8080 w 8080"/>
                <a:gd name="T5" fmla="*/ 104 h 104"/>
                <a:gd name="T6" fmla="*/ 0 w 8080"/>
                <a:gd name="T7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80" h="104">
                  <a:moveTo>
                    <a:pt x="0" y="0"/>
                  </a:moveTo>
                  <a:lnTo>
                    <a:pt x="7990" y="0"/>
                  </a:lnTo>
                  <a:lnTo>
                    <a:pt x="8080" y="10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09" name="Freeform 1369"/>
            <p:cNvSpPr>
              <a:spLocks/>
            </p:cNvSpPr>
            <p:nvPr/>
          </p:nvSpPr>
          <p:spPr bwMode="auto">
            <a:xfrm>
              <a:off x="3678" y="2863"/>
              <a:ext cx="898" cy="11"/>
            </a:xfrm>
            <a:custGeom>
              <a:avLst/>
              <a:gdLst>
                <a:gd name="T0" fmla="*/ 0 w 8080"/>
                <a:gd name="T1" fmla="*/ 0 h 104"/>
                <a:gd name="T2" fmla="*/ 7990 w 8080"/>
                <a:gd name="T3" fmla="*/ 0 h 104"/>
                <a:gd name="T4" fmla="*/ 8080 w 8080"/>
                <a:gd name="T5" fmla="*/ 104 h 104"/>
                <a:gd name="T6" fmla="*/ 0 w 8080"/>
                <a:gd name="T7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80" h="104">
                  <a:moveTo>
                    <a:pt x="0" y="0"/>
                  </a:moveTo>
                  <a:lnTo>
                    <a:pt x="7990" y="0"/>
                  </a:lnTo>
                  <a:lnTo>
                    <a:pt x="8080" y="10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10" name="Freeform 1370"/>
            <p:cNvSpPr>
              <a:spLocks/>
            </p:cNvSpPr>
            <p:nvPr/>
          </p:nvSpPr>
          <p:spPr bwMode="auto">
            <a:xfrm>
              <a:off x="3680" y="2874"/>
              <a:ext cx="902" cy="10"/>
            </a:xfrm>
            <a:custGeom>
              <a:avLst/>
              <a:gdLst>
                <a:gd name="T0" fmla="*/ 0 w 8115"/>
                <a:gd name="T1" fmla="*/ 0 h 88"/>
                <a:gd name="T2" fmla="*/ 20 w 8115"/>
                <a:gd name="T3" fmla="*/ 88 h 88"/>
                <a:gd name="T4" fmla="*/ 8115 w 8115"/>
                <a:gd name="T5" fmla="*/ 88 h 88"/>
                <a:gd name="T6" fmla="*/ 0 w 8115"/>
                <a:gd name="T7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15" h="88">
                  <a:moveTo>
                    <a:pt x="0" y="0"/>
                  </a:moveTo>
                  <a:lnTo>
                    <a:pt x="20" y="88"/>
                  </a:lnTo>
                  <a:lnTo>
                    <a:pt x="8115" y="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11" name="Freeform 1371"/>
            <p:cNvSpPr>
              <a:spLocks/>
            </p:cNvSpPr>
            <p:nvPr/>
          </p:nvSpPr>
          <p:spPr bwMode="auto">
            <a:xfrm>
              <a:off x="3680" y="2874"/>
              <a:ext cx="902" cy="10"/>
            </a:xfrm>
            <a:custGeom>
              <a:avLst/>
              <a:gdLst>
                <a:gd name="T0" fmla="*/ 0 w 8115"/>
                <a:gd name="T1" fmla="*/ 0 h 88"/>
                <a:gd name="T2" fmla="*/ 20 w 8115"/>
                <a:gd name="T3" fmla="*/ 88 h 88"/>
                <a:gd name="T4" fmla="*/ 8115 w 8115"/>
                <a:gd name="T5" fmla="*/ 88 h 88"/>
                <a:gd name="T6" fmla="*/ 0 w 8115"/>
                <a:gd name="T7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15" h="88">
                  <a:moveTo>
                    <a:pt x="0" y="0"/>
                  </a:moveTo>
                  <a:lnTo>
                    <a:pt x="20" y="88"/>
                  </a:lnTo>
                  <a:lnTo>
                    <a:pt x="8115" y="8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12" name="Freeform 1372"/>
            <p:cNvSpPr>
              <a:spLocks/>
            </p:cNvSpPr>
            <p:nvPr/>
          </p:nvSpPr>
          <p:spPr bwMode="auto">
            <a:xfrm>
              <a:off x="3680" y="2874"/>
              <a:ext cx="902" cy="10"/>
            </a:xfrm>
            <a:custGeom>
              <a:avLst/>
              <a:gdLst>
                <a:gd name="T0" fmla="*/ 0 w 8115"/>
                <a:gd name="T1" fmla="*/ 0 h 88"/>
                <a:gd name="T2" fmla="*/ 8057 w 8115"/>
                <a:gd name="T3" fmla="*/ 0 h 88"/>
                <a:gd name="T4" fmla="*/ 8115 w 8115"/>
                <a:gd name="T5" fmla="*/ 88 h 88"/>
                <a:gd name="T6" fmla="*/ 0 w 8115"/>
                <a:gd name="T7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15" h="88">
                  <a:moveTo>
                    <a:pt x="0" y="0"/>
                  </a:moveTo>
                  <a:lnTo>
                    <a:pt x="8057" y="0"/>
                  </a:lnTo>
                  <a:lnTo>
                    <a:pt x="8115" y="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13" name="Freeform 1373"/>
            <p:cNvSpPr>
              <a:spLocks/>
            </p:cNvSpPr>
            <p:nvPr/>
          </p:nvSpPr>
          <p:spPr bwMode="auto">
            <a:xfrm>
              <a:off x="3680" y="2874"/>
              <a:ext cx="902" cy="10"/>
            </a:xfrm>
            <a:custGeom>
              <a:avLst/>
              <a:gdLst>
                <a:gd name="T0" fmla="*/ 0 w 8115"/>
                <a:gd name="T1" fmla="*/ 0 h 88"/>
                <a:gd name="T2" fmla="*/ 8057 w 8115"/>
                <a:gd name="T3" fmla="*/ 0 h 88"/>
                <a:gd name="T4" fmla="*/ 8115 w 8115"/>
                <a:gd name="T5" fmla="*/ 88 h 88"/>
                <a:gd name="T6" fmla="*/ 0 w 8115"/>
                <a:gd name="T7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15" h="88">
                  <a:moveTo>
                    <a:pt x="0" y="0"/>
                  </a:moveTo>
                  <a:lnTo>
                    <a:pt x="8057" y="0"/>
                  </a:lnTo>
                  <a:lnTo>
                    <a:pt x="8115" y="8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14" name="Freeform 1374"/>
            <p:cNvSpPr>
              <a:spLocks/>
            </p:cNvSpPr>
            <p:nvPr/>
          </p:nvSpPr>
          <p:spPr bwMode="auto">
            <a:xfrm>
              <a:off x="3683" y="2884"/>
              <a:ext cx="902" cy="4"/>
            </a:xfrm>
            <a:custGeom>
              <a:avLst/>
              <a:gdLst>
                <a:gd name="T0" fmla="*/ 0 w 8119"/>
                <a:gd name="T1" fmla="*/ 0 h 37"/>
                <a:gd name="T2" fmla="*/ 12 w 8119"/>
                <a:gd name="T3" fmla="*/ 37 h 37"/>
                <a:gd name="T4" fmla="*/ 8119 w 8119"/>
                <a:gd name="T5" fmla="*/ 37 h 37"/>
                <a:gd name="T6" fmla="*/ 0 w 8119"/>
                <a:gd name="T7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19" h="37">
                  <a:moveTo>
                    <a:pt x="0" y="0"/>
                  </a:moveTo>
                  <a:lnTo>
                    <a:pt x="12" y="37"/>
                  </a:lnTo>
                  <a:lnTo>
                    <a:pt x="8119" y="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15" name="Freeform 1375"/>
            <p:cNvSpPr>
              <a:spLocks/>
            </p:cNvSpPr>
            <p:nvPr/>
          </p:nvSpPr>
          <p:spPr bwMode="auto">
            <a:xfrm>
              <a:off x="3683" y="2884"/>
              <a:ext cx="902" cy="4"/>
            </a:xfrm>
            <a:custGeom>
              <a:avLst/>
              <a:gdLst>
                <a:gd name="T0" fmla="*/ 0 w 8119"/>
                <a:gd name="T1" fmla="*/ 0 h 37"/>
                <a:gd name="T2" fmla="*/ 12 w 8119"/>
                <a:gd name="T3" fmla="*/ 37 h 37"/>
                <a:gd name="T4" fmla="*/ 8119 w 8119"/>
                <a:gd name="T5" fmla="*/ 37 h 37"/>
                <a:gd name="T6" fmla="*/ 0 w 8119"/>
                <a:gd name="T7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19" h="37">
                  <a:moveTo>
                    <a:pt x="0" y="0"/>
                  </a:moveTo>
                  <a:lnTo>
                    <a:pt x="12" y="37"/>
                  </a:lnTo>
                  <a:lnTo>
                    <a:pt x="8119" y="3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16" name="Freeform 1376"/>
            <p:cNvSpPr>
              <a:spLocks/>
            </p:cNvSpPr>
            <p:nvPr/>
          </p:nvSpPr>
          <p:spPr bwMode="auto">
            <a:xfrm>
              <a:off x="3683" y="2884"/>
              <a:ext cx="902" cy="4"/>
            </a:xfrm>
            <a:custGeom>
              <a:avLst/>
              <a:gdLst>
                <a:gd name="T0" fmla="*/ 0 w 8119"/>
                <a:gd name="T1" fmla="*/ 0 h 37"/>
                <a:gd name="T2" fmla="*/ 8095 w 8119"/>
                <a:gd name="T3" fmla="*/ 0 h 37"/>
                <a:gd name="T4" fmla="*/ 8119 w 8119"/>
                <a:gd name="T5" fmla="*/ 37 h 37"/>
                <a:gd name="T6" fmla="*/ 0 w 8119"/>
                <a:gd name="T7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19" h="37">
                  <a:moveTo>
                    <a:pt x="0" y="0"/>
                  </a:moveTo>
                  <a:lnTo>
                    <a:pt x="8095" y="0"/>
                  </a:lnTo>
                  <a:lnTo>
                    <a:pt x="8119" y="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17" name="Freeform 1377"/>
            <p:cNvSpPr>
              <a:spLocks/>
            </p:cNvSpPr>
            <p:nvPr/>
          </p:nvSpPr>
          <p:spPr bwMode="auto">
            <a:xfrm>
              <a:off x="3683" y="2884"/>
              <a:ext cx="902" cy="4"/>
            </a:xfrm>
            <a:custGeom>
              <a:avLst/>
              <a:gdLst>
                <a:gd name="T0" fmla="*/ 0 w 8119"/>
                <a:gd name="T1" fmla="*/ 0 h 37"/>
                <a:gd name="T2" fmla="*/ 8095 w 8119"/>
                <a:gd name="T3" fmla="*/ 0 h 37"/>
                <a:gd name="T4" fmla="*/ 8119 w 8119"/>
                <a:gd name="T5" fmla="*/ 37 h 37"/>
                <a:gd name="T6" fmla="*/ 0 w 8119"/>
                <a:gd name="T7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19" h="37">
                  <a:moveTo>
                    <a:pt x="0" y="0"/>
                  </a:moveTo>
                  <a:lnTo>
                    <a:pt x="8095" y="0"/>
                  </a:lnTo>
                  <a:lnTo>
                    <a:pt x="8119" y="3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18" name="Freeform 1378"/>
            <p:cNvSpPr>
              <a:spLocks/>
            </p:cNvSpPr>
            <p:nvPr/>
          </p:nvSpPr>
          <p:spPr bwMode="auto">
            <a:xfrm>
              <a:off x="3684" y="2888"/>
              <a:ext cx="908" cy="15"/>
            </a:xfrm>
            <a:custGeom>
              <a:avLst/>
              <a:gdLst>
                <a:gd name="T0" fmla="*/ 0 w 8172"/>
                <a:gd name="T1" fmla="*/ 0 h 135"/>
                <a:gd name="T2" fmla="*/ 45 w 8172"/>
                <a:gd name="T3" fmla="*/ 135 h 135"/>
                <a:gd name="T4" fmla="*/ 8172 w 8172"/>
                <a:gd name="T5" fmla="*/ 135 h 135"/>
                <a:gd name="T6" fmla="*/ 0 w 8172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72" h="135">
                  <a:moveTo>
                    <a:pt x="0" y="0"/>
                  </a:moveTo>
                  <a:lnTo>
                    <a:pt x="45" y="135"/>
                  </a:lnTo>
                  <a:lnTo>
                    <a:pt x="8172" y="1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19" name="Freeform 1379"/>
            <p:cNvSpPr>
              <a:spLocks/>
            </p:cNvSpPr>
            <p:nvPr/>
          </p:nvSpPr>
          <p:spPr bwMode="auto">
            <a:xfrm>
              <a:off x="3684" y="2888"/>
              <a:ext cx="908" cy="15"/>
            </a:xfrm>
            <a:custGeom>
              <a:avLst/>
              <a:gdLst>
                <a:gd name="T0" fmla="*/ 0 w 8172"/>
                <a:gd name="T1" fmla="*/ 0 h 135"/>
                <a:gd name="T2" fmla="*/ 45 w 8172"/>
                <a:gd name="T3" fmla="*/ 135 h 135"/>
                <a:gd name="T4" fmla="*/ 8172 w 8172"/>
                <a:gd name="T5" fmla="*/ 135 h 135"/>
                <a:gd name="T6" fmla="*/ 0 w 8172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72" h="135">
                  <a:moveTo>
                    <a:pt x="0" y="0"/>
                  </a:moveTo>
                  <a:lnTo>
                    <a:pt x="45" y="135"/>
                  </a:lnTo>
                  <a:lnTo>
                    <a:pt x="8172" y="13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20" name="Freeform 1380"/>
            <p:cNvSpPr>
              <a:spLocks/>
            </p:cNvSpPr>
            <p:nvPr/>
          </p:nvSpPr>
          <p:spPr bwMode="auto">
            <a:xfrm>
              <a:off x="3684" y="2888"/>
              <a:ext cx="908" cy="15"/>
            </a:xfrm>
            <a:custGeom>
              <a:avLst/>
              <a:gdLst>
                <a:gd name="T0" fmla="*/ 0 w 8172"/>
                <a:gd name="T1" fmla="*/ 0 h 135"/>
                <a:gd name="T2" fmla="*/ 8107 w 8172"/>
                <a:gd name="T3" fmla="*/ 0 h 135"/>
                <a:gd name="T4" fmla="*/ 8172 w 8172"/>
                <a:gd name="T5" fmla="*/ 135 h 135"/>
                <a:gd name="T6" fmla="*/ 0 w 8172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72" h="135">
                  <a:moveTo>
                    <a:pt x="0" y="0"/>
                  </a:moveTo>
                  <a:lnTo>
                    <a:pt x="8107" y="0"/>
                  </a:lnTo>
                  <a:lnTo>
                    <a:pt x="8172" y="1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21" name="Freeform 1381"/>
            <p:cNvSpPr>
              <a:spLocks/>
            </p:cNvSpPr>
            <p:nvPr/>
          </p:nvSpPr>
          <p:spPr bwMode="auto">
            <a:xfrm>
              <a:off x="3684" y="2888"/>
              <a:ext cx="908" cy="15"/>
            </a:xfrm>
            <a:custGeom>
              <a:avLst/>
              <a:gdLst>
                <a:gd name="T0" fmla="*/ 0 w 8172"/>
                <a:gd name="T1" fmla="*/ 0 h 135"/>
                <a:gd name="T2" fmla="*/ 8107 w 8172"/>
                <a:gd name="T3" fmla="*/ 0 h 135"/>
                <a:gd name="T4" fmla="*/ 8172 w 8172"/>
                <a:gd name="T5" fmla="*/ 135 h 135"/>
                <a:gd name="T6" fmla="*/ 0 w 8172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72" h="135">
                  <a:moveTo>
                    <a:pt x="0" y="0"/>
                  </a:moveTo>
                  <a:lnTo>
                    <a:pt x="8107" y="0"/>
                  </a:lnTo>
                  <a:lnTo>
                    <a:pt x="8172" y="13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22" name="Freeform 1382"/>
            <p:cNvSpPr>
              <a:spLocks/>
            </p:cNvSpPr>
            <p:nvPr/>
          </p:nvSpPr>
          <p:spPr bwMode="auto">
            <a:xfrm>
              <a:off x="3689" y="2903"/>
              <a:ext cx="903" cy="2"/>
            </a:xfrm>
            <a:custGeom>
              <a:avLst/>
              <a:gdLst>
                <a:gd name="T0" fmla="*/ 0 w 8132"/>
                <a:gd name="T1" fmla="*/ 0 h 14"/>
                <a:gd name="T2" fmla="*/ 4 w 8132"/>
                <a:gd name="T3" fmla="*/ 14 h 14"/>
                <a:gd name="T4" fmla="*/ 8132 w 8132"/>
                <a:gd name="T5" fmla="*/ 14 h 14"/>
                <a:gd name="T6" fmla="*/ 0 w 8132"/>
                <a:gd name="T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32" h="14">
                  <a:moveTo>
                    <a:pt x="0" y="0"/>
                  </a:moveTo>
                  <a:lnTo>
                    <a:pt x="4" y="14"/>
                  </a:lnTo>
                  <a:lnTo>
                    <a:pt x="8132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23" name="Freeform 1383"/>
            <p:cNvSpPr>
              <a:spLocks/>
            </p:cNvSpPr>
            <p:nvPr/>
          </p:nvSpPr>
          <p:spPr bwMode="auto">
            <a:xfrm>
              <a:off x="3689" y="2903"/>
              <a:ext cx="903" cy="2"/>
            </a:xfrm>
            <a:custGeom>
              <a:avLst/>
              <a:gdLst>
                <a:gd name="T0" fmla="*/ 0 w 8132"/>
                <a:gd name="T1" fmla="*/ 0 h 14"/>
                <a:gd name="T2" fmla="*/ 4 w 8132"/>
                <a:gd name="T3" fmla="*/ 14 h 14"/>
                <a:gd name="T4" fmla="*/ 8132 w 8132"/>
                <a:gd name="T5" fmla="*/ 14 h 14"/>
                <a:gd name="T6" fmla="*/ 0 w 8132"/>
                <a:gd name="T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32" h="14">
                  <a:moveTo>
                    <a:pt x="0" y="0"/>
                  </a:moveTo>
                  <a:lnTo>
                    <a:pt x="4" y="14"/>
                  </a:lnTo>
                  <a:lnTo>
                    <a:pt x="8132" y="1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24" name="Freeform 1384"/>
            <p:cNvSpPr>
              <a:spLocks/>
            </p:cNvSpPr>
            <p:nvPr/>
          </p:nvSpPr>
          <p:spPr bwMode="auto">
            <a:xfrm>
              <a:off x="3689" y="2903"/>
              <a:ext cx="903" cy="2"/>
            </a:xfrm>
            <a:custGeom>
              <a:avLst/>
              <a:gdLst>
                <a:gd name="T0" fmla="*/ 0 w 8132"/>
                <a:gd name="T1" fmla="*/ 0 h 14"/>
                <a:gd name="T2" fmla="*/ 8127 w 8132"/>
                <a:gd name="T3" fmla="*/ 0 h 14"/>
                <a:gd name="T4" fmla="*/ 8132 w 8132"/>
                <a:gd name="T5" fmla="*/ 14 h 14"/>
                <a:gd name="T6" fmla="*/ 0 w 8132"/>
                <a:gd name="T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32" h="14">
                  <a:moveTo>
                    <a:pt x="0" y="0"/>
                  </a:moveTo>
                  <a:lnTo>
                    <a:pt x="8127" y="0"/>
                  </a:lnTo>
                  <a:lnTo>
                    <a:pt x="8132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25" name="Freeform 1385"/>
            <p:cNvSpPr>
              <a:spLocks/>
            </p:cNvSpPr>
            <p:nvPr/>
          </p:nvSpPr>
          <p:spPr bwMode="auto">
            <a:xfrm>
              <a:off x="3689" y="2903"/>
              <a:ext cx="903" cy="2"/>
            </a:xfrm>
            <a:custGeom>
              <a:avLst/>
              <a:gdLst>
                <a:gd name="T0" fmla="*/ 0 w 8132"/>
                <a:gd name="T1" fmla="*/ 0 h 14"/>
                <a:gd name="T2" fmla="*/ 8127 w 8132"/>
                <a:gd name="T3" fmla="*/ 0 h 14"/>
                <a:gd name="T4" fmla="*/ 8132 w 8132"/>
                <a:gd name="T5" fmla="*/ 14 h 14"/>
                <a:gd name="T6" fmla="*/ 0 w 8132"/>
                <a:gd name="T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32" h="14">
                  <a:moveTo>
                    <a:pt x="0" y="0"/>
                  </a:moveTo>
                  <a:lnTo>
                    <a:pt x="8127" y="0"/>
                  </a:lnTo>
                  <a:lnTo>
                    <a:pt x="8132" y="1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26" name="Freeform 1386"/>
            <p:cNvSpPr>
              <a:spLocks/>
            </p:cNvSpPr>
            <p:nvPr/>
          </p:nvSpPr>
          <p:spPr bwMode="auto">
            <a:xfrm>
              <a:off x="3689" y="2905"/>
              <a:ext cx="908" cy="14"/>
            </a:xfrm>
            <a:custGeom>
              <a:avLst/>
              <a:gdLst>
                <a:gd name="T0" fmla="*/ 0 w 8170"/>
                <a:gd name="T1" fmla="*/ 0 h 128"/>
                <a:gd name="T2" fmla="*/ 60 w 8170"/>
                <a:gd name="T3" fmla="*/ 128 h 128"/>
                <a:gd name="T4" fmla="*/ 8170 w 8170"/>
                <a:gd name="T5" fmla="*/ 128 h 128"/>
                <a:gd name="T6" fmla="*/ 0 w 8170"/>
                <a:gd name="T7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70" h="128">
                  <a:moveTo>
                    <a:pt x="0" y="0"/>
                  </a:moveTo>
                  <a:lnTo>
                    <a:pt x="60" y="128"/>
                  </a:lnTo>
                  <a:lnTo>
                    <a:pt x="8170" y="1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27" name="Freeform 1387"/>
            <p:cNvSpPr>
              <a:spLocks/>
            </p:cNvSpPr>
            <p:nvPr/>
          </p:nvSpPr>
          <p:spPr bwMode="auto">
            <a:xfrm>
              <a:off x="3689" y="2905"/>
              <a:ext cx="908" cy="14"/>
            </a:xfrm>
            <a:custGeom>
              <a:avLst/>
              <a:gdLst>
                <a:gd name="T0" fmla="*/ 0 w 8170"/>
                <a:gd name="T1" fmla="*/ 0 h 128"/>
                <a:gd name="T2" fmla="*/ 60 w 8170"/>
                <a:gd name="T3" fmla="*/ 128 h 128"/>
                <a:gd name="T4" fmla="*/ 8170 w 8170"/>
                <a:gd name="T5" fmla="*/ 128 h 128"/>
                <a:gd name="T6" fmla="*/ 0 w 8170"/>
                <a:gd name="T7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70" h="128">
                  <a:moveTo>
                    <a:pt x="0" y="0"/>
                  </a:moveTo>
                  <a:lnTo>
                    <a:pt x="60" y="128"/>
                  </a:lnTo>
                  <a:lnTo>
                    <a:pt x="8170" y="12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28" name="Freeform 1388"/>
            <p:cNvSpPr>
              <a:spLocks/>
            </p:cNvSpPr>
            <p:nvPr/>
          </p:nvSpPr>
          <p:spPr bwMode="auto">
            <a:xfrm>
              <a:off x="3689" y="2905"/>
              <a:ext cx="908" cy="14"/>
            </a:xfrm>
            <a:custGeom>
              <a:avLst/>
              <a:gdLst>
                <a:gd name="T0" fmla="*/ 0 w 8170"/>
                <a:gd name="T1" fmla="*/ 0 h 128"/>
                <a:gd name="T2" fmla="*/ 8128 w 8170"/>
                <a:gd name="T3" fmla="*/ 0 h 128"/>
                <a:gd name="T4" fmla="*/ 8170 w 8170"/>
                <a:gd name="T5" fmla="*/ 128 h 128"/>
                <a:gd name="T6" fmla="*/ 0 w 8170"/>
                <a:gd name="T7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70" h="128">
                  <a:moveTo>
                    <a:pt x="0" y="0"/>
                  </a:moveTo>
                  <a:lnTo>
                    <a:pt x="8128" y="0"/>
                  </a:lnTo>
                  <a:lnTo>
                    <a:pt x="8170" y="1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29" name="Freeform 1389"/>
            <p:cNvSpPr>
              <a:spLocks/>
            </p:cNvSpPr>
            <p:nvPr/>
          </p:nvSpPr>
          <p:spPr bwMode="auto">
            <a:xfrm>
              <a:off x="3689" y="2905"/>
              <a:ext cx="908" cy="14"/>
            </a:xfrm>
            <a:custGeom>
              <a:avLst/>
              <a:gdLst>
                <a:gd name="T0" fmla="*/ 0 w 8170"/>
                <a:gd name="T1" fmla="*/ 0 h 128"/>
                <a:gd name="T2" fmla="*/ 8128 w 8170"/>
                <a:gd name="T3" fmla="*/ 0 h 128"/>
                <a:gd name="T4" fmla="*/ 8170 w 8170"/>
                <a:gd name="T5" fmla="*/ 128 h 128"/>
                <a:gd name="T6" fmla="*/ 0 w 8170"/>
                <a:gd name="T7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70" h="128">
                  <a:moveTo>
                    <a:pt x="0" y="0"/>
                  </a:moveTo>
                  <a:lnTo>
                    <a:pt x="8128" y="0"/>
                  </a:lnTo>
                  <a:lnTo>
                    <a:pt x="8170" y="12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30" name="Freeform 1390"/>
            <p:cNvSpPr>
              <a:spLocks/>
            </p:cNvSpPr>
            <p:nvPr/>
          </p:nvSpPr>
          <p:spPr bwMode="auto">
            <a:xfrm>
              <a:off x="3696" y="2919"/>
              <a:ext cx="902" cy="5"/>
            </a:xfrm>
            <a:custGeom>
              <a:avLst/>
              <a:gdLst>
                <a:gd name="T0" fmla="*/ 0 w 8119"/>
                <a:gd name="T1" fmla="*/ 0 h 50"/>
                <a:gd name="T2" fmla="*/ 23 w 8119"/>
                <a:gd name="T3" fmla="*/ 50 h 50"/>
                <a:gd name="T4" fmla="*/ 8119 w 8119"/>
                <a:gd name="T5" fmla="*/ 50 h 50"/>
                <a:gd name="T6" fmla="*/ 0 w 8119"/>
                <a:gd name="T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19" h="50">
                  <a:moveTo>
                    <a:pt x="0" y="0"/>
                  </a:moveTo>
                  <a:lnTo>
                    <a:pt x="23" y="50"/>
                  </a:lnTo>
                  <a:lnTo>
                    <a:pt x="8119" y="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31" name="Freeform 1391"/>
            <p:cNvSpPr>
              <a:spLocks/>
            </p:cNvSpPr>
            <p:nvPr/>
          </p:nvSpPr>
          <p:spPr bwMode="auto">
            <a:xfrm>
              <a:off x="3696" y="2919"/>
              <a:ext cx="902" cy="5"/>
            </a:xfrm>
            <a:custGeom>
              <a:avLst/>
              <a:gdLst>
                <a:gd name="T0" fmla="*/ 0 w 8119"/>
                <a:gd name="T1" fmla="*/ 0 h 50"/>
                <a:gd name="T2" fmla="*/ 23 w 8119"/>
                <a:gd name="T3" fmla="*/ 50 h 50"/>
                <a:gd name="T4" fmla="*/ 8119 w 8119"/>
                <a:gd name="T5" fmla="*/ 50 h 50"/>
                <a:gd name="T6" fmla="*/ 0 w 8119"/>
                <a:gd name="T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19" h="50">
                  <a:moveTo>
                    <a:pt x="0" y="0"/>
                  </a:moveTo>
                  <a:lnTo>
                    <a:pt x="23" y="50"/>
                  </a:lnTo>
                  <a:lnTo>
                    <a:pt x="8119" y="5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32" name="Freeform 1392"/>
            <p:cNvSpPr>
              <a:spLocks/>
            </p:cNvSpPr>
            <p:nvPr/>
          </p:nvSpPr>
          <p:spPr bwMode="auto">
            <a:xfrm>
              <a:off x="3696" y="2919"/>
              <a:ext cx="902" cy="5"/>
            </a:xfrm>
            <a:custGeom>
              <a:avLst/>
              <a:gdLst>
                <a:gd name="T0" fmla="*/ 0 w 8119"/>
                <a:gd name="T1" fmla="*/ 0 h 50"/>
                <a:gd name="T2" fmla="*/ 8110 w 8119"/>
                <a:gd name="T3" fmla="*/ 0 h 50"/>
                <a:gd name="T4" fmla="*/ 8119 w 8119"/>
                <a:gd name="T5" fmla="*/ 50 h 50"/>
                <a:gd name="T6" fmla="*/ 0 w 8119"/>
                <a:gd name="T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19" h="50">
                  <a:moveTo>
                    <a:pt x="0" y="0"/>
                  </a:moveTo>
                  <a:lnTo>
                    <a:pt x="8110" y="0"/>
                  </a:lnTo>
                  <a:lnTo>
                    <a:pt x="8119" y="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33" name="Freeform 1393"/>
            <p:cNvSpPr>
              <a:spLocks/>
            </p:cNvSpPr>
            <p:nvPr/>
          </p:nvSpPr>
          <p:spPr bwMode="auto">
            <a:xfrm>
              <a:off x="3696" y="2919"/>
              <a:ext cx="902" cy="5"/>
            </a:xfrm>
            <a:custGeom>
              <a:avLst/>
              <a:gdLst>
                <a:gd name="T0" fmla="*/ 0 w 8119"/>
                <a:gd name="T1" fmla="*/ 0 h 50"/>
                <a:gd name="T2" fmla="*/ 8110 w 8119"/>
                <a:gd name="T3" fmla="*/ 0 h 50"/>
                <a:gd name="T4" fmla="*/ 8119 w 8119"/>
                <a:gd name="T5" fmla="*/ 50 h 50"/>
                <a:gd name="T6" fmla="*/ 0 w 8119"/>
                <a:gd name="T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19" h="50">
                  <a:moveTo>
                    <a:pt x="0" y="0"/>
                  </a:moveTo>
                  <a:lnTo>
                    <a:pt x="8110" y="0"/>
                  </a:lnTo>
                  <a:lnTo>
                    <a:pt x="8119" y="5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34" name="Freeform 1394"/>
            <p:cNvSpPr>
              <a:spLocks/>
            </p:cNvSpPr>
            <p:nvPr/>
          </p:nvSpPr>
          <p:spPr bwMode="auto">
            <a:xfrm>
              <a:off x="3699" y="2924"/>
              <a:ext cx="901" cy="11"/>
            </a:xfrm>
            <a:custGeom>
              <a:avLst/>
              <a:gdLst>
                <a:gd name="T0" fmla="*/ 0 w 8114"/>
                <a:gd name="T1" fmla="*/ 0 h 97"/>
                <a:gd name="T2" fmla="*/ 57 w 8114"/>
                <a:gd name="T3" fmla="*/ 97 h 97"/>
                <a:gd name="T4" fmla="*/ 8114 w 8114"/>
                <a:gd name="T5" fmla="*/ 97 h 97"/>
                <a:gd name="T6" fmla="*/ 0 w 8114"/>
                <a:gd name="T7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14" h="97">
                  <a:moveTo>
                    <a:pt x="0" y="0"/>
                  </a:moveTo>
                  <a:lnTo>
                    <a:pt x="57" y="97"/>
                  </a:lnTo>
                  <a:lnTo>
                    <a:pt x="8114" y="9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35" name="Freeform 1395"/>
            <p:cNvSpPr>
              <a:spLocks/>
            </p:cNvSpPr>
            <p:nvPr/>
          </p:nvSpPr>
          <p:spPr bwMode="auto">
            <a:xfrm>
              <a:off x="3699" y="2924"/>
              <a:ext cx="901" cy="11"/>
            </a:xfrm>
            <a:custGeom>
              <a:avLst/>
              <a:gdLst>
                <a:gd name="T0" fmla="*/ 0 w 8114"/>
                <a:gd name="T1" fmla="*/ 0 h 97"/>
                <a:gd name="T2" fmla="*/ 57 w 8114"/>
                <a:gd name="T3" fmla="*/ 97 h 97"/>
                <a:gd name="T4" fmla="*/ 8114 w 8114"/>
                <a:gd name="T5" fmla="*/ 97 h 97"/>
                <a:gd name="T6" fmla="*/ 0 w 8114"/>
                <a:gd name="T7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14" h="97">
                  <a:moveTo>
                    <a:pt x="0" y="0"/>
                  </a:moveTo>
                  <a:lnTo>
                    <a:pt x="57" y="97"/>
                  </a:lnTo>
                  <a:lnTo>
                    <a:pt x="8114" y="9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36" name="Freeform 1396"/>
            <p:cNvSpPr>
              <a:spLocks/>
            </p:cNvSpPr>
            <p:nvPr/>
          </p:nvSpPr>
          <p:spPr bwMode="auto">
            <a:xfrm>
              <a:off x="3699" y="2924"/>
              <a:ext cx="901" cy="11"/>
            </a:xfrm>
            <a:custGeom>
              <a:avLst/>
              <a:gdLst>
                <a:gd name="T0" fmla="*/ 0 w 8114"/>
                <a:gd name="T1" fmla="*/ 0 h 97"/>
                <a:gd name="T2" fmla="*/ 8096 w 8114"/>
                <a:gd name="T3" fmla="*/ 0 h 97"/>
                <a:gd name="T4" fmla="*/ 8114 w 8114"/>
                <a:gd name="T5" fmla="*/ 97 h 97"/>
                <a:gd name="T6" fmla="*/ 0 w 8114"/>
                <a:gd name="T7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14" h="97">
                  <a:moveTo>
                    <a:pt x="0" y="0"/>
                  </a:moveTo>
                  <a:lnTo>
                    <a:pt x="8096" y="0"/>
                  </a:lnTo>
                  <a:lnTo>
                    <a:pt x="8114" y="9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37" name="Freeform 1397"/>
            <p:cNvSpPr>
              <a:spLocks/>
            </p:cNvSpPr>
            <p:nvPr/>
          </p:nvSpPr>
          <p:spPr bwMode="auto">
            <a:xfrm>
              <a:off x="3699" y="2924"/>
              <a:ext cx="901" cy="11"/>
            </a:xfrm>
            <a:custGeom>
              <a:avLst/>
              <a:gdLst>
                <a:gd name="T0" fmla="*/ 0 w 8114"/>
                <a:gd name="T1" fmla="*/ 0 h 97"/>
                <a:gd name="T2" fmla="*/ 8096 w 8114"/>
                <a:gd name="T3" fmla="*/ 0 h 97"/>
                <a:gd name="T4" fmla="*/ 8114 w 8114"/>
                <a:gd name="T5" fmla="*/ 97 h 97"/>
                <a:gd name="T6" fmla="*/ 0 w 8114"/>
                <a:gd name="T7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14" h="97">
                  <a:moveTo>
                    <a:pt x="0" y="0"/>
                  </a:moveTo>
                  <a:lnTo>
                    <a:pt x="8096" y="0"/>
                  </a:lnTo>
                  <a:lnTo>
                    <a:pt x="8114" y="9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38" name="Freeform 1398"/>
            <p:cNvSpPr>
              <a:spLocks/>
            </p:cNvSpPr>
            <p:nvPr/>
          </p:nvSpPr>
          <p:spPr bwMode="auto">
            <a:xfrm>
              <a:off x="3705" y="2935"/>
              <a:ext cx="896" cy="8"/>
            </a:xfrm>
            <a:custGeom>
              <a:avLst/>
              <a:gdLst>
                <a:gd name="T0" fmla="*/ 0 w 8061"/>
                <a:gd name="T1" fmla="*/ 0 h 73"/>
                <a:gd name="T2" fmla="*/ 44 w 8061"/>
                <a:gd name="T3" fmla="*/ 73 h 73"/>
                <a:gd name="T4" fmla="*/ 8061 w 8061"/>
                <a:gd name="T5" fmla="*/ 73 h 73"/>
                <a:gd name="T6" fmla="*/ 0 w 8061"/>
                <a:gd name="T7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61" h="73">
                  <a:moveTo>
                    <a:pt x="0" y="0"/>
                  </a:moveTo>
                  <a:lnTo>
                    <a:pt x="44" y="73"/>
                  </a:lnTo>
                  <a:lnTo>
                    <a:pt x="8061" y="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39" name="Freeform 1399"/>
            <p:cNvSpPr>
              <a:spLocks/>
            </p:cNvSpPr>
            <p:nvPr/>
          </p:nvSpPr>
          <p:spPr bwMode="auto">
            <a:xfrm>
              <a:off x="3705" y="2935"/>
              <a:ext cx="896" cy="8"/>
            </a:xfrm>
            <a:custGeom>
              <a:avLst/>
              <a:gdLst>
                <a:gd name="T0" fmla="*/ 0 w 8061"/>
                <a:gd name="T1" fmla="*/ 0 h 73"/>
                <a:gd name="T2" fmla="*/ 44 w 8061"/>
                <a:gd name="T3" fmla="*/ 73 h 73"/>
                <a:gd name="T4" fmla="*/ 8061 w 8061"/>
                <a:gd name="T5" fmla="*/ 73 h 73"/>
                <a:gd name="T6" fmla="*/ 0 w 8061"/>
                <a:gd name="T7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61" h="73">
                  <a:moveTo>
                    <a:pt x="0" y="0"/>
                  </a:moveTo>
                  <a:lnTo>
                    <a:pt x="44" y="73"/>
                  </a:lnTo>
                  <a:lnTo>
                    <a:pt x="8061" y="7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40" name="Freeform 1400"/>
            <p:cNvSpPr>
              <a:spLocks/>
            </p:cNvSpPr>
            <p:nvPr/>
          </p:nvSpPr>
          <p:spPr bwMode="auto">
            <a:xfrm>
              <a:off x="3705" y="2935"/>
              <a:ext cx="896" cy="8"/>
            </a:xfrm>
            <a:custGeom>
              <a:avLst/>
              <a:gdLst>
                <a:gd name="T0" fmla="*/ 0 w 8061"/>
                <a:gd name="T1" fmla="*/ 0 h 73"/>
                <a:gd name="T2" fmla="*/ 8057 w 8061"/>
                <a:gd name="T3" fmla="*/ 0 h 73"/>
                <a:gd name="T4" fmla="*/ 8061 w 8061"/>
                <a:gd name="T5" fmla="*/ 73 h 73"/>
                <a:gd name="T6" fmla="*/ 0 w 8061"/>
                <a:gd name="T7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61" h="73">
                  <a:moveTo>
                    <a:pt x="0" y="0"/>
                  </a:moveTo>
                  <a:lnTo>
                    <a:pt x="8057" y="0"/>
                  </a:lnTo>
                  <a:lnTo>
                    <a:pt x="8061" y="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41" name="Freeform 1401"/>
            <p:cNvSpPr>
              <a:spLocks/>
            </p:cNvSpPr>
            <p:nvPr/>
          </p:nvSpPr>
          <p:spPr bwMode="auto">
            <a:xfrm>
              <a:off x="3705" y="2935"/>
              <a:ext cx="896" cy="8"/>
            </a:xfrm>
            <a:custGeom>
              <a:avLst/>
              <a:gdLst>
                <a:gd name="T0" fmla="*/ 0 w 8061"/>
                <a:gd name="T1" fmla="*/ 0 h 73"/>
                <a:gd name="T2" fmla="*/ 8057 w 8061"/>
                <a:gd name="T3" fmla="*/ 0 h 73"/>
                <a:gd name="T4" fmla="*/ 8061 w 8061"/>
                <a:gd name="T5" fmla="*/ 73 h 73"/>
                <a:gd name="T6" fmla="*/ 0 w 8061"/>
                <a:gd name="T7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61" h="73">
                  <a:moveTo>
                    <a:pt x="0" y="0"/>
                  </a:moveTo>
                  <a:lnTo>
                    <a:pt x="8057" y="0"/>
                  </a:lnTo>
                  <a:lnTo>
                    <a:pt x="8061" y="7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42" name="Freeform 1402"/>
            <p:cNvSpPr>
              <a:spLocks/>
            </p:cNvSpPr>
            <p:nvPr/>
          </p:nvSpPr>
          <p:spPr bwMode="auto">
            <a:xfrm>
              <a:off x="3710" y="2943"/>
              <a:ext cx="891" cy="9"/>
            </a:xfrm>
            <a:custGeom>
              <a:avLst/>
              <a:gdLst>
                <a:gd name="T0" fmla="*/ 0 w 8020"/>
                <a:gd name="T1" fmla="*/ 0 h 75"/>
                <a:gd name="T2" fmla="*/ 56 w 8020"/>
                <a:gd name="T3" fmla="*/ 75 h 75"/>
                <a:gd name="T4" fmla="*/ 8020 w 8020"/>
                <a:gd name="T5" fmla="*/ 75 h 75"/>
                <a:gd name="T6" fmla="*/ 0 w 8020"/>
                <a:gd name="T7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20" h="75">
                  <a:moveTo>
                    <a:pt x="0" y="0"/>
                  </a:moveTo>
                  <a:lnTo>
                    <a:pt x="56" y="75"/>
                  </a:lnTo>
                  <a:lnTo>
                    <a:pt x="8020" y="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43" name="Freeform 1403"/>
            <p:cNvSpPr>
              <a:spLocks/>
            </p:cNvSpPr>
            <p:nvPr/>
          </p:nvSpPr>
          <p:spPr bwMode="auto">
            <a:xfrm>
              <a:off x="3710" y="2943"/>
              <a:ext cx="891" cy="9"/>
            </a:xfrm>
            <a:custGeom>
              <a:avLst/>
              <a:gdLst>
                <a:gd name="T0" fmla="*/ 0 w 8020"/>
                <a:gd name="T1" fmla="*/ 0 h 75"/>
                <a:gd name="T2" fmla="*/ 56 w 8020"/>
                <a:gd name="T3" fmla="*/ 75 h 75"/>
                <a:gd name="T4" fmla="*/ 8020 w 8020"/>
                <a:gd name="T5" fmla="*/ 75 h 75"/>
                <a:gd name="T6" fmla="*/ 0 w 8020"/>
                <a:gd name="T7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20" h="75">
                  <a:moveTo>
                    <a:pt x="0" y="0"/>
                  </a:moveTo>
                  <a:lnTo>
                    <a:pt x="56" y="75"/>
                  </a:lnTo>
                  <a:lnTo>
                    <a:pt x="8020" y="7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44" name="Freeform 1404"/>
            <p:cNvSpPr>
              <a:spLocks/>
            </p:cNvSpPr>
            <p:nvPr/>
          </p:nvSpPr>
          <p:spPr bwMode="auto">
            <a:xfrm>
              <a:off x="3710" y="2943"/>
              <a:ext cx="891" cy="9"/>
            </a:xfrm>
            <a:custGeom>
              <a:avLst/>
              <a:gdLst>
                <a:gd name="T0" fmla="*/ 0 w 8020"/>
                <a:gd name="T1" fmla="*/ 0 h 75"/>
                <a:gd name="T2" fmla="*/ 8017 w 8020"/>
                <a:gd name="T3" fmla="*/ 0 h 75"/>
                <a:gd name="T4" fmla="*/ 8020 w 8020"/>
                <a:gd name="T5" fmla="*/ 75 h 75"/>
                <a:gd name="T6" fmla="*/ 0 w 8020"/>
                <a:gd name="T7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20" h="75">
                  <a:moveTo>
                    <a:pt x="0" y="0"/>
                  </a:moveTo>
                  <a:lnTo>
                    <a:pt x="8017" y="0"/>
                  </a:lnTo>
                  <a:lnTo>
                    <a:pt x="8020" y="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45" name="Freeform 1405"/>
            <p:cNvSpPr>
              <a:spLocks/>
            </p:cNvSpPr>
            <p:nvPr/>
          </p:nvSpPr>
          <p:spPr bwMode="auto">
            <a:xfrm>
              <a:off x="3710" y="2943"/>
              <a:ext cx="891" cy="9"/>
            </a:xfrm>
            <a:custGeom>
              <a:avLst/>
              <a:gdLst>
                <a:gd name="T0" fmla="*/ 0 w 8020"/>
                <a:gd name="T1" fmla="*/ 0 h 75"/>
                <a:gd name="T2" fmla="*/ 8017 w 8020"/>
                <a:gd name="T3" fmla="*/ 0 h 75"/>
                <a:gd name="T4" fmla="*/ 8020 w 8020"/>
                <a:gd name="T5" fmla="*/ 75 h 75"/>
                <a:gd name="T6" fmla="*/ 0 w 8020"/>
                <a:gd name="T7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20" h="75">
                  <a:moveTo>
                    <a:pt x="0" y="0"/>
                  </a:moveTo>
                  <a:lnTo>
                    <a:pt x="8017" y="0"/>
                  </a:lnTo>
                  <a:lnTo>
                    <a:pt x="8020" y="7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46" name="Freeform 1406"/>
            <p:cNvSpPr>
              <a:spLocks/>
            </p:cNvSpPr>
            <p:nvPr/>
          </p:nvSpPr>
          <p:spPr bwMode="auto">
            <a:xfrm>
              <a:off x="3716" y="2952"/>
              <a:ext cx="884" cy="9"/>
            </a:xfrm>
            <a:custGeom>
              <a:avLst/>
              <a:gdLst>
                <a:gd name="T0" fmla="*/ 0 w 7956"/>
                <a:gd name="T1" fmla="*/ 0 h 83"/>
                <a:gd name="T2" fmla="*/ 63 w 7956"/>
                <a:gd name="T3" fmla="*/ 83 h 83"/>
                <a:gd name="T4" fmla="*/ 7956 w 7956"/>
                <a:gd name="T5" fmla="*/ 83 h 83"/>
                <a:gd name="T6" fmla="*/ 0 w 7956"/>
                <a:gd name="T7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56" h="83">
                  <a:moveTo>
                    <a:pt x="0" y="0"/>
                  </a:moveTo>
                  <a:lnTo>
                    <a:pt x="63" y="83"/>
                  </a:lnTo>
                  <a:lnTo>
                    <a:pt x="7956" y="8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47" name="Freeform 1407"/>
            <p:cNvSpPr>
              <a:spLocks/>
            </p:cNvSpPr>
            <p:nvPr/>
          </p:nvSpPr>
          <p:spPr bwMode="auto">
            <a:xfrm>
              <a:off x="3716" y="2952"/>
              <a:ext cx="884" cy="9"/>
            </a:xfrm>
            <a:custGeom>
              <a:avLst/>
              <a:gdLst>
                <a:gd name="T0" fmla="*/ 0 w 7956"/>
                <a:gd name="T1" fmla="*/ 0 h 83"/>
                <a:gd name="T2" fmla="*/ 63 w 7956"/>
                <a:gd name="T3" fmla="*/ 83 h 83"/>
                <a:gd name="T4" fmla="*/ 7956 w 7956"/>
                <a:gd name="T5" fmla="*/ 83 h 83"/>
                <a:gd name="T6" fmla="*/ 0 w 7956"/>
                <a:gd name="T7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56" h="83">
                  <a:moveTo>
                    <a:pt x="0" y="0"/>
                  </a:moveTo>
                  <a:lnTo>
                    <a:pt x="63" y="83"/>
                  </a:lnTo>
                  <a:lnTo>
                    <a:pt x="7956" y="8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48" name="Freeform 1408"/>
            <p:cNvSpPr>
              <a:spLocks/>
            </p:cNvSpPr>
            <p:nvPr/>
          </p:nvSpPr>
          <p:spPr bwMode="auto">
            <a:xfrm>
              <a:off x="3716" y="2952"/>
              <a:ext cx="885" cy="9"/>
            </a:xfrm>
            <a:custGeom>
              <a:avLst/>
              <a:gdLst>
                <a:gd name="T0" fmla="*/ 0 w 7964"/>
                <a:gd name="T1" fmla="*/ 0 h 83"/>
                <a:gd name="T2" fmla="*/ 7964 w 7964"/>
                <a:gd name="T3" fmla="*/ 0 h 83"/>
                <a:gd name="T4" fmla="*/ 7956 w 7964"/>
                <a:gd name="T5" fmla="*/ 83 h 83"/>
                <a:gd name="T6" fmla="*/ 0 w 7964"/>
                <a:gd name="T7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64" h="83">
                  <a:moveTo>
                    <a:pt x="0" y="0"/>
                  </a:moveTo>
                  <a:lnTo>
                    <a:pt x="7964" y="0"/>
                  </a:lnTo>
                  <a:lnTo>
                    <a:pt x="7956" y="8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49" name="Freeform 1409"/>
            <p:cNvSpPr>
              <a:spLocks/>
            </p:cNvSpPr>
            <p:nvPr/>
          </p:nvSpPr>
          <p:spPr bwMode="auto">
            <a:xfrm>
              <a:off x="3716" y="2952"/>
              <a:ext cx="885" cy="9"/>
            </a:xfrm>
            <a:custGeom>
              <a:avLst/>
              <a:gdLst>
                <a:gd name="T0" fmla="*/ 0 w 7964"/>
                <a:gd name="T1" fmla="*/ 0 h 83"/>
                <a:gd name="T2" fmla="*/ 7964 w 7964"/>
                <a:gd name="T3" fmla="*/ 0 h 83"/>
                <a:gd name="T4" fmla="*/ 7956 w 7964"/>
                <a:gd name="T5" fmla="*/ 83 h 83"/>
                <a:gd name="T6" fmla="*/ 0 w 7964"/>
                <a:gd name="T7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64" h="83">
                  <a:moveTo>
                    <a:pt x="0" y="0"/>
                  </a:moveTo>
                  <a:lnTo>
                    <a:pt x="7964" y="0"/>
                  </a:lnTo>
                  <a:lnTo>
                    <a:pt x="7956" y="8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50" name="Freeform 1410"/>
            <p:cNvSpPr>
              <a:spLocks/>
            </p:cNvSpPr>
            <p:nvPr/>
          </p:nvSpPr>
          <p:spPr bwMode="auto">
            <a:xfrm>
              <a:off x="3723" y="2961"/>
              <a:ext cx="876" cy="7"/>
            </a:xfrm>
            <a:custGeom>
              <a:avLst/>
              <a:gdLst>
                <a:gd name="T0" fmla="*/ 0 w 7888"/>
                <a:gd name="T1" fmla="*/ 0 h 66"/>
                <a:gd name="T2" fmla="*/ 61 w 7888"/>
                <a:gd name="T3" fmla="*/ 66 h 66"/>
                <a:gd name="T4" fmla="*/ 7888 w 7888"/>
                <a:gd name="T5" fmla="*/ 66 h 66"/>
                <a:gd name="T6" fmla="*/ 0 w 7888"/>
                <a:gd name="T7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88" h="66">
                  <a:moveTo>
                    <a:pt x="0" y="0"/>
                  </a:moveTo>
                  <a:lnTo>
                    <a:pt x="61" y="66"/>
                  </a:lnTo>
                  <a:lnTo>
                    <a:pt x="7888" y="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51" name="Freeform 1411"/>
            <p:cNvSpPr>
              <a:spLocks/>
            </p:cNvSpPr>
            <p:nvPr/>
          </p:nvSpPr>
          <p:spPr bwMode="auto">
            <a:xfrm>
              <a:off x="3723" y="2961"/>
              <a:ext cx="876" cy="7"/>
            </a:xfrm>
            <a:custGeom>
              <a:avLst/>
              <a:gdLst>
                <a:gd name="T0" fmla="*/ 0 w 7888"/>
                <a:gd name="T1" fmla="*/ 0 h 66"/>
                <a:gd name="T2" fmla="*/ 61 w 7888"/>
                <a:gd name="T3" fmla="*/ 66 h 66"/>
                <a:gd name="T4" fmla="*/ 7888 w 7888"/>
                <a:gd name="T5" fmla="*/ 66 h 66"/>
                <a:gd name="T6" fmla="*/ 0 w 7888"/>
                <a:gd name="T7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88" h="66">
                  <a:moveTo>
                    <a:pt x="0" y="0"/>
                  </a:moveTo>
                  <a:lnTo>
                    <a:pt x="61" y="66"/>
                  </a:lnTo>
                  <a:lnTo>
                    <a:pt x="7888" y="6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52" name="Freeform 1412"/>
            <p:cNvSpPr>
              <a:spLocks/>
            </p:cNvSpPr>
            <p:nvPr/>
          </p:nvSpPr>
          <p:spPr bwMode="auto">
            <a:xfrm>
              <a:off x="3723" y="2961"/>
              <a:ext cx="877" cy="7"/>
            </a:xfrm>
            <a:custGeom>
              <a:avLst/>
              <a:gdLst>
                <a:gd name="T0" fmla="*/ 0 w 7893"/>
                <a:gd name="T1" fmla="*/ 0 h 66"/>
                <a:gd name="T2" fmla="*/ 7893 w 7893"/>
                <a:gd name="T3" fmla="*/ 0 h 66"/>
                <a:gd name="T4" fmla="*/ 7888 w 7893"/>
                <a:gd name="T5" fmla="*/ 66 h 66"/>
                <a:gd name="T6" fmla="*/ 0 w 7893"/>
                <a:gd name="T7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93" h="66">
                  <a:moveTo>
                    <a:pt x="0" y="0"/>
                  </a:moveTo>
                  <a:lnTo>
                    <a:pt x="7893" y="0"/>
                  </a:lnTo>
                  <a:lnTo>
                    <a:pt x="7888" y="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53" name="Freeform 1413"/>
            <p:cNvSpPr>
              <a:spLocks/>
            </p:cNvSpPr>
            <p:nvPr/>
          </p:nvSpPr>
          <p:spPr bwMode="auto">
            <a:xfrm>
              <a:off x="3723" y="2961"/>
              <a:ext cx="877" cy="7"/>
            </a:xfrm>
            <a:custGeom>
              <a:avLst/>
              <a:gdLst>
                <a:gd name="T0" fmla="*/ 0 w 7893"/>
                <a:gd name="T1" fmla="*/ 0 h 66"/>
                <a:gd name="T2" fmla="*/ 7893 w 7893"/>
                <a:gd name="T3" fmla="*/ 0 h 66"/>
                <a:gd name="T4" fmla="*/ 7888 w 7893"/>
                <a:gd name="T5" fmla="*/ 66 h 66"/>
                <a:gd name="T6" fmla="*/ 0 w 7893"/>
                <a:gd name="T7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93" h="66">
                  <a:moveTo>
                    <a:pt x="0" y="0"/>
                  </a:moveTo>
                  <a:lnTo>
                    <a:pt x="7893" y="0"/>
                  </a:lnTo>
                  <a:lnTo>
                    <a:pt x="7888" y="6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54" name="Freeform 1414"/>
            <p:cNvSpPr>
              <a:spLocks/>
            </p:cNvSpPr>
            <p:nvPr/>
          </p:nvSpPr>
          <p:spPr bwMode="auto">
            <a:xfrm>
              <a:off x="3730" y="2968"/>
              <a:ext cx="867" cy="9"/>
            </a:xfrm>
            <a:custGeom>
              <a:avLst/>
              <a:gdLst>
                <a:gd name="T0" fmla="*/ 0 w 7809"/>
                <a:gd name="T1" fmla="*/ 0 h 79"/>
                <a:gd name="T2" fmla="*/ 73 w 7809"/>
                <a:gd name="T3" fmla="*/ 79 h 79"/>
                <a:gd name="T4" fmla="*/ 7809 w 7809"/>
                <a:gd name="T5" fmla="*/ 79 h 79"/>
                <a:gd name="T6" fmla="*/ 0 w 7809"/>
                <a:gd name="T7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09" h="79">
                  <a:moveTo>
                    <a:pt x="0" y="0"/>
                  </a:moveTo>
                  <a:lnTo>
                    <a:pt x="73" y="79"/>
                  </a:lnTo>
                  <a:lnTo>
                    <a:pt x="7809" y="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55" name="Freeform 1415"/>
            <p:cNvSpPr>
              <a:spLocks/>
            </p:cNvSpPr>
            <p:nvPr/>
          </p:nvSpPr>
          <p:spPr bwMode="auto">
            <a:xfrm>
              <a:off x="3730" y="2968"/>
              <a:ext cx="867" cy="9"/>
            </a:xfrm>
            <a:custGeom>
              <a:avLst/>
              <a:gdLst>
                <a:gd name="T0" fmla="*/ 0 w 7809"/>
                <a:gd name="T1" fmla="*/ 0 h 79"/>
                <a:gd name="T2" fmla="*/ 73 w 7809"/>
                <a:gd name="T3" fmla="*/ 79 h 79"/>
                <a:gd name="T4" fmla="*/ 7809 w 7809"/>
                <a:gd name="T5" fmla="*/ 79 h 79"/>
                <a:gd name="T6" fmla="*/ 0 w 7809"/>
                <a:gd name="T7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09" h="79">
                  <a:moveTo>
                    <a:pt x="0" y="0"/>
                  </a:moveTo>
                  <a:lnTo>
                    <a:pt x="73" y="79"/>
                  </a:lnTo>
                  <a:lnTo>
                    <a:pt x="7809" y="7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56" name="Freeform 1416"/>
            <p:cNvSpPr>
              <a:spLocks/>
            </p:cNvSpPr>
            <p:nvPr/>
          </p:nvSpPr>
          <p:spPr bwMode="auto">
            <a:xfrm>
              <a:off x="3730" y="2968"/>
              <a:ext cx="869" cy="9"/>
            </a:xfrm>
            <a:custGeom>
              <a:avLst/>
              <a:gdLst>
                <a:gd name="T0" fmla="*/ 0 w 7827"/>
                <a:gd name="T1" fmla="*/ 0 h 79"/>
                <a:gd name="T2" fmla="*/ 7827 w 7827"/>
                <a:gd name="T3" fmla="*/ 0 h 79"/>
                <a:gd name="T4" fmla="*/ 7809 w 7827"/>
                <a:gd name="T5" fmla="*/ 79 h 79"/>
                <a:gd name="T6" fmla="*/ 0 w 7827"/>
                <a:gd name="T7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27" h="79">
                  <a:moveTo>
                    <a:pt x="0" y="0"/>
                  </a:moveTo>
                  <a:lnTo>
                    <a:pt x="7827" y="0"/>
                  </a:lnTo>
                  <a:lnTo>
                    <a:pt x="7809" y="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57" name="Freeform 1417"/>
            <p:cNvSpPr>
              <a:spLocks/>
            </p:cNvSpPr>
            <p:nvPr/>
          </p:nvSpPr>
          <p:spPr bwMode="auto">
            <a:xfrm>
              <a:off x="3730" y="2968"/>
              <a:ext cx="869" cy="9"/>
            </a:xfrm>
            <a:custGeom>
              <a:avLst/>
              <a:gdLst>
                <a:gd name="T0" fmla="*/ 0 w 7827"/>
                <a:gd name="T1" fmla="*/ 0 h 79"/>
                <a:gd name="T2" fmla="*/ 7827 w 7827"/>
                <a:gd name="T3" fmla="*/ 0 h 79"/>
                <a:gd name="T4" fmla="*/ 7809 w 7827"/>
                <a:gd name="T5" fmla="*/ 79 h 79"/>
                <a:gd name="T6" fmla="*/ 0 w 7827"/>
                <a:gd name="T7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27" h="79">
                  <a:moveTo>
                    <a:pt x="0" y="0"/>
                  </a:moveTo>
                  <a:lnTo>
                    <a:pt x="7827" y="0"/>
                  </a:lnTo>
                  <a:lnTo>
                    <a:pt x="7809" y="7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58" name="Freeform 1418"/>
            <p:cNvSpPr>
              <a:spLocks/>
            </p:cNvSpPr>
            <p:nvPr/>
          </p:nvSpPr>
          <p:spPr bwMode="auto">
            <a:xfrm>
              <a:off x="3738" y="2977"/>
              <a:ext cx="858" cy="7"/>
            </a:xfrm>
            <a:custGeom>
              <a:avLst/>
              <a:gdLst>
                <a:gd name="T0" fmla="*/ 0 w 7721"/>
                <a:gd name="T1" fmla="*/ 0 h 66"/>
                <a:gd name="T2" fmla="*/ 77 w 7721"/>
                <a:gd name="T3" fmla="*/ 66 h 66"/>
                <a:gd name="T4" fmla="*/ 7721 w 7721"/>
                <a:gd name="T5" fmla="*/ 66 h 66"/>
                <a:gd name="T6" fmla="*/ 0 w 7721"/>
                <a:gd name="T7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721" h="66">
                  <a:moveTo>
                    <a:pt x="0" y="0"/>
                  </a:moveTo>
                  <a:lnTo>
                    <a:pt x="77" y="66"/>
                  </a:lnTo>
                  <a:lnTo>
                    <a:pt x="7721" y="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59" name="Freeform 1419"/>
            <p:cNvSpPr>
              <a:spLocks/>
            </p:cNvSpPr>
            <p:nvPr/>
          </p:nvSpPr>
          <p:spPr bwMode="auto">
            <a:xfrm>
              <a:off x="3738" y="2977"/>
              <a:ext cx="858" cy="7"/>
            </a:xfrm>
            <a:custGeom>
              <a:avLst/>
              <a:gdLst>
                <a:gd name="T0" fmla="*/ 0 w 7721"/>
                <a:gd name="T1" fmla="*/ 0 h 66"/>
                <a:gd name="T2" fmla="*/ 77 w 7721"/>
                <a:gd name="T3" fmla="*/ 66 h 66"/>
                <a:gd name="T4" fmla="*/ 7721 w 7721"/>
                <a:gd name="T5" fmla="*/ 66 h 66"/>
                <a:gd name="T6" fmla="*/ 0 w 7721"/>
                <a:gd name="T7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721" h="66">
                  <a:moveTo>
                    <a:pt x="0" y="0"/>
                  </a:moveTo>
                  <a:lnTo>
                    <a:pt x="77" y="66"/>
                  </a:lnTo>
                  <a:lnTo>
                    <a:pt x="7721" y="6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60" name="Freeform 1420"/>
            <p:cNvSpPr>
              <a:spLocks/>
            </p:cNvSpPr>
            <p:nvPr/>
          </p:nvSpPr>
          <p:spPr bwMode="auto">
            <a:xfrm>
              <a:off x="3738" y="2977"/>
              <a:ext cx="859" cy="7"/>
            </a:xfrm>
            <a:custGeom>
              <a:avLst/>
              <a:gdLst>
                <a:gd name="T0" fmla="*/ 0 w 7736"/>
                <a:gd name="T1" fmla="*/ 0 h 66"/>
                <a:gd name="T2" fmla="*/ 7736 w 7736"/>
                <a:gd name="T3" fmla="*/ 0 h 66"/>
                <a:gd name="T4" fmla="*/ 7721 w 7736"/>
                <a:gd name="T5" fmla="*/ 66 h 66"/>
                <a:gd name="T6" fmla="*/ 0 w 7736"/>
                <a:gd name="T7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736" h="66">
                  <a:moveTo>
                    <a:pt x="0" y="0"/>
                  </a:moveTo>
                  <a:lnTo>
                    <a:pt x="7736" y="0"/>
                  </a:lnTo>
                  <a:lnTo>
                    <a:pt x="7721" y="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61" name="Freeform 1421"/>
            <p:cNvSpPr>
              <a:spLocks/>
            </p:cNvSpPr>
            <p:nvPr/>
          </p:nvSpPr>
          <p:spPr bwMode="auto">
            <a:xfrm>
              <a:off x="3738" y="2977"/>
              <a:ext cx="859" cy="7"/>
            </a:xfrm>
            <a:custGeom>
              <a:avLst/>
              <a:gdLst>
                <a:gd name="T0" fmla="*/ 0 w 7736"/>
                <a:gd name="T1" fmla="*/ 0 h 66"/>
                <a:gd name="T2" fmla="*/ 7736 w 7736"/>
                <a:gd name="T3" fmla="*/ 0 h 66"/>
                <a:gd name="T4" fmla="*/ 7721 w 7736"/>
                <a:gd name="T5" fmla="*/ 66 h 66"/>
                <a:gd name="T6" fmla="*/ 0 w 7736"/>
                <a:gd name="T7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736" h="66">
                  <a:moveTo>
                    <a:pt x="0" y="0"/>
                  </a:moveTo>
                  <a:lnTo>
                    <a:pt x="7736" y="0"/>
                  </a:lnTo>
                  <a:lnTo>
                    <a:pt x="7721" y="6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62" name="Freeform 1422"/>
            <p:cNvSpPr>
              <a:spLocks/>
            </p:cNvSpPr>
            <p:nvPr/>
          </p:nvSpPr>
          <p:spPr bwMode="auto">
            <a:xfrm>
              <a:off x="3746" y="2984"/>
              <a:ext cx="847" cy="8"/>
            </a:xfrm>
            <a:custGeom>
              <a:avLst/>
              <a:gdLst>
                <a:gd name="T0" fmla="*/ 0 w 7619"/>
                <a:gd name="T1" fmla="*/ 0 h 65"/>
                <a:gd name="T2" fmla="*/ 74 w 7619"/>
                <a:gd name="T3" fmla="*/ 65 h 65"/>
                <a:gd name="T4" fmla="*/ 7619 w 7619"/>
                <a:gd name="T5" fmla="*/ 65 h 65"/>
                <a:gd name="T6" fmla="*/ 0 w 7619"/>
                <a:gd name="T7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19" h="65">
                  <a:moveTo>
                    <a:pt x="0" y="0"/>
                  </a:moveTo>
                  <a:lnTo>
                    <a:pt x="74" y="65"/>
                  </a:lnTo>
                  <a:lnTo>
                    <a:pt x="7619" y="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63" name="Freeform 1423"/>
            <p:cNvSpPr>
              <a:spLocks/>
            </p:cNvSpPr>
            <p:nvPr/>
          </p:nvSpPr>
          <p:spPr bwMode="auto">
            <a:xfrm>
              <a:off x="3746" y="2984"/>
              <a:ext cx="847" cy="8"/>
            </a:xfrm>
            <a:custGeom>
              <a:avLst/>
              <a:gdLst>
                <a:gd name="T0" fmla="*/ 0 w 7619"/>
                <a:gd name="T1" fmla="*/ 0 h 65"/>
                <a:gd name="T2" fmla="*/ 74 w 7619"/>
                <a:gd name="T3" fmla="*/ 65 h 65"/>
                <a:gd name="T4" fmla="*/ 7619 w 7619"/>
                <a:gd name="T5" fmla="*/ 65 h 65"/>
                <a:gd name="T6" fmla="*/ 0 w 7619"/>
                <a:gd name="T7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19" h="65">
                  <a:moveTo>
                    <a:pt x="0" y="0"/>
                  </a:moveTo>
                  <a:lnTo>
                    <a:pt x="74" y="65"/>
                  </a:lnTo>
                  <a:lnTo>
                    <a:pt x="7619" y="6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64" name="Freeform 1424"/>
            <p:cNvSpPr>
              <a:spLocks/>
            </p:cNvSpPr>
            <p:nvPr/>
          </p:nvSpPr>
          <p:spPr bwMode="auto">
            <a:xfrm>
              <a:off x="3746" y="2984"/>
              <a:ext cx="850" cy="8"/>
            </a:xfrm>
            <a:custGeom>
              <a:avLst/>
              <a:gdLst>
                <a:gd name="T0" fmla="*/ 0 w 7644"/>
                <a:gd name="T1" fmla="*/ 0 h 65"/>
                <a:gd name="T2" fmla="*/ 7644 w 7644"/>
                <a:gd name="T3" fmla="*/ 0 h 65"/>
                <a:gd name="T4" fmla="*/ 7619 w 7644"/>
                <a:gd name="T5" fmla="*/ 65 h 65"/>
                <a:gd name="T6" fmla="*/ 0 w 7644"/>
                <a:gd name="T7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44" h="65">
                  <a:moveTo>
                    <a:pt x="0" y="0"/>
                  </a:moveTo>
                  <a:lnTo>
                    <a:pt x="7644" y="0"/>
                  </a:lnTo>
                  <a:lnTo>
                    <a:pt x="7619" y="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65" name="Freeform 1425"/>
            <p:cNvSpPr>
              <a:spLocks/>
            </p:cNvSpPr>
            <p:nvPr/>
          </p:nvSpPr>
          <p:spPr bwMode="auto">
            <a:xfrm>
              <a:off x="3746" y="2984"/>
              <a:ext cx="850" cy="8"/>
            </a:xfrm>
            <a:custGeom>
              <a:avLst/>
              <a:gdLst>
                <a:gd name="T0" fmla="*/ 0 w 7644"/>
                <a:gd name="T1" fmla="*/ 0 h 65"/>
                <a:gd name="T2" fmla="*/ 7644 w 7644"/>
                <a:gd name="T3" fmla="*/ 0 h 65"/>
                <a:gd name="T4" fmla="*/ 7619 w 7644"/>
                <a:gd name="T5" fmla="*/ 65 h 65"/>
                <a:gd name="T6" fmla="*/ 0 w 7644"/>
                <a:gd name="T7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44" h="65">
                  <a:moveTo>
                    <a:pt x="0" y="0"/>
                  </a:moveTo>
                  <a:lnTo>
                    <a:pt x="7644" y="0"/>
                  </a:lnTo>
                  <a:lnTo>
                    <a:pt x="7619" y="6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66" name="Freeform 1426"/>
            <p:cNvSpPr>
              <a:spLocks/>
            </p:cNvSpPr>
            <p:nvPr/>
          </p:nvSpPr>
          <p:spPr bwMode="auto">
            <a:xfrm>
              <a:off x="3755" y="2992"/>
              <a:ext cx="835" cy="8"/>
            </a:xfrm>
            <a:custGeom>
              <a:avLst/>
              <a:gdLst>
                <a:gd name="T0" fmla="*/ 0 w 7517"/>
                <a:gd name="T1" fmla="*/ 0 h 75"/>
                <a:gd name="T2" fmla="*/ 107 w 7517"/>
                <a:gd name="T3" fmla="*/ 75 h 75"/>
                <a:gd name="T4" fmla="*/ 7517 w 7517"/>
                <a:gd name="T5" fmla="*/ 75 h 75"/>
                <a:gd name="T6" fmla="*/ 0 w 7517"/>
                <a:gd name="T7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17" h="75">
                  <a:moveTo>
                    <a:pt x="0" y="0"/>
                  </a:moveTo>
                  <a:lnTo>
                    <a:pt x="107" y="75"/>
                  </a:lnTo>
                  <a:lnTo>
                    <a:pt x="7517" y="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67" name="Freeform 1427"/>
            <p:cNvSpPr>
              <a:spLocks/>
            </p:cNvSpPr>
            <p:nvPr/>
          </p:nvSpPr>
          <p:spPr bwMode="auto">
            <a:xfrm>
              <a:off x="3755" y="2992"/>
              <a:ext cx="835" cy="8"/>
            </a:xfrm>
            <a:custGeom>
              <a:avLst/>
              <a:gdLst>
                <a:gd name="T0" fmla="*/ 0 w 7517"/>
                <a:gd name="T1" fmla="*/ 0 h 75"/>
                <a:gd name="T2" fmla="*/ 107 w 7517"/>
                <a:gd name="T3" fmla="*/ 75 h 75"/>
                <a:gd name="T4" fmla="*/ 7517 w 7517"/>
                <a:gd name="T5" fmla="*/ 75 h 75"/>
                <a:gd name="T6" fmla="*/ 0 w 7517"/>
                <a:gd name="T7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17" h="75">
                  <a:moveTo>
                    <a:pt x="0" y="0"/>
                  </a:moveTo>
                  <a:lnTo>
                    <a:pt x="107" y="75"/>
                  </a:lnTo>
                  <a:lnTo>
                    <a:pt x="7517" y="7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68" name="Freeform 1428"/>
            <p:cNvSpPr>
              <a:spLocks/>
            </p:cNvSpPr>
            <p:nvPr/>
          </p:nvSpPr>
          <p:spPr bwMode="auto">
            <a:xfrm>
              <a:off x="3755" y="2992"/>
              <a:ext cx="838" cy="8"/>
            </a:xfrm>
            <a:custGeom>
              <a:avLst/>
              <a:gdLst>
                <a:gd name="T0" fmla="*/ 0 w 7545"/>
                <a:gd name="T1" fmla="*/ 0 h 75"/>
                <a:gd name="T2" fmla="*/ 7545 w 7545"/>
                <a:gd name="T3" fmla="*/ 0 h 75"/>
                <a:gd name="T4" fmla="*/ 7517 w 7545"/>
                <a:gd name="T5" fmla="*/ 75 h 75"/>
                <a:gd name="T6" fmla="*/ 0 w 7545"/>
                <a:gd name="T7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45" h="75">
                  <a:moveTo>
                    <a:pt x="0" y="0"/>
                  </a:moveTo>
                  <a:lnTo>
                    <a:pt x="7545" y="0"/>
                  </a:lnTo>
                  <a:lnTo>
                    <a:pt x="7517" y="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69" name="Freeform 1429"/>
            <p:cNvSpPr>
              <a:spLocks/>
            </p:cNvSpPr>
            <p:nvPr/>
          </p:nvSpPr>
          <p:spPr bwMode="auto">
            <a:xfrm>
              <a:off x="3755" y="2992"/>
              <a:ext cx="838" cy="8"/>
            </a:xfrm>
            <a:custGeom>
              <a:avLst/>
              <a:gdLst>
                <a:gd name="T0" fmla="*/ 0 w 7545"/>
                <a:gd name="T1" fmla="*/ 0 h 75"/>
                <a:gd name="T2" fmla="*/ 7545 w 7545"/>
                <a:gd name="T3" fmla="*/ 0 h 75"/>
                <a:gd name="T4" fmla="*/ 7517 w 7545"/>
                <a:gd name="T5" fmla="*/ 75 h 75"/>
                <a:gd name="T6" fmla="*/ 0 w 7545"/>
                <a:gd name="T7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45" h="75">
                  <a:moveTo>
                    <a:pt x="0" y="0"/>
                  </a:moveTo>
                  <a:lnTo>
                    <a:pt x="7545" y="0"/>
                  </a:lnTo>
                  <a:lnTo>
                    <a:pt x="7517" y="7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70" name="Freeform 1430"/>
            <p:cNvSpPr>
              <a:spLocks/>
            </p:cNvSpPr>
            <p:nvPr/>
          </p:nvSpPr>
          <p:spPr bwMode="auto">
            <a:xfrm>
              <a:off x="3767" y="3000"/>
              <a:ext cx="821" cy="4"/>
            </a:xfrm>
            <a:custGeom>
              <a:avLst/>
              <a:gdLst>
                <a:gd name="T0" fmla="*/ 0 w 7389"/>
                <a:gd name="T1" fmla="*/ 0 h 39"/>
                <a:gd name="T2" fmla="*/ 56 w 7389"/>
                <a:gd name="T3" fmla="*/ 39 h 39"/>
                <a:gd name="T4" fmla="*/ 7389 w 7389"/>
                <a:gd name="T5" fmla="*/ 39 h 39"/>
                <a:gd name="T6" fmla="*/ 0 w 7389"/>
                <a:gd name="T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89" h="39">
                  <a:moveTo>
                    <a:pt x="0" y="0"/>
                  </a:moveTo>
                  <a:lnTo>
                    <a:pt x="56" y="39"/>
                  </a:lnTo>
                  <a:lnTo>
                    <a:pt x="7389" y="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71" name="Freeform 1431"/>
            <p:cNvSpPr>
              <a:spLocks/>
            </p:cNvSpPr>
            <p:nvPr/>
          </p:nvSpPr>
          <p:spPr bwMode="auto">
            <a:xfrm>
              <a:off x="3767" y="3000"/>
              <a:ext cx="821" cy="4"/>
            </a:xfrm>
            <a:custGeom>
              <a:avLst/>
              <a:gdLst>
                <a:gd name="T0" fmla="*/ 0 w 7389"/>
                <a:gd name="T1" fmla="*/ 0 h 39"/>
                <a:gd name="T2" fmla="*/ 56 w 7389"/>
                <a:gd name="T3" fmla="*/ 39 h 39"/>
                <a:gd name="T4" fmla="*/ 7389 w 7389"/>
                <a:gd name="T5" fmla="*/ 39 h 39"/>
                <a:gd name="T6" fmla="*/ 0 w 7389"/>
                <a:gd name="T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89" h="39">
                  <a:moveTo>
                    <a:pt x="0" y="0"/>
                  </a:moveTo>
                  <a:lnTo>
                    <a:pt x="56" y="39"/>
                  </a:lnTo>
                  <a:lnTo>
                    <a:pt x="7389" y="3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72" name="Freeform 1432"/>
            <p:cNvSpPr>
              <a:spLocks/>
            </p:cNvSpPr>
            <p:nvPr/>
          </p:nvSpPr>
          <p:spPr bwMode="auto">
            <a:xfrm>
              <a:off x="3767" y="3000"/>
              <a:ext cx="823" cy="4"/>
            </a:xfrm>
            <a:custGeom>
              <a:avLst/>
              <a:gdLst>
                <a:gd name="T0" fmla="*/ 0 w 7410"/>
                <a:gd name="T1" fmla="*/ 0 h 39"/>
                <a:gd name="T2" fmla="*/ 7410 w 7410"/>
                <a:gd name="T3" fmla="*/ 0 h 39"/>
                <a:gd name="T4" fmla="*/ 7389 w 7410"/>
                <a:gd name="T5" fmla="*/ 39 h 39"/>
                <a:gd name="T6" fmla="*/ 0 w 7410"/>
                <a:gd name="T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410" h="39">
                  <a:moveTo>
                    <a:pt x="0" y="0"/>
                  </a:moveTo>
                  <a:lnTo>
                    <a:pt x="7410" y="0"/>
                  </a:lnTo>
                  <a:lnTo>
                    <a:pt x="7389" y="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73" name="Freeform 1433"/>
            <p:cNvSpPr>
              <a:spLocks/>
            </p:cNvSpPr>
            <p:nvPr/>
          </p:nvSpPr>
          <p:spPr bwMode="auto">
            <a:xfrm>
              <a:off x="3767" y="3000"/>
              <a:ext cx="823" cy="4"/>
            </a:xfrm>
            <a:custGeom>
              <a:avLst/>
              <a:gdLst>
                <a:gd name="T0" fmla="*/ 0 w 7410"/>
                <a:gd name="T1" fmla="*/ 0 h 39"/>
                <a:gd name="T2" fmla="*/ 7410 w 7410"/>
                <a:gd name="T3" fmla="*/ 0 h 39"/>
                <a:gd name="T4" fmla="*/ 7389 w 7410"/>
                <a:gd name="T5" fmla="*/ 39 h 39"/>
                <a:gd name="T6" fmla="*/ 0 w 7410"/>
                <a:gd name="T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410" h="39">
                  <a:moveTo>
                    <a:pt x="0" y="0"/>
                  </a:moveTo>
                  <a:lnTo>
                    <a:pt x="7410" y="0"/>
                  </a:lnTo>
                  <a:lnTo>
                    <a:pt x="7389" y="3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74" name="Freeform 1434"/>
            <p:cNvSpPr>
              <a:spLocks/>
            </p:cNvSpPr>
            <p:nvPr/>
          </p:nvSpPr>
          <p:spPr bwMode="auto">
            <a:xfrm>
              <a:off x="3773" y="3004"/>
              <a:ext cx="809" cy="11"/>
            </a:xfrm>
            <a:custGeom>
              <a:avLst/>
              <a:gdLst>
                <a:gd name="T0" fmla="*/ 0 w 7284"/>
                <a:gd name="T1" fmla="*/ 0 h 94"/>
                <a:gd name="T2" fmla="*/ 167 w 7284"/>
                <a:gd name="T3" fmla="*/ 94 h 94"/>
                <a:gd name="T4" fmla="*/ 7284 w 7284"/>
                <a:gd name="T5" fmla="*/ 94 h 94"/>
                <a:gd name="T6" fmla="*/ 0 w 7284"/>
                <a:gd name="T7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284" h="94">
                  <a:moveTo>
                    <a:pt x="0" y="0"/>
                  </a:moveTo>
                  <a:lnTo>
                    <a:pt x="167" y="94"/>
                  </a:lnTo>
                  <a:lnTo>
                    <a:pt x="7284" y="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75" name="Freeform 1435"/>
            <p:cNvSpPr>
              <a:spLocks/>
            </p:cNvSpPr>
            <p:nvPr/>
          </p:nvSpPr>
          <p:spPr bwMode="auto">
            <a:xfrm>
              <a:off x="3773" y="3004"/>
              <a:ext cx="809" cy="11"/>
            </a:xfrm>
            <a:custGeom>
              <a:avLst/>
              <a:gdLst>
                <a:gd name="T0" fmla="*/ 0 w 7284"/>
                <a:gd name="T1" fmla="*/ 0 h 94"/>
                <a:gd name="T2" fmla="*/ 167 w 7284"/>
                <a:gd name="T3" fmla="*/ 94 h 94"/>
                <a:gd name="T4" fmla="*/ 7284 w 7284"/>
                <a:gd name="T5" fmla="*/ 94 h 94"/>
                <a:gd name="T6" fmla="*/ 0 w 7284"/>
                <a:gd name="T7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284" h="94">
                  <a:moveTo>
                    <a:pt x="0" y="0"/>
                  </a:moveTo>
                  <a:lnTo>
                    <a:pt x="167" y="94"/>
                  </a:lnTo>
                  <a:lnTo>
                    <a:pt x="7284" y="9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76" name="Freeform 1436"/>
            <p:cNvSpPr>
              <a:spLocks/>
            </p:cNvSpPr>
            <p:nvPr/>
          </p:nvSpPr>
          <p:spPr bwMode="auto">
            <a:xfrm>
              <a:off x="3773" y="3004"/>
              <a:ext cx="815" cy="11"/>
            </a:xfrm>
            <a:custGeom>
              <a:avLst/>
              <a:gdLst>
                <a:gd name="T0" fmla="*/ 0 w 7333"/>
                <a:gd name="T1" fmla="*/ 0 h 94"/>
                <a:gd name="T2" fmla="*/ 7333 w 7333"/>
                <a:gd name="T3" fmla="*/ 0 h 94"/>
                <a:gd name="T4" fmla="*/ 7284 w 7333"/>
                <a:gd name="T5" fmla="*/ 94 h 94"/>
                <a:gd name="T6" fmla="*/ 0 w 7333"/>
                <a:gd name="T7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33" h="94">
                  <a:moveTo>
                    <a:pt x="0" y="0"/>
                  </a:moveTo>
                  <a:lnTo>
                    <a:pt x="7333" y="0"/>
                  </a:lnTo>
                  <a:lnTo>
                    <a:pt x="7284" y="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77" name="Freeform 1437"/>
            <p:cNvSpPr>
              <a:spLocks/>
            </p:cNvSpPr>
            <p:nvPr/>
          </p:nvSpPr>
          <p:spPr bwMode="auto">
            <a:xfrm>
              <a:off x="3773" y="3004"/>
              <a:ext cx="815" cy="11"/>
            </a:xfrm>
            <a:custGeom>
              <a:avLst/>
              <a:gdLst>
                <a:gd name="T0" fmla="*/ 0 w 7333"/>
                <a:gd name="T1" fmla="*/ 0 h 94"/>
                <a:gd name="T2" fmla="*/ 7333 w 7333"/>
                <a:gd name="T3" fmla="*/ 0 h 94"/>
                <a:gd name="T4" fmla="*/ 7284 w 7333"/>
                <a:gd name="T5" fmla="*/ 94 h 94"/>
                <a:gd name="T6" fmla="*/ 0 w 7333"/>
                <a:gd name="T7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33" h="94">
                  <a:moveTo>
                    <a:pt x="0" y="0"/>
                  </a:moveTo>
                  <a:lnTo>
                    <a:pt x="7333" y="0"/>
                  </a:lnTo>
                  <a:lnTo>
                    <a:pt x="7284" y="9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78" name="Freeform 1438"/>
            <p:cNvSpPr>
              <a:spLocks/>
            </p:cNvSpPr>
            <p:nvPr/>
          </p:nvSpPr>
          <p:spPr bwMode="auto">
            <a:xfrm>
              <a:off x="3791" y="3015"/>
              <a:ext cx="791" cy="1"/>
            </a:xfrm>
            <a:custGeom>
              <a:avLst/>
              <a:gdLst>
                <a:gd name="T0" fmla="*/ 0 w 7113"/>
                <a:gd name="T1" fmla="*/ 0 h 4"/>
                <a:gd name="T2" fmla="*/ 8 w 7113"/>
                <a:gd name="T3" fmla="*/ 4 h 4"/>
                <a:gd name="T4" fmla="*/ 7113 w 7113"/>
                <a:gd name="T5" fmla="*/ 4 h 4"/>
                <a:gd name="T6" fmla="*/ 0 w 711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13" h="4">
                  <a:moveTo>
                    <a:pt x="0" y="0"/>
                  </a:moveTo>
                  <a:lnTo>
                    <a:pt x="8" y="4"/>
                  </a:lnTo>
                  <a:lnTo>
                    <a:pt x="7113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79" name="Freeform 1439"/>
            <p:cNvSpPr>
              <a:spLocks/>
            </p:cNvSpPr>
            <p:nvPr/>
          </p:nvSpPr>
          <p:spPr bwMode="auto">
            <a:xfrm>
              <a:off x="3791" y="3015"/>
              <a:ext cx="791" cy="1"/>
            </a:xfrm>
            <a:custGeom>
              <a:avLst/>
              <a:gdLst>
                <a:gd name="T0" fmla="*/ 0 w 7113"/>
                <a:gd name="T1" fmla="*/ 0 h 4"/>
                <a:gd name="T2" fmla="*/ 8 w 7113"/>
                <a:gd name="T3" fmla="*/ 4 h 4"/>
                <a:gd name="T4" fmla="*/ 7113 w 7113"/>
                <a:gd name="T5" fmla="*/ 4 h 4"/>
                <a:gd name="T6" fmla="*/ 0 w 711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13" h="4">
                  <a:moveTo>
                    <a:pt x="0" y="0"/>
                  </a:moveTo>
                  <a:lnTo>
                    <a:pt x="8" y="4"/>
                  </a:lnTo>
                  <a:lnTo>
                    <a:pt x="7113" y="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80" name="Freeform 1440"/>
            <p:cNvSpPr>
              <a:spLocks/>
            </p:cNvSpPr>
            <p:nvPr/>
          </p:nvSpPr>
          <p:spPr bwMode="auto">
            <a:xfrm>
              <a:off x="3791" y="3015"/>
              <a:ext cx="791" cy="1"/>
            </a:xfrm>
            <a:custGeom>
              <a:avLst/>
              <a:gdLst>
                <a:gd name="T0" fmla="*/ 0 w 7117"/>
                <a:gd name="T1" fmla="*/ 0 h 4"/>
                <a:gd name="T2" fmla="*/ 7117 w 7117"/>
                <a:gd name="T3" fmla="*/ 0 h 4"/>
                <a:gd name="T4" fmla="*/ 7113 w 7117"/>
                <a:gd name="T5" fmla="*/ 4 h 4"/>
                <a:gd name="T6" fmla="*/ 0 w 7117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17" h="4">
                  <a:moveTo>
                    <a:pt x="0" y="0"/>
                  </a:moveTo>
                  <a:lnTo>
                    <a:pt x="7117" y="0"/>
                  </a:lnTo>
                  <a:lnTo>
                    <a:pt x="7113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81" name="Freeform 1441"/>
            <p:cNvSpPr>
              <a:spLocks/>
            </p:cNvSpPr>
            <p:nvPr/>
          </p:nvSpPr>
          <p:spPr bwMode="auto">
            <a:xfrm>
              <a:off x="3791" y="3015"/>
              <a:ext cx="791" cy="1"/>
            </a:xfrm>
            <a:custGeom>
              <a:avLst/>
              <a:gdLst>
                <a:gd name="T0" fmla="*/ 0 w 7117"/>
                <a:gd name="T1" fmla="*/ 0 h 4"/>
                <a:gd name="T2" fmla="*/ 7117 w 7117"/>
                <a:gd name="T3" fmla="*/ 0 h 4"/>
                <a:gd name="T4" fmla="*/ 7113 w 7117"/>
                <a:gd name="T5" fmla="*/ 4 h 4"/>
                <a:gd name="T6" fmla="*/ 0 w 7117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17" h="4">
                  <a:moveTo>
                    <a:pt x="0" y="0"/>
                  </a:moveTo>
                  <a:lnTo>
                    <a:pt x="7117" y="0"/>
                  </a:lnTo>
                  <a:lnTo>
                    <a:pt x="7113" y="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82" name="Freeform 1442"/>
            <p:cNvSpPr>
              <a:spLocks/>
            </p:cNvSpPr>
            <p:nvPr/>
          </p:nvSpPr>
          <p:spPr bwMode="auto">
            <a:xfrm>
              <a:off x="3792" y="3015"/>
              <a:ext cx="783" cy="9"/>
            </a:xfrm>
            <a:custGeom>
              <a:avLst/>
              <a:gdLst>
                <a:gd name="T0" fmla="*/ 0 w 7049"/>
                <a:gd name="T1" fmla="*/ 0 h 78"/>
                <a:gd name="T2" fmla="*/ 185 w 7049"/>
                <a:gd name="T3" fmla="*/ 78 h 78"/>
                <a:gd name="T4" fmla="*/ 7049 w 7049"/>
                <a:gd name="T5" fmla="*/ 78 h 78"/>
                <a:gd name="T6" fmla="*/ 0 w 7049"/>
                <a:gd name="T7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49" h="78">
                  <a:moveTo>
                    <a:pt x="0" y="0"/>
                  </a:moveTo>
                  <a:lnTo>
                    <a:pt x="185" y="78"/>
                  </a:lnTo>
                  <a:lnTo>
                    <a:pt x="7049" y="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83" name="Freeform 1443"/>
            <p:cNvSpPr>
              <a:spLocks/>
            </p:cNvSpPr>
            <p:nvPr/>
          </p:nvSpPr>
          <p:spPr bwMode="auto">
            <a:xfrm>
              <a:off x="3792" y="3015"/>
              <a:ext cx="783" cy="9"/>
            </a:xfrm>
            <a:custGeom>
              <a:avLst/>
              <a:gdLst>
                <a:gd name="T0" fmla="*/ 0 w 7049"/>
                <a:gd name="T1" fmla="*/ 0 h 78"/>
                <a:gd name="T2" fmla="*/ 185 w 7049"/>
                <a:gd name="T3" fmla="*/ 78 h 78"/>
                <a:gd name="T4" fmla="*/ 7049 w 7049"/>
                <a:gd name="T5" fmla="*/ 78 h 78"/>
                <a:gd name="T6" fmla="*/ 0 w 7049"/>
                <a:gd name="T7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49" h="78">
                  <a:moveTo>
                    <a:pt x="0" y="0"/>
                  </a:moveTo>
                  <a:lnTo>
                    <a:pt x="185" y="78"/>
                  </a:lnTo>
                  <a:lnTo>
                    <a:pt x="7049" y="7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84" name="Freeform 1444"/>
            <p:cNvSpPr>
              <a:spLocks/>
            </p:cNvSpPr>
            <p:nvPr/>
          </p:nvSpPr>
          <p:spPr bwMode="auto">
            <a:xfrm>
              <a:off x="3792" y="3015"/>
              <a:ext cx="790" cy="9"/>
            </a:xfrm>
            <a:custGeom>
              <a:avLst/>
              <a:gdLst>
                <a:gd name="T0" fmla="*/ 0 w 7105"/>
                <a:gd name="T1" fmla="*/ 0 h 78"/>
                <a:gd name="T2" fmla="*/ 7105 w 7105"/>
                <a:gd name="T3" fmla="*/ 0 h 78"/>
                <a:gd name="T4" fmla="*/ 7049 w 7105"/>
                <a:gd name="T5" fmla="*/ 78 h 78"/>
                <a:gd name="T6" fmla="*/ 0 w 7105"/>
                <a:gd name="T7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05" h="78">
                  <a:moveTo>
                    <a:pt x="0" y="0"/>
                  </a:moveTo>
                  <a:lnTo>
                    <a:pt x="7105" y="0"/>
                  </a:lnTo>
                  <a:lnTo>
                    <a:pt x="7049" y="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85" name="Freeform 1445"/>
            <p:cNvSpPr>
              <a:spLocks/>
            </p:cNvSpPr>
            <p:nvPr/>
          </p:nvSpPr>
          <p:spPr bwMode="auto">
            <a:xfrm>
              <a:off x="3792" y="3015"/>
              <a:ext cx="790" cy="9"/>
            </a:xfrm>
            <a:custGeom>
              <a:avLst/>
              <a:gdLst>
                <a:gd name="T0" fmla="*/ 0 w 7105"/>
                <a:gd name="T1" fmla="*/ 0 h 78"/>
                <a:gd name="T2" fmla="*/ 7105 w 7105"/>
                <a:gd name="T3" fmla="*/ 0 h 78"/>
                <a:gd name="T4" fmla="*/ 7049 w 7105"/>
                <a:gd name="T5" fmla="*/ 78 h 78"/>
                <a:gd name="T6" fmla="*/ 0 w 7105"/>
                <a:gd name="T7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05" h="78">
                  <a:moveTo>
                    <a:pt x="0" y="0"/>
                  </a:moveTo>
                  <a:lnTo>
                    <a:pt x="7105" y="0"/>
                  </a:lnTo>
                  <a:lnTo>
                    <a:pt x="7049" y="7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86" name="Freeform 1446"/>
            <p:cNvSpPr>
              <a:spLocks/>
            </p:cNvSpPr>
            <p:nvPr/>
          </p:nvSpPr>
          <p:spPr bwMode="auto">
            <a:xfrm>
              <a:off x="3813" y="3024"/>
              <a:ext cx="760" cy="4"/>
            </a:xfrm>
            <a:custGeom>
              <a:avLst/>
              <a:gdLst>
                <a:gd name="T0" fmla="*/ 0 w 6840"/>
                <a:gd name="T1" fmla="*/ 0 h 35"/>
                <a:gd name="T2" fmla="*/ 110 w 6840"/>
                <a:gd name="T3" fmla="*/ 35 h 35"/>
                <a:gd name="T4" fmla="*/ 6840 w 6840"/>
                <a:gd name="T5" fmla="*/ 35 h 35"/>
                <a:gd name="T6" fmla="*/ 0 w 6840"/>
                <a:gd name="T7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840" h="35">
                  <a:moveTo>
                    <a:pt x="0" y="0"/>
                  </a:moveTo>
                  <a:lnTo>
                    <a:pt x="110" y="35"/>
                  </a:lnTo>
                  <a:lnTo>
                    <a:pt x="6840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87" name="Freeform 1447"/>
            <p:cNvSpPr>
              <a:spLocks/>
            </p:cNvSpPr>
            <p:nvPr/>
          </p:nvSpPr>
          <p:spPr bwMode="auto">
            <a:xfrm>
              <a:off x="3813" y="3024"/>
              <a:ext cx="760" cy="4"/>
            </a:xfrm>
            <a:custGeom>
              <a:avLst/>
              <a:gdLst>
                <a:gd name="T0" fmla="*/ 0 w 6840"/>
                <a:gd name="T1" fmla="*/ 0 h 35"/>
                <a:gd name="T2" fmla="*/ 110 w 6840"/>
                <a:gd name="T3" fmla="*/ 35 h 35"/>
                <a:gd name="T4" fmla="*/ 6840 w 6840"/>
                <a:gd name="T5" fmla="*/ 35 h 35"/>
                <a:gd name="T6" fmla="*/ 0 w 6840"/>
                <a:gd name="T7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840" h="35">
                  <a:moveTo>
                    <a:pt x="0" y="0"/>
                  </a:moveTo>
                  <a:lnTo>
                    <a:pt x="110" y="35"/>
                  </a:lnTo>
                  <a:lnTo>
                    <a:pt x="6840" y="3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88" name="Freeform 1448"/>
            <p:cNvSpPr>
              <a:spLocks/>
            </p:cNvSpPr>
            <p:nvPr/>
          </p:nvSpPr>
          <p:spPr bwMode="auto">
            <a:xfrm>
              <a:off x="3813" y="3024"/>
              <a:ext cx="762" cy="4"/>
            </a:xfrm>
            <a:custGeom>
              <a:avLst/>
              <a:gdLst>
                <a:gd name="T0" fmla="*/ 0 w 6864"/>
                <a:gd name="T1" fmla="*/ 0 h 35"/>
                <a:gd name="T2" fmla="*/ 6864 w 6864"/>
                <a:gd name="T3" fmla="*/ 0 h 35"/>
                <a:gd name="T4" fmla="*/ 6840 w 6864"/>
                <a:gd name="T5" fmla="*/ 35 h 35"/>
                <a:gd name="T6" fmla="*/ 0 w 6864"/>
                <a:gd name="T7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864" h="35">
                  <a:moveTo>
                    <a:pt x="0" y="0"/>
                  </a:moveTo>
                  <a:lnTo>
                    <a:pt x="6864" y="0"/>
                  </a:lnTo>
                  <a:lnTo>
                    <a:pt x="6840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89" name="Freeform 1449"/>
            <p:cNvSpPr>
              <a:spLocks/>
            </p:cNvSpPr>
            <p:nvPr/>
          </p:nvSpPr>
          <p:spPr bwMode="auto">
            <a:xfrm>
              <a:off x="3813" y="3024"/>
              <a:ext cx="762" cy="4"/>
            </a:xfrm>
            <a:custGeom>
              <a:avLst/>
              <a:gdLst>
                <a:gd name="T0" fmla="*/ 0 w 6864"/>
                <a:gd name="T1" fmla="*/ 0 h 35"/>
                <a:gd name="T2" fmla="*/ 6864 w 6864"/>
                <a:gd name="T3" fmla="*/ 0 h 35"/>
                <a:gd name="T4" fmla="*/ 6840 w 6864"/>
                <a:gd name="T5" fmla="*/ 35 h 35"/>
                <a:gd name="T6" fmla="*/ 0 w 6864"/>
                <a:gd name="T7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864" h="35">
                  <a:moveTo>
                    <a:pt x="0" y="0"/>
                  </a:moveTo>
                  <a:lnTo>
                    <a:pt x="6864" y="0"/>
                  </a:lnTo>
                  <a:lnTo>
                    <a:pt x="6840" y="3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90" name="Freeform 1450"/>
            <p:cNvSpPr>
              <a:spLocks/>
            </p:cNvSpPr>
            <p:nvPr/>
          </p:nvSpPr>
          <p:spPr bwMode="auto">
            <a:xfrm>
              <a:off x="3825" y="3028"/>
              <a:ext cx="428" cy="1"/>
            </a:xfrm>
            <a:custGeom>
              <a:avLst/>
              <a:gdLst>
                <a:gd name="T0" fmla="*/ 0 w 3849"/>
                <a:gd name="T1" fmla="*/ 0 h 4"/>
                <a:gd name="T2" fmla="*/ 13 w 3849"/>
                <a:gd name="T3" fmla="*/ 4 h 4"/>
                <a:gd name="T4" fmla="*/ 3849 w 3849"/>
                <a:gd name="T5" fmla="*/ 4 h 4"/>
                <a:gd name="T6" fmla="*/ 0 w 3849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49" h="4">
                  <a:moveTo>
                    <a:pt x="0" y="0"/>
                  </a:moveTo>
                  <a:lnTo>
                    <a:pt x="13" y="4"/>
                  </a:lnTo>
                  <a:lnTo>
                    <a:pt x="3849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91" name="Freeform 1451"/>
            <p:cNvSpPr>
              <a:spLocks/>
            </p:cNvSpPr>
            <p:nvPr/>
          </p:nvSpPr>
          <p:spPr bwMode="auto">
            <a:xfrm>
              <a:off x="3825" y="3028"/>
              <a:ext cx="428" cy="1"/>
            </a:xfrm>
            <a:custGeom>
              <a:avLst/>
              <a:gdLst>
                <a:gd name="T0" fmla="*/ 0 w 3849"/>
                <a:gd name="T1" fmla="*/ 0 h 4"/>
                <a:gd name="T2" fmla="*/ 13 w 3849"/>
                <a:gd name="T3" fmla="*/ 4 h 4"/>
                <a:gd name="T4" fmla="*/ 3849 w 3849"/>
                <a:gd name="T5" fmla="*/ 4 h 4"/>
                <a:gd name="T6" fmla="*/ 0 w 3849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49" h="4">
                  <a:moveTo>
                    <a:pt x="0" y="0"/>
                  </a:moveTo>
                  <a:lnTo>
                    <a:pt x="13" y="4"/>
                  </a:lnTo>
                  <a:lnTo>
                    <a:pt x="3849" y="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92" name="Freeform 1452"/>
            <p:cNvSpPr>
              <a:spLocks/>
            </p:cNvSpPr>
            <p:nvPr/>
          </p:nvSpPr>
          <p:spPr bwMode="auto">
            <a:xfrm>
              <a:off x="3825" y="3028"/>
              <a:ext cx="428" cy="1"/>
            </a:xfrm>
            <a:custGeom>
              <a:avLst/>
              <a:gdLst>
                <a:gd name="T0" fmla="*/ 0 w 3854"/>
                <a:gd name="T1" fmla="*/ 0 h 4"/>
                <a:gd name="T2" fmla="*/ 3854 w 3854"/>
                <a:gd name="T3" fmla="*/ 0 h 4"/>
                <a:gd name="T4" fmla="*/ 3849 w 3854"/>
                <a:gd name="T5" fmla="*/ 4 h 4"/>
                <a:gd name="T6" fmla="*/ 0 w 3854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54" h="4">
                  <a:moveTo>
                    <a:pt x="0" y="0"/>
                  </a:moveTo>
                  <a:lnTo>
                    <a:pt x="3854" y="0"/>
                  </a:lnTo>
                  <a:lnTo>
                    <a:pt x="3849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93" name="Freeform 1453"/>
            <p:cNvSpPr>
              <a:spLocks/>
            </p:cNvSpPr>
            <p:nvPr/>
          </p:nvSpPr>
          <p:spPr bwMode="auto">
            <a:xfrm>
              <a:off x="3825" y="3028"/>
              <a:ext cx="428" cy="1"/>
            </a:xfrm>
            <a:custGeom>
              <a:avLst/>
              <a:gdLst>
                <a:gd name="T0" fmla="*/ 0 w 3854"/>
                <a:gd name="T1" fmla="*/ 0 h 4"/>
                <a:gd name="T2" fmla="*/ 3854 w 3854"/>
                <a:gd name="T3" fmla="*/ 0 h 4"/>
                <a:gd name="T4" fmla="*/ 3849 w 3854"/>
                <a:gd name="T5" fmla="*/ 4 h 4"/>
                <a:gd name="T6" fmla="*/ 0 w 3854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54" h="4">
                  <a:moveTo>
                    <a:pt x="0" y="0"/>
                  </a:moveTo>
                  <a:lnTo>
                    <a:pt x="3854" y="0"/>
                  </a:lnTo>
                  <a:lnTo>
                    <a:pt x="3849" y="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94" name="Freeform 1454"/>
            <p:cNvSpPr>
              <a:spLocks/>
            </p:cNvSpPr>
            <p:nvPr/>
          </p:nvSpPr>
          <p:spPr bwMode="auto">
            <a:xfrm>
              <a:off x="4253" y="3028"/>
              <a:ext cx="319" cy="1"/>
            </a:xfrm>
            <a:custGeom>
              <a:avLst/>
              <a:gdLst>
                <a:gd name="T0" fmla="*/ 0 w 2872"/>
                <a:gd name="T1" fmla="*/ 0 h 4"/>
                <a:gd name="T2" fmla="*/ 6 w 2872"/>
                <a:gd name="T3" fmla="*/ 4 h 4"/>
                <a:gd name="T4" fmla="*/ 2872 w 2872"/>
                <a:gd name="T5" fmla="*/ 4 h 4"/>
                <a:gd name="T6" fmla="*/ 0 w 2872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72" h="4">
                  <a:moveTo>
                    <a:pt x="0" y="0"/>
                  </a:moveTo>
                  <a:lnTo>
                    <a:pt x="6" y="4"/>
                  </a:lnTo>
                  <a:lnTo>
                    <a:pt x="2872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95" name="Freeform 1455"/>
            <p:cNvSpPr>
              <a:spLocks/>
            </p:cNvSpPr>
            <p:nvPr/>
          </p:nvSpPr>
          <p:spPr bwMode="auto">
            <a:xfrm>
              <a:off x="4253" y="3028"/>
              <a:ext cx="319" cy="1"/>
            </a:xfrm>
            <a:custGeom>
              <a:avLst/>
              <a:gdLst>
                <a:gd name="T0" fmla="*/ 0 w 2872"/>
                <a:gd name="T1" fmla="*/ 0 h 4"/>
                <a:gd name="T2" fmla="*/ 6 w 2872"/>
                <a:gd name="T3" fmla="*/ 4 h 4"/>
                <a:gd name="T4" fmla="*/ 2872 w 2872"/>
                <a:gd name="T5" fmla="*/ 4 h 4"/>
                <a:gd name="T6" fmla="*/ 0 w 2872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72" h="4">
                  <a:moveTo>
                    <a:pt x="0" y="0"/>
                  </a:moveTo>
                  <a:lnTo>
                    <a:pt x="6" y="4"/>
                  </a:lnTo>
                  <a:lnTo>
                    <a:pt x="2872" y="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96" name="Freeform 1456"/>
            <p:cNvSpPr>
              <a:spLocks/>
            </p:cNvSpPr>
            <p:nvPr/>
          </p:nvSpPr>
          <p:spPr bwMode="auto">
            <a:xfrm>
              <a:off x="4253" y="3028"/>
              <a:ext cx="320" cy="1"/>
            </a:xfrm>
            <a:custGeom>
              <a:avLst/>
              <a:gdLst>
                <a:gd name="T0" fmla="*/ 0 w 2876"/>
                <a:gd name="T1" fmla="*/ 0 h 4"/>
                <a:gd name="T2" fmla="*/ 2876 w 2876"/>
                <a:gd name="T3" fmla="*/ 0 h 4"/>
                <a:gd name="T4" fmla="*/ 2872 w 2876"/>
                <a:gd name="T5" fmla="*/ 4 h 4"/>
                <a:gd name="T6" fmla="*/ 0 w 2876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76" h="4">
                  <a:moveTo>
                    <a:pt x="0" y="0"/>
                  </a:moveTo>
                  <a:lnTo>
                    <a:pt x="2876" y="0"/>
                  </a:lnTo>
                  <a:lnTo>
                    <a:pt x="2872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97" name="Freeform 1457"/>
            <p:cNvSpPr>
              <a:spLocks/>
            </p:cNvSpPr>
            <p:nvPr/>
          </p:nvSpPr>
          <p:spPr bwMode="auto">
            <a:xfrm>
              <a:off x="4253" y="3028"/>
              <a:ext cx="320" cy="1"/>
            </a:xfrm>
            <a:custGeom>
              <a:avLst/>
              <a:gdLst>
                <a:gd name="T0" fmla="*/ 0 w 2876"/>
                <a:gd name="T1" fmla="*/ 0 h 4"/>
                <a:gd name="T2" fmla="*/ 2876 w 2876"/>
                <a:gd name="T3" fmla="*/ 0 h 4"/>
                <a:gd name="T4" fmla="*/ 2872 w 2876"/>
                <a:gd name="T5" fmla="*/ 4 h 4"/>
                <a:gd name="T6" fmla="*/ 0 w 2876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76" h="4">
                  <a:moveTo>
                    <a:pt x="0" y="0"/>
                  </a:moveTo>
                  <a:lnTo>
                    <a:pt x="2876" y="0"/>
                  </a:lnTo>
                  <a:lnTo>
                    <a:pt x="2872" y="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98" name="Freeform 1458"/>
            <p:cNvSpPr>
              <a:spLocks/>
            </p:cNvSpPr>
            <p:nvPr/>
          </p:nvSpPr>
          <p:spPr bwMode="auto">
            <a:xfrm>
              <a:off x="3826" y="3028"/>
              <a:ext cx="424" cy="2"/>
            </a:xfrm>
            <a:custGeom>
              <a:avLst/>
              <a:gdLst>
                <a:gd name="T0" fmla="*/ 0 w 3811"/>
                <a:gd name="T1" fmla="*/ 0 h 21"/>
                <a:gd name="T2" fmla="*/ 69 w 3811"/>
                <a:gd name="T3" fmla="*/ 21 h 21"/>
                <a:gd name="T4" fmla="*/ 3811 w 3811"/>
                <a:gd name="T5" fmla="*/ 21 h 21"/>
                <a:gd name="T6" fmla="*/ 0 w 3811"/>
                <a:gd name="T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11" h="21">
                  <a:moveTo>
                    <a:pt x="0" y="0"/>
                  </a:moveTo>
                  <a:lnTo>
                    <a:pt x="69" y="21"/>
                  </a:lnTo>
                  <a:lnTo>
                    <a:pt x="3811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99" name="Freeform 1459"/>
            <p:cNvSpPr>
              <a:spLocks/>
            </p:cNvSpPr>
            <p:nvPr/>
          </p:nvSpPr>
          <p:spPr bwMode="auto">
            <a:xfrm>
              <a:off x="3826" y="3028"/>
              <a:ext cx="424" cy="2"/>
            </a:xfrm>
            <a:custGeom>
              <a:avLst/>
              <a:gdLst>
                <a:gd name="T0" fmla="*/ 0 w 3811"/>
                <a:gd name="T1" fmla="*/ 0 h 21"/>
                <a:gd name="T2" fmla="*/ 69 w 3811"/>
                <a:gd name="T3" fmla="*/ 21 h 21"/>
                <a:gd name="T4" fmla="*/ 3811 w 3811"/>
                <a:gd name="T5" fmla="*/ 21 h 21"/>
                <a:gd name="T6" fmla="*/ 0 w 3811"/>
                <a:gd name="T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11" h="21">
                  <a:moveTo>
                    <a:pt x="0" y="0"/>
                  </a:moveTo>
                  <a:lnTo>
                    <a:pt x="69" y="21"/>
                  </a:lnTo>
                  <a:lnTo>
                    <a:pt x="3811" y="2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00" name="Freeform 1460"/>
            <p:cNvSpPr>
              <a:spLocks/>
            </p:cNvSpPr>
            <p:nvPr/>
          </p:nvSpPr>
          <p:spPr bwMode="auto">
            <a:xfrm>
              <a:off x="3826" y="3028"/>
              <a:ext cx="427" cy="2"/>
            </a:xfrm>
            <a:custGeom>
              <a:avLst/>
              <a:gdLst>
                <a:gd name="T0" fmla="*/ 0 w 3836"/>
                <a:gd name="T1" fmla="*/ 0 h 21"/>
                <a:gd name="T2" fmla="*/ 3836 w 3836"/>
                <a:gd name="T3" fmla="*/ 0 h 21"/>
                <a:gd name="T4" fmla="*/ 3811 w 3836"/>
                <a:gd name="T5" fmla="*/ 21 h 21"/>
                <a:gd name="T6" fmla="*/ 0 w 3836"/>
                <a:gd name="T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36" h="21">
                  <a:moveTo>
                    <a:pt x="0" y="0"/>
                  </a:moveTo>
                  <a:lnTo>
                    <a:pt x="3836" y="0"/>
                  </a:lnTo>
                  <a:lnTo>
                    <a:pt x="3811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01" name="Freeform 1461"/>
            <p:cNvSpPr>
              <a:spLocks/>
            </p:cNvSpPr>
            <p:nvPr/>
          </p:nvSpPr>
          <p:spPr bwMode="auto">
            <a:xfrm>
              <a:off x="3826" y="3028"/>
              <a:ext cx="427" cy="2"/>
            </a:xfrm>
            <a:custGeom>
              <a:avLst/>
              <a:gdLst>
                <a:gd name="T0" fmla="*/ 0 w 3836"/>
                <a:gd name="T1" fmla="*/ 0 h 21"/>
                <a:gd name="T2" fmla="*/ 3836 w 3836"/>
                <a:gd name="T3" fmla="*/ 0 h 21"/>
                <a:gd name="T4" fmla="*/ 3811 w 3836"/>
                <a:gd name="T5" fmla="*/ 21 h 21"/>
                <a:gd name="T6" fmla="*/ 0 w 3836"/>
                <a:gd name="T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36" h="21">
                  <a:moveTo>
                    <a:pt x="0" y="0"/>
                  </a:moveTo>
                  <a:lnTo>
                    <a:pt x="3836" y="0"/>
                  </a:lnTo>
                  <a:lnTo>
                    <a:pt x="3811" y="2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02" name="Freeform 1462"/>
            <p:cNvSpPr>
              <a:spLocks/>
            </p:cNvSpPr>
            <p:nvPr/>
          </p:nvSpPr>
          <p:spPr bwMode="auto">
            <a:xfrm>
              <a:off x="4254" y="3028"/>
              <a:ext cx="316" cy="2"/>
            </a:xfrm>
            <a:custGeom>
              <a:avLst/>
              <a:gdLst>
                <a:gd name="T0" fmla="*/ 0 w 2846"/>
                <a:gd name="T1" fmla="*/ 0 h 21"/>
                <a:gd name="T2" fmla="*/ 30 w 2846"/>
                <a:gd name="T3" fmla="*/ 21 h 21"/>
                <a:gd name="T4" fmla="*/ 2846 w 2846"/>
                <a:gd name="T5" fmla="*/ 21 h 21"/>
                <a:gd name="T6" fmla="*/ 0 w 2846"/>
                <a:gd name="T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46" h="21">
                  <a:moveTo>
                    <a:pt x="0" y="0"/>
                  </a:moveTo>
                  <a:lnTo>
                    <a:pt x="30" y="21"/>
                  </a:lnTo>
                  <a:lnTo>
                    <a:pt x="2846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03" name="Freeform 1463"/>
            <p:cNvSpPr>
              <a:spLocks/>
            </p:cNvSpPr>
            <p:nvPr/>
          </p:nvSpPr>
          <p:spPr bwMode="auto">
            <a:xfrm>
              <a:off x="4254" y="3028"/>
              <a:ext cx="316" cy="2"/>
            </a:xfrm>
            <a:custGeom>
              <a:avLst/>
              <a:gdLst>
                <a:gd name="T0" fmla="*/ 0 w 2846"/>
                <a:gd name="T1" fmla="*/ 0 h 21"/>
                <a:gd name="T2" fmla="*/ 30 w 2846"/>
                <a:gd name="T3" fmla="*/ 21 h 21"/>
                <a:gd name="T4" fmla="*/ 2846 w 2846"/>
                <a:gd name="T5" fmla="*/ 21 h 21"/>
                <a:gd name="T6" fmla="*/ 0 w 2846"/>
                <a:gd name="T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46" h="21">
                  <a:moveTo>
                    <a:pt x="0" y="0"/>
                  </a:moveTo>
                  <a:lnTo>
                    <a:pt x="30" y="21"/>
                  </a:lnTo>
                  <a:lnTo>
                    <a:pt x="2846" y="2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04" name="Freeform 1464"/>
            <p:cNvSpPr>
              <a:spLocks/>
            </p:cNvSpPr>
            <p:nvPr/>
          </p:nvSpPr>
          <p:spPr bwMode="auto">
            <a:xfrm>
              <a:off x="4254" y="3028"/>
              <a:ext cx="318" cy="2"/>
            </a:xfrm>
            <a:custGeom>
              <a:avLst/>
              <a:gdLst>
                <a:gd name="T0" fmla="*/ 0 w 2866"/>
                <a:gd name="T1" fmla="*/ 0 h 21"/>
                <a:gd name="T2" fmla="*/ 2866 w 2866"/>
                <a:gd name="T3" fmla="*/ 0 h 21"/>
                <a:gd name="T4" fmla="*/ 2846 w 2866"/>
                <a:gd name="T5" fmla="*/ 21 h 21"/>
                <a:gd name="T6" fmla="*/ 0 w 2866"/>
                <a:gd name="T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66" h="21">
                  <a:moveTo>
                    <a:pt x="0" y="0"/>
                  </a:moveTo>
                  <a:lnTo>
                    <a:pt x="2866" y="0"/>
                  </a:lnTo>
                  <a:lnTo>
                    <a:pt x="2846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05" name="Freeform 1465"/>
            <p:cNvSpPr>
              <a:spLocks/>
            </p:cNvSpPr>
            <p:nvPr/>
          </p:nvSpPr>
          <p:spPr bwMode="auto">
            <a:xfrm>
              <a:off x="4254" y="3028"/>
              <a:ext cx="318" cy="2"/>
            </a:xfrm>
            <a:custGeom>
              <a:avLst/>
              <a:gdLst>
                <a:gd name="T0" fmla="*/ 0 w 2866"/>
                <a:gd name="T1" fmla="*/ 0 h 21"/>
                <a:gd name="T2" fmla="*/ 2866 w 2866"/>
                <a:gd name="T3" fmla="*/ 0 h 21"/>
                <a:gd name="T4" fmla="*/ 2846 w 2866"/>
                <a:gd name="T5" fmla="*/ 21 h 21"/>
                <a:gd name="T6" fmla="*/ 0 w 2866"/>
                <a:gd name="T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66" h="21">
                  <a:moveTo>
                    <a:pt x="0" y="0"/>
                  </a:moveTo>
                  <a:lnTo>
                    <a:pt x="2866" y="0"/>
                  </a:lnTo>
                  <a:lnTo>
                    <a:pt x="2846" y="2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06" name="Freeform 1466"/>
            <p:cNvSpPr>
              <a:spLocks/>
            </p:cNvSpPr>
            <p:nvPr/>
          </p:nvSpPr>
          <p:spPr bwMode="auto">
            <a:xfrm>
              <a:off x="3834" y="3030"/>
              <a:ext cx="411" cy="5"/>
            </a:xfrm>
            <a:custGeom>
              <a:avLst/>
              <a:gdLst>
                <a:gd name="T0" fmla="*/ 0 w 3698"/>
                <a:gd name="T1" fmla="*/ 0 h 40"/>
                <a:gd name="T2" fmla="*/ 197 w 3698"/>
                <a:gd name="T3" fmla="*/ 40 h 40"/>
                <a:gd name="T4" fmla="*/ 3698 w 3698"/>
                <a:gd name="T5" fmla="*/ 40 h 40"/>
                <a:gd name="T6" fmla="*/ 0 w 3698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98" h="40">
                  <a:moveTo>
                    <a:pt x="0" y="0"/>
                  </a:moveTo>
                  <a:lnTo>
                    <a:pt x="197" y="40"/>
                  </a:lnTo>
                  <a:lnTo>
                    <a:pt x="3698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07" name="Freeform 1467"/>
            <p:cNvSpPr>
              <a:spLocks/>
            </p:cNvSpPr>
            <p:nvPr/>
          </p:nvSpPr>
          <p:spPr bwMode="auto">
            <a:xfrm>
              <a:off x="3834" y="3030"/>
              <a:ext cx="411" cy="5"/>
            </a:xfrm>
            <a:custGeom>
              <a:avLst/>
              <a:gdLst>
                <a:gd name="T0" fmla="*/ 0 w 3698"/>
                <a:gd name="T1" fmla="*/ 0 h 40"/>
                <a:gd name="T2" fmla="*/ 197 w 3698"/>
                <a:gd name="T3" fmla="*/ 40 h 40"/>
                <a:gd name="T4" fmla="*/ 3698 w 3698"/>
                <a:gd name="T5" fmla="*/ 40 h 40"/>
                <a:gd name="T6" fmla="*/ 0 w 3698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98" h="40">
                  <a:moveTo>
                    <a:pt x="0" y="0"/>
                  </a:moveTo>
                  <a:lnTo>
                    <a:pt x="197" y="40"/>
                  </a:lnTo>
                  <a:lnTo>
                    <a:pt x="3698" y="4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08" name="Freeform 1468"/>
            <p:cNvSpPr>
              <a:spLocks/>
            </p:cNvSpPr>
            <p:nvPr/>
          </p:nvSpPr>
          <p:spPr bwMode="auto">
            <a:xfrm>
              <a:off x="3834" y="3030"/>
              <a:ext cx="416" cy="5"/>
            </a:xfrm>
            <a:custGeom>
              <a:avLst/>
              <a:gdLst>
                <a:gd name="T0" fmla="*/ 0 w 3742"/>
                <a:gd name="T1" fmla="*/ 0 h 40"/>
                <a:gd name="T2" fmla="*/ 3742 w 3742"/>
                <a:gd name="T3" fmla="*/ 0 h 40"/>
                <a:gd name="T4" fmla="*/ 3698 w 3742"/>
                <a:gd name="T5" fmla="*/ 40 h 40"/>
                <a:gd name="T6" fmla="*/ 0 w 3742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42" h="40">
                  <a:moveTo>
                    <a:pt x="0" y="0"/>
                  </a:moveTo>
                  <a:lnTo>
                    <a:pt x="3742" y="0"/>
                  </a:lnTo>
                  <a:lnTo>
                    <a:pt x="3698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09" name="Freeform 1469"/>
            <p:cNvSpPr>
              <a:spLocks/>
            </p:cNvSpPr>
            <p:nvPr/>
          </p:nvSpPr>
          <p:spPr bwMode="auto">
            <a:xfrm>
              <a:off x="3834" y="3030"/>
              <a:ext cx="416" cy="5"/>
            </a:xfrm>
            <a:custGeom>
              <a:avLst/>
              <a:gdLst>
                <a:gd name="T0" fmla="*/ 0 w 3742"/>
                <a:gd name="T1" fmla="*/ 0 h 40"/>
                <a:gd name="T2" fmla="*/ 3742 w 3742"/>
                <a:gd name="T3" fmla="*/ 0 h 40"/>
                <a:gd name="T4" fmla="*/ 3698 w 3742"/>
                <a:gd name="T5" fmla="*/ 40 h 40"/>
                <a:gd name="T6" fmla="*/ 0 w 3742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42" h="40">
                  <a:moveTo>
                    <a:pt x="0" y="0"/>
                  </a:moveTo>
                  <a:lnTo>
                    <a:pt x="3742" y="0"/>
                  </a:lnTo>
                  <a:lnTo>
                    <a:pt x="3698" y="4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10" name="Freeform 1470"/>
            <p:cNvSpPr>
              <a:spLocks/>
            </p:cNvSpPr>
            <p:nvPr/>
          </p:nvSpPr>
          <p:spPr bwMode="auto">
            <a:xfrm>
              <a:off x="4257" y="3030"/>
              <a:ext cx="309" cy="5"/>
            </a:xfrm>
            <a:custGeom>
              <a:avLst/>
              <a:gdLst>
                <a:gd name="T0" fmla="*/ 0 w 2779"/>
                <a:gd name="T1" fmla="*/ 0 h 40"/>
                <a:gd name="T2" fmla="*/ 60 w 2779"/>
                <a:gd name="T3" fmla="*/ 40 h 40"/>
                <a:gd name="T4" fmla="*/ 2779 w 2779"/>
                <a:gd name="T5" fmla="*/ 40 h 40"/>
                <a:gd name="T6" fmla="*/ 0 w 2779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79" h="40">
                  <a:moveTo>
                    <a:pt x="0" y="0"/>
                  </a:moveTo>
                  <a:lnTo>
                    <a:pt x="60" y="40"/>
                  </a:lnTo>
                  <a:lnTo>
                    <a:pt x="2779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11" name="Freeform 1471"/>
            <p:cNvSpPr>
              <a:spLocks/>
            </p:cNvSpPr>
            <p:nvPr/>
          </p:nvSpPr>
          <p:spPr bwMode="auto">
            <a:xfrm>
              <a:off x="4257" y="3030"/>
              <a:ext cx="309" cy="5"/>
            </a:xfrm>
            <a:custGeom>
              <a:avLst/>
              <a:gdLst>
                <a:gd name="T0" fmla="*/ 0 w 2779"/>
                <a:gd name="T1" fmla="*/ 0 h 40"/>
                <a:gd name="T2" fmla="*/ 60 w 2779"/>
                <a:gd name="T3" fmla="*/ 40 h 40"/>
                <a:gd name="T4" fmla="*/ 2779 w 2779"/>
                <a:gd name="T5" fmla="*/ 40 h 40"/>
                <a:gd name="T6" fmla="*/ 0 w 2779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79" h="40">
                  <a:moveTo>
                    <a:pt x="0" y="0"/>
                  </a:moveTo>
                  <a:lnTo>
                    <a:pt x="60" y="40"/>
                  </a:lnTo>
                  <a:lnTo>
                    <a:pt x="2779" y="4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12" name="Freeform 1472"/>
            <p:cNvSpPr>
              <a:spLocks/>
            </p:cNvSpPr>
            <p:nvPr/>
          </p:nvSpPr>
          <p:spPr bwMode="auto">
            <a:xfrm>
              <a:off x="4257" y="3030"/>
              <a:ext cx="313" cy="5"/>
            </a:xfrm>
            <a:custGeom>
              <a:avLst/>
              <a:gdLst>
                <a:gd name="T0" fmla="*/ 0 w 2816"/>
                <a:gd name="T1" fmla="*/ 0 h 40"/>
                <a:gd name="T2" fmla="*/ 2816 w 2816"/>
                <a:gd name="T3" fmla="*/ 0 h 40"/>
                <a:gd name="T4" fmla="*/ 2779 w 2816"/>
                <a:gd name="T5" fmla="*/ 40 h 40"/>
                <a:gd name="T6" fmla="*/ 0 w 2816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16" h="40">
                  <a:moveTo>
                    <a:pt x="0" y="0"/>
                  </a:moveTo>
                  <a:lnTo>
                    <a:pt x="2816" y="0"/>
                  </a:lnTo>
                  <a:lnTo>
                    <a:pt x="2779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13" name="Freeform 1473"/>
            <p:cNvSpPr>
              <a:spLocks/>
            </p:cNvSpPr>
            <p:nvPr/>
          </p:nvSpPr>
          <p:spPr bwMode="auto">
            <a:xfrm>
              <a:off x="4257" y="3030"/>
              <a:ext cx="313" cy="5"/>
            </a:xfrm>
            <a:custGeom>
              <a:avLst/>
              <a:gdLst>
                <a:gd name="T0" fmla="*/ 0 w 2816"/>
                <a:gd name="T1" fmla="*/ 0 h 40"/>
                <a:gd name="T2" fmla="*/ 2816 w 2816"/>
                <a:gd name="T3" fmla="*/ 0 h 40"/>
                <a:gd name="T4" fmla="*/ 2779 w 2816"/>
                <a:gd name="T5" fmla="*/ 40 h 40"/>
                <a:gd name="T6" fmla="*/ 0 w 2816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16" h="40">
                  <a:moveTo>
                    <a:pt x="0" y="0"/>
                  </a:moveTo>
                  <a:lnTo>
                    <a:pt x="2816" y="0"/>
                  </a:lnTo>
                  <a:lnTo>
                    <a:pt x="2779" y="4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14" name="Freeform 1474"/>
            <p:cNvSpPr>
              <a:spLocks/>
            </p:cNvSpPr>
            <p:nvPr/>
          </p:nvSpPr>
          <p:spPr bwMode="auto">
            <a:xfrm>
              <a:off x="3856" y="3035"/>
              <a:ext cx="386" cy="2"/>
            </a:xfrm>
            <a:custGeom>
              <a:avLst/>
              <a:gdLst>
                <a:gd name="T0" fmla="*/ 0 w 3478"/>
                <a:gd name="T1" fmla="*/ 0 h 20"/>
                <a:gd name="T2" fmla="*/ 201 w 3478"/>
                <a:gd name="T3" fmla="*/ 20 h 20"/>
                <a:gd name="T4" fmla="*/ 3478 w 3478"/>
                <a:gd name="T5" fmla="*/ 20 h 20"/>
                <a:gd name="T6" fmla="*/ 0 w 3478"/>
                <a:gd name="T7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78" h="20">
                  <a:moveTo>
                    <a:pt x="0" y="0"/>
                  </a:moveTo>
                  <a:lnTo>
                    <a:pt x="201" y="20"/>
                  </a:lnTo>
                  <a:lnTo>
                    <a:pt x="3478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15" name="Freeform 1475"/>
            <p:cNvSpPr>
              <a:spLocks/>
            </p:cNvSpPr>
            <p:nvPr/>
          </p:nvSpPr>
          <p:spPr bwMode="auto">
            <a:xfrm>
              <a:off x="3856" y="3035"/>
              <a:ext cx="386" cy="2"/>
            </a:xfrm>
            <a:custGeom>
              <a:avLst/>
              <a:gdLst>
                <a:gd name="T0" fmla="*/ 0 w 3478"/>
                <a:gd name="T1" fmla="*/ 0 h 20"/>
                <a:gd name="T2" fmla="*/ 201 w 3478"/>
                <a:gd name="T3" fmla="*/ 20 h 20"/>
                <a:gd name="T4" fmla="*/ 3478 w 3478"/>
                <a:gd name="T5" fmla="*/ 20 h 20"/>
                <a:gd name="T6" fmla="*/ 0 w 3478"/>
                <a:gd name="T7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78" h="20">
                  <a:moveTo>
                    <a:pt x="0" y="0"/>
                  </a:moveTo>
                  <a:lnTo>
                    <a:pt x="201" y="20"/>
                  </a:lnTo>
                  <a:lnTo>
                    <a:pt x="3478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16" name="Freeform 1476"/>
            <p:cNvSpPr>
              <a:spLocks/>
            </p:cNvSpPr>
            <p:nvPr/>
          </p:nvSpPr>
          <p:spPr bwMode="auto">
            <a:xfrm>
              <a:off x="3856" y="3035"/>
              <a:ext cx="389" cy="2"/>
            </a:xfrm>
            <a:custGeom>
              <a:avLst/>
              <a:gdLst>
                <a:gd name="T0" fmla="*/ 0 w 3501"/>
                <a:gd name="T1" fmla="*/ 0 h 20"/>
                <a:gd name="T2" fmla="*/ 3501 w 3501"/>
                <a:gd name="T3" fmla="*/ 0 h 20"/>
                <a:gd name="T4" fmla="*/ 3478 w 3501"/>
                <a:gd name="T5" fmla="*/ 20 h 20"/>
                <a:gd name="T6" fmla="*/ 0 w 3501"/>
                <a:gd name="T7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01" h="20">
                  <a:moveTo>
                    <a:pt x="0" y="0"/>
                  </a:moveTo>
                  <a:lnTo>
                    <a:pt x="3501" y="0"/>
                  </a:lnTo>
                  <a:lnTo>
                    <a:pt x="3478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17" name="Freeform 1477"/>
            <p:cNvSpPr>
              <a:spLocks/>
            </p:cNvSpPr>
            <p:nvPr/>
          </p:nvSpPr>
          <p:spPr bwMode="auto">
            <a:xfrm>
              <a:off x="3856" y="3035"/>
              <a:ext cx="389" cy="2"/>
            </a:xfrm>
            <a:custGeom>
              <a:avLst/>
              <a:gdLst>
                <a:gd name="T0" fmla="*/ 0 w 3501"/>
                <a:gd name="T1" fmla="*/ 0 h 20"/>
                <a:gd name="T2" fmla="*/ 3501 w 3501"/>
                <a:gd name="T3" fmla="*/ 0 h 20"/>
                <a:gd name="T4" fmla="*/ 3478 w 3501"/>
                <a:gd name="T5" fmla="*/ 20 h 20"/>
                <a:gd name="T6" fmla="*/ 0 w 3501"/>
                <a:gd name="T7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01" h="20">
                  <a:moveTo>
                    <a:pt x="0" y="0"/>
                  </a:moveTo>
                  <a:lnTo>
                    <a:pt x="3501" y="0"/>
                  </a:lnTo>
                  <a:lnTo>
                    <a:pt x="3478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18" name="Freeform 1478"/>
            <p:cNvSpPr>
              <a:spLocks/>
            </p:cNvSpPr>
            <p:nvPr/>
          </p:nvSpPr>
          <p:spPr bwMode="auto">
            <a:xfrm>
              <a:off x="4264" y="3035"/>
              <a:ext cx="300" cy="2"/>
            </a:xfrm>
            <a:custGeom>
              <a:avLst/>
              <a:gdLst>
                <a:gd name="T0" fmla="*/ 0 w 2700"/>
                <a:gd name="T1" fmla="*/ 0 h 20"/>
                <a:gd name="T2" fmla="*/ 28 w 2700"/>
                <a:gd name="T3" fmla="*/ 20 h 20"/>
                <a:gd name="T4" fmla="*/ 2700 w 2700"/>
                <a:gd name="T5" fmla="*/ 20 h 20"/>
                <a:gd name="T6" fmla="*/ 0 w 2700"/>
                <a:gd name="T7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00" h="20">
                  <a:moveTo>
                    <a:pt x="0" y="0"/>
                  </a:moveTo>
                  <a:lnTo>
                    <a:pt x="28" y="20"/>
                  </a:lnTo>
                  <a:lnTo>
                    <a:pt x="270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19" name="Freeform 1479"/>
            <p:cNvSpPr>
              <a:spLocks/>
            </p:cNvSpPr>
            <p:nvPr/>
          </p:nvSpPr>
          <p:spPr bwMode="auto">
            <a:xfrm>
              <a:off x="4264" y="3035"/>
              <a:ext cx="300" cy="2"/>
            </a:xfrm>
            <a:custGeom>
              <a:avLst/>
              <a:gdLst>
                <a:gd name="T0" fmla="*/ 0 w 2700"/>
                <a:gd name="T1" fmla="*/ 0 h 20"/>
                <a:gd name="T2" fmla="*/ 28 w 2700"/>
                <a:gd name="T3" fmla="*/ 20 h 20"/>
                <a:gd name="T4" fmla="*/ 2700 w 2700"/>
                <a:gd name="T5" fmla="*/ 20 h 20"/>
                <a:gd name="T6" fmla="*/ 0 w 2700"/>
                <a:gd name="T7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00" h="20">
                  <a:moveTo>
                    <a:pt x="0" y="0"/>
                  </a:moveTo>
                  <a:lnTo>
                    <a:pt x="28" y="20"/>
                  </a:lnTo>
                  <a:lnTo>
                    <a:pt x="2700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20" name="Freeform 1480"/>
            <p:cNvSpPr>
              <a:spLocks/>
            </p:cNvSpPr>
            <p:nvPr/>
          </p:nvSpPr>
          <p:spPr bwMode="auto">
            <a:xfrm>
              <a:off x="4264" y="3035"/>
              <a:ext cx="302" cy="2"/>
            </a:xfrm>
            <a:custGeom>
              <a:avLst/>
              <a:gdLst>
                <a:gd name="T0" fmla="*/ 0 w 2719"/>
                <a:gd name="T1" fmla="*/ 0 h 20"/>
                <a:gd name="T2" fmla="*/ 2719 w 2719"/>
                <a:gd name="T3" fmla="*/ 0 h 20"/>
                <a:gd name="T4" fmla="*/ 2700 w 2719"/>
                <a:gd name="T5" fmla="*/ 20 h 20"/>
                <a:gd name="T6" fmla="*/ 0 w 2719"/>
                <a:gd name="T7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19" h="20">
                  <a:moveTo>
                    <a:pt x="0" y="0"/>
                  </a:moveTo>
                  <a:lnTo>
                    <a:pt x="2719" y="0"/>
                  </a:lnTo>
                  <a:lnTo>
                    <a:pt x="270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21" name="Freeform 1481"/>
            <p:cNvSpPr>
              <a:spLocks/>
            </p:cNvSpPr>
            <p:nvPr/>
          </p:nvSpPr>
          <p:spPr bwMode="auto">
            <a:xfrm>
              <a:off x="4264" y="3035"/>
              <a:ext cx="302" cy="2"/>
            </a:xfrm>
            <a:custGeom>
              <a:avLst/>
              <a:gdLst>
                <a:gd name="T0" fmla="*/ 0 w 2719"/>
                <a:gd name="T1" fmla="*/ 0 h 20"/>
                <a:gd name="T2" fmla="*/ 2719 w 2719"/>
                <a:gd name="T3" fmla="*/ 0 h 20"/>
                <a:gd name="T4" fmla="*/ 2700 w 2719"/>
                <a:gd name="T5" fmla="*/ 20 h 20"/>
                <a:gd name="T6" fmla="*/ 0 w 2719"/>
                <a:gd name="T7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19" h="20">
                  <a:moveTo>
                    <a:pt x="0" y="0"/>
                  </a:moveTo>
                  <a:lnTo>
                    <a:pt x="2719" y="0"/>
                  </a:lnTo>
                  <a:lnTo>
                    <a:pt x="2700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22" name="Freeform 1482"/>
            <p:cNvSpPr>
              <a:spLocks/>
            </p:cNvSpPr>
            <p:nvPr/>
          </p:nvSpPr>
          <p:spPr bwMode="auto">
            <a:xfrm>
              <a:off x="3878" y="3037"/>
              <a:ext cx="363" cy="2"/>
            </a:xfrm>
            <a:custGeom>
              <a:avLst/>
              <a:gdLst>
                <a:gd name="T0" fmla="*/ 0 w 3260"/>
                <a:gd name="T1" fmla="*/ 0 h 14"/>
                <a:gd name="T2" fmla="*/ 17 w 3260"/>
                <a:gd name="T3" fmla="*/ 14 h 14"/>
                <a:gd name="T4" fmla="*/ 3260 w 3260"/>
                <a:gd name="T5" fmla="*/ 14 h 14"/>
                <a:gd name="T6" fmla="*/ 0 w 3260"/>
                <a:gd name="T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60" h="14">
                  <a:moveTo>
                    <a:pt x="0" y="0"/>
                  </a:moveTo>
                  <a:lnTo>
                    <a:pt x="17" y="14"/>
                  </a:lnTo>
                  <a:lnTo>
                    <a:pt x="3260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23" name="Freeform 1483"/>
            <p:cNvSpPr>
              <a:spLocks/>
            </p:cNvSpPr>
            <p:nvPr/>
          </p:nvSpPr>
          <p:spPr bwMode="auto">
            <a:xfrm>
              <a:off x="3878" y="3037"/>
              <a:ext cx="363" cy="2"/>
            </a:xfrm>
            <a:custGeom>
              <a:avLst/>
              <a:gdLst>
                <a:gd name="T0" fmla="*/ 0 w 3260"/>
                <a:gd name="T1" fmla="*/ 0 h 14"/>
                <a:gd name="T2" fmla="*/ 17 w 3260"/>
                <a:gd name="T3" fmla="*/ 14 h 14"/>
                <a:gd name="T4" fmla="*/ 3260 w 3260"/>
                <a:gd name="T5" fmla="*/ 14 h 14"/>
                <a:gd name="T6" fmla="*/ 0 w 3260"/>
                <a:gd name="T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60" h="14">
                  <a:moveTo>
                    <a:pt x="0" y="0"/>
                  </a:moveTo>
                  <a:lnTo>
                    <a:pt x="17" y="14"/>
                  </a:lnTo>
                  <a:lnTo>
                    <a:pt x="3260" y="1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24" name="Freeform 1484"/>
            <p:cNvSpPr>
              <a:spLocks/>
            </p:cNvSpPr>
            <p:nvPr/>
          </p:nvSpPr>
          <p:spPr bwMode="auto">
            <a:xfrm>
              <a:off x="3878" y="3037"/>
              <a:ext cx="364" cy="2"/>
            </a:xfrm>
            <a:custGeom>
              <a:avLst/>
              <a:gdLst>
                <a:gd name="T0" fmla="*/ 0 w 3277"/>
                <a:gd name="T1" fmla="*/ 0 h 14"/>
                <a:gd name="T2" fmla="*/ 3277 w 3277"/>
                <a:gd name="T3" fmla="*/ 0 h 14"/>
                <a:gd name="T4" fmla="*/ 3260 w 3277"/>
                <a:gd name="T5" fmla="*/ 14 h 14"/>
                <a:gd name="T6" fmla="*/ 0 w 3277"/>
                <a:gd name="T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77" h="14">
                  <a:moveTo>
                    <a:pt x="0" y="0"/>
                  </a:moveTo>
                  <a:lnTo>
                    <a:pt x="3277" y="0"/>
                  </a:lnTo>
                  <a:lnTo>
                    <a:pt x="3260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25" name="Freeform 1485"/>
            <p:cNvSpPr>
              <a:spLocks/>
            </p:cNvSpPr>
            <p:nvPr/>
          </p:nvSpPr>
          <p:spPr bwMode="auto">
            <a:xfrm>
              <a:off x="3878" y="3037"/>
              <a:ext cx="364" cy="2"/>
            </a:xfrm>
            <a:custGeom>
              <a:avLst/>
              <a:gdLst>
                <a:gd name="T0" fmla="*/ 0 w 3277"/>
                <a:gd name="T1" fmla="*/ 0 h 14"/>
                <a:gd name="T2" fmla="*/ 3277 w 3277"/>
                <a:gd name="T3" fmla="*/ 0 h 14"/>
                <a:gd name="T4" fmla="*/ 3260 w 3277"/>
                <a:gd name="T5" fmla="*/ 14 h 14"/>
                <a:gd name="T6" fmla="*/ 0 w 3277"/>
                <a:gd name="T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77" h="14">
                  <a:moveTo>
                    <a:pt x="0" y="0"/>
                  </a:moveTo>
                  <a:lnTo>
                    <a:pt x="3277" y="0"/>
                  </a:lnTo>
                  <a:lnTo>
                    <a:pt x="3260" y="1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26" name="Freeform 1486"/>
            <p:cNvSpPr>
              <a:spLocks/>
            </p:cNvSpPr>
            <p:nvPr/>
          </p:nvSpPr>
          <p:spPr bwMode="auto">
            <a:xfrm>
              <a:off x="4267" y="3037"/>
              <a:ext cx="295" cy="2"/>
            </a:xfrm>
            <a:custGeom>
              <a:avLst/>
              <a:gdLst>
                <a:gd name="T0" fmla="*/ 0 w 2659"/>
                <a:gd name="T1" fmla="*/ 0 h 14"/>
                <a:gd name="T2" fmla="*/ 22 w 2659"/>
                <a:gd name="T3" fmla="*/ 14 h 14"/>
                <a:gd name="T4" fmla="*/ 2659 w 2659"/>
                <a:gd name="T5" fmla="*/ 14 h 14"/>
                <a:gd name="T6" fmla="*/ 0 w 2659"/>
                <a:gd name="T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59" h="14">
                  <a:moveTo>
                    <a:pt x="0" y="0"/>
                  </a:moveTo>
                  <a:lnTo>
                    <a:pt x="22" y="14"/>
                  </a:lnTo>
                  <a:lnTo>
                    <a:pt x="2659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27" name="Freeform 1487"/>
            <p:cNvSpPr>
              <a:spLocks/>
            </p:cNvSpPr>
            <p:nvPr/>
          </p:nvSpPr>
          <p:spPr bwMode="auto">
            <a:xfrm>
              <a:off x="4267" y="3037"/>
              <a:ext cx="295" cy="2"/>
            </a:xfrm>
            <a:custGeom>
              <a:avLst/>
              <a:gdLst>
                <a:gd name="T0" fmla="*/ 0 w 2659"/>
                <a:gd name="T1" fmla="*/ 0 h 14"/>
                <a:gd name="T2" fmla="*/ 22 w 2659"/>
                <a:gd name="T3" fmla="*/ 14 h 14"/>
                <a:gd name="T4" fmla="*/ 2659 w 2659"/>
                <a:gd name="T5" fmla="*/ 14 h 14"/>
                <a:gd name="T6" fmla="*/ 0 w 2659"/>
                <a:gd name="T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59" h="14">
                  <a:moveTo>
                    <a:pt x="0" y="0"/>
                  </a:moveTo>
                  <a:lnTo>
                    <a:pt x="22" y="14"/>
                  </a:lnTo>
                  <a:lnTo>
                    <a:pt x="2659" y="1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28" name="Freeform 1488"/>
            <p:cNvSpPr>
              <a:spLocks/>
            </p:cNvSpPr>
            <p:nvPr/>
          </p:nvSpPr>
          <p:spPr bwMode="auto">
            <a:xfrm>
              <a:off x="4267" y="3037"/>
              <a:ext cx="297" cy="2"/>
            </a:xfrm>
            <a:custGeom>
              <a:avLst/>
              <a:gdLst>
                <a:gd name="T0" fmla="*/ 0 w 2672"/>
                <a:gd name="T1" fmla="*/ 0 h 14"/>
                <a:gd name="T2" fmla="*/ 2672 w 2672"/>
                <a:gd name="T3" fmla="*/ 0 h 14"/>
                <a:gd name="T4" fmla="*/ 2659 w 2672"/>
                <a:gd name="T5" fmla="*/ 14 h 14"/>
                <a:gd name="T6" fmla="*/ 0 w 2672"/>
                <a:gd name="T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72" h="14">
                  <a:moveTo>
                    <a:pt x="0" y="0"/>
                  </a:moveTo>
                  <a:lnTo>
                    <a:pt x="2672" y="0"/>
                  </a:lnTo>
                  <a:lnTo>
                    <a:pt x="2659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29" name="Freeform 1489"/>
            <p:cNvSpPr>
              <a:spLocks/>
            </p:cNvSpPr>
            <p:nvPr/>
          </p:nvSpPr>
          <p:spPr bwMode="auto">
            <a:xfrm>
              <a:off x="4267" y="3037"/>
              <a:ext cx="297" cy="2"/>
            </a:xfrm>
            <a:custGeom>
              <a:avLst/>
              <a:gdLst>
                <a:gd name="T0" fmla="*/ 0 w 2672"/>
                <a:gd name="T1" fmla="*/ 0 h 14"/>
                <a:gd name="T2" fmla="*/ 2672 w 2672"/>
                <a:gd name="T3" fmla="*/ 0 h 14"/>
                <a:gd name="T4" fmla="*/ 2659 w 2672"/>
                <a:gd name="T5" fmla="*/ 14 h 14"/>
                <a:gd name="T6" fmla="*/ 0 w 2672"/>
                <a:gd name="T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72" h="14">
                  <a:moveTo>
                    <a:pt x="0" y="0"/>
                  </a:moveTo>
                  <a:lnTo>
                    <a:pt x="2672" y="0"/>
                  </a:lnTo>
                  <a:lnTo>
                    <a:pt x="2659" y="1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30" name="Freeform 1490"/>
            <p:cNvSpPr>
              <a:spLocks/>
            </p:cNvSpPr>
            <p:nvPr/>
          </p:nvSpPr>
          <p:spPr bwMode="auto">
            <a:xfrm>
              <a:off x="3880" y="3039"/>
              <a:ext cx="360" cy="1"/>
            </a:xfrm>
            <a:custGeom>
              <a:avLst/>
              <a:gdLst>
                <a:gd name="T0" fmla="*/ 0 w 3235"/>
                <a:gd name="T1" fmla="*/ 0 h 8"/>
                <a:gd name="T2" fmla="*/ 7 w 3235"/>
                <a:gd name="T3" fmla="*/ 8 h 8"/>
                <a:gd name="T4" fmla="*/ 3235 w 3235"/>
                <a:gd name="T5" fmla="*/ 8 h 8"/>
                <a:gd name="T6" fmla="*/ 0 w 3235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35" h="8">
                  <a:moveTo>
                    <a:pt x="0" y="0"/>
                  </a:moveTo>
                  <a:lnTo>
                    <a:pt x="7" y="8"/>
                  </a:lnTo>
                  <a:lnTo>
                    <a:pt x="3235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31" name="Freeform 1491"/>
            <p:cNvSpPr>
              <a:spLocks/>
            </p:cNvSpPr>
            <p:nvPr/>
          </p:nvSpPr>
          <p:spPr bwMode="auto">
            <a:xfrm>
              <a:off x="3880" y="3039"/>
              <a:ext cx="360" cy="1"/>
            </a:xfrm>
            <a:custGeom>
              <a:avLst/>
              <a:gdLst>
                <a:gd name="T0" fmla="*/ 0 w 3235"/>
                <a:gd name="T1" fmla="*/ 0 h 8"/>
                <a:gd name="T2" fmla="*/ 7 w 3235"/>
                <a:gd name="T3" fmla="*/ 8 h 8"/>
                <a:gd name="T4" fmla="*/ 3235 w 3235"/>
                <a:gd name="T5" fmla="*/ 8 h 8"/>
                <a:gd name="T6" fmla="*/ 0 w 3235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35" h="8">
                  <a:moveTo>
                    <a:pt x="0" y="0"/>
                  </a:moveTo>
                  <a:lnTo>
                    <a:pt x="7" y="8"/>
                  </a:lnTo>
                  <a:lnTo>
                    <a:pt x="3235" y="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32" name="Freeform 1492"/>
            <p:cNvSpPr>
              <a:spLocks/>
            </p:cNvSpPr>
            <p:nvPr/>
          </p:nvSpPr>
          <p:spPr bwMode="auto">
            <a:xfrm>
              <a:off x="3880" y="3039"/>
              <a:ext cx="361" cy="1"/>
            </a:xfrm>
            <a:custGeom>
              <a:avLst/>
              <a:gdLst>
                <a:gd name="T0" fmla="*/ 0 w 3243"/>
                <a:gd name="T1" fmla="*/ 0 h 8"/>
                <a:gd name="T2" fmla="*/ 3243 w 3243"/>
                <a:gd name="T3" fmla="*/ 0 h 8"/>
                <a:gd name="T4" fmla="*/ 3235 w 3243"/>
                <a:gd name="T5" fmla="*/ 8 h 8"/>
                <a:gd name="T6" fmla="*/ 0 w 3243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43" h="8">
                  <a:moveTo>
                    <a:pt x="0" y="0"/>
                  </a:moveTo>
                  <a:lnTo>
                    <a:pt x="3243" y="0"/>
                  </a:lnTo>
                  <a:lnTo>
                    <a:pt x="3235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33" name="Freeform 1493"/>
            <p:cNvSpPr>
              <a:spLocks/>
            </p:cNvSpPr>
            <p:nvPr/>
          </p:nvSpPr>
          <p:spPr bwMode="auto">
            <a:xfrm>
              <a:off x="3880" y="3039"/>
              <a:ext cx="361" cy="1"/>
            </a:xfrm>
            <a:custGeom>
              <a:avLst/>
              <a:gdLst>
                <a:gd name="T0" fmla="*/ 0 w 3243"/>
                <a:gd name="T1" fmla="*/ 0 h 8"/>
                <a:gd name="T2" fmla="*/ 3243 w 3243"/>
                <a:gd name="T3" fmla="*/ 0 h 8"/>
                <a:gd name="T4" fmla="*/ 3235 w 3243"/>
                <a:gd name="T5" fmla="*/ 8 h 8"/>
                <a:gd name="T6" fmla="*/ 0 w 3243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43" h="8">
                  <a:moveTo>
                    <a:pt x="0" y="0"/>
                  </a:moveTo>
                  <a:lnTo>
                    <a:pt x="3243" y="0"/>
                  </a:lnTo>
                  <a:lnTo>
                    <a:pt x="3235" y="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34" name="Freeform 1494"/>
            <p:cNvSpPr>
              <a:spLocks/>
            </p:cNvSpPr>
            <p:nvPr/>
          </p:nvSpPr>
          <p:spPr bwMode="auto">
            <a:xfrm>
              <a:off x="4269" y="3039"/>
              <a:ext cx="293" cy="1"/>
            </a:xfrm>
            <a:custGeom>
              <a:avLst/>
              <a:gdLst>
                <a:gd name="T0" fmla="*/ 0 w 2630"/>
                <a:gd name="T1" fmla="*/ 0 h 8"/>
                <a:gd name="T2" fmla="*/ 15 w 2630"/>
                <a:gd name="T3" fmla="*/ 8 h 8"/>
                <a:gd name="T4" fmla="*/ 2630 w 2630"/>
                <a:gd name="T5" fmla="*/ 8 h 8"/>
                <a:gd name="T6" fmla="*/ 0 w 2630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30" h="8">
                  <a:moveTo>
                    <a:pt x="0" y="0"/>
                  </a:moveTo>
                  <a:lnTo>
                    <a:pt x="15" y="8"/>
                  </a:lnTo>
                  <a:lnTo>
                    <a:pt x="2630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35" name="Freeform 1495"/>
            <p:cNvSpPr>
              <a:spLocks/>
            </p:cNvSpPr>
            <p:nvPr/>
          </p:nvSpPr>
          <p:spPr bwMode="auto">
            <a:xfrm>
              <a:off x="4269" y="3039"/>
              <a:ext cx="293" cy="1"/>
            </a:xfrm>
            <a:custGeom>
              <a:avLst/>
              <a:gdLst>
                <a:gd name="T0" fmla="*/ 0 w 2630"/>
                <a:gd name="T1" fmla="*/ 0 h 8"/>
                <a:gd name="T2" fmla="*/ 15 w 2630"/>
                <a:gd name="T3" fmla="*/ 8 h 8"/>
                <a:gd name="T4" fmla="*/ 2630 w 2630"/>
                <a:gd name="T5" fmla="*/ 8 h 8"/>
                <a:gd name="T6" fmla="*/ 0 w 2630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30" h="8">
                  <a:moveTo>
                    <a:pt x="0" y="0"/>
                  </a:moveTo>
                  <a:lnTo>
                    <a:pt x="15" y="8"/>
                  </a:lnTo>
                  <a:lnTo>
                    <a:pt x="2630" y="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36" name="Freeform 1496"/>
            <p:cNvSpPr>
              <a:spLocks/>
            </p:cNvSpPr>
            <p:nvPr/>
          </p:nvSpPr>
          <p:spPr bwMode="auto">
            <a:xfrm>
              <a:off x="4269" y="3039"/>
              <a:ext cx="293" cy="1"/>
            </a:xfrm>
            <a:custGeom>
              <a:avLst/>
              <a:gdLst>
                <a:gd name="T0" fmla="*/ 0 w 2637"/>
                <a:gd name="T1" fmla="*/ 0 h 8"/>
                <a:gd name="T2" fmla="*/ 2637 w 2637"/>
                <a:gd name="T3" fmla="*/ 0 h 8"/>
                <a:gd name="T4" fmla="*/ 2630 w 2637"/>
                <a:gd name="T5" fmla="*/ 8 h 8"/>
                <a:gd name="T6" fmla="*/ 0 w 2637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37" h="8">
                  <a:moveTo>
                    <a:pt x="0" y="0"/>
                  </a:moveTo>
                  <a:lnTo>
                    <a:pt x="2637" y="0"/>
                  </a:lnTo>
                  <a:lnTo>
                    <a:pt x="2630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37" name="Freeform 1497"/>
            <p:cNvSpPr>
              <a:spLocks/>
            </p:cNvSpPr>
            <p:nvPr/>
          </p:nvSpPr>
          <p:spPr bwMode="auto">
            <a:xfrm>
              <a:off x="4269" y="3039"/>
              <a:ext cx="293" cy="1"/>
            </a:xfrm>
            <a:custGeom>
              <a:avLst/>
              <a:gdLst>
                <a:gd name="T0" fmla="*/ 0 w 2637"/>
                <a:gd name="T1" fmla="*/ 0 h 8"/>
                <a:gd name="T2" fmla="*/ 2637 w 2637"/>
                <a:gd name="T3" fmla="*/ 0 h 8"/>
                <a:gd name="T4" fmla="*/ 2630 w 2637"/>
                <a:gd name="T5" fmla="*/ 8 h 8"/>
                <a:gd name="T6" fmla="*/ 0 w 2637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37" h="8">
                  <a:moveTo>
                    <a:pt x="0" y="0"/>
                  </a:moveTo>
                  <a:lnTo>
                    <a:pt x="2637" y="0"/>
                  </a:lnTo>
                  <a:lnTo>
                    <a:pt x="2630" y="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38" name="Freeform 1498"/>
            <p:cNvSpPr>
              <a:spLocks/>
            </p:cNvSpPr>
            <p:nvPr/>
          </p:nvSpPr>
          <p:spPr bwMode="auto">
            <a:xfrm>
              <a:off x="3881" y="3040"/>
              <a:ext cx="358" cy="1"/>
            </a:xfrm>
            <a:custGeom>
              <a:avLst/>
              <a:gdLst>
                <a:gd name="T0" fmla="*/ 0 w 3218"/>
                <a:gd name="T1" fmla="*/ 0 h 7"/>
                <a:gd name="T2" fmla="*/ 8 w 3218"/>
                <a:gd name="T3" fmla="*/ 7 h 7"/>
                <a:gd name="T4" fmla="*/ 3218 w 3218"/>
                <a:gd name="T5" fmla="*/ 7 h 7"/>
                <a:gd name="T6" fmla="*/ 0 w 3218"/>
                <a:gd name="T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18" h="7">
                  <a:moveTo>
                    <a:pt x="0" y="0"/>
                  </a:moveTo>
                  <a:lnTo>
                    <a:pt x="8" y="7"/>
                  </a:lnTo>
                  <a:lnTo>
                    <a:pt x="3218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39" name="Freeform 1499"/>
            <p:cNvSpPr>
              <a:spLocks/>
            </p:cNvSpPr>
            <p:nvPr/>
          </p:nvSpPr>
          <p:spPr bwMode="auto">
            <a:xfrm>
              <a:off x="3881" y="3040"/>
              <a:ext cx="358" cy="1"/>
            </a:xfrm>
            <a:custGeom>
              <a:avLst/>
              <a:gdLst>
                <a:gd name="T0" fmla="*/ 0 w 3218"/>
                <a:gd name="T1" fmla="*/ 0 h 7"/>
                <a:gd name="T2" fmla="*/ 8 w 3218"/>
                <a:gd name="T3" fmla="*/ 7 h 7"/>
                <a:gd name="T4" fmla="*/ 3218 w 3218"/>
                <a:gd name="T5" fmla="*/ 7 h 7"/>
                <a:gd name="T6" fmla="*/ 0 w 3218"/>
                <a:gd name="T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18" h="7">
                  <a:moveTo>
                    <a:pt x="0" y="0"/>
                  </a:moveTo>
                  <a:lnTo>
                    <a:pt x="8" y="7"/>
                  </a:lnTo>
                  <a:lnTo>
                    <a:pt x="3218" y="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40" name="Freeform 1500"/>
            <p:cNvSpPr>
              <a:spLocks/>
            </p:cNvSpPr>
            <p:nvPr/>
          </p:nvSpPr>
          <p:spPr bwMode="auto">
            <a:xfrm>
              <a:off x="3881" y="3040"/>
              <a:ext cx="359" cy="1"/>
            </a:xfrm>
            <a:custGeom>
              <a:avLst/>
              <a:gdLst>
                <a:gd name="T0" fmla="*/ 0 w 3228"/>
                <a:gd name="T1" fmla="*/ 0 h 7"/>
                <a:gd name="T2" fmla="*/ 3228 w 3228"/>
                <a:gd name="T3" fmla="*/ 0 h 7"/>
                <a:gd name="T4" fmla="*/ 3218 w 3228"/>
                <a:gd name="T5" fmla="*/ 7 h 7"/>
                <a:gd name="T6" fmla="*/ 0 w 3228"/>
                <a:gd name="T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28" h="7">
                  <a:moveTo>
                    <a:pt x="0" y="0"/>
                  </a:moveTo>
                  <a:lnTo>
                    <a:pt x="3228" y="0"/>
                  </a:lnTo>
                  <a:lnTo>
                    <a:pt x="3218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41" name="Freeform 1501"/>
            <p:cNvSpPr>
              <a:spLocks/>
            </p:cNvSpPr>
            <p:nvPr/>
          </p:nvSpPr>
          <p:spPr bwMode="auto">
            <a:xfrm>
              <a:off x="3881" y="3040"/>
              <a:ext cx="359" cy="1"/>
            </a:xfrm>
            <a:custGeom>
              <a:avLst/>
              <a:gdLst>
                <a:gd name="T0" fmla="*/ 0 w 3228"/>
                <a:gd name="T1" fmla="*/ 0 h 7"/>
                <a:gd name="T2" fmla="*/ 3228 w 3228"/>
                <a:gd name="T3" fmla="*/ 0 h 7"/>
                <a:gd name="T4" fmla="*/ 3218 w 3228"/>
                <a:gd name="T5" fmla="*/ 7 h 7"/>
                <a:gd name="T6" fmla="*/ 0 w 3228"/>
                <a:gd name="T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28" h="7">
                  <a:moveTo>
                    <a:pt x="0" y="0"/>
                  </a:moveTo>
                  <a:lnTo>
                    <a:pt x="3228" y="0"/>
                  </a:lnTo>
                  <a:lnTo>
                    <a:pt x="3218" y="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42" name="Freeform 1502"/>
            <p:cNvSpPr>
              <a:spLocks/>
            </p:cNvSpPr>
            <p:nvPr/>
          </p:nvSpPr>
          <p:spPr bwMode="auto">
            <a:xfrm>
              <a:off x="4271" y="3040"/>
              <a:ext cx="290" cy="1"/>
            </a:xfrm>
            <a:custGeom>
              <a:avLst/>
              <a:gdLst>
                <a:gd name="T0" fmla="*/ 0 w 2608"/>
                <a:gd name="T1" fmla="*/ 0 h 7"/>
                <a:gd name="T2" fmla="*/ 13 w 2608"/>
                <a:gd name="T3" fmla="*/ 7 h 7"/>
                <a:gd name="T4" fmla="*/ 2608 w 2608"/>
                <a:gd name="T5" fmla="*/ 7 h 7"/>
                <a:gd name="T6" fmla="*/ 0 w 2608"/>
                <a:gd name="T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08" h="7">
                  <a:moveTo>
                    <a:pt x="0" y="0"/>
                  </a:moveTo>
                  <a:lnTo>
                    <a:pt x="13" y="7"/>
                  </a:lnTo>
                  <a:lnTo>
                    <a:pt x="2608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43" name="Freeform 1503"/>
            <p:cNvSpPr>
              <a:spLocks/>
            </p:cNvSpPr>
            <p:nvPr/>
          </p:nvSpPr>
          <p:spPr bwMode="auto">
            <a:xfrm>
              <a:off x="4271" y="3040"/>
              <a:ext cx="290" cy="1"/>
            </a:xfrm>
            <a:custGeom>
              <a:avLst/>
              <a:gdLst>
                <a:gd name="T0" fmla="*/ 0 w 2608"/>
                <a:gd name="T1" fmla="*/ 0 h 7"/>
                <a:gd name="T2" fmla="*/ 13 w 2608"/>
                <a:gd name="T3" fmla="*/ 7 h 7"/>
                <a:gd name="T4" fmla="*/ 2608 w 2608"/>
                <a:gd name="T5" fmla="*/ 7 h 7"/>
                <a:gd name="T6" fmla="*/ 0 w 2608"/>
                <a:gd name="T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08" h="7">
                  <a:moveTo>
                    <a:pt x="0" y="0"/>
                  </a:moveTo>
                  <a:lnTo>
                    <a:pt x="13" y="7"/>
                  </a:lnTo>
                  <a:lnTo>
                    <a:pt x="2608" y="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44" name="Freeform 1504"/>
            <p:cNvSpPr>
              <a:spLocks/>
            </p:cNvSpPr>
            <p:nvPr/>
          </p:nvSpPr>
          <p:spPr bwMode="auto">
            <a:xfrm>
              <a:off x="4271" y="3040"/>
              <a:ext cx="291" cy="1"/>
            </a:xfrm>
            <a:custGeom>
              <a:avLst/>
              <a:gdLst>
                <a:gd name="T0" fmla="*/ 0 w 2615"/>
                <a:gd name="T1" fmla="*/ 0 h 7"/>
                <a:gd name="T2" fmla="*/ 2615 w 2615"/>
                <a:gd name="T3" fmla="*/ 0 h 7"/>
                <a:gd name="T4" fmla="*/ 2608 w 2615"/>
                <a:gd name="T5" fmla="*/ 7 h 7"/>
                <a:gd name="T6" fmla="*/ 0 w 2615"/>
                <a:gd name="T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15" h="7">
                  <a:moveTo>
                    <a:pt x="0" y="0"/>
                  </a:moveTo>
                  <a:lnTo>
                    <a:pt x="2615" y="0"/>
                  </a:lnTo>
                  <a:lnTo>
                    <a:pt x="2608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45" name="Freeform 1505"/>
            <p:cNvSpPr>
              <a:spLocks/>
            </p:cNvSpPr>
            <p:nvPr/>
          </p:nvSpPr>
          <p:spPr bwMode="auto">
            <a:xfrm>
              <a:off x="4271" y="3040"/>
              <a:ext cx="291" cy="1"/>
            </a:xfrm>
            <a:custGeom>
              <a:avLst/>
              <a:gdLst>
                <a:gd name="T0" fmla="*/ 0 w 2615"/>
                <a:gd name="T1" fmla="*/ 0 h 7"/>
                <a:gd name="T2" fmla="*/ 2615 w 2615"/>
                <a:gd name="T3" fmla="*/ 0 h 7"/>
                <a:gd name="T4" fmla="*/ 2608 w 2615"/>
                <a:gd name="T5" fmla="*/ 7 h 7"/>
                <a:gd name="T6" fmla="*/ 0 w 2615"/>
                <a:gd name="T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15" h="7">
                  <a:moveTo>
                    <a:pt x="0" y="0"/>
                  </a:moveTo>
                  <a:lnTo>
                    <a:pt x="2615" y="0"/>
                  </a:lnTo>
                  <a:lnTo>
                    <a:pt x="2608" y="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46" name="Freeform 1506"/>
            <p:cNvSpPr>
              <a:spLocks/>
            </p:cNvSpPr>
            <p:nvPr/>
          </p:nvSpPr>
          <p:spPr bwMode="auto">
            <a:xfrm>
              <a:off x="3882" y="3040"/>
              <a:ext cx="346" cy="8"/>
            </a:xfrm>
            <a:custGeom>
              <a:avLst/>
              <a:gdLst>
                <a:gd name="T0" fmla="*/ 0 w 3111"/>
                <a:gd name="T1" fmla="*/ 0 h 68"/>
                <a:gd name="T2" fmla="*/ 76 w 3111"/>
                <a:gd name="T3" fmla="*/ 68 h 68"/>
                <a:gd name="T4" fmla="*/ 3111 w 3111"/>
                <a:gd name="T5" fmla="*/ 68 h 68"/>
                <a:gd name="T6" fmla="*/ 0 w 3111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11" h="68">
                  <a:moveTo>
                    <a:pt x="0" y="0"/>
                  </a:moveTo>
                  <a:lnTo>
                    <a:pt x="76" y="68"/>
                  </a:lnTo>
                  <a:lnTo>
                    <a:pt x="3111" y="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47" name="Freeform 1507"/>
            <p:cNvSpPr>
              <a:spLocks/>
            </p:cNvSpPr>
            <p:nvPr/>
          </p:nvSpPr>
          <p:spPr bwMode="auto">
            <a:xfrm>
              <a:off x="3882" y="3040"/>
              <a:ext cx="346" cy="8"/>
            </a:xfrm>
            <a:custGeom>
              <a:avLst/>
              <a:gdLst>
                <a:gd name="T0" fmla="*/ 0 w 3111"/>
                <a:gd name="T1" fmla="*/ 0 h 68"/>
                <a:gd name="T2" fmla="*/ 76 w 3111"/>
                <a:gd name="T3" fmla="*/ 68 h 68"/>
                <a:gd name="T4" fmla="*/ 3111 w 3111"/>
                <a:gd name="T5" fmla="*/ 68 h 68"/>
                <a:gd name="T6" fmla="*/ 0 w 3111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11" h="68">
                  <a:moveTo>
                    <a:pt x="0" y="0"/>
                  </a:moveTo>
                  <a:lnTo>
                    <a:pt x="76" y="68"/>
                  </a:lnTo>
                  <a:lnTo>
                    <a:pt x="3111" y="6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48" name="Freeform 1508"/>
            <p:cNvSpPr>
              <a:spLocks/>
            </p:cNvSpPr>
            <p:nvPr/>
          </p:nvSpPr>
          <p:spPr bwMode="auto">
            <a:xfrm>
              <a:off x="3882" y="3040"/>
              <a:ext cx="357" cy="8"/>
            </a:xfrm>
            <a:custGeom>
              <a:avLst/>
              <a:gdLst>
                <a:gd name="T0" fmla="*/ 0 w 3210"/>
                <a:gd name="T1" fmla="*/ 0 h 68"/>
                <a:gd name="T2" fmla="*/ 3210 w 3210"/>
                <a:gd name="T3" fmla="*/ 0 h 68"/>
                <a:gd name="T4" fmla="*/ 3111 w 3210"/>
                <a:gd name="T5" fmla="*/ 68 h 68"/>
                <a:gd name="T6" fmla="*/ 0 w 3210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10" h="68">
                  <a:moveTo>
                    <a:pt x="0" y="0"/>
                  </a:moveTo>
                  <a:lnTo>
                    <a:pt x="3210" y="0"/>
                  </a:lnTo>
                  <a:lnTo>
                    <a:pt x="3111" y="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49" name="Freeform 1509"/>
            <p:cNvSpPr>
              <a:spLocks/>
            </p:cNvSpPr>
            <p:nvPr/>
          </p:nvSpPr>
          <p:spPr bwMode="auto">
            <a:xfrm>
              <a:off x="3882" y="3040"/>
              <a:ext cx="357" cy="8"/>
            </a:xfrm>
            <a:custGeom>
              <a:avLst/>
              <a:gdLst>
                <a:gd name="T0" fmla="*/ 0 w 3210"/>
                <a:gd name="T1" fmla="*/ 0 h 68"/>
                <a:gd name="T2" fmla="*/ 3210 w 3210"/>
                <a:gd name="T3" fmla="*/ 0 h 68"/>
                <a:gd name="T4" fmla="*/ 3111 w 3210"/>
                <a:gd name="T5" fmla="*/ 68 h 68"/>
                <a:gd name="T6" fmla="*/ 0 w 3210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10" h="68">
                  <a:moveTo>
                    <a:pt x="0" y="0"/>
                  </a:moveTo>
                  <a:lnTo>
                    <a:pt x="3210" y="0"/>
                  </a:lnTo>
                  <a:lnTo>
                    <a:pt x="3111" y="6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50" name="Freeform 1510"/>
            <p:cNvSpPr>
              <a:spLocks/>
            </p:cNvSpPr>
            <p:nvPr/>
          </p:nvSpPr>
          <p:spPr bwMode="auto">
            <a:xfrm>
              <a:off x="4273" y="3040"/>
              <a:ext cx="279" cy="8"/>
            </a:xfrm>
            <a:custGeom>
              <a:avLst/>
              <a:gdLst>
                <a:gd name="T0" fmla="*/ 0 w 2512"/>
                <a:gd name="T1" fmla="*/ 0 h 68"/>
                <a:gd name="T2" fmla="*/ 129 w 2512"/>
                <a:gd name="T3" fmla="*/ 68 h 68"/>
                <a:gd name="T4" fmla="*/ 2512 w 2512"/>
                <a:gd name="T5" fmla="*/ 68 h 68"/>
                <a:gd name="T6" fmla="*/ 0 w 2512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12" h="68">
                  <a:moveTo>
                    <a:pt x="0" y="0"/>
                  </a:moveTo>
                  <a:lnTo>
                    <a:pt x="129" y="68"/>
                  </a:lnTo>
                  <a:lnTo>
                    <a:pt x="2512" y="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51" name="Freeform 1511"/>
            <p:cNvSpPr>
              <a:spLocks/>
            </p:cNvSpPr>
            <p:nvPr/>
          </p:nvSpPr>
          <p:spPr bwMode="auto">
            <a:xfrm>
              <a:off x="4273" y="3040"/>
              <a:ext cx="279" cy="8"/>
            </a:xfrm>
            <a:custGeom>
              <a:avLst/>
              <a:gdLst>
                <a:gd name="T0" fmla="*/ 0 w 2512"/>
                <a:gd name="T1" fmla="*/ 0 h 68"/>
                <a:gd name="T2" fmla="*/ 129 w 2512"/>
                <a:gd name="T3" fmla="*/ 68 h 68"/>
                <a:gd name="T4" fmla="*/ 2512 w 2512"/>
                <a:gd name="T5" fmla="*/ 68 h 68"/>
                <a:gd name="T6" fmla="*/ 0 w 2512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12" h="68">
                  <a:moveTo>
                    <a:pt x="0" y="0"/>
                  </a:moveTo>
                  <a:lnTo>
                    <a:pt x="129" y="68"/>
                  </a:lnTo>
                  <a:lnTo>
                    <a:pt x="2512" y="6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52" name="Freeform 1512"/>
            <p:cNvSpPr>
              <a:spLocks/>
            </p:cNvSpPr>
            <p:nvPr/>
          </p:nvSpPr>
          <p:spPr bwMode="auto">
            <a:xfrm>
              <a:off x="4273" y="3040"/>
              <a:ext cx="288" cy="8"/>
            </a:xfrm>
            <a:custGeom>
              <a:avLst/>
              <a:gdLst>
                <a:gd name="T0" fmla="*/ 0 w 2595"/>
                <a:gd name="T1" fmla="*/ 0 h 68"/>
                <a:gd name="T2" fmla="*/ 2595 w 2595"/>
                <a:gd name="T3" fmla="*/ 0 h 68"/>
                <a:gd name="T4" fmla="*/ 2512 w 2595"/>
                <a:gd name="T5" fmla="*/ 68 h 68"/>
                <a:gd name="T6" fmla="*/ 0 w 2595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5" h="68">
                  <a:moveTo>
                    <a:pt x="0" y="0"/>
                  </a:moveTo>
                  <a:lnTo>
                    <a:pt x="2595" y="0"/>
                  </a:lnTo>
                  <a:lnTo>
                    <a:pt x="2512" y="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53" name="Freeform 1513"/>
            <p:cNvSpPr>
              <a:spLocks/>
            </p:cNvSpPr>
            <p:nvPr/>
          </p:nvSpPr>
          <p:spPr bwMode="auto">
            <a:xfrm>
              <a:off x="4273" y="3040"/>
              <a:ext cx="288" cy="8"/>
            </a:xfrm>
            <a:custGeom>
              <a:avLst/>
              <a:gdLst>
                <a:gd name="T0" fmla="*/ 0 w 2595"/>
                <a:gd name="T1" fmla="*/ 0 h 68"/>
                <a:gd name="T2" fmla="*/ 2595 w 2595"/>
                <a:gd name="T3" fmla="*/ 0 h 68"/>
                <a:gd name="T4" fmla="*/ 2512 w 2595"/>
                <a:gd name="T5" fmla="*/ 68 h 68"/>
                <a:gd name="T6" fmla="*/ 0 w 2595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5" h="68">
                  <a:moveTo>
                    <a:pt x="0" y="0"/>
                  </a:moveTo>
                  <a:lnTo>
                    <a:pt x="2595" y="0"/>
                  </a:lnTo>
                  <a:lnTo>
                    <a:pt x="2512" y="6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54" name="Freeform 1514"/>
            <p:cNvSpPr>
              <a:spLocks/>
            </p:cNvSpPr>
            <p:nvPr/>
          </p:nvSpPr>
          <p:spPr bwMode="auto">
            <a:xfrm>
              <a:off x="3890" y="3048"/>
              <a:ext cx="335" cy="2"/>
            </a:xfrm>
            <a:custGeom>
              <a:avLst/>
              <a:gdLst>
                <a:gd name="T0" fmla="*/ 0 w 3010"/>
                <a:gd name="T1" fmla="*/ 0 h 17"/>
                <a:gd name="T2" fmla="*/ 19 w 3010"/>
                <a:gd name="T3" fmla="*/ 17 h 17"/>
                <a:gd name="T4" fmla="*/ 3010 w 3010"/>
                <a:gd name="T5" fmla="*/ 17 h 17"/>
                <a:gd name="T6" fmla="*/ 0 w 3010"/>
                <a:gd name="T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10" h="17">
                  <a:moveTo>
                    <a:pt x="0" y="0"/>
                  </a:moveTo>
                  <a:lnTo>
                    <a:pt x="19" y="17"/>
                  </a:lnTo>
                  <a:lnTo>
                    <a:pt x="3010" y="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55" name="Freeform 1515"/>
            <p:cNvSpPr>
              <a:spLocks/>
            </p:cNvSpPr>
            <p:nvPr/>
          </p:nvSpPr>
          <p:spPr bwMode="auto">
            <a:xfrm>
              <a:off x="3890" y="3048"/>
              <a:ext cx="335" cy="2"/>
            </a:xfrm>
            <a:custGeom>
              <a:avLst/>
              <a:gdLst>
                <a:gd name="T0" fmla="*/ 0 w 3010"/>
                <a:gd name="T1" fmla="*/ 0 h 17"/>
                <a:gd name="T2" fmla="*/ 19 w 3010"/>
                <a:gd name="T3" fmla="*/ 17 h 17"/>
                <a:gd name="T4" fmla="*/ 3010 w 3010"/>
                <a:gd name="T5" fmla="*/ 17 h 17"/>
                <a:gd name="T6" fmla="*/ 0 w 3010"/>
                <a:gd name="T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10" h="17">
                  <a:moveTo>
                    <a:pt x="0" y="0"/>
                  </a:moveTo>
                  <a:lnTo>
                    <a:pt x="19" y="17"/>
                  </a:lnTo>
                  <a:lnTo>
                    <a:pt x="3010" y="1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56" name="Freeform 1516"/>
            <p:cNvSpPr>
              <a:spLocks/>
            </p:cNvSpPr>
            <p:nvPr/>
          </p:nvSpPr>
          <p:spPr bwMode="auto">
            <a:xfrm>
              <a:off x="3890" y="3048"/>
              <a:ext cx="338" cy="2"/>
            </a:xfrm>
            <a:custGeom>
              <a:avLst/>
              <a:gdLst>
                <a:gd name="T0" fmla="*/ 0 w 3035"/>
                <a:gd name="T1" fmla="*/ 0 h 17"/>
                <a:gd name="T2" fmla="*/ 3035 w 3035"/>
                <a:gd name="T3" fmla="*/ 0 h 17"/>
                <a:gd name="T4" fmla="*/ 3010 w 3035"/>
                <a:gd name="T5" fmla="*/ 17 h 17"/>
                <a:gd name="T6" fmla="*/ 0 w 3035"/>
                <a:gd name="T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35" h="17">
                  <a:moveTo>
                    <a:pt x="0" y="0"/>
                  </a:moveTo>
                  <a:lnTo>
                    <a:pt x="3035" y="0"/>
                  </a:lnTo>
                  <a:lnTo>
                    <a:pt x="3010" y="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57" name="Freeform 1517"/>
            <p:cNvSpPr>
              <a:spLocks/>
            </p:cNvSpPr>
            <p:nvPr/>
          </p:nvSpPr>
          <p:spPr bwMode="auto">
            <a:xfrm>
              <a:off x="3890" y="3048"/>
              <a:ext cx="338" cy="2"/>
            </a:xfrm>
            <a:custGeom>
              <a:avLst/>
              <a:gdLst>
                <a:gd name="T0" fmla="*/ 0 w 3035"/>
                <a:gd name="T1" fmla="*/ 0 h 17"/>
                <a:gd name="T2" fmla="*/ 3035 w 3035"/>
                <a:gd name="T3" fmla="*/ 0 h 17"/>
                <a:gd name="T4" fmla="*/ 3010 w 3035"/>
                <a:gd name="T5" fmla="*/ 17 h 17"/>
                <a:gd name="T6" fmla="*/ 0 w 3035"/>
                <a:gd name="T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35" h="17">
                  <a:moveTo>
                    <a:pt x="0" y="0"/>
                  </a:moveTo>
                  <a:lnTo>
                    <a:pt x="3035" y="0"/>
                  </a:lnTo>
                  <a:lnTo>
                    <a:pt x="3010" y="1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58" name="Freeform 1518"/>
            <p:cNvSpPr>
              <a:spLocks/>
            </p:cNvSpPr>
            <p:nvPr/>
          </p:nvSpPr>
          <p:spPr bwMode="auto">
            <a:xfrm>
              <a:off x="4287" y="3048"/>
              <a:ext cx="262" cy="2"/>
            </a:xfrm>
            <a:custGeom>
              <a:avLst/>
              <a:gdLst>
                <a:gd name="T0" fmla="*/ 0 w 2362"/>
                <a:gd name="T1" fmla="*/ 0 h 17"/>
                <a:gd name="T2" fmla="*/ 45 w 2362"/>
                <a:gd name="T3" fmla="*/ 17 h 17"/>
                <a:gd name="T4" fmla="*/ 2362 w 2362"/>
                <a:gd name="T5" fmla="*/ 17 h 17"/>
                <a:gd name="T6" fmla="*/ 0 w 2362"/>
                <a:gd name="T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62" h="17">
                  <a:moveTo>
                    <a:pt x="0" y="0"/>
                  </a:moveTo>
                  <a:lnTo>
                    <a:pt x="45" y="17"/>
                  </a:lnTo>
                  <a:lnTo>
                    <a:pt x="2362" y="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59" name="Freeform 1519"/>
            <p:cNvSpPr>
              <a:spLocks/>
            </p:cNvSpPr>
            <p:nvPr/>
          </p:nvSpPr>
          <p:spPr bwMode="auto">
            <a:xfrm>
              <a:off x="4287" y="3048"/>
              <a:ext cx="262" cy="2"/>
            </a:xfrm>
            <a:custGeom>
              <a:avLst/>
              <a:gdLst>
                <a:gd name="T0" fmla="*/ 0 w 2362"/>
                <a:gd name="T1" fmla="*/ 0 h 17"/>
                <a:gd name="T2" fmla="*/ 45 w 2362"/>
                <a:gd name="T3" fmla="*/ 17 h 17"/>
                <a:gd name="T4" fmla="*/ 2362 w 2362"/>
                <a:gd name="T5" fmla="*/ 17 h 17"/>
                <a:gd name="T6" fmla="*/ 0 w 2362"/>
                <a:gd name="T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62" h="17">
                  <a:moveTo>
                    <a:pt x="0" y="0"/>
                  </a:moveTo>
                  <a:lnTo>
                    <a:pt x="45" y="17"/>
                  </a:lnTo>
                  <a:lnTo>
                    <a:pt x="2362" y="1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60" name="Freeform 1520"/>
            <p:cNvSpPr>
              <a:spLocks/>
            </p:cNvSpPr>
            <p:nvPr/>
          </p:nvSpPr>
          <p:spPr bwMode="auto">
            <a:xfrm>
              <a:off x="4287" y="3048"/>
              <a:ext cx="265" cy="2"/>
            </a:xfrm>
            <a:custGeom>
              <a:avLst/>
              <a:gdLst>
                <a:gd name="T0" fmla="*/ 0 w 2383"/>
                <a:gd name="T1" fmla="*/ 0 h 17"/>
                <a:gd name="T2" fmla="*/ 2383 w 2383"/>
                <a:gd name="T3" fmla="*/ 0 h 17"/>
                <a:gd name="T4" fmla="*/ 2362 w 2383"/>
                <a:gd name="T5" fmla="*/ 17 h 17"/>
                <a:gd name="T6" fmla="*/ 0 w 2383"/>
                <a:gd name="T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83" h="17">
                  <a:moveTo>
                    <a:pt x="0" y="0"/>
                  </a:moveTo>
                  <a:lnTo>
                    <a:pt x="2383" y="0"/>
                  </a:lnTo>
                  <a:lnTo>
                    <a:pt x="2362" y="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61" name="Freeform 1521"/>
            <p:cNvSpPr>
              <a:spLocks/>
            </p:cNvSpPr>
            <p:nvPr/>
          </p:nvSpPr>
          <p:spPr bwMode="auto">
            <a:xfrm>
              <a:off x="4287" y="3048"/>
              <a:ext cx="265" cy="2"/>
            </a:xfrm>
            <a:custGeom>
              <a:avLst/>
              <a:gdLst>
                <a:gd name="T0" fmla="*/ 0 w 2383"/>
                <a:gd name="T1" fmla="*/ 0 h 17"/>
                <a:gd name="T2" fmla="*/ 2383 w 2383"/>
                <a:gd name="T3" fmla="*/ 0 h 17"/>
                <a:gd name="T4" fmla="*/ 2362 w 2383"/>
                <a:gd name="T5" fmla="*/ 17 h 17"/>
                <a:gd name="T6" fmla="*/ 0 w 2383"/>
                <a:gd name="T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83" h="17">
                  <a:moveTo>
                    <a:pt x="0" y="0"/>
                  </a:moveTo>
                  <a:lnTo>
                    <a:pt x="2383" y="0"/>
                  </a:lnTo>
                  <a:lnTo>
                    <a:pt x="2362" y="1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62" name="Freeform 1522"/>
            <p:cNvSpPr>
              <a:spLocks/>
            </p:cNvSpPr>
            <p:nvPr/>
          </p:nvSpPr>
          <p:spPr bwMode="auto">
            <a:xfrm>
              <a:off x="3892" y="3050"/>
              <a:ext cx="330" cy="1"/>
            </a:xfrm>
            <a:custGeom>
              <a:avLst/>
              <a:gdLst>
                <a:gd name="T0" fmla="*/ 0 w 2970"/>
                <a:gd name="T1" fmla="*/ 0 h 11"/>
                <a:gd name="T2" fmla="*/ 13 w 2970"/>
                <a:gd name="T3" fmla="*/ 11 h 11"/>
                <a:gd name="T4" fmla="*/ 2970 w 2970"/>
                <a:gd name="T5" fmla="*/ 11 h 11"/>
                <a:gd name="T6" fmla="*/ 0 w 2970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70" h="11">
                  <a:moveTo>
                    <a:pt x="0" y="0"/>
                  </a:moveTo>
                  <a:lnTo>
                    <a:pt x="13" y="11"/>
                  </a:lnTo>
                  <a:lnTo>
                    <a:pt x="2970" y="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63" name="Freeform 1523"/>
            <p:cNvSpPr>
              <a:spLocks/>
            </p:cNvSpPr>
            <p:nvPr/>
          </p:nvSpPr>
          <p:spPr bwMode="auto">
            <a:xfrm>
              <a:off x="3892" y="3050"/>
              <a:ext cx="330" cy="1"/>
            </a:xfrm>
            <a:custGeom>
              <a:avLst/>
              <a:gdLst>
                <a:gd name="T0" fmla="*/ 0 w 2970"/>
                <a:gd name="T1" fmla="*/ 0 h 11"/>
                <a:gd name="T2" fmla="*/ 13 w 2970"/>
                <a:gd name="T3" fmla="*/ 11 h 11"/>
                <a:gd name="T4" fmla="*/ 2970 w 2970"/>
                <a:gd name="T5" fmla="*/ 11 h 11"/>
                <a:gd name="T6" fmla="*/ 0 w 2970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70" h="11">
                  <a:moveTo>
                    <a:pt x="0" y="0"/>
                  </a:moveTo>
                  <a:lnTo>
                    <a:pt x="13" y="11"/>
                  </a:lnTo>
                  <a:lnTo>
                    <a:pt x="2970" y="1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64" name="Freeform 1524"/>
            <p:cNvSpPr>
              <a:spLocks/>
            </p:cNvSpPr>
            <p:nvPr/>
          </p:nvSpPr>
          <p:spPr bwMode="auto">
            <a:xfrm>
              <a:off x="3892" y="3050"/>
              <a:ext cx="333" cy="1"/>
            </a:xfrm>
            <a:custGeom>
              <a:avLst/>
              <a:gdLst>
                <a:gd name="T0" fmla="*/ 0 w 2991"/>
                <a:gd name="T1" fmla="*/ 0 h 11"/>
                <a:gd name="T2" fmla="*/ 2991 w 2991"/>
                <a:gd name="T3" fmla="*/ 0 h 11"/>
                <a:gd name="T4" fmla="*/ 2970 w 2991"/>
                <a:gd name="T5" fmla="*/ 11 h 11"/>
                <a:gd name="T6" fmla="*/ 0 w 2991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91" h="11">
                  <a:moveTo>
                    <a:pt x="0" y="0"/>
                  </a:moveTo>
                  <a:lnTo>
                    <a:pt x="2991" y="0"/>
                  </a:lnTo>
                  <a:lnTo>
                    <a:pt x="2970" y="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65" name="Freeform 1525"/>
            <p:cNvSpPr>
              <a:spLocks/>
            </p:cNvSpPr>
            <p:nvPr/>
          </p:nvSpPr>
          <p:spPr bwMode="auto">
            <a:xfrm>
              <a:off x="3892" y="3050"/>
              <a:ext cx="333" cy="1"/>
            </a:xfrm>
            <a:custGeom>
              <a:avLst/>
              <a:gdLst>
                <a:gd name="T0" fmla="*/ 0 w 2991"/>
                <a:gd name="T1" fmla="*/ 0 h 11"/>
                <a:gd name="T2" fmla="*/ 2991 w 2991"/>
                <a:gd name="T3" fmla="*/ 0 h 11"/>
                <a:gd name="T4" fmla="*/ 2970 w 2991"/>
                <a:gd name="T5" fmla="*/ 11 h 11"/>
                <a:gd name="T6" fmla="*/ 0 w 2991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91" h="11">
                  <a:moveTo>
                    <a:pt x="0" y="0"/>
                  </a:moveTo>
                  <a:lnTo>
                    <a:pt x="2991" y="0"/>
                  </a:lnTo>
                  <a:lnTo>
                    <a:pt x="2970" y="1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66" name="Freeform 1526"/>
            <p:cNvSpPr>
              <a:spLocks/>
            </p:cNvSpPr>
            <p:nvPr/>
          </p:nvSpPr>
          <p:spPr bwMode="auto">
            <a:xfrm>
              <a:off x="4292" y="3050"/>
              <a:ext cx="256" cy="1"/>
            </a:xfrm>
            <a:custGeom>
              <a:avLst/>
              <a:gdLst>
                <a:gd name="T0" fmla="*/ 0 w 2303"/>
                <a:gd name="T1" fmla="*/ 0 h 11"/>
                <a:gd name="T2" fmla="*/ 29 w 2303"/>
                <a:gd name="T3" fmla="*/ 11 h 11"/>
                <a:gd name="T4" fmla="*/ 2303 w 2303"/>
                <a:gd name="T5" fmla="*/ 11 h 11"/>
                <a:gd name="T6" fmla="*/ 0 w 2303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03" h="11">
                  <a:moveTo>
                    <a:pt x="0" y="0"/>
                  </a:moveTo>
                  <a:lnTo>
                    <a:pt x="29" y="11"/>
                  </a:lnTo>
                  <a:lnTo>
                    <a:pt x="2303" y="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67" name="Freeform 1527"/>
            <p:cNvSpPr>
              <a:spLocks/>
            </p:cNvSpPr>
            <p:nvPr/>
          </p:nvSpPr>
          <p:spPr bwMode="auto">
            <a:xfrm>
              <a:off x="4292" y="3050"/>
              <a:ext cx="256" cy="1"/>
            </a:xfrm>
            <a:custGeom>
              <a:avLst/>
              <a:gdLst>
                <a:gd name="T0" fmla="*/ 0 w 2303"/>
                <a:gd name="T1" fmla="*/ 0 h 11"/>
                <a:gd name="T2" fmla="*/ 29 w 2303"/>
                <a:gd name="T3" fmla="*/ 11 h 11"/>
                <a:gd name="T4" fmla="*/ 2303 w 2303"/>
                <a:gd name="T5" fmla="*/ 11 h 11"/>
                <a:gd name="T6" fmla="*/ 0 w 2303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03" h="11">
                  <a:moveTo>
                    <a:pt x="0" y="0"/>
                  </a:moveTo>
                  <a:lnTo>
                    <a:pt x="29" y="11"/>
                  </a:lnTo>
                  <a:lnTo>
                    <a:pt x="2303" y="1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68" name="Freeform 1528"/>
            <p:cNvSpPr>
              <a:spLocks/>
            </p:cNvSpPr>
            <p:nvPr/>
          </p:nvSpPr>
          <p:spPr bwMode="auto">
            <a:xfrm>
              <a:off x="4292" y="3050"/>
              <a:ext cx="257" cy="1"/>
            </a:xfrm>
            <a:custGeom>
              <a:avLst/>
              <a:gdLst>
                <a:gd name="T0" fmla="*/ 0 w 2317"/>
                <a:gd name="T1" fmla="*/ 0 h 11"/>
                <a:gd name="T2" fmla="*/ 2317 w 2317"/>
                <a:gd name="T3" fmla="*/ 0 h 11"/>
                <a:gd name="T4" fmla="*/ 2303 w 2317"/>
                <a:gd name="T5" fmla="*/ 11 h 11"/>
                <a:gd name="T6" fmla="*/ 0 w 2317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17" h="11">
                  <a:moveTo>
                    <a:pt x="0" y="0"/>
                  </a:moveTo>
                  <a:lnTo>
                    <a:pt x="2317" y="0"/>
                  </a:lnTo>
                  <a:lnTo>
                    <a:pt x="2303" y="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69" name="Freeform 1529"/>
            <p:cNvSpPr>
              <a:spLocks/>
            </p:cNvSpPr>
            <p:nvPr/>
          </p:nvSpPr>
          <p:spPr bwMode="auto">
            <a:xfrm>
              <a:off x="4292" y="3050"/>
              <a:ext cx="257" cy="1"/>
            </a:xfrm>
            <a:custGeom>
              <a:avLst/>
              <a:gdLst>
                <a:gd name="T0" fmla="*/ 0 w 2317"/>
                <a:gd name="T1" fmla="*/ 0 h 11"/>
                <a:gd name="T2" fmla="*/ 2317 w 2317"/>
                <a:gd name="T3" fmla="*/ 0 h 11"/>
                <a:gd name="T4" fmla="*/ 2303 w 2317"/>
                <a:gd name="T5" fmla="*/ 11 h 11"/>
                <a:gd name="T6" fmla="*/ 0 w 2317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17" h="11">
                  <a:moveTo>
                    <a:pt x="0" y="0"/>
                  </a:moveTo>
                  <a:lnTo>
                    <a:pt x="2317" y="0"/>
                  </a:lnTo>
                  <a:lnTo>
                    <a:pt x="2303" y="1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70" name="Freeform 1530"/>
            <p:cNvSpPr>
              <a:spLocks/>
            </p:cNvSpPr>
            <p:nvPr/>
          </p:nvSpPr>
          <p:spPr bwMode="auto">
            <a:xfrm>
              <a:off x="3894" y="3051"/>
              <a:ext cx="327" cy="1"/>
            </a:xfrm>
            <a:custGeom>
              <a:avLst/>
              <a:gdLst>
                <a:gd name="T0" fmla="*/ 0 w 2948"/>
                <a:gd name="T1" fmla="*/ 0 h 4"/>
                <a:gd name="T2" fmla="*/ 4 w 2948"/>
                <a:gd name="T3" fmla="*/ 4 h 4"/>
                <a:gd name="T4" fmla="*/ 2948 w 2948"/>
                <a:gd name="T5" fmla="*/ 4 h 4"/>
                <a:gd name="T6" fmla="*/ 0 w 2948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48" h="4">
                  <a:moveTo>
                    <a:pt x="0" y="0"/>
                  </a:moveTo>
                  <a:lnTo>
                    <a:pt x="4" y="4"/>
                  </a:lnTo>
                  <a:lnTo>
                    <a:pt x="2948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71" name="Freeform 1531"/>
            <p:cNvSpPr>
              <a:spLocks/>
            </p:cNvSpPr>
            <p:nvPr/>
          </p:nvSpPr>
          <p:spPr bwMode="auto">
            <a:xfrm>
              <a:off x="3894" y="3051"/>
              <a:ext cx="327" cy="1"/>
            </a:xfrm>
            <a:custGeom>
              <a:avLst/>
              <a:gdLst>
                <a:gd name="T0" fmla="*/ 0 w 2948"/>
                <a:gd name="T1" fmla="*/ 0 h 4"/>
                <a:gd name="T2" fmla="*/ 4 w 2948"/>
                <a:gd name="T3" fmla="*/ 4 h 4"/>
                <a:gd name="T4" fmla="*/ 2948 w 2948"/>
                <a:gd name="T5" fmla="*/ 4 h 4"/>
                <a:gd name="T6" fmla="*/ 0 w 2948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48" h="4">
                  <a:moveTo>
                    <a:pt x="0" y="0"/>
                  </a:moveTo>
                  <a:lnTo>
                    <a:pt x="4" y="4"/>
                  </a:lnTo>
                  <a:lnTo>
                    <a:pt x="2948" y="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72" name="Freeform 1532"/>
            <p:cNvSpPr>
              <a:spLocks/>
            </p:cNvSpPr>
            <p:nvPr/>
          </p:nvSpPr>
          <p:spPr bwMode="auto">
            <a:xfrm>
              <a:off x="3894" y="3051"/>
              <a:ext cx="328" cy="1"/>
            </a:xfrm>
            <a:custGeom>
              <a:avLst/>
              <a:gdLst>
                <a:gd name="T0" fmla="*/ 0 w 2957"/>
                <a:gd name="T1" fmla="*/ 0 h 4"/>
                <a:gd name="T2" fmla="*/ 2957 w 2957"/>
                <a:gd name="T3" fmla="*/ 0 h 4"/>
                <a:gd name="T4" fmla="*/ 2948 w 2957"/>
                <a:gd name="T5" fmla="*/ 4 h 4"/>
                <a:gd name="T6" fmla="*/ 0 w 2957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57" h="4">
                  <a:moveTo>
                    <a:pt x="0" y="0"/>
                  </a:moveTo>
                  <a:lnTo>
                    <a:pt x="2957" y="0"/>
                  </a:lnTo>
                  <a:lnTo>
                    <a:pt x="2948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73" name="Freeform 1533"/>
            <p:cNvSpPr>
              <a:spLocks/>
            </p:cNvSpPr>
            <p:nvPr/>
          </p:nvSpPr>
          <p:spPr bwMode="auto">
            <a:xfrm>
              <a:off x="3894" y="3051"/>
              <a:ext cx="328" cy="1"/>
            </a:xfrm>
            <a:custGeom>
              <a:avLst/>
              <a:gdLst>
                <a:gd name="T0" fmla="*/ 0 w 2957"/>
                <a:gd name="T1" fmla="*/ 0 h 4"/>
                <a:gd name="T2" fmla="*/ 2957 w 2957"/>
                <a:gd name="T3" fmla="*/ 0 h 4"/>
                <a:gd name="T4" fmla="*/ 2948 w 2957"/>
                <a:gd name="T5" fmla="*/ 4 h 4"/>
                <a:gd name="T6" fmla="*/ 0 w 2957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57" h="4">
                  <a:moveTo>
                    <a:pt x="0" y="0"/>
                  </a:moveTo>
                  <a:lnTo>
                    <a:pt x="2957" y="0"/>
                  </a:lnTo>
                  <a:lnTo>
                    <a:pt x="2948" y="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74" name="Freeform 1534"/>
            <p:cNvSpPr>
              <a:spLocks/>
            </p:cNvSpPr>
            <p:nvPr/>
          </p:nvSpPr>
          <p:spPr bwMode="auto">
            <a:xfrm>
              <a:off x="4295" y="3051"/>
              <a:ext cx="252" cy="1"/>
            </a:xfrm>
            <a:custGeom>
              <a:avLst/>
              <a:gdLst>
                <a:gd name="T0" fmla="*/ 0 w 2268"/>
                <a:gd name="T1" fmla="*/ 0 h 4"/>
                <a:gd name="T2" fmla="*/ 10 w 2268"/>
                <a:gd name="T3" fmla="*/ 4 h 4"/>
                <a:gd name="T4" fmla="*/ 2268 w 2268"/>
                <a:gd name="T5" fmla="*/ 4 h 4"/>
                <a:gd name="T6" fmla="*/ 0 w 2268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68" h="4">
                  <a:moveTo>
                    <a:pt x="0" y="0"/>
                  </a:moveTo>
                  <a:lnTo>
                    <a:pt x="10" y="4"/>
                  </a:lnTo>
                  <a:lnTo>
                    <a:pt x="2268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75" name="Freeform 1535"/>
            <p:cNvSpPr>
              <a:spLocks/>
            </p:cNvSpPr>
            <p:nvPr/>
          </p:nvSpPr>
          <p:spPr bwMode="auto">
            <a:xfrm>
              <a:off x="4295" y="3051"/>
              <a:ext cx="252" cy="1"/>
            </a:xfrm>
            <a:custGeom>
              <a:avLst/>
              <a:gdLst>
                <a:gd name="T0" fmla="*/ 0 w 2268"/>
                <a:gd name="T1" fmla="*/ 0 h 4"/>
                <a:gd name="T2" fmla="*/ 10 w 2268"/>
                <a:gd name="T3" fmla="*/ 4 h 4"/>
                <a:gd name="T4" fmla="*/ 2268 w 2268"/>
                <a:gd name="T5" fmla="*/ 4 h 4"/>
                <a:gd name="T6" fmla="*/ 0 w 2268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68" h="4">
                  <a:moveTo>
                    <a:pt x="0" y="0"/>
                  </a:moveTo>
                  <a:lnTo>
                    <a:pt x="10" y="4"/>
                  </a:lnTo>
                  <a:lnTo>
                    <a:pt x="2268" y="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76" name="Freeform 1536"/>
            <p:cNvSpPr>
              <a:spLocks/>
            </p:cNvSpPr>
            <p:nvPr/>
          </p:nvSpPr>
          <p:spPr bwMode="auto">
            <a:xfrm>
              <a:off x="4295" y="3051"/>
              <a:ext cx="253" cy="1"/>
            </a:xfrm>
            <a:custGeom>
              <a:avLst/>
              <a:gdLst>
                <a:gd name="T0" fmla="*/ 0 w 2274"/>
                <a:gd name="T1" fmla="*/ 0 h 4"/>
                <a:gd name="T2" fmla="*/ 2274 w 2274"/>
                <a:gd name="T3" fmla="*/ 0 h 4"/>
                <a:gd name="T4" fmla="*/ 2268 w 2274"/>
                <a:gd name="T5" fmla="*/ 4 h 4"/>
                <a:gd name="T6" fmla="*/ 0 w 2274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74" h="4">
                  <a:moveTo>
                    <a:pt x="0" y="0"/>
                  </a:moveTo>
                  <a:lnTo>
                    <a:pt x="2274" y="0"/>
                  </a:lnTo>
                  <a:lnTo>
                    <a:pt x="2268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77" name="Freeform 1537"/>
            <p:cNvSpPr>
              <a:spLocks/>
            </p:cNvSpPr>
            <p:nvPr/>
          </p:nvSpPr>
          <p:spPr bwMode="auto">
            <a:xfrm>
              <a:off x="4295" y="3051"/>
              <a:ext cx="253" cy="1"/>
            </a:xfrm>
            <a:custGeom>
              <a:avLst/>
              <a:gdLst>
                <a:gd name="T0" fmla="*/ 0 w 2274"/>
                <a:gd name="T1" fmla="*/ 0 h 4"/>
                <a:gd name="T2" fmla="*/ 2274 w 2274"/>
                <a:gd name="T3" fmla="*/ 0 h 4"/>
                <a:gd name="T4" fmla="*/ 2268 w 2274"/>
                <a:gd name="T5" fmla="*/ 4 h 4"/>
                <a:gd name="T6" fmla="*/ 0 w 2274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74" h="4">
                  <a:moveTo>
                    <a:pt x="0" y="0"/>
                  </a:moveTo>
                  <a:lnTo>
                    <a:pt x="2274" y="0"/>
                  </a:lnTo>
                  <a:lnTo>
                    <a:pt x="2268" y="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78" name="Freeform 1538"/>
            <p:cNvSpPr>
              <a:spLocks/>
            </p:cNvSpPr>
            <p:nvPr/>
          </p:nvSpPr>
          <p:spPr bwMode="auto">
            <a:xfrm>
              <a:off x="3894" y="3051"/>
              <a:ext cx="321" cy="4"/>
            </a:xfrm>
            <a:custGeom>
              <a:avLst/>
              <a:gdLst>
                <a:gd name="T0" fmla="*/ 0 w 2883"/>
                <a:gd name="T1" fmla="*/ 0 h 32"/>
                <a:gd name="T2" fmla="*/ 45 w 2883"/>
                <a:gd name="T3" fmla="*/ 32 h 32"/>
                <a:gd name="T4" fmla="*/ 2883 w 2883"/>
                <a:gd name="T5" fmla="*/ 32 h 32"/>
                <a:gd name="T6" fmla="*/ 0 w 2883"/>
                <a:gd name="T7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83" h="32">
                  <a:moveTo>
                    <a:pt x="0" y="0"/>
                  </a:moveTo>
                  <a:lnTo>
                    <a:pt x="45" y="32"/>
                  </a:lnTo>
                  <a:lnTo>
                    <a:pt x="2883" y="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79" name="Freeform 1539"/>
            <p:cNvSpPr>
              <a:spLocks/>
            </p:cNvSpPr>
            <p:nvPr/>
          </p:nvSpPr>
          <p:spPr bwMode="auto">
            <a:xfrm>
              <a:off x="3894" y="3051"/>
              <a:ext cx="321" cy="4"/>
            </a:xfrm>
            <a:custGeom>
              <a:avLst/>
              <a:gdLst>
                <a:gd name="T0" fmla="*/ 0 w 2883"/>
                <a:gd name="T1" fmla="*/ 0 h 32"/>
                <a:gd name="T2" fmla="*/ 45 w 2883"/>
                <a:gd name="T3" fmla="*/ 32 h 32"/>
                <a:gd name="T4" fmla="*/ 2883 w 2883"/>
                <a:gd name="T5" fmla="*/ 32 h 32"/>
                <a:gd name="T6" fmla="*/ 0 w 2883"/>
                <a:gd name="T7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83" h="32">
                  <a:moveTo>
                    <a:pt x="0" y="0"/>
                  </a:moveTo>
                  <a:lnTo>
                    <a:pt x="45" y="32"/>
                  </a:lnTo>
                  <a:lnTo>
                    <a:pt x="2883" y="3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80" name="Freeform 1540"/>
            <p:cNvSpPr>
              <a:spLocks/>
            </p:cNvSpPr>
            <p:nvPr/>
          </p:nvSpPr>
          <p:spPr bwMode="auto">
            <a:xfrm>
              <a:off x="3894" y="3051"/>
              <a:ext cx="327" cy="4"/>
            </a:xfrm>
            <a:custGeom>
              <a:avLst/>
              <a:gdLst>
                <a:gd name="T0" fmla="*/ 0 w 2944"/>
                <a:gd name="T1" fmla="*/ 0 h 32"/>
                <a:gd name="T2" fmla="*/ 2944 w 2944"/>
                <a:gd name="T3" fmla="*/ 0 h 32"/>
                <a:gd name="T4" fmla="*/ 2883 w 2944"/>
                <a:gd name="T5" fmla="*/ 32 h 32"/>
                <a:gd name="T6" fmla="*/ 0 w 2944"/>
                <a:gd name="T7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44" h="32">
                  <a:moveTo>
                    <a:pt x="0" y="0"/>
                  </a:moveTo>
                  <a:lnTo>
                    <a:pt x="2944" y="0"/>
                  </a:lnTo>
                  <a:lnTo>
                    <a:pt x="2883" y="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81" name="Freeform 1541"/>
            <p:cNvSpPr>
              <a:spLocks/>
            </p:cNvSpPr>
            <p:nvPr/>
          </p:nvSpPr>
          <p:spPr bwMode="auto">
            <a:xfrm>
              <a:off x="3894" y="3051"/>
              <a:ext cx="327" cy="4"/>
            </a:xfrm>
            <a:custGeom>
              <a:avLst/>
              <a:gdLst>
                <a:gd name="T0" fmla="*/ 0 w 2944"/>
                <a:gd name="T1" fmla="*/ 0 h 32"/>
                <a:gd name="T2" fmla="*/ 2944 w 2944"/>
                <a:gd name="T3" fmla="*/ 0 h 32"/>
                <a:gd name="T4" fmla="*/ 2883 w 2944"/>
                <a:gd name="T5" fmla="*/ 32 h 32"/>
                <a:gd name="T6" fmla="*/ 0 w 2944"/>
                <a:gd name="T7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44" h="32">
                  <a:moveTo>
                    <a:pt x="0" y="0"/>
                  </a:moveTo>
                  <a:lnTo>
                    <a:pt x="2944" y="0"/>
                  </a:lnTo>
                  <a:lnTo>
                    <a:pt x="2883" y="3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82" name="Freeform 1542"/>
            <p:cNvSpPr>
              <a:spLocks/>
            </p:cNvSpPr>
            <p:nvPr/>
          </p:nvSpPr>
          <p:spPr bwMode="auto">
            <a:xfrm>
              <a:off x="4296" y="3051"/>
              <a:ext cx="245" cy="4"/>
            </a:xfrm>
            <a:custGeom>
              <a:avLst/>
              <a:gdLst>
                <a:gd name="T0" fmla="*/ 0 w 2207"/>
                <a:gd name="T1" fmla="*/ 0 h 32"/>
                <a:gd name="T2" fmla="*/ 82 w 2207"/>
                <a:gd name="T3" fmla="*/ 32 h 32"/>
                <a:gd name="T4" fmla="*/ 2207 w 2207"/>
                <a:gd name="T5" fmla="*/ 32 h 32"/>
                <a:gd name="T6" fmla="*/ 0 w 2207"/>
                <a:gd name="T7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07" h="32">
                  <a:moveTo>
                    <a:pt x="0" y="0"/>
                  </a:moveTo>
                  <a:lnTo>
                    <a:pt x="82" y="32"/>
                  </a:lnTo>
                  <a:lnTo>
                    <a:pt x="2207" y="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83" name="Freeform 1543"/>
            <p:cNvSpPr>
              <a:spLocks/>
            </p:cNvSpPr>
            <p:nvPr/>
          </p:nvSpPr>
          <p:spPr bwMode="auto">
            <a:xfrm>
              <a:off x="4296" y="3051"/>
              <a:ext cx="245" cy="4"/>
            </a:xfrm>
            <a:custGeom>
              <a:avLst/>
              <a:gdLst>
                <a:gd name="T0" fmla="*/ 0 w 2207"/>
                <a:gd name="T1" fmla="*/ 0 h 32"/>
                <a:gd name="T2" fmla="*/ 82 w 2207"/>
                <a:gd name="T3" fmla="*/ 32 h 32"/>
                <a:gd name="T4" fmla="*/ 2207 w 2207"/>
                <a:gd name="T5" fmla="*/ 32 h 32"/>
                <a:gd name="T6" fmla="*/ 0 w 2207"/>
                <a:gd name="T7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07" h="32">
                  <a:moveTo>
                    <a:pt x="0" y="0"/>
                  </a:moveTo>
                  <a:lnTo>
                    <a:pt x="82" y="32"/>
                  </a:lnTo>
                  <a:lnTo>
                    <a:pt x="2207" y="3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84" name="Freeform 1544"/>
            <p:cNvSpPr>
              <a:spLocks/>
            </p:cNvSpPr>
            <p:nvPr/>
          </p:nvSpPr>
          <p:spPr bwMode="auto">
            <a:xfrm>
              <a:off x="4296" y="3051"/>
              <a:ext cx="251" cy="4"/>
            </a:xfrm>
            <a:custGeom>
              <a:avLst/>
              <a:gdLst>
                <a:gd name="T0" fmla="*/ 0 w 2258"/>
                <a:gd name="T1" fmla="*/ 0 h 32"/>
                <a:gd name="T2" fmla="*/ 2258 w 2258"/>
                <a:gd name="T3" fmla="*/ 0 h 32"/>
                <a:gd name="T4" fmla="*/ 2207 w 2258"/>
                <a:gd name="T5" fmla="*/ 32 h 32"/>
                <a:gd name="T6" fmla="*/ 0 w 2258"/>
                <a:gd name="T7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58" h="32">
                  <a:moveTo>
                    <a:pt x="0" y="0"/>
                  </a:moveTo>
                  <a:lnTo>
                    <a:pt x="2258" y="0"/>
                  </a:lnTo>
                  <a:lnTo>
                    <a:pt x="2207" y="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85" name="Freeform 1545"/>
            <p:cNvSpPr>
              <a:spLocks/>
            </p:cNvSpPr>
            <p:nvPr/>
          </p:nvSpPr>
          <p:spPr bwMode="auto">
            <a:xfrm>
              <a:off x="4296" y="3051"/>
              <a:ext cx="251" cy="4"/>
            </a:xfrm>
            <a:custGeom>
              <a:avLst/>
              <a:gdLst>
                <a:gd name="T0" fmla="*/ 0 w 2258"/>
                <a:gd name="T1" fmla="*/ 0 h 32"/>
                <a:gd name="T2" fmla="*/ 2258 w 2258"/>
                <a:gd name="T3" fmla="*/ 0 h 32"/>
                <a:gd name="T4" fmla="*/ 2207 w 2258"/>
                <a:gd name="T5" fmla="*/ 32 h 32"/>
                <a:gd name="T6" fmla="*/ 0 w 2258"/>
                <a:gd name="T7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58" h="32">
                  <a:moveTo>
                    <a:pt x="0" y="0"/>
                  </a:moveTo>
                  <a:lnTo>
                    <a:pt x="2258" y="0"/>
                  </a:lnTo>
                  <a:lnTo>
                    <a:pt x="2207" y="3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86" name="Freeform 1546"/>
            <p:cNvSpPr>
              <a:spLocks/>
            </p:cNvSpPr>
            <p:nvPr/>
          </p:nvSpPr>
          <p:spPr bwMode="auto">
            <a:xfrm>
              <a:off x="3899" y="3055"/>
              <a:ext cx="311" cy="2"/>
            </a:xfrm>
            <a:custGeom>
              <a:avLst/>
              <a:gdLst>
                <a:gd name="T0" fmla="*/ 0 w 2796"/>
                <a:gd name="T1" fmla="*/ 0 h 21"/>
                <a:gd name="T2" fmla="*/ 30 w 2796"/>
                <a:gd name="T3" fmla="*/ 21 h 21"/>
                <a:gd name="T4" fmla="*/ 2796 w 2796"/>
                <a:gd name="T5" fmla="*/ 21 h 21"/>
                <a:gd name="T6" fmla="*/ 0 w 2796"/>
                <a:gd name="T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96" h="21">
                  <a:moveTo>
                    <a:pt x="0" y="0"/>
                  </a:moveTo>
                  <a:lnTo>
                    <a:pt x="30" y="21"/>
                  </a:lnTo>
                  <a:lnTo>
                    <a:pt x="2796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87" name="Freeform 1547"/>
            <p:cNvSpPr>
              <a:spLocks/>
            </p:cNvSpPr>
            <p:nvPr/>
          </p:nvSpPr>
          <p:spPr bwMode="auto">
            <a:xfrm>
              <a:off x="3899" y="3055"/>
              <a:ext cx="311" cy="2"/>
            </a:xfrm>
            <a:custGeom>
              <a:avLst/>
              <a:gdLst>
                <a:gd name="T0" fmla="*/ 0 w 2796"/>
                <a:gd name="T1" fmla="*/ 0 h 21"/>
                <a:gd name="T2" fmla="*/ 30 w 2796"/>
                <a:gd name="T3" fmla="*/ 21 h 21"/>
                <a:gd name="T4" fmla="*/ 2796 w 2796"/>
                <a:gd name="T5" fmla="*/ 21 h 21"/>
                <a:gd name="T6" fmla="*/ 0 w 2796"/>
                <a:gd name="T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96" h="21">
                  <a:moveTo>
                    <a:pt x="0" y="0"/>
                  </a:moveTo>
                  <a:lnTo>
                    <a:pt x="30" y="21"/>
                  </a:lnTo>
                  <a:lnTo>
                    <a:pt x="2796" y="2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88" name="Freeform 1548"/>
            <p:cNvSpPr>
              <a:spLocks/>
            </p:cNvSpPr>
            <p:nvPr/>
          </p:nvSpPr>
          <p:spPr bwMode="auto">
            <a:xfrm>
              <a:off x="3899" y="3055"/>
              <a:ext cx="316" cy="2"/>
            </a:xfrm>
            <a:custGeom>
              <a:avLst/>
              <a:gdLst>
                <a:gd name="T0" fmla="*/ 0 w 2838"/>
                <a:gd name="T1" fmla="*/ 0 h 21"/>
                <a:gd name="T2" fmla="*/ 2838 w 2838"/>
                <a:gd name="T3" fmla="*/ 0 h 21"/>
                <a:gd name="T4" fmla="*/ 2796 w 2838"/>
                <a:gd name="T5" fmla="*/ 21 h 21"/>
                <a:gd name="T6" fmla="*/ 0 w 2838"/>
                <a:gd name="T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38" h="21">
                  <a:moveTo>
                    <a:pt x="0" y="0"/>
                  </a:moveTo>
                  <a:lnTo>
                    <a:pt x="2838" y="0"/>
                  </a:lnTo>
                  <a:lnTo>
                    <a:pt x="2796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89" name="Freeform 1549"/>
            <p:cNvSpPr>
              <a:spLocks/>
            </p:cNvSpPr>
            <p:nvPr/>
          </p:nvSpPr>
          <p:spPr bwMode="auto">
            <a:xfrm>
              <a:off x="3899" y="3055"/>
              <a:ext cx="316" cy="2"/>
            </a:xfrm>
            <a:custGeom>
              <a:avLst/>
              <a:gdLst>
                <a:gd name="T0" fmla="*/ 0 w 2838"/>
                <a:gd name="T1" fmla="*/ 0 h 21"/>
                <a:gd name="T2" fmla="*/ 2838 w 2838"/>
                <a:gd name="T3" fmla="*/ 0 h 21"/>
                <a:gd name="T4" fmla="*/ 2796 w 2838"/>
                <a:gd name="T5" fmla="*/ 21 h 21"/>
                <a:gd name="T6" fmla="*/ 0 w 2838"/>
                <a:gd name="T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38" h="21">
                  <a:moveTo>
                    <a:pt x="0" y="0"/>
                  </a:moveTo>
                  <a:lnTo>
                    <a:pt x="2838" y="0"/>
                  </a:lnTo>
                  <a:lnTo>
                    <a:pt x="2796" y="2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90" name="Freeform 1550"/>
            <p:cNvSpPr>
              <a:spLocks/>
            </p:cNvSpPr>
            <p:nvPr/>
          </p:nvSpPr>
          <p:spPr bwMode="auto">
            <a:xfrm>
              <a:off x="4305" y="3055"/>
              <a:ext cx="233" cy="2"/>
            </a:xfrm>
            <a:custGeom>
              <a:avLst/>
              <a:gdLst>
                <a:gd name="T0" fmla="*/ 0 w 2091"/>
                <a:gd name="T1" fmla="*/ 0 h 21"/>
                <a:gd name="T2" fmla="*/ 84 w 2091"/>
                <a:gd name="T3" fmla="*/ 21 h 21"/>
                <a:gd name="T4" fmla="*/ 2091 w 2091"/>
                <a:gd name="T5" fmla="*/ 21 h 21"/>
                <a:gd name="T6" fmla="*/ 0 w 2091"/>
                <a:gd name="T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91" h="21">
                  <a:moveTo>
                    <a:pt x="0" y="0"/>
                  </a:moveTo>
                  <a:lnTo>
                    <a:pt x="84" y="21"/>
                  </a:lnTo>
                  <a:lnTo>
                    <a:pt x="2091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91" name="Freeform 1551"/>
            <p:cNvSpPr>
              <a:spLocks/>
            </p:cNvSpPr>
            <p:nvPr/>
          </p:nvSpPr>
          <p:spPr bwMode="auto">
            <a:xfrm>
              <a:off x="4305" y="3055"/>
              <a:ext cx="233" cy="2"/>
            </a:xfrm>
            <a:custGeom>
              <a:avLst/>
              <a:gdLst>
                <a:gd name="T0" fmla="*/ 0 w 2091"/>
                <a:gd name="T1" fmla="*/ 0 h 21"/>
                <a:gd name="T2" fmla="*/ 84 w 2091"/>
                <a:gd name="T3" fmla="*/ 21 h 21"/>
                <a:gd name="T4" fmla="*/ 2091 w 2091"/>
                <a:gd name="T5" fmla="*/ 21 h 21"/>
                <a:gd name="T6" fmla="*/ 0 w 2091"/>
                <a:gd name="T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91" h="21">
                  <a:moveTo>
                    <a:pt x="0" y="0"/>
                  </a:moveTo>
                  <a:lnTo>
                    <a:pt x="84" y="21"/>
                  </a:lnTo>
                  <a:lnTo>
                    <a:pt x="2091" y="2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92" name="Freeform 1552"/>
            <p:cNvSpPr>
              <a:spLocks/>
            </p:cNvSpPr>
            <p:nvPr/>
          </p:nvSpPr>
          <p:spPr bwMode="auto">
            <a:xfrm>
              <a:off x="4305" y="3055"/>
              <a:ext cx="236" cy="2"/>
            </a:xfrm>
            <a:custGeom>
              <a:avLst/>
              <a:gdLst>
                <a:gd name="T0" fmla="*/ 0 w 2125"/>
                <a:gd name="T1" fmla="*/ 0 h 21"/>
                <a:gd name="T2" fmla="*/ 2125 w 2125"/>
                <a:gd name="T3" fmla="*/ 0 h 21"/>
                <a:gd name="T4" fmla="*/ 2091 w 2125"/>
                <a:gd name="T5" fmla="*/ 21 h 21"/>
                <a:gd name="T6" fmla="*/ 0 w 2125"/>
                <a:gd name="T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25" h="21">
                  <a:moveTo>
                    <a:pt x="0" y="0"/>
                  </a:moveTo>
                  <a:lnTo>
                    <a:pt x="2125" y="0"/>
                  </a:lnTo>
                  <a:lnTo>
                    <a:pt x="2091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93" name="Freeform 1553"/>
            <p:cNvSpPr>
              <a:spLocks/>
            </p:cNvSpPr>
            <p:nvPr/>
          </p:nvSpPr>
          <p:spPr bwMode="auto">
            <a:xfrm>
              <a:off x="4305" y="3055"/>
              <a:ext cx="236" cy="2"/>
            </a:xfrm>
            <a:custGeom>
              <a:avLst/>
              <a:gdLst>
                <a:gd name="T0" fmla="*/ 0 w 2125"/>
                <a:gd name="T1" fmla="*/ 0 h 21"/>
                <a:gd name="T2" fmla="*/ 2125 w 2125"/>
                <a:gd name="T3" fmla="*/ 0 h 21"/>
                <a:gd name="T4" fmla="*/ 2091 w 2125"/>
                <a:gd name="T5" fmla="*/ 21 h 21"/>
                <a:gd name="T6" fmla="*/ 0 w 2125"/>
                <a:gd name="T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25" h="21">
                  <a:moveTo>
                    <a:pt x="0" y="0"/>
                  </a:moveTo>
                  <a:lnTo>
                    <a:pt x="2125" y="0"/>
                  </a:lnTo>
                  <a:lnTo>
                    <a:pt x="2091" y="2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94" name="Freeform 1554"/>
            <p:cNvSpPr>
              <a:spLocks/>
            </p:cNvSpPr>
            <p:nvPr/>
          </p:nvSpPr>
          <p:spPr bwMode="auto">
            <a:xfrm>
              <a:off x="3903" y="3057"/>
              <a:ext cx="306" cy="1"/>
            </a:xfrm>
            <a:custGeom>
              <a:avLst/>
              <a:gdLst>
                <a:gd name="T0" fmla="*/ 0 w 2753"/>
                <a:gd name="T1" fmla="*/ 0 h 6"/>
                <a:gd name="T2" fmla="*/ 8 w 2753"/>
                <a:gd name="T3" fmla="*/ 6 h 6"/>
                <a:gd name="T4" fmla="*/ 2753 w 2753"/>
                <a:gd name="T5" fmla="*/ 6 h 6"/>
                <a:gd name="T6" fmla="*/ 0 w 2753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53" h="6">
                  <a:moveTo>
                    <a:pt x="0" y="0"/>
                  </a:moveTo>
                  <a:lnTo>
                    <a:pt x="8" y="6"/>
                  </a:lnTo>
                  <a:lnTo>
                    <a:pt x="2753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95" name="Freeform 1555"/>
            <p:cNvSpPr>
              <a:spLocks/>
            </p:cNvSpPr>
            <p:nvPr/>
          </p:nvSpPr>
          <p:spPr bwMode="auto">
            <a:xfrm>
              <a:off x="3903" y="3057"/>
              <a:ext cx="306" cy="1"/>
            </a:xfrm>
            <a:custGeom>
              <a:avLst/>
              <a:gdLst>
                <a:gd name="T0" fmla="*/ 0 w 2753"/>
                <a:gd name="T1" fmla="*/ 0 h 6"/>
                <a:gd name="T2" fmla="*/ 8 w 2753"/>
                <a:gd name="T3" fmla="*/ 6 h 6"/>
                <a:gd name="T4" fmla="*/ 2753 w 2753"/>
                <a:gd name="T5" fmla="*/ 6 h 6"/>
                <a:gd name="T6" fmla="*/ 0 w 2753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53" h="6">
                  <a:moveTo>
                    <a:pt x="0" y="0"/>
                  </a:moveTo>
                  <a:lnTo>
                    <a:pt x="8" y="6"/>
                  </a:lnTo>
                  <a:lnTo>
                    <a:pt x="2753" y="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96" name="Freeform 1556"/>
            <p:cNvSpPr>
              <a:spLocks/>
            </p:cNvSpPr>
            <p:nvPr/>
          </p:nvSpPr>
          <p:spPr bwMode="auto">
            <a:xfrm>
              <a:off x="3903" y="3057"/>
              <a:ext cx="307" cy="1"/>
            </a:xfrm>
            <a:custGeom>
              <a:avLst/>
              <a:gdLst>
                <a:gd name="T0" fmla="*/ 0 w 2766"/>
                <a:gd name="T1" fmla="*/ 0 h 6"/>
                <a:gd name="T2" fmla="*/ 2766 w 2766"/>
                <a:gd name="T3" fmla="*/ 0 h 6"/>
                <a:gd name="T4" fmla="*/ 2753 w 2766"/>
                <a:gd name="T5" fmla="*/ 6 h 6"/>
                <a:gd name="T6" fmla="*/ 0 w 2766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66" h="6">
                  <a:moveTo>
                    <a:pt x="0" y="0"/>
                  </a:moveTo>
                  <a:lnTo>
                    <a:pt x="2766" y="0"/>
                  </a:lnTo>
                  <a:lnTo>
                    <a:pt x="2753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97" name="Freeform 1557"/>
            <p:cNvSpPr>
              <a:spLocks/>
            </p:cNvSpPr>
            <p:nvPr/>
          </p:nvSpPr>
          <p:spPr bwMode="auto">
            <a:xfrm>
              <a:off x="3903" y="3057"/>
              <a:ext cx="307" cy="1"/>
            </a:xfrm>
            <a:custGeom>
              <a:avLst/>
              <a:gdLst>
                <a:gd name="T0" fmla="*/ 0 w 2766"/>
                <a:gd name="T1" fmla="*/ 0 h 6"/>
                <a:gd name="T2" fmla="*/ 2766 w 2766"/>
                <a:gd name="T3" fmla="*/ 0 h 6"/>
                <a:gd name="T4" fmla="*/ 2753 w 2766"/>
                <a:gd name="T5" fmla="*/ 6 h 6"/>
                <a:gd name="T6" fmla="*/ 0 w 2766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66" h="6">
                  <a:moveTo>
                    <a:pt x="0" y="0"/>
                  </a:moveTo>
                  <a:lnTo>
                    <a:pt x="2766" y="0"/>
                  </a:lnTo>
                  <a:lnTo>
                    <a:pt x="2753" y="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98" name="Freeform 1558"/>
            <p:cNvSpPr>
              <a:spLocks/>
            </p:cNvSpPr>
            <p:nvPr/>
          </p:nvSpPr>
          <p:spPr bwMode="auto">
            <a:xfrm>
              <a:off x="4315" y="3057"/>
              <a:ext cx="85" cy="1"/>
            </a:xfrm>
            <a:custGeom>
              <a:avLst/>
              <a:gdLst>
                <a:gd name="T0" fmla="*/ 0 w 767"/>
                <a:gd name="T1" fmla="*/ 0 h 6"/>
                <a:gd name="T2" fmla="*/ 25 w 767"/>
                <a:gd name="T3" fmla="*/ 6 h 6"/>
                <a:gd name="T4" fmla="*/ 767 w 767"/>
                <a:gd name="T5" fmla="*/ 6 h 6"/>
                <a:gd name="T6" fmla="*/ 0 w 767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7" h="6">
                  <a:moveTo>
                    <a:pt x="0" y="0"/>
                  </a:moveTo>
                  <a:lnTo>
                    <a:pt x="25" y="6"/>
                  </a:lnTo>
                  <a:lnTo>
                    <a:pt x="767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99" name="Freeform 1559"/>
            <p:cNvSpPr>
              <a:spLocks/>
            </p:cNvSpPr>
            <p:nvPr/>
          </p:nvSpPr>
          <p:spPr bwMode="auto">
            <a:xfrm>
              <a:off x="4315" y="3057"/>
              <a:ext cx="85" cy="1"/>
            </a:xfrm>
            <a:custGeom>
              <a:avLst/>
              <a:gdLst>
                <a:gd name="T0" fmla="*/ 0 w 767"/>
                <a:gd name="T1" fmla="*/ 0 h 6"/>
                <a:gd name="T2" fmla="*/ 25 w 767"/>
                <a:gd name="T3" fmla="*/ 6 h 6"/>
                <a:gd name="T4" fmla="*/ 767 w 767"/>
                <a:gd name="T5" fmla="*/ 6 h 6"/>
                <a:gd name="T6" fmla="*/ 0 w 767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7" h="6">
                  <a:moveTo>
                    <a:pt x="0" y="0"/>
                  </a:moveTo>
                  <a:lnTo>
                    <a:pt x="25" y="6"/>
                  </a:lnTo>
                  <a:lnTo>
                    <a:pt x="767" y="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00" name="Freeform 1560"/>
            <p:cNvSpPr>
              <a:spLocks/>
            </p:cNvSpPr>
            <p:nvPr/>
          </p:nvSpPr>
          <p:spPr bwMode="auto">
            <a:xfrm>
              <a:off x="4315" y="3057"/>
              <a:ext cx="88" cy="1"/>
            </a:xfrm>
            <a:custGeom>
              <a:avLst/>
              <a:gdLst>
                <a:gd name="T0" fmla="*/ 0 w 798"/>
                <a:gd name="T1" fmla="*/ 0 h 6"/>
                <a:gd name="T2" fmla="*/ 798 w 798"/>
                <a:gd name="T3" fmla="*/ 0 h 6"/>
                <a:gd name="T4" fmla="*/ 767 w 798"/>
                <a:gd name="T5" fmla="*/ 6 h 6"/>
                <a:gd name="T6" fmla="*/ 0 w 798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8" h="6">
                  <a:moveTo>
                    <a:pt x="0" y="0"/>
                  </a:moveTo>
                  <a:lnTo>
                    <a:pt x="798" y="0"/>
                  </a:lnTo>
                  <a:lnTo>
                    <a:pt x="767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01" name="Freeform 1561"/>
            <p:cNvSpPr>
              <a:spLocks/>
            </p:cNvSpPr>
            <p:nvPr/>
          </p:nvSpPr>
          <p:spPr bwMode="auto">
            <a:xfrm>
              <a:off x="4315" y="3057"/>
              <a:ext cx="88" cy="1"/>
            </a:xfrm>
            <a:custGeom>
              <a:avLst/>
              <a:gdLst>
                <a:gd name="T0" fmla="*/ 0 w 798"/>
                <a:gd name="T1" fmla="*/ 0 h 6"/>
                <a:gd name="T2" fmla="*/ 798 w 798"/>
                <a:gd name="T3" fmla="*/ 0 h 6"/>
                <a:gd name="T4" fmla="*/ 767 w 798"/>
                <a:gd name="T5" fmla="*/ 6 h 6"/>
                <a:gd name="T6" fmla="*/ 0 w 798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8" h="6">
                  <a:moveTo>
                    <a:pt x="0" y="0"/>
                  </a:moveTo>
                  <a:lnTo>
                    <a:pt x="798" y="0"/>
                  </a:lnTo>
                  <a:lnTo>
                    <a:pt x="767" y="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02" name="Freeform 1562"/>
            <p:cNvSpPr>
              <a:spLocks/>
            </p:cNvSpPr>
            <p:nvPr/>
          </p:nvSpPr>
          <p:spPr bwMode="auto">
            <a:xfrm>
              <a:off x="4403" y="3057"/>
              <a:ext cx="133" cy="1"/>
            </a:xfrm>
            <a:custGeom>
              <a:avLst/>
              <a:gdLst>
                <a:gd name="T0" fmla="*/ 0 w 1198"/>
                <a:gd name="T1" fmla="*/ 0 h 6"/>
                <a:gd name="T2" fmla="*/ 13 w 1198"/>
                <a:gd name="T3" fmla="*/ 6 h 6"/>
                <a:gd name="T4" fmla="*/ 1198 w 1198"/>
                <a:gd name="T5" fmla="*/ 6 h 6"/>
                <a:gd name="T6" fmla="*/ 0 w 1198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8" h="6">
                  <a:moveTo>
                    <a:pt x="0" y="0"/>
                  </a:moveTo>
                  <a:lnTo>
                    <a:pt x="13" y="6"/>
                  </a:lnTo>
                  <a:lnTo>
                    <a:pt x="1198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03" name="Freeform 1563"/>
            <p:cNvSpPr>
              <a:spLocks/>
            </p:cNvSpPr>
            <p:nvPr/>
          </p:nvSpPr>
          <p:spPr bwMode="auto">
            <a:xfrm>
              <a:off x="4403" y="3057"/>
              <a:ext cx="133" cy="1"/>
            </a:xfrm>
            <a:custGeom>
              <a:avLst/>
              <a:gdLst>
                <a:gd name="T0" fmla="*/ 0 w 1198"/>
                <a:gd name="T1" fmla="*/ 0 h 6"/>
                <a:gd name="T2" fmla="*/ 13 w 1198"/>
                <a:gd name="T3" fmla="*/ 6 h 6"/>
                <a:gd name="T4" fmla="*/ 1198 w 1198"/>
                <a:gd name="T5" fmla="*/ 6 h 6"/>
                <a:gd name="T6" fmla="*/ 0 w 1198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8" h="6">
                  <a:moveTo>
                    <a:pt x="0" y="0"/>
                  </a:moveTo>
                  <a:lnTo>
                    <a:pt x="13" y="6"/>
                  </a:lnTo>
                  <a:lnTo>
                    <a:pt x="1198" y="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04" name="Freeform 1564"/>
            <p:cNvSpPr>
              <a:spLocks/>
            </p:cNvSpPr>
            <p:nvPr/>
          </p:nvSpPr>
          <p:spPr bwMode="auto">
            <a:xfrm>
              <a:off x="4403" y="3057"/>
              <a:ext cx="135" cy="1"/>
            </a:xfrm>
            <a:custGeom>
              <a:avLst/>
              <a:gdLst>
                <a:gd name="T0" fmla="*/ 0 w 1209"/>
                <a:gd name="T1" fmla="*/ 0 h 6"/>
                <a:gd name="T2" fmla="*/ 1209 w 1209"/>
                <a:gd name="T3" fmla="*/ 0 h 6"/>
                <a:gd name="T4" fmla="*/ 1198 w 1209"/>
                <a:gd name="T5" fmla="*/ 6 h 6"/>
                <a:gd name="T6" fmla="*/ 0 w 1209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09" h="6">
                  <a:moveTo>
                    <a:pt x="0" y="0"/>
                  </a:moveTo>
                  <a:lnTo>
                    <a:pt x="1209" y="0"/>
                  </a:lnTo>
                  <a:lnTo>
                    <a:pt x="1198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05" name="Freeform 1565"/>
            <p:cNvSpPr>
              <a:spLocks/>
            </p:cNvSpPr>
            <p:nvPr/>
          </p:nvSpPr>
          <p:spPr bwMode="auto">
            <a:xfrm>
              <a:off x="4403" y="3057"/>
              <a:ext cx="135" cy="1"/>
            </a:xfrm>
            <a:custGeom>
              <a:avLst/>
              <a:gdLst>
                <a:gd name="T0" fmla="*/ 0 w 1209"/>
                <a:gd name="T1" fmla="*/ 0 h 6"/>
                <a:gd name="T2" fmla="*/ 1209 w 1209"/>
                <a:gd name="T3" fmla="*/ 0 h 6"/>
                <a:gd name="T4" fmla="*/ 1198 w 1209"/>
                <a:gd name="T5" fmla="*/ 6 h 6"/>
                <a:gd name="T6" fmla="*/ 0 w 1209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09" h="6">
                  <a:moveTo>
                    <a:pt x="0" y="0"/>
                  </a:moveTo>
                  <a:lnTo>
                    <a:pt x="1209" y="0"/>
                  </a:lnTo>
                  <a:lnTo>
                    <a:pt x="1198" y="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06" name="Freeform 1566"/>
            <p:cNvSpPr>
              <a:spLocks/>
            </p:cNvSpPr>
            <p:nvPr/>
          </p:nvSpPr>
          <p:spPr bwMode="auto">
            <a:xfrm>
              <a:off x="3904" y="3058"/>
              <a:ext cx="300" cy="2"/>
            </a:xfrm>
            <a:custGeom>
              <a:avLst/>
              <a:gdLst>
                <a:gd name="T0" fmla="*/ 0 w 2700"/>
                <a:gd name="T1" fmla="*/ 0 h 17"/>
                <a:gd name="T2" fmla="*/ 24 w 2700"/>
                <a:gd name="T3" fmla="*/ 17 h 17"/>
                <a:gd name="T4" fmla="*/ 2700 w 2700"/>
                <a:gd name="T5" fmla="*/ 17 h 17"/>
                <a:gd name="T6" fmla="*/ 0 w 2700"/>
                <a:gd name="T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00" h="17">
                  <a:moveTo>
                    <a:pt x="0" y="0"/>
                  </a:moveTo>
                  <a:lnTo>
                    <a:pt x="24" y="17"/>
                  </a:lnTo>
                  <a:lnTo>
                    <a:pt x="2700" y="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07" name="Freeform 1567"/>
            <p:cNvSpPr>
              <a:spLocks/>
            </p:cNvSpPr>
            <p:nvPr/>
          </p:nvSpPr>
          <p:spPr bwMode="auto">
            <a:xfrm>
              <a:off x="3904" y="3058"/>
              <a:ext cx="300" cy="2"/>
            </a:xfrm>
            <a:custGeom>
              <a:avLst/>
              <a:gdLst>
                <a:gd name="T0" fmla="*/ 0 w 2700"/>
                <a:gd name="T1" fmla="*/ 0 h 17"/>
                <a:gd name="T2" fmla="*/ 24 w 2700"/>
                <a:gd name="T3" fmla="*/ 17 h 17"/>
                <a:gd name="T4" fmla="*/ 2700 w 2700"/>
                <a:gd name="T5" fmla="*/ 17 h 17"/>
                <a:gd name="T6" fmla="*/ 0 w 2700"/>
                <a:gd name="T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00" h="17">
                  <a:moveTo>
                    <a:pt x="0" y="0"/>
                  </a:moveTo>
                  <a:lnTo>
                    <a:pt x="24" y="17"/>
                  </a:lnTo>
                  <a:lnTo>
                    <a:pt x="2700" y="1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08" name="Freeform 1568"/>
            <p:cNvSpPr>
              <a:spLocks/>
            </p:cNvSpPr>
            <p:nvPr/>
          </p:nvSpPr>
          <p:spPr bwMode="auto">
            <a:xfrm>
              <a:off x="3904" y="3058"/>
              <a:ext cx="305" cy="2"/>
            </a:xfrm>
            <a:custGeom>
              <a:avLst/>
              <a:gdLst>
                <a:gd name="T0" fmla="*/ 0 w 2745"/>
                <a:gd name="T1" fmla="*/ 0 h 17"/>
                <a:gd name="T2" fmla="*/ 2745 w 2745"/>
                <a:gd name="T3" fmla="*/ 0 h 17"/>
                <a:gd name="T4" fmla="*/ 2700 w 2745"/>
                <a:gd name="T5" fmla="*/ 17 h 17"/>
                <a:gd name="T6" fmla="*/ 0 w 2745"/>
                <a:gd name="T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45" h="17">
                  <a:moveTo>
                    <a:pt x="0" y="0"/>
                  </a:moveTo>
                  <a:lnTo>
                    <a:pt x="2745" y="0"/>
                  </a:lnTo>
                  <a:lnTo>
                    <a:pt x="2700" y="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09" name="Freeform 1569"/>
            <p:cNvSpPr>
              <a:spLocks/>
            </p:cNvSpPr>
            <p:nvPr/>
          </p:nvSpPr>
          <p:spPr bwMode="auto">
            <a:xfrm>
              <a:off x="3904" y="3058"/>
              <a:ext cx="305" cy="2"/>
            </a:xfrm>
            <a:custGeom>
              <a:avLst/>
              <a:gdLst>
                <a:gd name="T0" fmla="*/ 0 w 2745"/>
                <a:gd name="T1" fmla="*/ 0 h 17"/>
                <a:gd name="T2" fmla="*/ 2745 w 2745"/>
                <a:gd name="T3" fmla="*/ 0 h 17"/>
                <a:gd name="T4" fmla="*/ 2700 w 2745"/>
                <a:gd name="T5" fmla="*/ 17 h 17"/>
                <a:gd name="T6" fmla="*/ 0 w 2745"/>
                <a:gd name="T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45" h="17">
                  <a:moveTo>
                    <a:pt x="0" y="0"/>
                  </a:moveTo>
                  <a:lnTo>
                    <a:pt x="2745" y="0"/>
                  </a:lnTo>
                  <a:lnTo>
                    <a:pt x="2700" y="1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10" name="Freeform 1570"/>
            <p:cNvSpPr>
              <a:spLocks/>
            </p:cNvSpPr>
            <p:nvPr/>
          </p:nvSpPr>
          <p:spPr bwMode="auto">
            <a:xfrm>
              <a:off x="4317" y="3058"/>
              <a:ext cx="74" cy="2"/>
            </a:xfrm>
            <a:custGeom>
              <a:avLst/>
              <a:gdLst>
                <a:gd name="T0" fmla="*/ 0 w 661"/>
                <a:gd name="T1" fmla="*/ 0 h 17"/>
                <a:gd name="T2" fmla="*/ 65 w 661"/>
                <a:gd name="T3" fmla="*/ 17 h 17"/>
                <a:gd name="T4" fmla="*/ 661 w 661"/>
                <a:gd name="T5" fmla="*/ 17 h 17"/>
                <a:gd name="T6" fmla="*/ 0 w 661"/>
                <a:gd name="T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1" h="17">
                  <a:moveTo>
                    <a:pt x="0" y="0"/>
                  </a:moveTo>
                  <a:lnTo>
                    <a:pt x="65" y="17"/>
                  </a:lnTo>
                  <a:lnTo>
                    <a:pt x="661" y="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11" name="Freeform 1571"/>
            <p:cNvSpPr>
              <a:spLocks/>
            </p:cNvSpPr>
            <p:nvPr/>
          </p:nvSpPr>
          <p:spPr bwMode="auto">
            <a:xfrm>
              <a:off x="4317" y="3058"/>
              <a:ext cx="74" cy="2"/>
            </a:xfrm>
            <a:custGeom>
              <a:avLst/>
              <a:gdLst>
                <a:gd name="T0" fmla="*/ 0 w 661"/>
                <a:gd name="T1" fmla="*/ 0 h 17"/>
                <a:gd name="T2" fmla="*/ 65 w 661"/>
                <a:gd name="T3" fmla="*/ 17 h 17"/>
                <a:gd name="T4" fmla="*/ 661 w 661"/>
                <a:gd name="T5" fmla="*/ 17 h 17"/>
                <a:gd name="T6" fmla="*/ 0 w 661"/>
                <a:gd name="T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1" h="17">
                  <a:moveTo>
                    <a:pt x="0" y="0"/>
                  </a:moveTo>
                  <a:lnTo>
                    <a:pt x="65" y="17"/>
                  </a:lnTo>
                  <a:lnTo>
                    <a:pt x="661" y="1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12" name="Freeform 1572"/>
            <p:cNvSpPr>
              <a:spLocks/>
            </p:cNvSpPr>
            <p:nvPr/>
          </p:nvSpPr>
          <p:spPr bwMode="auto">
            <a:xfrm>
              <a:off x="4317" y="3058"/>
              <a:ext cx="83" cy="2"/>
            </a:xfrm>
            <a:custGeom>
              <a:avLst/>
              <a:gdLst>
                <a:gd name="T0" fmla="*/ 0 w 742"/>
                <a:gd name="T1" fmla="*/ 0 h 17"/>
                <a:gd name="T2" fmla="*/ 742 w 742"/>
                <a:gd name="T3" fmla="*/ 0 h 17"/>
                <a:gd name="T4" fmla="*/ 661 w 742"/>
                <a:gd name="T5" fmla="*/ 17 h 17"/>
                <a:gd name="T6" fmla="*/ 0 w 742"/>
                <a:gd name="T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42" h="17">
                  <a:moveTo>
                    <a:pt x="0" y="0"/>
                  </a:moveTo>
                  <a:lnTo>
                    <a:pt x="742" y="0"/>
                  </a:lnTo>
                  <a:lnTo>
                    <a:pt x="661" y="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13" name="Freeform 1573"/>
            <p:cNvSpPr>
              <a:spLocks/>
            </p:cNvSpPr>
            <p:nvPr/>
          </p:nvSpPr>
          <p:spPr bwMode="auto">
            <a:xfrm>
              <a:off x="4317" y="3058"/>
              <a:ext cx="83" cy="2"/>
            </a:xfrm>
            <a:custGeom>
              <a:avLst/>
              <a:gdLst>
                <a:gd name="T0" fmla="*/ 0 w 742"/>
                <a:gd name="T1" fmla="*/ 0 h 17"/>
                <a:gd name="T2" fmla="*/ 742 w 742"/>
                <a:gd name="T3" fmla="*/ 0 h 17"/>
                <a:gd name="T4" fmla="*/ 661 w 742"/>
                <a:gd name="T5" fmla="*/ 17 h 17"/>
                <a:gd name="T6" fmla="*/ 0 w 742"/>
                <a:gd name="T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42" h="17">
                  <a:moveTo>
                    <a:pt x="0" y="0"/>
                  </a:moveTo>
                  <a:lnTo>
                    <a:pt x="742" y="0"/>
                  </a:lnTo>
                  <a:lnTo>
                    <a:pt x="661" y="1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14" name="Freeform 1574"/>
            <p:cNvSpPr>
              <a:spLocks/>
            </p:cNvSpPr>
            <p:nvPr/>
          </p:nvSpPr>
          <p:spPr bwMode="auto">
            <a:xfrm>
              <a:off x="4405" y="3058"/>
              <a:ext cx="129" cy="2"/>
            </a:xfrm>
            <a:custGeom>
              <a:avLst/>
              <a:gdLst>
                <a:gd name="T0" fmla="*/ 0 w 1159"/>
                <a:gd name="T1" fmla="*/ 0 h 17"/>
                <a:gd name="T2" fmla="*/ 32 w 1159"/>
                <a:gd name="T3" fmla="*/ 17 h 17"/>
                <a:gd name="T4" fmla="*/ 1159 w 1159"/>
                <a:gd name="T5" fmla="*/ 17 h 17"/>
                <a:gd name="T6" fmla="*/ 0 w 1159"/>
                <a:gd name="T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59" h="17">
                  <a:moveTo>
                    <a:pt x="0" y="0"/>
                  </a:moveTo>
                  <a:lnTo>
                    <a:pt x="32" y="17"/>
                  </a:lnTo>
                  <a:lnTo>
                    <a:pt x="1159" y="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15" name="Freeform 1575"/>
            <p:cNvSpPr>
              <a:spLocks/>
            </p:cNvSpPr>
            <p:nvPr/>
          </p:nvSpPr>
          <p:spPr bwMode="auto">
            <a:xfrm>
              <a:off x="4405" y="3058"/>
              <a:ext cx="129" cy="2"/>
            </a:xfrm>
            <a:custGeom>
              <a:avLst/>
              <a:gdLst>
                <a:gd name="T0" fmla="*/ 0 w 1159"/>
                <a:gd name="T1" fmla="*/ 0 h 17"/>
                <a:gd name="T2" fmla="*/ 32 w 1159"/>
                <a:gd name="T3" fmla="*/ 17 h 17"/>
                <a:gd name="T4" fmla="*/ 1159 w 1159"/>
                <a:gd name="T5" fmla="*/ 17 h 17"/>
                <a:gd name="T6" fmla="*/ 0 w 1159"/>
                <a:gd name="T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59" h="17">
                  <a:moveTo>
                    <a:pt x="0" y="0"/>
                  </a:moveTo>
                  <a:lnTo>
                    <a:pt x="32" y="17"/>
                  </a:lnTo>
                  <a:lnTo>
                    <a:pt x="1159" y="1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16" name="Freeform 1576"/>
            <p:cNvSpPr>
              <a:spLocks/>
            </p:cNvSpPr>
            <p:nvPr/>
          </p:nvSpPr>
          <p:spPr bwMode="auto">
            <a:xfrm>
              <a:off x="4405" y="3058"/>
              <a:ext cx="131" cy="2"/>
            </a:xfrm>
            <a:custGeom>
              <a:avLst/>
              <a:gdLst>
                <a:gd name="T0" fmla="*/ 0 w 1185"/>
                <a:gd name="T1" fmla="*/ 0 h 17"/>
                <a:gd name="T2" fmla="*/ 1185 w 1185"/>
                <a:gd name="T3" fmla="*/ 0 h 17"/>
                <a:gd name="T4" fmla="*/ 1159 w 1185"/>
                <a:gd name="T5" fmla="*/ 17 h 17"/>
                <a:gd name="T6" fmla="*/ 0 w 1185"/>
                <a:gd name="T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85" h="17">
                  <a:moveTo>
                    <a:pt x="0" y="0"/>
                  </a:moveTo>
                  <a:lnTo>
                    <a:pt x="1185" y="0"/>
                  </a:lnTo>
                  <a:lnTo>
                    <a:pt x="1159" y="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17" name="Freeform 1577"/>
            <p:cNvSpPr>
              <a:spLocks/>
            </p:cNvSpPr>
            <p:nvPr/>
          </p:nvSpPr>
          <p:spPr bwMode="auto">
            <a:xfrm>
              <a:off x="4405" y="3058"/>
              <a:ext cx="131" cy="2"/>
            </a:xfrm>
            <a:custGeom>
              <a:avLst/>
              <a:gdLst>
                <a:gd name="T0" fmla="*/ 0 w 1185"/>
                <a:gd name="T1" fmla="*/ 0 h 17"/>
                <a:gd name="T2" fmla="*/ 1185 w 1185"/>
                <a:gd name="T3" fmla="*/ 0 h 17"/>
                <a:gd name="T4" fmla="*/ 1159 w 1185"/>
                <a:gd name="T5" fmla="*/ 17 h 17"/>
                <a:gd name="T6" fmla="*/ 0 w 1185"/>
                <a:gd name="T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85" h="17">
                  <a:moveTo>
                    <a:pt x="0" y="0"/>
                  </a:moveTo>
                  <a:lnTo>
                    <a:pt x="1185" y="0"/>
                  </a:lnTo>
                  <a:lnTo>
                    <a:pt x="1159" y="1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18" name="Freeform 1578"/>
            <p:cNvSpPr>
              <a:spLocks/>
            </p:cNvSpPr>
            <p:nvPr/>
          </p:nvSpPr>
          <p:spPr bwMode="auto">
            <a:xfrm>
              <a:off x="3906" y="3060"/>
              <a:ext cx="298" cy="1"/>
            </a:xfrm>
            <a:custGeom>
              <a:avLst/>
              <a:gdLst>
                <a:gd name="T0" fmla="*/ 0 w 2676"/>
                <a:gd name="T1" fmla="*/ 0 w 2676"/>
                <a:gd name="T2" fmla="*/ 2676 w 2676"/>
                <a:gd name="T3" fmla="*/ 0 w 267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76">
                  <a:moveTo>
                    <a:pt x="0" y="0"/>
                  </a:moveTo>
                  <a:lnTo>
                    <a:pt x="0" y="0"/>
                  </a:lnTo>
                  <a:lnTo>
                    <a:pt x="26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19" name="Freeform 1579"/>
            <p:cNvSpPr>
              <a:spLocks/>
            </p:cNvSpPr>
            <p:nvPr/>
          </p:nvSpPr>
          <p:spPr bwMode="auto">
            <a:xfrm>
              <a:off x="3906" y="3060"/>
              <a:ext cx="298" cy="1"/>
            </a:xfrm>
            <a:custGeom>
              <a:avLst/>
              <a:gdLst>
                <a:gd name="T0" fmla="*/ 0 w 2676"/>
                <a:gd name="T1" fmla="*/ 0 w 2676"/>
                <a:gd name="T2" fmla="*/ 2676 w 2676"/>
                <a:gd name="T3" fmla="*/ 0 w 267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76">
                  <a:moveTo>
                    <a:pt x="0" y="0"/>
                  </a:moveTo>
                  <a:lnTo>
                    <a:pt x="0" y="0"/>
                  </a:lnTo>
                  <a:lnTo>
                    <a:pt x="267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20" name="Rectangle 1580"/>
            <p:cNvSpPr>
              <a:spLocks noChangeArrowheads="1"/>
            </p:cNvSpPr>
            <p:nvPr/>
          </p:nvSpPr>
          <p:spPr bwMode="auto">
            <a:xfrm>
              <a:off x="3906" y="3060"/>
              <a:ext cx="298" cy="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21" name="Rectangle 1581"/>
            <p:cNvSpPr>
              <a:spLocks noChangeArrowheads="1"/>
            </p:cNvSpPr>
            <p:nvPr/>
          </p:nvSpPr>
          <p:spPr bwMode="auto">
            <a:xfrm>
              <a:off x="3906" y="3060"/>
              <a:ext cx="298" cy="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22" name="Freeform 1582"/>
            <p:cNvSpPr>
              <a:spLocks/>
            </p:cNvSpPr>
            <p:nvPr/>
          </p:nvSpPr>
          <p:spPr bwMode="auto">
            <a:xfrm>
              <a:off x="4325" y="3060"/>
              <a:ext cx="66" cy="1"/>
            </a:xfrm>
            <a:custGeom>
              <a:avLst/>
              <a:gdLst>
                <a:gd name="T0" fmla="*/ 0 w 596"/>
                <a:gd name="T1" fmla="*/ 0 w 596"/>
                <a:gd name="T2" fmla="*/ 596 w 596"/>
                <a:gd name="T3" fmla="*/ 0 w 59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96">
                  <a:moveTo>
                    <a:pt x="0" y="0"/>
                  </a:moveTo>
                  <a:lnTo>
                    <a:pt x="0" y="0"/>
                  </a:lnTo>
                  <a:lnTo>
                    <a:pt x="59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23" name="Freeform 1583"/>
            <p:cNvSpPr>
              <a:spLocks/>
            </p:cNvSpPr>
            <p:nvPr/>
          </p:nvSpPr>
          <p:spPr bwMode="auto">
            <a:xfrm>
              <a:off x="4325" y="3060"/>
              <a:ext cx="66" cy="1"/>
            </a:xfrm>
            <a:custGeom>
              <a:avLst/>
              <a:gdLst>
                <a:gd name="T0" fmla="*/ 0 w 596"/>
                <a:gd name="T1" fmla="*/ 0 w 596"/>
                <a:gd name="T2" fmla="*/ 596 w 596"/>
                <a:gd name="T3" fmla="*/ 0 w 59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96">
                  <a:moveTo>
                    <a:pt x="0" y="0"/>
                  </a:moveTo>
                  <a:lnTo>
                    <a:pt x="0" y="0"/>
                  </a:lnTo>
                  <a:lnTo>
                    <a:pt x="59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24" name="Rectangle 1584"/>
            <p:cNvSpPr>
              <a:spLocks noChangeArrowheads="1"/>
            </p:cNvSpPr>
            <p:nvPr/>
          </p:nvSpPr>
          <p:spPr bwMode="auto">
            <a:xfrm>
              <a:off x="4325" y="3060"/>
              <a:ext cx="66" cy="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25" name="Rectangle 1585"/>
            <p:cNvSpPr>
              <a:spLocks noChangeArrowheads="1"/>
            </p:cNvSpPr>
            <p:nvPr/>
          </p:nvSpPr>
          <p:spPr bwMode="auto">
            <a:xfrm>
              <a:off x="4325" y="3060"/>
              <a:ext cx="66" cy="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26" name="Freeform 1586"/>
            <p:cNvSpPr>
              <a:spLocks/>
            </p:cNvSpPr>
            <p:nvPr/>
          </p:nvSpPr>
          <p:spPr bwMode="auto">
            <a:xfrm>
              <a:off x="4408" y="3060"/>
              <a:ext cx="126" cy="1"/>
            </a:xfrm>
            <a:custGeom>
              <a:avLst/>
              <a:gdLst>
                <a:gd name="T0" fmla="*/ 0 w 1127"/>
                <a:gd name="T1" fmla="*/ 0 w 1127"/>
                <a:gd name="T2" fmla="*/ 1127 w 1127"/>
                <a:gd name="T3" fmla="*/ 0 w 112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27">
                  <a:moveTo>
                    <a:pt x="0" y="0"/>
                  </a:moveTo>
                  <a:lnTo>
                    <a:pt x="0" y="0"/>
                  </a:lnTo>
                  <a:lnTo>
                    <a:pt x="11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27" name="Freeform 1587"/>
            <p:cNvSpPr>
              <a:spLocks/>
            </p:cNvSpPr>
            <p:nvPr/>
          </p:nvSpPr>
          <p:spPr bwMode="auto">
            <a:xfrm>
              <a:off x="4408" y="3060"/>
              <a:ext cx="126" cy="1"/>
            </a:xfrm>
            <a:custGeom>
              <a:avLst/>
              <a:gdLst>
                <a:gd name="T0" fmla="*/ 0 w 1127"/>
                <a:gd name="T1" fmla="*/ 0 w 1127"/>
                <a:gd name="T2" fmla="*/ 1127 w 1127"/>
                <a:gd name="T3" fmla="*/ 0 w 112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27">
                  <a:moveTo>
                    <a:pt x="0" y="0"/>
                  </a:moveTo>
                  <a:lnTo>
                    <a:pt x="0" y="0"/>
                  </a:lnTo>
                  <a:lnTo>
                    <a:pt x="112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28" name="Rectangle 1588"/>
            <p:cNvSpPr>
              <a:spLocks noChangeArrowheads="1"/>
            </p:cNvSpPr>
            <p:nvPr/>
          </p:nvSpPr>
          <p:spPr bwMode="auto">
            <a:xfrm>
              <a:off x="4408" y="3060"/>
              <a:ext cx="126" cy="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29" name="Rectangle 1589"/>
            <p:cNvSpPr>
              <a:spLocks noChangeArrowheads="1"/>
            </p:cNvSpPr>
            <p:nvPr/>
          </p:nvSpPr>
          <p:spPr bwMode="auto">
            <a:xfrm>
              <a:off x="4408" y="3060"/>
              <a:ext cx="126" cy="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30" name="Freeform 1590"/>
            <p:cNvSpPr>
              <a:spLocks/>
            </p:cNvSpPr>
            <p:nvPr/>
          </p:nvSpPr>
          <p:spPr bwMode="auto">
            <a:xfrm>
              <a:off x="3906" y="3060"/>
              <a:ext cx="294" cy="1"/>
            </a:xfrm>
            <a:custGeom>
              <a:avLst/>
              <a:gdLst>
                <a:gd name="T0" fmla="*/ 0 w 2642"/>
                <a:gd name="T1" fmla="*/ 0 h 13"/>
                <a:gd name="T2" fmla="*/ 19 w 2642"/>
                <a:gd name="T3" fmla="*/ 13 h 13"/>
                <a:gd name="T4" fmla="*/ 2642 w 2642"/>
                <a:gd name="T5" fmla="*/ 13 h 13"/>
                <a:gd name="T6" fmla="*/ 0 w 2642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42" h="13">
                  <a:moveTo>
                    <a:pt x="0" y="0"/>
                  </a:moveTo>
                  <a:lnTo>
                    <a:pt x="19" y="13"/>
                  </a:lnTo>
                  <a:lnTo>
                    <a:pt x="2642" y="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31" name="Freeform 1591"/>
            <p:cNvSpPr>
              <a:spLocks/>
            </p:cNvSpPr>
            <p:nvPr/>
          </p:nvSpPr>
          <p:spPr bwMode="auto">
            <a:xfrm>
              <a:off x="3906" y="3060"/>
              <a:ext cx="294" cy="1"/>
            </a:xfrm>
            <a:custGeom>
              <a:avLst/>
              <a:gdLst>
                <a:gd name="T0" fmla="*/ 0 w 2642"/>
                <a:gd name="T1" fmla="*/ 0 h 13"/>
                <a:gd name="T2" fmla="*/ 19 w 2642"/>
                <a:gd name="T3" fmla="*/ 13 h 13"/>
                <a:gd name="T4" fmla="*/ 2642 w 2642"/>
                <a:gd name="T5" fmla="*/ 13 h 13"/>
                <a:gd name="T6" fmla="*/ 0 w 2642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42" h="13">
                  <a:moveTo>
                    <a:pt x="0" y="0"/>
                  </a:moveTo>
                  <a:lnTo>
                    <a:pt x="19" y="13"/>
                  </a:lnTo>
                  <a:lnTo>
                    <a:pt x="2642" y="1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32" name="Freeform 1592"/>
            <p:cNvSpPr>
              <a:spLocks/>
            </p:cNvSpPr>
            <p:nvPr/>
          </p:nvSpPr>
          <p:spPr bwMode="auto">
            <a:xfrm>
              <a:off x="3906" y="3060"/>
              <a:ext cx="298" cy="1"/>
            </a:xfrm>
            <a:custGeom>
              <a:avLst/>
              <a:gdLst>
                <a:gd name="T0" fmla="*/ 0 w 2676"/>
                <a:gd name="T1" fmla="*/ 0 h 13"/>
                <a:gd name="T2" fmla="*/ 2676 w 2676"/>
                <a:gd name="T3" fmla="*/ 0 h 13"/>
                <a:gd name="T4" fmla="*/ 2642 w 2676"/>
                <a:gd name="T5" fmla="*/ 13 h 13"/>
                <a:gd name="T6" fmla="*/ 0 w 2676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76" h="13">
                  <a:moveTo>
                    <a:pt x="0" y="0"/>
                  </a:moveTo>
                  <a:lnTo>
                    <a:pt x="2676" y="0"/>
                  </a:lnTo>
                  <a:lnTo>
                    <a:pt x="2642" y="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33" name="Freeform 1593"/>
            <p:cNvSpPr>
              <a:spLocks/>
            </p:cNvSpPr>
            <p:nvPr/>
          </p:nvSpPr>
          <p:spPr bwMode="auto">
            <a:xfrm>
              <a:off x="3906" y="3060"/>
              <a:ext cx="298" cy="1"/>
            </a:xfrm>
            <a:custGeom>
              <a:avLst/>
              <a:gdLst>
                <a:gd name="T0" fmla="*/ 0 w 2676"/>
                <a:gd name="T1" fmla="*/ 0 h 13"/>
                <a:gd name="T2" fmla="*/ 2676 w 2676"/>
                <a:gd name="T3" fmla="*/ 0 h 13"/>
                <a:gd name="T4" fmla="*/ 2642 w 2676"/>
                <a:gd name="T5" fmla="*/ 13 h 13"/>
                <a:gd name="T6" fmla="*/ 0 w 2676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76" h="13">
                  <a:moveTo>
                    <a:pt x="0" y="0"/>
                  </a:moveTo>
                  <a:lnTo>
                    <a:pt x="2676" y="0"/>
                  </a:lnTo>
                  <a:lnTo>
                    <a:pt x="2642" y="1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34" name="Freeform 1594"/>
            <p:cNvSpPr>
              <a:spLocks/>
            </p:cNvSpPr>
            <p:nvPr/>
          </p:nvSpPr>
          <p:spPr bwMode="auto">
            <a:xfrm>
              <a:off x="4325" y="3060"/>
              <a:ext cx="59" cy="1"/>
            </a:xfrm>
            <a:custGeom>
              <a:avLst/>
              <a:gdLst>
                <a:gd name="T0" fmla="*/ 0 w 533"/>
                <a:gd name="T1" fmla="*/ 0 h 13"/>
                <a:gd name="T2" fmla="*/ 93 w 533"/>
                <a:gd name="T3" fmla="*/ 13 h 13"/>
                <a:gd name="T4" fmla="*/ 533 w 533"/>
                <a:gd name="T5" fmla="*/ 13 h 13"/>
                <a:gd name="T6" fmla="*/ 0 w 533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3" h="13">
                  <a:moveTo>
                    <a:pt x="0" y="0"/>
                  </a:moveTo>
                  <a:lnTo>
                    <a:pt x="93" y="13"/>
                  </a:lnTo>
                  <a:lnTo>
                    <a:pt x="533" y="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35" name="Freeform 1595"/>
            <p:cNvSpPr>
              <a:spLocks/>
            </p:cNvSpPr>
            <p:nvPr/>
          </p:nvSpPr>
          <p:spPr bwMode="auto">
            <a:xfrm>
              <a:off x="4325" y="3060"/>
              <a:ext cx="59" cy="1"/>
            </a:xfrm>
            <a:custGeom>
              <a:avLst/>
              <a:gdLst>
                <a:gd name="T0" fmla="*/ 0 w 533"/>
                <a:gd name="T1" fmla="*/ 0 h 13"/>
                <a:gd name="T2" fmla="*/ 93 w 533"/>
                <a:gd name="T3" fmla="*/ 13 h 13"/>
                <a:gd name="T4" fmla="*/ 533 w 533"/>
                <a:gd name="T5" fmla="*/ 13 h 13"/>
                <a:gd name="T6" fmla="*/ 0 w 533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3" h="13">
                  <a:moveTo>
                    <a:pt x="0" y="0"/>
                  </a:moveTo>
                  <a:lnTo>
                    <a:pt x="93" y="13"/>
                  </a:lnTo>
                  <a:lnTo>
                    <a:pt x="533" y="1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36" name="Freeform 1596"/>
            <p:cNvSpPr>
              <a:spLocks/>
            </p:cNvSpPr>
            <p:nvPr/>
          </p:nvSpPr>
          <p:spPr bwMode="auto">
            <a:xfrm>
              <a:off x="4325" y="3060"/>
              <a:ext cx="66" cy="1"/>
            </a:xfrm>
            <a:custGeom>
              <a:avLst/>
              <a:gdLst>
                <a:gd name="T0" fmla="*/ 0 w 596"/>
                <a:gd name="T1" fmla="*/ 0 h 13"/>
                <a:gd name="T2" fmla="*/ 596 w 596"/>
                <a:gd name="T3" fmla="*/ 0 h 13"/>
                <a:gd name="T4" fmla="*/ 533 w 596"/>
                <a:gd name="T5" fmla="*/ 13 h 13"/>
                <a:gd name="T6" fmla="*/ 0 w 596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6" h="13">
                  <a:moveTo>
                    <a:pt x="0" y="0"/>
                  </a:moveTo>
                  <a:lnTo>
                    <a:pt x="596" y="0"/>
                  </a:lnTo>
                  <a:lnTo>
                    <a:pt x="533" y="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37" name="Freeform 1597"/>
            <p:cNvSpPr>
              <a:spLocks/>
            </p:cNvSpPr>
            <p:nvPr/>
          </p:nvSpPr>
          <p:spPr bwMode="auto">
            <a:xfrm>
              <a:off x="4325" y="3060"/>
              <a:ext cx="66" cy="1"/>
            </a:xfrm>
            <a:custGeom>
              <a:avLst/>
              <a:gdLst>
                <a:gd name="T0" fmla="*/ 0 w 596"/>
                <a:gd name="T1" fmla="*/ 0 h 13"/>
                <a:gd name="T2" fmla="*/ 596 w 596"/>
                <a:gd name="T3" fmla="*/ 0 h 13"/>
                <a:gd name="T4" fmla="*/ 533 w 596"/>
                <a:gd name="T5" fmla="*/ 13 h 13"/>
                <a:gd name="T6" fmla="*/ 0 w 596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6" h="13">
                  <a:moveTo>
                    <a:pt x="0" y="0"/>
                  </a:moveTo>
                  <a:lnTo>
                    <a:pt x="596" y="0"/>
                  </a:lnTo>
                  <a:lnTo>
                    <a:pt x="533" y="1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38" name="Freeform 1598"/>
            <p:cNvSpPr>
              <a:spLocks/>
            </p:cNvSpPr>
            <p:nvPr/>
          </p:nvSpPr>
          <p:spPr bwMode="auto">
            <a:xfrm>
              <a:off x="4408" y="3060"/>
              <a:ext cx="122" cy="1"/>
            </a:xfrm>
            <a:custGeom>
              <a:avLst/>
              <a:gdLst>
                <a:gd name="T0" fmla="*/ 0 w 1097"/>
                <a:gd name="T1" fmla="*/ 0 h 13"/>
                <a:gd name="T2" fmla="*/ 26 w 1097"/>
                <a:gd name="T3" fmla="*/ 13 h 13"/>
                <a:gd name="T4" fmla="*/ 1097 w 1097"/>
                <a:gd name="T5" fmla="*/ 13 h 13"/>
                <a:gd name="T6" fmla="*/ 0 w 1097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7" h="13">
                  <a:moveTo>
                    <a:pt x="0" y="0"/>
                  </a:moveTo>
                  <a:lnTo>
                    <a:pt x="26" y="13"/>
                  </a:lnTo>
                  <a:lnTo>
                    <a:pt x="1097" y="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39" name="Freeform 1599"/>
            <p:cNvSpPr>
              <a:spLocks/>
            </p:cNvSpPr>
            <p:nvPr/>
          </p:nvSpPr>
          <p:spPr bwMode="auto">
            <a:xfrm>
              <a:off x="4408" y="3060"/>
              <a:ext cx="122" cy="1"/>
            </a:xfrm>
            <a:custGeom>
              <a:avLst/>
              <a:gdLst>
                <a:gd name="T0" fmla="*/ 0 w 1097"/>
                <a:gd name="T1" fmla="*/ 0 h 13"/>
                <a:gd name="T2" fmla="*/ 26 w 1097"/>
                <a:gd name="T3" fmla="*/ 13 h 13"/>
                <a:gd name="T4" fmla="*/ 1097 w 1097"/>
                <a:gd name="T5" fmla="*/ 13 h 13"/>
                <a:gd name="T6" fmla="*/ 0 w 1097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7" h="13">
                  <a:moveTo>
                    <a:pt x="0" y="0"/>
                  </a:moveTo>
                  <a:lnTo>
                    <a:pt x="26" y="13"/>
                  </a:lnTo>
                  <a:lnTo>
                    <a:pt x="1097" y="1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40" name="Freeform 1600"/>
            <p:cNvSpPr>
              <a:spLocks/>
            </p:cNvSpPr>
            <p:nvPr/>
          </p:nvSpPr>
          <p:spPr bwMode="auto">
            <a:xfrm>
              <a:off x="4408" y="3060"/>
              <a:ext cx="126" cy="1"/>
            </a:xfrm>
            <a:custGeom>
              <a:avLst/>
              <a:gdLst>
                <a:gd name="T0" fmla="*/ 0 w 1127"/>
                <a:gd name="T1" fmla="*/ 0 h 13"/>
                <a:gd name="T2" fmla="*/ 1127 w 1127"/>
                <a:gd name="T3" fmla="*/ 0 h 13"/>
                <a:gd name="T4" fmla="*/ 1097 w 1127"/>
                <a:gd name="T5" fmla="*/ 13 h 13"/>
                <a:gd name="T6" fmla="*/ 0 w 1127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13">
                  <a:moveTo>
                    <a:pt x="0" y="0"/>
                  </a:moveTo>
                  <a:lnTo>
                    <a:pt x="1127" y="0"/>
                  </a:lnTo>
                  <a:lnTo>
                    <a:pt x="1097" y="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41" name="Freeform 1601"/>
            <p:cNvSpPr>
              <a:spLocks/>
            </p:cNvSpPr>
            <p:nvPr/>
          </p:nvSpPr>
          <p:spPr bwMode="auto">
            <a:xfrm>
              <a:off x="4408" y="3060"/>
              <a:ext cx="126" cy="1"/>
            </a:xfrm>
            <a:custGeom>
              <a:avLst/>
              <a:gdLst>
                <a:gd name="T0" fmla="*/ 0 w 1127"/>
                <a:gd name="T1" fmla="*/ 0 h 13"/>
                <a:gd name="T2" fmla="*/ 1127 w 1127"/>
                <a:gd name="T3" fmla="*/ 0 h 13"/>
                <a:gd name="T4" fmla="*/ 1097 w 1127"/>
                <a:gd name="T5" fmla="*/ 13 h 13"/>
                <a:gd name="T6" fmla="*/ 0 w 1127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13">
                  <a:moveTo>
                    <a:pt x="0" y="0"/>
                  </a:moveTo>
                  <a:lnTo>
                    <a:pt x="1127" y="0"/>
                  </a:lnTo>
                  <a:lnTo>
                    <a:pt x="1097" y="1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42" name="Freeform 1602"/>
            <p:cNvSpPr>
              <a:spLocks/>
            </p:cNvSpPr>
            <p:nvPr/>
          </p:nvSpPr>
          <p:spPr bwMode="auto">
            <a:xfrm>
              <a:off x="3908" y="3061"/>
              <a:ext cx="288" cy="2"/>
            </a:xfrm>
            <a:custGeom>
              <a:avLst/>
              <a:gdLst>
                <a:gd name="T0" fmla="*/ 0 w 2591"/>
                <a:gd name="T1" fmla="*/ 0 h 11"/>
                <a:gd name="T2" fmla="*/ 16 w 2591"/>
                <a:gd name="T3" fmla="*/ 11 h 11"/>
                <a:gd name="T4" fmla="*/ 2591 w 2591"/>
                <a:gd name="T5" fmla="*/ 11 h 11"/>
                <a:gd name="T6" fmla="*/ 0 w 2591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1" h="11">
                  <a:moveTo>
                    <a:pt x="0" y="0"/>
                  </a:moveTo>
                  <a:lnTo>
                    <a:pt x="16" y="11"/>
                  </a:lnTo>
                  <a:lnTo>
                    <a:pt x="2591" y="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43" name="Freeform 1603"/>
            <p:cNvSpPr>
              <a:spLocks/>
            </p:cNvSpPr>
            <p:nvPr/>
          </p:nvSpPr>
          <p:spPr bwMode="auto">
            <a:xfrm>
              <a:off x="3908" y="3061"/>
              <a:ext cx="288" cy="2"/>
            </a:xfrm>
            <a:custGeom>
              <a:avLst/>
              <a:gdLst>
                <a:gd name="T0" fmla="*/ 0 w 2591"/>
                <a:gd name="T1" fmla="*/ 0 h 11"/>
                <a:gd name="T2" fmla="*/ 16 w 2591"/>
                <a:gd name="T3" fmla="*/ 11 h 11"/>
                <a:gd name="T4" fmla="*/ 2591 w 2591"/>
                <a:gd name="T5" fmla="*/ 11 h 11"/>
                <a:gd name="T6" fmla="*/ 0 w 2591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1" h="11">
                  <a:moveTo>
                    <a:pt x="0" y="0"/>
                  </a:moveTo>
                  <a:lnTo>
                    <a:pt x="16" y="11"/>
                  </a:lnTo>
                  <a:lnTo>
                    <a:pt x="2591" y="1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44" name="Freeform 1604"/>
            <p:cNvSpPr>
              <a:spLocks/>
            </p:cNvSpPr>
            <p:nvPr/>
          </p:nvSpPr>
          <p:spPr bwMode="auto">
            <a:xfrm>
              <a:off x="3908" y="3061"/>
              <a:ext cx="292" cy="2"/>
            </a:xfrm>
            <a:custGeom>
              <a:avLst/>
              <a:gdLst>
                <a:gd name="T0" fmla="*/ 0 w 2623"/>
                <a:gd name="T1" fmla="*/ 0 h 11"/>
                <a:gd name="T2" fmla="*/ 2623 w 2623"/>
                <a:gd name="T3" fmla="*/ 0 h 11"/>
                <a:gd name="T4" fmla="*/ 2591 w 2623"/>
                <a:gd name="T5" fmla="*/ 11 h 11"/>
                <a:gd name="T6" fmla="*/ 0 w 2623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23" h="11">
                  <a:moveTo>
                    <a:pt x="0" y="0"/>
                  </a:moveTo>
                  <a:lnTo>
                    <a:pt x="2623" y="0"/>
                  </a:lnTo>
                  <a:lnTo>
                    <a:pt x="2591" y="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45" name="Freeform 1605"/>
            <p:cNvSpPr>
              <a:spLocks/>
            </p:cNvSpPr>
            <p:nvPr/>
          </p:nvSpPr>
          <p:spPr bwMode="auto">
            <a:xfrm>
              <a:off x="3908" y="3061"/>
              <a:ext cx="292" cy="2"/>
            </a:xfrm>
            <a:custGeom>
              <a:avLst/>
              <a:gdLst>
                <a:gd name="T0" fmla="*/ 0 w 2623"/>
                <a:gd name="T1" fmla="*/ 0 h 11"/>
                <a:gd name="T2" fmla="*/ 2623 w 2623"/>
                <a:gd name="T3" fmla="*/ 0 h 11"/>
                <a:gd name="T4" fmla="*/ 2591 w 2623"/>
                <a:gd name="T5" fmla="*/ 11 h 11"/>
                <a:gd name="T6" fmla="*/ 0 w 2623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23" h="11">
                  <a:moveTo>
                    <a:pt x="0" y="0"/>
                  </a:moveTo>
                  <a:lnTo>
                    <a:pt x="2623" y="0"/>
                  </a:lnTo>
                  <a:lnTo>
                    <a:pt x="2591" y="1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46" name="Freeform 1606"/>
            <p:cNvSpPr>
              <a:spLocks/>
            </p:cNvSpPr>
            <p:nvPr/>
          </p:nvSpPr>
          <p:spPr bwMode="auto">
            <a:xfrm>
              <a:off x="4335" y="3061"/>
              <a:ext cx="34" cy="2"/>
            </a:xfrm>
            <a:custGeom>
              <a:avLst/>
              <a:gdLst>
                <a:gd name="T0" fmla="*/ 0 w 310"/>
                <a:gd name="T1" fmla="*/ 0 h 11"/>
                <a:gd name="T2" fmla="*/ 83 w 310"/>
                <a:gd name="T3" fmla="*/ 11 h 11"/>
                <a:gd name="T4" fmla="*/ 310 w 310"/>
                <a:gd name="T5" fmla="*/ 11 h 11"/>
                <a:gd name="T6" fmla="*/ 0 w 310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0" h="11">
                  <a:moveTo>
                    <a:pt x="0" y="0"/>
                  </a:moveTo>
                  <a:lnTo>
                    <a:pt x="83" y="11"/>
                  </a:lnTo>
                  <a:lnTo>
                    <a:pt x="310" y="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47" name="Freeform 1607"/>
            <p:cNvSpPr>
              <a:spLocks/>
            </p:cNvSpPr>
            <p:nvPr/>
          </p:nvSpPr>
          <p:spPr bwMode="auto">
            <a:xfrm>
              <a:off x="4335" y="3061"/>
              <a:ext cx="34" cy="2"/>
            </a:xfrm>
            <a:custGeom>
              <a:avLst/>
              <a:gdLst>
                <a:gd name="T0" fmla="*/ 0 w 310"/>
                <a:gd name="T1" fmla="*/ 0 h 11"/>
                <a:gd name="T2" fmla="*/ 83 w 310"/>
                <a:gd name="T3" fmla="*/ 11 h 11"/>
                <a:gd name="T4" fmla="*/ 310 w 310"/>
                <a:gd name="T5" fmla="*/ 11 h 11"/>
                <a:gd name="T6" fmla="*/ 0 w 310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0" h="11">
                  <a:moveTo>
                    <a:pt x="0" y="0"/>
                  </a:moveTo>
                  <a:lnTo>
                    <a:pt x="83" y="11"/>
                  </a:lnTo>
                  <a:lnTo>
                    <a:pt x="310" y="1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48" name="Freeform 1608"/>
            <p:cNvSpPr>
              <a:spLocks/>
            </p:cNvSpPr>
            <p:nvPr/>
          </p:nvSpPr>
          <p:spPr bwMode="auto">
            <a:xfrm>
              <a:off x="4335" y="3061"/>
              <a:ext cx="49" cy="2"/>
            </a:xfrm>
            <a:custGeom>
              <a:avLst/>
              <a:gdLst>
                <a:gd name="T0" fmla="*/ 0 w 440"/>
                <a:gd name="T1" fmla="*/ 0 h 11"/>
                <a:gd name="T2" fmla="*/ 440 w 440"/>
                <a:gd name="T3" fmla="*/ 0 h 11"/>
                <a:gd name="T4" fmla="*/ 310 w 440"/>
                <a:gd name="T5" fmla="*/ 11 h 11"/>
                <a:gd name="T6" fmla="*/ 0 w 440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0" h="11">
                  <a:moveTo>
                    <a:pt x="0" y="0"/>
                  </a:moveTo>
                  <a:lnTo>
                    <a:pt x="440" y="0"/>
                  </a:lnTo>
                  <a:lnTo>
                    <a:pt x="310" y="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49" name="Freeform 1609"/>
            <p:cNvSpPr>
              <a:spLocks/>
            </p:cNvSpPr>
            <p:nvPr/>
          </p:nvSpPr>
          <p:spPr bwMode="auto">
            <a:xfrm>
              <a:off x="4335" y="3061"/>
              <a:ext cx="49" cy="2"/>
            </a:xfrm>
            <a:custGeom>
              <a:avLst/>
              <a:gdLst>
                <a:gd name="T0" fmla="*/ 0 w 440"/>
                <a:gd name="T1" fmla="*/ 0 h 11"/>
                <a:gd name="T2" fmla="*/ 440 w 440"/>
                <a:gd name="T3" fmla="*/ 0 h 11"/>
                <a:gd name="T4" fmla="*/ 310 w 440"/>
                <a:gd name="T5" fmla="*/ 11 h 11"/>
                <a:gd name="T6" fmla="*/ 0 w 440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0" h="11">
                  <a:moveTo>
                    <a:pt x="0" y="0"/>
                  </a:moveTo>
                  <a:lnTo>
                    <a:pt x="440" y="0"/>
                  </a:lnTo>
                  <a:lnTo>
                    <a:pt x="310" y="1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50" name="Freeform 1610"/>
            <p:cNvSpPr>
              <a:spLocks/>
            </p:cNvSpPr>
            <p:nvPr/>
          </p:nvSpPr>
          <p:spPr bwMode="auto">
            <a:xfrm>
              <a:off x="4411" y="3061"/>
              <a:ext cx="117" cy="2"/>
            </a:xfrm>
            <a:custGeom>
              <a:avLst/>
              <a:gdLst>
                <a:gd name="T0" fmla="*/ 0 w 1047"/>
                <a:gd name="T1" fmla="*/ 0 h 11"/>
                <a:gd name="T2" fmla="*/ 23 w 1047"/>
                <a:gd name="T3" fmla="*/ 11 h 11"/>
                <a:gd name="T4" fmla="*/ 1047 w 1047"/>
                <a:gd name="T5" fmla="*/ 11 h 11"/>
                <a:gd name="T6" fmla="*/ 0 w 1047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47" h="11">
                  <a:moveTo>
                    <a:pt x="0" y="0"/>
                  </a:moveTo>
                  <a:lnTo>
                    <a:pt x="23" y="11"/>
                  </a:lnTo>
                  <a:lnTo>
                    <a:pt x="1047" y="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51" name="Freeform 1611"/>
            <p:cNvSpPr>
              <a:spLocks/>
            </p:cNvSpPr>
            <p:nvPr/>
          </p:nvSpPr>
          <p:spPr bwMode="auto">
            <a:xfrm>
              <a:off x="4411" y="3061"/>
              <a:ext cx="117" cy="2"/>
            </a:xfrm>
            <a:custGeom>
              <a:avLst/>
              <a:gdLst>
                <a:gd name="T0" fmla="*/ 0 w 1047"/>
                <a:gd name="T1" fmla="*/ 0 h 11"/>
                <a:gd name="T2" fmla="*/ 23 w 1047"/>
                <a:gd name="T3" fmla="*/ 11 h 11"/>
                <a:gd name="T4" fmla="*/ 1047 w 1047"/>
                <a:gd name="T5" fmla="*/ 11 h 11"/>
                <a:gd name="T6" fmla="*/ 0 w 1047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47" h="11">
                  <a:moveTo>
                    <a:pt x="0" y="0"/>
                  </a:moveTo>
                  <a:lnTo>
                    <a:pt x="23" y="11"/>
                  </a:lnTo>
                  <a:lnTo>
                    <a:pt x="1047" y="1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52" name="Freeform 1612"/>
            <p:cNvSpPr>
              <a:spLocks/>
            </p:cNvSpPr>
            <p:nvPr/>
          </p:nvSpPr>
          <p:spPr bwMode="auto">
            <a:xfrm>
              <a:off x="4411" y="3061"/>
              <a:ext cx="119" cy="2"/>
            </a:xfrm>
            <a:custGeom>
              <a:avLst/>
              <a:gdLst>
                <a:gd name="T0" fmla="*/ 0 w 1071"/>
                <a:gd name="T1" fmla="*/ 0 h 11"/>
                <a:gd name="T2" fmla="*/ 1071 w 1071"/>
                <a:gd name="T3" fmla="*/ 0 h 11"/>
                <a:gd name="T4" fmla="*/ 1047 w 1071"/>
                <a:gd name="T5" fmla="*/ 11 h 11"/>
                <a:gd name="T6" fmla="*/ 0 w 1071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1" h="11">
                  <a:moveTo>
                    <a:pt x="0" y="0"/>
                  </a:moveTo>
                  <a:lnTo>
                    <a:pt x="1071" y="0"/>
                  </a:lnTo>
                  <a:lnTo>
                    <a:pt x="1047" y="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53" name="Freeform 1613"/>
            <p:cNvSpPr>
              <a:spLocks/>
            </p:cNvSpPr>
            <p:nvPr/>
          </p:nvSpPr>
          <p:spPr bwMode="auto">
            <a:xfrm>
              <a:off x="4411" y="3061"/>
              <a:ext cx="119" cy="2"/>
            </a:xfrm>
            <a:custGeom>
              <a:avLst/>
              <a:gdLst>
                <a:gd name="T0" fmla="*/ 0 w 1071"/>
                <a:gd name="T1" fmla="*/ 0 h 11"/>
                <a:gd name="T2" fmla="*/ 1071 w 1071"/>
                <a:gd name="T3" fmla="*/ 0 h 11"/>
                <a:gd name="T4" fmla="*/ 1047 w 1071"/>
                <a:gd name="T5" fmla="*/ 11 h 11"/>
                <a:gd name="T6" fmla="*/ 0 w 1071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1" h="11">
                  <a:moveTo>
                    <a:pt x="0" y="0"/>
                  </a:moveTo>
                  <a:lnTo>
                    <a:pt x="1071" y="0"/>
                  </a:lnTo>
                  <a:lnTo>
                    <a:pt x="1047" y="1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54" name="Freeform 1614"/>
            <p:cNvSpPr>
              <a:spLocks/>
            </p:cNvSpPr>
            <p:nvPr/>
          </p:nvSpPr>
          <p:spPr bwMode="auto">
            <a:xfrm>
              <a:off x="3910" y="3063"/>
              <a:ext cx="285" cy="1"/>
            </a:xfrm>
            <a:custGeom>
              <a:avLst/>
              <a:gdLst>
                <a:gd name="T0" fmla="*/ 0 w 2563"/>
                <a:gd name="T1" fmla="*/ 0 h 5"/>
                <a:gd name="T2" fmla="*/ 6 w 2563"/>
                <a:gd name="T3" fmla="*/ 5 h 5"/>
                <a:gd name="T4" fmla="*/ 2563 w 2563"/>
                <a:gd name="T5" fmla="*/ 5 h 5"/>
                <a:gd name="T6" fmla="*/ 0 w 2563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63" h="5">
                  <a:moveTo>
                    <a:pt x="0" y="0"/>
                  </a:moveTo>
                  <a:lnTo>
                    <a:pt x="6" y="5"/>
                  </a:lnTo>
                  <a:lnTo>
                    <a:pt x="2563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55" name="Freeform 1615"/>
            <p:cNvSpPr>
              <a:spLocks/>
            </p:cNvSpPr>
            <p:nvPr/>
          </p:nvSpPr>
          <p:spPr bwMode="auto">
            <a:xfrm>
              <a:off x="3910" y="3063"/>
              <a:ext cx="285" cy="1"/>
            </a:xfrm>
            <a:custGeom>
              <a:avLst/>
              <a:gdLst>
                <a:gd name="T0" fmla="*/ 0 w 2563"/>
                <a:gd name="T1" fmla="*/ 0 h 5"/>
                <a:gd name="T2" fmla="*/ 6 w 2563"/>
                <a:gd name="T3" fmla="*/ 5 h 5"/>
                <a:gd name="T4" fmla="*/ 2563 w 2563"/>
                <a:gd name="T5" fmla="*/ 5 h 5"/>
                <a:gd name="T6" fmla="*/ 0 w 2563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63" h="5">
                  <a:moveTo>
                    <a:pt x="0" y="0"/>
                  </a:moveTo>
                  <a:lnTo>
                    <a:pt x="6" y="5"/>
                  </a:lnTo>
                  <a:lnTo>
                    <a:pt x="2563" y="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56" name="Freeform 1616"/>
            <p:cNvSpPr>
              <a:spLocks/>
            </p:cNvSpPr>
            <p:nvPr/>
          </p:nvSpPr>
          <p:spPr bwMode="auto">
            <a:xfrm>
              <a:off x="3910" y="3063"/>
              <a:ext cx="286" cy="1"/>
            </a:xfrm>
            <a:custGeom>
              <a:avLst/>
              <a:gdLst>
                <a:gd name="T0" fmla="*/ 0 w 2575"/>
                <a:gd name="T1" fmla="*/ 0 h 5"/>
                <a:gd name="T2" fmla="*/ 2575 w 2575"/>
                <a:gd name="T3" fmla="*/ 0 h 5"/>
                <a:gd name="T4" fmla="*/ 2563 w 2575"/>
                <a:gd name="T5" fmla="*/ 5 h 5"/>
                <a:gd name="T6" fmla="*/ 0 w 2575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75" h="5">
                  <a:moveTo>
                    <a:pt x="0" y="0"/>
                  </a:moveTo>
                  <a:lnTo>
                    <a:pt x="2575" y="0"/>
                  </a:lnTo>
                  <a:lnTo>
                    <a:pt x="2563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57" name="Freeform 1617"/>
            <p:cNvSpPr>
              <a:spLocks/>
            </p:cNvSpPr>
            <p:nvPr/>
          </p:nvSpPr>
          <p:spPr bwMode="auto">
            <a:xfrm>
              <a:off x="3910" y="3063"/>
              <a:ext cx="286" cy="1"/>
            </a:xfrm>
            <a:custGeom>
              <a:avLst/>
              <a:gdLst>
                <a:gd name="T0" fmla="*/ 0 w 2575"/>
                <a:gd name="T1" fmla="*/ 0 h 5"/>
                <a:gd name="T2" fmla="*/ 2575 w 2575"/>
                <a:gd name="T3" fmla="*/ 0 h 5"/>
                <a:gd name="T4" fmla="*/ 2563 w 2575"/>
                <a:gd name="T5" fmla="*/ 5 h 5"/>
                <a:gd name="T6" fmla="*/ 0 w 2575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75" h="5">
                  <a:moveTo>
                    <a:pt x="0" y="0"/>
                  </a:moveTo>
                  <a:lnTo>
                    <a:pt x="2575" y="0"/>
                  </a:lnTo>
                  <a:lnTo>
                    <a:pt x="2563" y="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58" name="Freeform 1618"/>
            <p:cNvSpPr>
              <a:spLocks/>
            </p:cNvSpPr>
            <p:nvPr/>
          </p:nvSpPr>
          <p:spPr bwMode="auto">
            <a:xfrm>
              <a:off x="4344" y="3063"/>
              <a:ext cx="25" cy="1"/>
            </a:xfrm>
            <a:custGeom>
              <a:avLst/>
              <a:gdLst>
                <a:gd name="T0" fmla="*/ 0 w 227"/>
                <a:gd name="T1" fmla="*/ 0 h 5"/>
                <a:gd name="T2" fmla="*/ 227 w 227"/>
                <a:gd name="T3" fmla="*/ 0 h 5"/>
                <a:gd name="T4" fmla="*/ 179 w 227"/>
                <a:gd name="T5" fmla="*/ 5 h 5"/>
                <a:gd name="T6" fmla="*/ 0 w 227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7" h="5">
                  <a:moveTo>
                    <a:pt x="0" y="0"/>
                  </a:moveTo>
                  <a:lnTo>
                    <a:pt x="227" y="0"/>
                  </a:lnTo>
                  <a:lnTo>
                    <a:pt x="179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59" name="Freeform 1619"/>
            <p:cNvSpPr>
              <a:spLocks/>
            </p:cNvSpPr>
            <p:nvPr/>
          </p:nvSpPr>
          <p:spPr bwMode="auto">
            <a:xfrm>
              <a:off x="4344" y="3063"/>
              <a:ext cx="25" cy="1"/>
            </a:xfrm>
            <a:custGeom>
              <a:avLst/>
              <a:gdLst>
                <a:gd name="T0" fmla="*/ 0 w 227"/>
                <a:gd name="T1" fmla="*/ 0 h 5"/>
                <a:gd name="T2" fmla="*/ 227 w 227"/>
                <a:gd name="T3" fmla="*/ 0 h 5"/>
                <a:gd name="T4" fmla="*/ 179 w 227"/>
                <a:gd name="T5" fmla="*/ 5 h 5"/>
                <a:gd name="T6" fmla="*/ 0 w 227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7" h="5">
                  <a:moveTo>
                    <a:pt x="0" y="0"/>
                  </a:moveTo>
                  <a:lnTo>
                    <a:pt x="227" y="0"/>
                  </a:lnTo>
                  <a:lnTo>
                    <a:pt x="179" y="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60" name="Freeform 1620"/>
            <p:cNvSpPr>
              <a:spLocks/>
            </p:cNvSpPr>
            <p:nvPr/>
          </p:nvSpPr>
          <p:spPr bwMode="auto">
            <a:xfrm>
              <a:off x="4414" y="3063"/>
              <a:ext cx="112" cy="1"/>
            </a:xfrm>
            <a:custGeom>
              <a:avLst/>
              <a:gdLst>
                <a:gd name="T0" fmla="*/ 0 w 1014"/>
                <a:gd name="T1" fmla="*/ 0 h 5"/>
                <a:gd name="T2" fmla="*/ 9 w 1014"/>
                <a:gd name="T3" fmla="*/ 5 h 5"/>
                <a:gd name="T4" fmla="*/ 1014 w 1014"/>
                <a:gd name="T5" fmla="*/ 5 h 5"/>
                <a:gd name="T6" fmla="*/ 0 w 1014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4" h="5">
                  <a:moveTo>
                    <a:pt x="0" y="0"/>
                  </a:moveTo>
                  <a:lnTo>
                    <a:pt x="9" y="5"/>
                  </a:lnTo>
                  <a:lnTo>
                    <a:pt x="1014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61" name="Freeform 1621"/>
            <p:cNvSpPr>
              <a:spLocks/>
            </p:cNvSpPr>
            <p:nvPr/>
          </p:nvSpPr>
          <p:spPr bwMode="auto">
            <a:xfrm>
              <a:off x="4414" y="3063"/>
              <a:ext cx="112" cy="1"/>
            </a:xfrm>
            <a:custGeom>
              <a:avLst/>
              <a:gdLst>
                <a:gd name="T0" fmla="*/ 0 w 1014"/>
                <a:gd name="T1" fmla="*/ 0 h 5"/>
                <a:gd name="T2" fmla="*/ 9 w 1014"/>
                <a:gd name="T3" fmla="*/ 5 h 5"/>
                <a:gd name="T4" fmla="*/ 1014 w 1014"/>
                <a:gd name="T5" fmla="*/ 5 h 5"/>
                <a:gd name="T6" fmla="*/ 0 w 1014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4" h="5">
                  <a:moveTo>
                    <a:pt x="0" y="0"/>
                  </a:moveTo>
                  <a:lnTo>
                    <a:pt x="9" y="5"/>
                  </a:lnTo>
                  <a:lnTo>
                    <a:pt x="1014" y="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62" name="Freeform 1622"/>
            <p:cNvSpPr>
              <a:spLocks/>
            </p:cNvSpPr>
            <p:nvPr/>
          </p:nvSpPr>
          <p:spPr bwMode="auto">
            <a:xfrm>
              <a:off x="4414" y="3063"/>
              <a:ext cx="114" cy="1"/>
            </a:xfrm>
            <a:custGeom>
              <a:avLst/>
              <a:gdLst>
                <a:gd name="T0" fmla="*/ 0 w 1024"/>
                <a:gd name="T1" fmla="*/ 0 h 5"/>
                <a:gd name="T2" fmla="*/ 1024 w 1024"/>
                <a:gd name="T3" fmla="*/ 0 h 5"/>
                <a:gd name="T4" fmla="*/ 1014 w 1024"/>
                <a:gd name="T5" fmla="*/ 5 h 5"/>
                <a:gd name="T6" fmla="*/ 0 w 1024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4" h="5">
                  <a:moveTo>
                    <a:pt x="0" y="0"/>
                  </a:moveTo>
                  <a:lnTo>
                    <a:pt x="1024" y="0"/>
                  </a:lnTo>
                  <a:lnTo>
                    <a:pt x="1014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63" name="Freeform 1623"/>
            <p:cNvSpPr>
              <a:spLocks/>
            </p:cNvSpPr>
            <p:nvPr/>
          </p:nvSpPr>
          <p:spPr bwMode="auto">
            <a:xfrm>
              <a:off x="4414" y="3063"/>
              <a:ext cx="114" cy="1"/>
            </a:xfrm>
            <a:custGeom>
              <a:avLst/>
              <a:gdLst>
                <a:gd name="T0" fmla="*/ 0 w 1024"/>
                <a:gd name="T1" fmla="*/ 0 h 5"/>
                <a:gd name="T2" fmla="*/ 1024 w 1024"/>
                <a:gd name="T3" fmla="*/ 0 h 5"/>
                <a:gd name="T4" fmla="*/ 1014 w 1024"/>
                <a:gd name="T5" fmla="*/ 5 h 5"/>
                <a:gd name="T6" fmla="*/ 0 w 1024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4" h="5">
                  <a:moveTo>
                    <a:pt x="0" y="0"/>
                  </a:moveTo>
                  <a:lnTo>
                    <a:pt x="1024" y="0"/>
                  </a:lnTo>
                  <a:lnTo>
                    <a:pt x="1014" y="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64" name="Freeform 1624"/>
            <p:cNvSpPr>
              <a:spLocks/>
            </p:cNvSpPr>
            <p:nvPr/>
          </p:nvSpPr>
          <p:spPr bwMode="auto">
            <a:xfrm>
              <a:off x="3911" y="3063"/>
              <a:ext cx="282" cy="1"/>
            </a:xfrm>
            <a:custGeom>
              <a:avLst/>
              <a:gdLst>
                <a:gd name="T0" fmla="*/ 0 w 2536"/>
                <a:gd name="T1" fmla="*/ 0 h 8"/>
                <a:gd name="T2" fmla="*/ 11 w 2536"/>
                <a:gd name="T3" fmla="*/ 8 h 8"/>
                <a:gd name="T4" fmla="*/ 2536 w 2536"/>
                <a:gd name="T5" fmla="*/ 8 h 8"/>
                <a:gd name="T6" fmla="*/ 0 w 2536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36" h="8">
                  <a:moveTo>
                    <a:pt x="0" y="0"/>
                  </a:moveTo>
                  <a:lnTo>
                    <a:pt x="11" y="8"/>
                  </a:lnTo>
                  <a:lnTo>
                    <a:pt x="2536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65" name="Freeform 1625"/>
            <p:cNvSpPr>
              <a:spLocks/>
            </p:cNvSpPr>
            <p:nvPr/>
          </p:nvSpPr>
          <p:spPr bwMode="auto">
            <a:xfrm>
              <a:off x="3911" y="3063"/>
              <a:ext cx="282" cy="1"/>
            </a:xfrm>
            <a:custGeom>
              <a:avLst/>
              <a:gdLst>
                <a:gd name="T0" fmla="*/ 0 w 2536"/>
                <a:gd name="T1" fmla="*/ 0 h 8"/>
                <a:gd name="T2" fmla="*/ 11 w 2536"/>
                <a:gd name="T3" fmla="*/ 8 h 8"/>
                <a:gd name="T4" fmla="*/ 2536 w 2536"/>
                <a:gd name="T5" fmla="*/ 8 h 8"/>
                <a:gd name="T6" fmla="*/ 0 w 2536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36" h="8">
                  <a:moveTo>
                    <a:pt x="0" y="0"/>
                  </a:moveTo>
                  <a:lnTo>
                    <a:pt x="11" y="8"/>
                  </a:lnTo>
                  <a:lnTo>
                    <a:pt x="2536" y="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66" name="Freeform 1626"/>
            <p:cNvSpPr>
              <a:spLocks/>
            </p:cNvSpPr>
            <p:nvPr/>
          </p:nvSpPr>
          <p:spPr bwMode="auto">
            <a:xfrm>
              <a:off x="3911" y="3063"/>
              <a:ext cx="284" cy="1"/>
            </a:xfrm>
            <a:custGeom>
              <a:avLst/>
              <a:gdLst>
                <a:gd name="T0" fmla="*/ 0 w 2557"/>
                <a:gd name="T1" fmla="*/ 0 h 8"/>
                <a:gd name="T2" fmla="*/ 2557 w 2557"/>
                <a:gd name="T3" fmla="*/ 0 h 8"/>
                <a:gd name="T4" fmla="*/ 2536 w 2557"/>
                <a:gd name="T5" fmla="*/ 8 h 8"/>
                <a:gd name="T6" fmla="*/ 0 w 2557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57" h="8">
                  <a:moveTo>
                    <a:pt x="0" y="0"/>
                  </a:moveTo>
                  <a:lnTo>
                    <a:pt x="2557" y="0"/>
                  </a:lnTo>
                  <a:lnTo>
                    <a:pt x="2536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67" name="Freeform 1627"/>
            <p:cNvSpPr>
              <a:spLocks/>
            </p:cNvSpPr>
            <p:nvPr/>
          </p:nvSpPr>
          <p:spPr bwMode="auto">
            <a:xfrm>
              <a:off x="3911" y="3063"/>
              <a:ext cx="284" cy="1"/>
            </a:xfrm>
            <a:custGeom>
              <a:avLst/>
              <a:gdLst>
                <a:gd name="T0" fmla="*/ 0 w 2557"/>
                <a:gd name="T1" fmla="*/ 0 h 8"/>
                <a:gd name="T2" fmla="*/ 2557 w 2557"/>
                <a:gd name="T3" fmla="*/ 0 h 8"/>
                <a:gd name="T4" fmla="*/ 2536 w 2557"/>
                <a:gd name="T5" fmla="*/ 8 h 8"/>
                <a:gd name="T6" fmla="*/ 0 w 2557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57" h="8">
                  <a:moveTo>
                    <a:pt x="0" y="0"/>
                  </a:moveTo>
                  <a:lnTo>
                    <a:pt x="2557" y="0"/>
                  </a:lnTo>
                  <a:lnTo>
                    <a:pt x="2536" y="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68" name="Freeform 1628"/>
            <p:cNvSpPr>
              <a:spLocks/>
            </p:cNvSpPr>
            <p:nvPr/>
          </p:nvSpPr>
          <p:spPr bwMode="auto">
            <a:xfrm>
              <a:off x="4415" y="3063"/>
              <a:ext cx="109" cy="1"/>
            </a:xfrm>
            <a:custGeom>
              <a:avLst/>
              <a:gdLst>
                <a:gd name="T0" fmla="*/ 0 w 987"/>
                <a:gd name="T1" fmla="*/ 0 h 8"/>
                <a:gd name="T2" fmla="*/ 16 w 987"/>
                <a:gd name="T3" fmla="*/ 8 h 8"/>
                <a:gd name="T4" fmla="*/ 987 w 987"/>
                <a:gd name="T5" fmla="*/ 8 h 8"/>
                <a:gd name="T6" fmla="*/ 0 w 987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7" h="8">
                  <a:moveTo>
                    <a:pt x="0" y="0"/>
                  </a:moveTo>
                  <a:lnTo>
                    <a:pt x="16" y="8"/>
                  </a:lnTo>
                  <a:lnTo>
                    <a:pt x="987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69" name="Freeform 1629"/>
            <p:cNvSpPr>
              <a:spLocks/>
            </p:cNvSpPr>
            <p:nvPr/>
          </p:nvSpPr>
          <p:spPr bwMode="auto">
            <a:xfrm>
              <a:off x="4415" y="3063"/>
              <a:ext cx="109" cy="1"/>
            </a:xfrm>
            <a:custGeom>
              <a:avLst/>
              <a:gdLst>
                <a:gd name="T0" fmla="*/ 0 w 987"/>
                <a:gd name="T1" fmla="*/ 0 h 8"/>
                <a:gd name="T2" fmla="*/ 16 w 987"/>
                <a:gd name="T3" fmla="*/ 8 h 8"/>
                <a:gd name="T4" fmla="*/ 987 w 987"/>
                <a:gd name="T5" fmla="*/ 8 h 8"/>
                <a:gd name="T6" fmla="*/ 0 w 987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7" h="8">
                  <a:moveTo>
                    <a:pt x="0" y="0"/>
                  </a:moveTo>
                  <a:lnTo>
                    <a:pt x="16" y="8"/>
                  </a:lnTo>
                  <a:lnTo>
                    <a:pt x="987" y="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70" name="Freeform 1630"/>
            <p:cNvSpPr>
              <a:spLocks/>
            </p:cNvSpPr>
            <p:nvPr/>
          </p:nvSpPr>
          <p:spPr bwMode="auto">
            <a:xfrm>
              <a:off x="4415" y="3063"/>
              <a:ext cx="111" cy="1"/>
            </a:xfrm>
            <a:custGeom>
              <a:avLst/>
              <a:gdLst>
                <a:gd name="T0" fmla="*/ 0 w 1005"/>
                <a:gd name="T1" fmla="*/ 0 h 8"/>
                <a:gd name="T2" fmla="*/ 1005 w 1005"/>
                <a:gd name="T3" fmla="*/ 0 h 8"/>
                <a:gd name="T4" fmla="*/ 987 w 1005"/>
                <a:gd name="T5" fmla="*/ 8 h 8"/>
                <a:gd name="T6" fmla="*/ 0 w 1005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5" h="8">
                  <a:moveTo>
                    <a:pt x="0" y="0"/>
                  </a:moveTo>
                  <a:lnTo>
                    <a:pt x="1005" y="0"/>
                  </a:lnTo>
                  <a:lnTo>
                    <a:pt x="987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71" name="Freeform 1631"/>
            <p:cNvSpPr>
              <a:spLocks/>
            </p:cNvSpPr>
            <p:nvPr/>
          </p:nvSpPr>
          <p:spPr bwMode="auto">
            <a:xfrm>
              <a:off x="4415" y="3063"/>
              <a:ext cx="111" cy="1"/>
            </a:xfrm>
            <a:custGeom>
              <a:avLst/>
              <a:gdLst>
                <a:gd name="T0" fmla="*/ 0 w 1005"/>
                <a:gd name="T1" fmla="*/ 0 h 8"/>
                <a:gd name="T2" fmla="*/ 1005 w 1005"/>
                <a:gd name="T3" fmla="*/ 0 h 8"/>
                <a:gd name="T4" fmla="*/ 987 w 1005"/>
                <a:gd name="T5" fmla="*/ 8 h 8"/>
                <a:gd name="T6" fmla="*/ 0 w 1005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5" h="8">
                  <a:moveTo>
                    <a:pt x="0" y="0"/>
                  </a:moveTo>
                  <a:lnTo>
                    <a:pt x="1005" y="0"/>
                  </a:lnTo>
                  <a:lnTo>
                    <a:pt x="987" y="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72" name="Freeform 1632"/>
            <p:cNvSpPr>
              <a:spLocks/>
            </p:cNvSpPr>
            <p:nvPr/>
          </p:nvSpPr>
          <p:spPr bwMode="auto">
            <a:xfrm>
              <a:off x="3912" y="3064"/>
              <a:ext cx="280" cy="1"/>
            </a:xfrm>
            <a:custGeom>
              <a:avLst/>
              <a:gdLst>
                <a:gd name="T0" fmla="*/ 0 w 2517"/>
                <a:gd name="T1" fmla="*/ 0 h 2"/>
                <a:gd name="T2" fmla="*/ 5 w 2517"/>
                <a:gd name="T3" fmla="*/ 2 h 2"/>
                <a:gd name="T4" fmla="*/ 2517 w 2517"/>
                <a:gd name="T5" fmla="*/ 2 h 2"/>
                <a:gd name="T6" fmla="*/ 0 w 2517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17" h="2">
                  <a:moveTo>
                    <a:pt x="0" y="0"/>
                  </a:moveTo>
                  <a:lnTo>
                    <a:pt x="5" y="2"/>
                  </a:lnTo>
                  <a:lnTo>
                    <a:pt x="2517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73" name="Freeform 1633"/>
            <p:cNvSpPr>
              <a:spLocks/>
            </p:cNvSpPr>
            <p:nvPr/>
          </p:nvSpPr>
          <p:spPr bwMode="auto">
            <a:xfrm>
              <a:off x="3912" y="3064"/>
              <a:ext cx="280" cy="1"/>
            </a:xfrm>
            <a:custGeom>
              <a:avLst/>
              <a:gdLst>
                <a:gd name="T0" fmla="*/ 0 w 2517"/>
                <a:gd name="T1" fmla="*/ 0 h 2"/>
                <a:gd name="T2" fmla="*/ 5 w 2517"/>
                <a:gd name="T3" fmla="*/ 2 h 2"/>
                <a:gd name="T4" fmla="*/ 2517 w 2517"/>
                <a:gd name="T5" fmla="*/ 2 h 2"/>
                <a:gd name="T6" fmla="*/ 0 w 2517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17" h="2">
                  <a:moveTo>
                    <a:pt x="0" y="0"/>
                  </a:moveTo>
                  <a:lnTo>
                    <a:pt x="5" y="2"/>
                  </a:lnTo>
                  <a:lnTo>
                    <a:pt x="2517" y="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74" name="Freeform 1634"/>
            <p:cNvSpPr>
              <a:spLocks/>
            </p:cNvSpPr>
            <p:nvPr/>
          </p:nvSpPr>
          <p:spPr bwMode="auto">
            <a:xfrm>
              <a:off x="3912" y="3064"/>
              <a:ext cx="281" cy="1"/>
            </a:xfrm>
            <a:custGeom>
              <a:avLst/>
              <a:gdLst>
                <a:gd name="T0" fmla="*/ 0 w 2525"/>
                <a:gd name="T1" fmla="*/ 0 h 2"/>
                <a:gd name="T2" fmla="*/ 2525 w 2525"/>
                <a:gd name="T3" fmla="*/ 0 h 2"/>
                <a:gd name="T4" fmla="*/ 2517 w 2525"/>
                <a:gd name="T5" fmla="*/ 2 h 2"/>
                <a:gd name="T6" fmla="*/ 0 w 2525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25" h="2">
                  <a:moveTo>
                    <a:pt x="0" y="0"/>
                  </a:moveTo>
                  <a:lnTo>
                    <a:pt x="2525" y="0"/>
                  </a:lnTo>
                  <a:lnTo>
                    <a:pt x="2517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75" name="Freeform 1635"/>
            <p:cNvSpPr>
              <a:spLocks/>
            </p:cNvSpPr>
            <p:nvPr/>
          </p:nvSpPr>
          <p:spPr bwMode="auto">
            <a:xfrm>
              <a:off x="3912" y="3064"/>
              <a:ext cx="281" cy="1"/>
            </a:xfrm>
            <a:custGeom>
              <a:avLst/>
              <a:gdLst>
                <a:gd name="T0" fmla="*/ 0 w 2525"/>
                <a:gd name="T1" fmla="*/ 0 h 2"/>
                <a:gd name="T2" fmla="*/ 2525 w 2525"/>
                <a:gd name="T3" fmla="*/ 0 h 2"/>
                <a:gd name="T4" fmla="*/ 2517 w 2525"/>
                <a:gd name="T5" fmla="*/ 2 h 2"/>
                <a:gd name="T6" fmla="*/ 0 w 2525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25" h="2">
                  <a:moveTo>
                    <a:pt x="0" y="0"/>
                  </a:moveTo>
                  <a:lnTo>
                    <a:pt x="2525" y="0"/>
                  </a:lnTo>
                  <a:lnTo>
                    <a:pt x="2517" y="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76" name="Freeform 1636"/>
            <p:cNvSpPr>
              <a:spLocks/>
            </p:cNvSpPr>
            <p:nvPr/>
          </p:nvSpPr>
          <p:spPr bwMode="auto">
            <a:xfrm>
              <a:off x="4417" y="3064"/>
              <a:ext cx="107" cy="1"/>
            </a:xfrm>
            <a:custGeom>
              <a:avLst/>
              <a:gdLst>
                <a:gd name="T0" fmla="*/ 0 w 965"/>
                <a:gd name="T1" fmla="*/ 0 h 2"/>
                <a:gd name="T2" fmla="*/ 6 w 965"/>
                <a:gd name="T3" fmla="*/ 2 h 2"/>
                <a:gd name="T4" fmla="*/ 965 w 965"/>
                <a:gd name="T5" fmla="*/ 2 h 2"/>
                <a:gd name="T6" fmla="*/ 0 w 965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65" h="2">
                  <a:moveTo>
                    <a:pt x="0" y="0"/>
                  </a:moveTo>
                  <a:lnTo>
                    <a:pt x="6" y="2"/>
                  </a:lnTo>
                  <a:lnTo>
                    <a:pt x="965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77" name="Freeform 1637"/>
            <p:cNvSpPr>
              <a:spLocks/>
            </p:cNvSpPr>
            <p:nvPr/>
          </p:nvSpPr>
          <p:spPr bwMode="auto">
            <a:xfrm>
              <a:off x="4417" y="3064"/>
              <a:ext cx="107" cy="1"/>
            </a:xfrm>
            <a:custGeom>
              <a:avLst/>
              <a:gdLst>
                <a:gd name="T0" fmla="*/ 0 w 965"/>
                <a:gd name="T1" fmla="*/ 0 h 2"/>
                <a:gd name="T2" fmla="*/ 6 w 965"/>
                <a:gd name="T3" fmla="*/ 2 h 2"/>
                <a:gd name="T4" fmla="*/ 965 w 965"/>
                <a:gd name="T5" fmla="*/ 2 h 2"/>
                <a:gd name="T6" fmla="*/ 0 w 965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65" h="2">
                  <a:moveTo>
                    <a:pt x="0" y="0"/>
                  </a:moveTo>
                  <a:lnTo>
                    <a:pt x="6" y="2"/>
                  </a:lnTo>
                  <a:lnTo>
                    <a:pt x="965" y="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78" name="Freeform 1638"/>
            <p:cNvSpPr>
              <a:spLocks/>
            </p:cNvSpPr>
            <p:nvPr/>
          </p:nvSpPr>
          <p:spPr bwMode="auto">
            <a:xfrm>
              <a:off x="4417" y="3064"/>
              <a:ext cx="107" cy="1"/>
            </a:xfrm>
            <a:custGeom>
              <a:avLst/>
              <a:gdLst>
                <a:gd name="T0" fmla="*/ 0 w 971"/>
                <a:gd name="T1" fmla="*/ 0 h 2"/>
                <a:gd name="T2" fmla="*/ 971 w 971"/>
                <a:gd name="T3" fmla="*/ 0 h 2"/>
                <a:gd name="T4" fmla="*/ 965 w 971"/>
                <a:gd name="T5" fmla="*/ 2 h 2"/>
                <a:gd name="T6" fmla="*/ 0 w 97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71" h="2">
                  <a:moveTo>
                    <a:pt x="0" y="0"/>
                  </a:moveTo>
                  <a:lnTo>
                    <a:pt x="971" y="0"/>
                  </a:lnTo>
                  <a:lnTo>
                    <a:pt x="965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79" name="Freeform 1639"/>
            <p:cNvSpPr>
              <a:spLocks/>
            </p:cNvSpPr>
            <p:nvPr/>
          </p:nvSpPr>
          <p:spPr bwMode="auto">
            <a:xfrm>
              <a:off x="4417" y="3064"/>
              <a:ext cx="107" cy="1"/>
            </a:xfrm>
            <a:custGeom>
              <a:avLst/>
              <a:gdLst>
                <a:gd name="T0" fmla="*/ 0 w 971"/>
                <a:gd name="T1" fmla="*/ 0 h 2"/>
                <a:gd name="T2" fmla="*/ 971 w 971"/>
                <a:gd name="T3" fmla="*/ 0 h 2"/>
                <a:gd name="T4" fmla="*/ 965 w 971"/>
                <a:gd name="T5" fmla="*/ 2 h 2"/>
                <a:gd name="T6" fmla="*/ 0 w 97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71" h="2">
                  <a:moveTo>
                    <a:pt x="0" y="0"/>
                  </a:moveTo>
                  <a:lnTo>
                    <a:pt x="971" y="0"/>
                  </a:lnTo>
                  <a:lnTo>
                    <a:pt x="965" y="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80" name="Freeform 1640"/>
            <p:cNvSpPr>
              <a:spLocks/>
            </p:cNvSpPr>
            <p:nvPr/>
          </p:nvSpPr>
          <p:spPr bwMode="auto">
            <a:xfrm>
              <a:off x="3913" y="3064"/>
              <a:ext cx="276" cy="1"/>
            </a:xfrm>
            <a:custGeom>
              <a:avLst/>
              <a:gdLst>
                <a:gd name="T0" fmla="*/ 0 w 2487"/>
                <a:gd name="T1" fmla="*/ 0 h 7"/>
                <a:gd name="T2" fmla="*/ 10 w 2487"/>
                <a:gd name="T3" fmla="*/ 7 h 7"/>
                <a:gd name="T4" fmla="*/ 2487 w 2487"/>
                <a:gd name="T5" fmla="*/ 7 h 7"/>
                <a:gd name="T6" fmla="*/ 0 w 2487"/>
                <a:gd name="T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87" h="7">
                  <a:moveTo>
                    <a:pt x="0" y="0"/>
                  </a:moveTo>
                  <a:lnTo>
                    <a:pt x="10" y="7"/>
                  </a:lnTo>
                  <a:lnTo>
                    <a:pt x="2487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81" name="Freeform 1641"/>
            <p:cNvSpPr>
              <a:spLocks/>
            </p:cNvSpPr>
            <p:nvPr/>
          </p:nvSpPr>
          <p:spPr bwMode="auto">
            <a:xfrm>
              <a:off x="3913" y="3064"/>
              <a:ext cx="276" cy="1"/>
            </a:xfrm>
            <a:custGeom>
              <a:avLst/>
              <a:gdLst>
                <a:gd name="T0" fmla="*/ 0 w 2487"/>
                <a:gd name="T1" fmla="*/ 0 h 7"/>
                <a:gd name="T2" fmla="*/ 10 w 2487"/>
                <a:gd name="T3" fmla="*/ 7 h 7"/>
                <a:gd name="T4" fmla="*/ 2487 w 2487"/>
                <a:gd name="T5" fmla="*/ 7 h 7"/>
                <a:gd name="T6" fmla="*/ 0 w 2487"/>
                <a:gd name="T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87" h="7">
                  <a:moveTo>
                    <a:pt x="0" y="0"/>
                  </a:moveTo>
                  <a:lnTo>
                    <a:pt x="10" y="7"/>
                  </a:lnTo>
                  <a:lnTo>
                    <a:pt x="2487" y="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82" name="Freeform 1642"/>
            <p:cNvSpPr>
              <a:spLocks/>
            </p:cNvSpPr>
            <p:nvPr/>
          </p:nvSpPr>
          <p:spPr bwMode="auto">
            <a:xfrm>
              <a:off x="3913" y="3064"/>
              <a:ext cx="279" cy="1"/>
            </a:xfrm>
            <a:custGeom>
              <a:avLst/>
              <a:gdLst>
                <a:gd name="T0" fmla="*/ 0 w 2512"/>
                <a:gd name="T1" fmla="*/ 0 h 7"/>
                <a:gd name="T2" fmla="*/ 2512 w 2512"/>
                <a:gd name="T3" fmla="*/ 0 h 7"/>
                <a:gd name="T4" fmla="*/ 2487 w 2512"/>
                <a:gd name="T5" fmla="*/ 7 h 7"/>
                <a:gd name="T6" fmla="*/ 0 w 2512"/>
                <a:gd name="T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12" h="7">
                  <a:moveTo>
                    <a:pt x="0" y="0"/>
                  </a:moveTo>
                  <a:lnTo>
                    <a:pt x="2512" y="0"/>
                  </a:lnTo>
                  <a:lnTo>
                    <a:pt x="2487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83" name="Freeform 1643"/>
            <p:cNvSpPr>
              <a:spLocks/>
            </p:cNvSpPr>
            <p:nvPr/>
          </p:nvSpPr>
          <p:spPr bwMode="auto">
            <a:xfrm>
              <a:off x="3913" y="3064"/>
              <a:ext cx="279" cy="1"/>
            </a:xfrm>
            <a:custGeom>
              <a:avLst/>
              <a:gdLst>
                <a:gd name="T0" fmla="*/ 0 w 2512"/>
                <a:gd name="T1" fmla="*/ 0 h 7"/>
                <a:gd name="T2" fmla="*/ 2512 w 2512"/>
                <a:gd name="T3" fmla="*/ 0 h 7"/>
                <a:gd name="T4" fmla="*/ 2487 w 2512"/>
                <a:gd name="T5" fmla="*/ 7 h 7"/>
                <a:gd name="T6" fmla="*/ 0 w 2512"/>
                <a:gd name="T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12" h="7">
                  <a:moveTo>
                    <a:pt x="0" y="0"/>
                  </a:moveTo>
                  <a:lnTo>
                    <a:pt x="2512" y="0"/>
                  </a:lnTo>
                  <a:lnTo>
                    <a:pt x="2487" y="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84" name="Freeform 1644"/>
            <p:cNvSpPr>
              <a:spLocks/>
            </p:cNvSpPr>
            <p:nvPr/>
          </p:nvSpPr>
          <p:spPr bwMode="auto">
            <a:xfrm>
              <a:off x="4417" y="3064"/>
              <a:ext cx="105" cy="1"/>
            </a:xfrm>
            <a:custGeom>
              <a:avLst/>
              <a:gdLst>
                <a:gd name="T0" fmla="*/ 0 w 947"/>
                <a:gd name="T1" fmla="*/ 0 h 7"/>
                <a:gd name="T2" fmla="*/ 11 w 947"/>
                <a:gd name="T3" fmla="*/ 7 h 7"/>
                <a:gd name="T4" fmla="*/ 947 w 947"/>
                <a:gd name="T5" fmla="*/ 7 h 7"/>
                <a:gd name="T6" fmla="*/ 0 w 947"/>
                <a:gd name="T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7" h="7">
                  <a:moveTo>
                    <a:pt x="0" y="0"/>
                  </a:moveTo>
                  <a:lnTo>
                    <a:pt x="11" y="7"/>
                  </a:lnTo>
                  <a:lnTo>
                    <a:pt x="947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85" name="Freeform 1645"/>
            <p:cNvSpPr>
              <a:spLocks/>
            </p:cNvSpPr>
            <p:nvPr/>
          </p:nvSpPr>
          <p:spPr bwMode="auto">
            <a:xfrm>
              <a:off x="4417" y="3064"/>
              <a:ext cx="105" cy="1"/>
            </a:xfrm>
            <a:custGeom>
              <a:avLst/>
              <a:gdLst>
                <a:gd name="T0" fmla="*/ 0 w 947"/>
                <a:gd name="T1" fmla="*/ 0 h 7"/>
                <a:gd name="T2" fmla="*/ 11 w 947"/>
                <a:gd name="T3" fmla="*/ 7 h 7"/>
                <a:gd name="T4" fmla="*/ 947 w 947"/>
                <a:gd name="T5" fmla="*/ 7 h 7"/>
                <a:gd name="T6" fmla="*/ 0 w 947"/>
                <a:gd name="T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7" h="7">
                  <a:moveTo>
                    <a:pt x="0" y="0"/>
                  </a:moveTo>
                  <a:lnTo>
                    <a:pt x="11" y="7"/>
                  </a:lnTo>
                  <a:lnTo>
                    <a:pt x="947" y="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86" name="Freeform 1646"/>
            <p:cNvSpPr>
              <a:spLocks/>
            </p:cNvSpPr>
            <p:nvPr/>
          </p:nvSpPr>
          <p:spPr bwMode="auto">
            <a:xfrm>
              <a:off x="4417" y="3064"/>
              <a:ext cx="107" cy="1"/>
            </a:xfrm>
            <a:custGeom>
              <a:avLst/>
              <a:gdLst>
                <a:gd name="T0" fmla="*/ 0 w 959"/>
                <a:gd name="T1" fmla="*/ 0 h 7"/>
                <a:gd name="T2" fmla="*/ 959 w 959"/>
                <a:gd name="T3" fmla="*/ 0 h 7"/>
                <a:gd name="T4" fmla="*/ 947 w 959"/>
                <a:gd name="T5" fmla="*/ 7 h 7"/>
                <a:gd name="T6" fmla="*/ 0 w 959"/>
                <a:gd name="T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59" h="7">
                  <a:moveTo>
                    <a:pt x="0" y="0"/>
                  </a:moveTo>
                  <a:lnTo>
                    <a:pt x="959" y="0"/>
                  </a:lnTo>
                  <a:lnTo>
                    <a:pt x="947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87" name="Freeform 1647"/>
            <p:cNvSpPr>
              <a:spLocks/>
            </p:cNvSpPr>
            <p:nvPr/>
          </p:nvSpPr>
          <p:spPr bwMode="auto">
            <a:xfrm>
              <a:off x="4417" y="3064"/>
              <a:ext cx="107" cy="1"/>
            </a:xfrm>
            <a:custGeom>
              <a:avLst/>
              <a:gdLst>
                <a:gd name="T0" fmla="*/ 0 w 959"/>
                <a:gd name="T1" fmla="*/ 0 h 7"/>
                <a:gd name="T2" fmla="*/ 959 w 959"/>
                <a:gd name="T3" fmla="*/ 0 h 7"/>
                <a:gd name="T4" fmla="*/ 947 w 959"/>
                <a:gd name="T5" fmla="*/ 7 h 7"/>
                <a:gd name="T6" fmla="*/ 0 w 959"/>
                <a:gd name="T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59" h="7">
                  <a:moveTo>
                    <a:pt x="0" y="0"/>
                  </a:moveTo>
                  <a:lnTo>
                    <a:pt x="959" y="0"/>
                  </a:lnTo>
                  <a:lnTo>
                    <a:pt x="947" y="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88" name="Freeform 1648"/>
            <p:cNvSpPr>
              <a:spLocks/>
            </p:cNvSpPr>
            <p:nvPr/>
          </p:nvSpPr>
          <p:spPr bwMode="auto">
            <a:xfrm>
              <a:off x="3914" y="3065"/>
              <a:ext cx="267" cy="2"/>
            </a:xfrm>
            <a:custGeom>
              <a:avLst/>
              <a:gdLst>
                <a:gd name="T0" fmla="*/ 0 w 2403"/>
                <a:gd name="T1" fmla="*/ 0 h 17"/>
                <a:gd name="T2" fmla="*/ 33 w 2403"/>
                <a:gd name="T3" fmla="*/ 17 h 17"/>
                <a:gd name="T4" fmla="*/ 2403 w 2403"/>
                <a:gd name="T5" fmla="*/ 17 h 17"/>
                <a:gd name="T6" fmla="*/ 0 w 2403"/>
                <a:gd name="T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03" h="17">
                  <a:moveTo>
                    <a:pt x="0" y="0"/>
                  </a:moveTo>
                  <a:lnTo>
                    <a:pt x="33" y="17"/>
                  </a:lnTo>
                  <a:lnTo>
                    <a:pt x="2403" y="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89" name="Freeform 1649"/>
            <p:cNvSpPr>
              <a:spLocks/>
            </p:cNvSpPr>
            <p:nvPr/>
          </p:nvSpPr>
          <p:spPr bwMode="auto">
            <a:xfrm>
              <a:off x="3914" y="3065"/>
              <a:ext cx="267" cy="2"/>
            </a:xfrm>
            <a:custGeom>
              <a:avLst/>
              <a:gdLst>
                <a:gd name="T0" fmla="*/ 0 w 2403"/>
                <a:gd name="T1" fmla="*/ 0 h 17"/>
                <a:gd name="T2" fmla="*/ 33 w 2403"/>
                <a:gd name="T3" fmla="*/ 17 h 17"/>
                <a:gd name="T4" fmla="*/ 2403 w 2403"/>
                <a:gd name="T5" fmla="*/ 17 h 17"/>
                <a:gd name="T6" fmla="*/ 0 w 2403"/>
                <a:gd name="T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03" h="17">
                  <a:moveTo>
                    <a:pt x="0" y="0"/>
                  </a:moveTo>
                  <a:lnTo>
                    <a:pt x="33" y="17"/>
                  </a:lnTo>
                  <a:lnTo>
                    <a:pt x="2403" y="1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90" name="Freeform 1650"/>
            <p:cNvSpPr>
              <a:spLocks/>
            </p:cNvSpPr>
            <p:nvPr/>
          </p:nvSpPr>
          <p:spPr bwMode="auto">
            <a:xfrm>
              <a:off x="3914" y="3065"/>
              <a:ext cx="275" cy="2"/>
            </a:xfrm>
            <a:custGeom>
              <a:avLst/>
              <a:gdLst>
                <a:gd name="T0" fmla="*/ 0 w 2477"/>
                <a:gd name="T1" fmla="*/ 0 h 17"/>
                <a:gd name="T2" fmla="*/ 2477 w 2477"/>
                <a:gd name="T3" fmla="*/ 0 h 17"/>
                <a:gd name="T4" fmla="*/ 2403 w 2477"/>
                <a:gd name="T5" fmla="*/ 17 h 17"/>
                <a:gd name="T6" fmla="*/ 0 w 2477"/>
                <a:gd name="T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77" h="17">
                  <a:moveTo>
                    <a:pt x="0" y="0"/>
                  </a:moveTo>
                  <a:lnTo>
                    <a:pt x="2477" y="0"/>
                  </a:lnTo>
                  <a:lnTo>
                    <a:pt x="2403" y="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91" name="Freeform 1651"/>
            <p:cNvSpPr>
              <a:spLocks/>
            </p:cNvSpPr>
            <p:nvPr/>
          </p:nvSpPr>
          <p:spPr bwMode="auto">
            <a:xfrm>
              <a:off x="3914" y="3065"/>
              <a:ext cx="275" cy="2"/>
            </a:xfrm>
            <a:custGeom>
              <a:avLst/>
              <a:gdLst>
                <a:gd name="T0" fmla="*/ 0 w 2477"/>
                <a:gd name="T1" fmla="*/ 0 h 17"/>
                <a:gd name="T2" fmla="*/ 2477 w 2477"/>
                <a:gd name="T3" fmla="*/ 0 h 17"/>
                <a:gd name="T4" fmla="*/ 2403 w 2477"/>
                <a:gd name="T5" fmla="*/ 17 h 17"/>
                <a:gd name="T6" fmla="*/ 0 w 2477"/>
                <a:gd name="T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77" h="17">
                  <a:moveTo>
                    <a:pt x="0" y="0"/>
                  </a:moveTo>
                  <a:lnTo>
                    <a:pt x="2477" y="0"/>
                  </a:lnTo>
                  <a:lnTo>
                    <a:pt x="2403" y="1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92" name="Freeform 1652"/>
            <p:cNvSpPr>
              <a:spLocks/>
            </p:cNvSpPr>
            <p:nvPr/>
          </p:nvSpPr>
          <p:spPr bwMode="auto">
            <a:xfrm>
              <a:off x="4418" y="3065"/>
              <a:ext cx="100" cy="2"/>
            </a:xfrm>
            <a:custGeom>
              <a:avLst/>
              <a:gdLst>
                <a:gd name="T0" fmla="*/ 0 w 897"/>
                <a:gd name="T1" fmla="*/ 0 h 17"/>
                <a:gd name="T2" fmla="*/ 50 w 897"/>
                <a:gd name="T3" fmla="*/ 17 h 17"/>
                <a:gd name="T4" fmla="*/ 897 w 897"/>
                <a:gd name="T5" fmla="*/ 17 h 17"/>
                <a:gd name="T6" fmla="*/ 0 w 897"/>
                <a:gd name="T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97" h="17">
                  <a:moveTo>
                    <a:pt x="0" y="0"/>
                  </a:moveTo>
                  <a:lnTo>
                    <a:pt x="50" y="17"/>
                  </a:lnTo>
                  <a:lnTo>
                    <a:pt x="897" y="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93" name="Freeform 1653"/>
            <p:cNvSpPr>
              <a:spLocks/>
            </p:cNvSpPr>
            <p:nvPr/>
          </p:nvSpPr>
          <p:spPr bwMode="auto">
            <a:xfrm>
              <a:off x="4418" y="3065"/>
              <a:ext cx="100" cy="2"/>
            </a:xfrm>
            <a:custGeom>
              <a:avLst/>
              <a:gdLst>
                <a:gd name="T0" fmla="*/ 0 w 897"/>
                <a:gd name="T1" fmla="*/ 0 h 17"/>
                <a:gd name="T2" fmla="*/ 50 w 897"/>
                <a:gd name="T3" fmla="*/ 17 h 17"/>
                <a:gd name="T4" fmla="*/ 897 w 897"/>
                <a:gd name="T5" fmla="*/ 17 h 17"/>
                <a:gd name="T6" fmla="*/ 0 w 897"/>
                <a:gd name="T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97" h="17">
                  <a:moveTo>
                    <a:pt x="0" y="0"/>
                  </a:moveTo>
                  <a:lnTo>
                    <a:pt x="50" y="17"/>
                  </a:lnTo>
                  <a:lnTo>
                    <a:pt x="897" y="1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94" name="Freeform 1654"/>
            <p:cNvSpPr>
              <a:spLocks/>
            </p:cNvSpPr>
            <p:nvPr/>
          </p:nvSpPr>
          <p:spPr bwMode="auto">
            <a:xfrm>
              <a:off x="4418" y="3065"/>
              <a:ext cx="104" cy="2"/>
            </a:xfrm>
            <a:custGeom>
              <a:avLst/>
              <a:gdLst>
                <a:gd name="T0" fmla="*/ 0 w 936"/>
                <a:gd name="T1" fmla="*/ 0 h 17"/>
                <a:gd name="T2" fmla="*/ 936 w 936"/>
                <a:gd name="T3" fmla="*/ 0 h 17"/>
                <a:gd name="T4" fmla="*/ 897 w 936"/>
                <a:gd name="T5" fmla="*/ 17 h 17"/>
                <a:gd name="T6" fmla="*/ 0 w 936"/>
                <a:gd name="T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6" h="17">
                  <a:moveTo>
                    <a:pt x="0" y="0"/>
                  </a:moveTo>
                  <a:lnTo>
                    <a:pt x="936" y="0"/>
                  </a:lnTo>
                  <a:lnTo>
                    <a:pt x="897" y="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95" name="Freeform 1655"/>
            <p:cNvSpPr>
              <a:spLocks/>
            </p:cNvSpPr>
            <p:nvPr/>
          </p:nvSpPr>
          <p:spPr bwMode="auto">
            <a:xfrm>
              <a:off x="4418" y="3065"/>
              <a:ext cx="104" cy="2"/>
            </a:xfrm>
            <a:custGeom>
              <a:avLst/>
              <a:gdLst>
                <a:gd name="T0" fmla="*/ 0 w 936"/>
                <a:gd name="T1" fmla="*/ 0 h 17"/>
                <a:gd name="T2" fmla="*/ 936 w 936"/>
                <a:gd name="T3" fmla="*/ 0 h 17"/>
                <a:gd name="T4" fmla="*/ 897 w 936"/>
                <a:gd name="T5" fmla="*/ 17 h 17"/>
                <a:gd name="T6" fmla="*/ 0 w 936"/>
                <a:gd name="T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6" h="17">
                  <a:moveTo>
                    <a:pt x="0" y="0"/>
                  </a:moveTo>
                  <a:lnTo>
                    <a:pt x="936" y="0"/>
                  </a:lnTo>
                  <a:lnTo>
                    <a:pt x="897" y="1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96" name="Freeform 1656"/>
            <p:cNvSpPr>
              <a:spLocks/>
            </p:cNvSpPr>
            <p:nvPr/>
          </p:nvSpPr>
          <p:spPr bwMode="auto">
            <a:xfrm>
              <a:off x="3917" y="3067"/>
              <a:ext cx="259" cy="1"/>
            </a:xfrm>
            <a:custGeom>
              <a:avLst/>
              <a:gdLst>
                <a:gd name="T0" fmla="*/ 0 w 2332"/>
                <a:gd name="T1" fmla="*/ 0 h 9"/>
                <a:gd name="T2" fmla="*/ 15 w 2332"/>
                <a:gd name="T3" fmla="*/ 9 h 9"/>
                <a:gd name="T4" fmla="*/ 2332 w 2332"/>
                <a:gd name="T5" fmla="*/ 9 h 9"/>
                <a:gd name="T6" fmla="*/ 0 w 2332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32" h="9">
                  <a:moveTo>
                    <a:pt x="0" y="0"/>
                  </a:moveTo>
                  <a:lnTo>
                    <a:pt x="15" y="9"/>
                  </a:lnTo>
                  <a:lnTo>
                    <a:pt x="2332" y="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97" name="Freeform 1657"/>
            <p:cNvSpPr>
              <a:spLocks/>
            </p:cNvSpPr>
            <p:nvPr/>
          </p:nvSpPr>
          <p:spPr bwMode="auto">
            <a:xfrm>
              <a:off x="3917" y="3067"/>
              <a:ext cx="259" cy="1"/>
            </a:xfrm>
            <a:custGeom>
              <a:avLst/>
              <a:gdLst>
                <a:gd name="T0" fmla="*/ 0 w 2332"/>
                <a:gd name="T1" fmla="*/ 0 h 9"/>
                <a:gd name="T2" fmla="*/ 15 w 2332"/>
                <a:gd name="T3" fmla="*/ 9 h 9"/>
                <a:gd name="T4" fmla="*/ 2332 w 2332"/>
                <a:gd name="T5" fmla="*/ 9 h 9"/>
                <a:gd name="T6" fmla="*/ 0 w 2332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32" h="9">
                  <a:moveTo>
                    <a:pt x="0" y="0"/>
                  </a:moveTo>
                  <a:lnTo>
                    <a:pt x="15" y="9"/>
                  </a:lnTo>
                  <a:lnTo>
                    <a:pt x="2332" y="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98" name="Freeform 1658"/>
            <p:cNvSpPr>
              <a:spLocks/>
            </p:cNvSpPr>
            <p:nvPr/>
          </p:nvSpPr>
          <p:spPr bwMode="auto">
            <a:xfrm>
              <a:off x="3917" y="3067"/>
              <a:ext cx="264" cy="1"/>
            </a:xfrm>
            <a:custGeom>
              <a:avLst/>
              <a:gdLst>
                <a:gd name="T0" fmla="*/ 0 w 2370"/>
                <a:gd name="T1" fmla="*/ 0 h 9"/>
                <a:gd name="T2" fmla="*/ 2370 w 2370"/>
                <a:gd name="T3" fmla="*/ 0 h 9"/>
                <a:gd name="T4" fmla="*/ 2332 w 2370"/>
                <a:gd name="T5" fmla="*/ 9 h 9"/>
                <a:gd name="T6" fmla="*/ 0 w 2370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70" h="9">
                  <a:moveTo>
                    <a:pt x="0" y="0"/>
                  </a:moveTo>
                  <a:lnTo>
                    <a:pt x="2370" y="0"/>
                  </a:lnTo>
                  <a:lnTo>
                    <a:pt x="2332" y="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99" name="Freeform 1659"/>
            <p:cNvSpPr>
              <a:spLocks/>
            </p:cNvSpPr>
            <p:nvPr/>
          </p:nvSpPr>
          <p:spPr bwMode="auto">
            <a:xfrm>
              <a:off x="3917" y="3067"/>
              <a:ext cx="264" cy="1"/>
            </a:xfrm>
            <a:custGeom>
              <a:avLst/>
              <a:gdLst>
                <a:gd name="T0" fmla="*/ 0 w 2370"/>
                <a:gd name="T1" fmla="*/ 0 h 9"/>
                <a:gd name="T2" fmla="*/ 2370 w 2370"/>
                <a:gd name="T3" fmla="*/ 0 h 9"/>
                <a:gd name="T4" fmla="*/ 2332 w 2370"/>
                <a:gd name="T5" fmla="*/ 9 h 9"/>
                <a:gd name="T6" fmla="*/ 0 w 2370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70" h="9">
                  <a:moveTo>
                    <a:pt x="0" y="0"/>
                  </a:moveTo>
                  <a:lnTo>
                    <a:pt x="2370" y="0"/>
                  </a:lnTo>
                  <a:lnTo>
                    <a:pt x="2332" y="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00" name="Freeform 1660"/>
            <p:cNvSpPr>
              <a:spLocks/>
            </p:cNvSpPr>
            <p:nvPr/>
          </p:nvSpPr>
          <p:spPr bwMode="auto">
            <a:xfrm>
              <a:off x="4424" y="3067"/>
              <a:ext cx="91" cy="1"/>
            </a:xfrm>
            <a:custGeom>
              <a:avLst/>
              <a:gdLst>
                <a:gd name="T0" fmla="*/ 0 w 817"/>
                <a:gd name="T1" fmla="*/ 0 h 9"/>
                <a:gd name="T2" fmla="*/ 25 w 817"/>
                <a:gd name="T3" fmla="*/ 9 h 9"/>
                <a:gd name="T4" fmla="*/ 817 w 817"/>
                <a:gd name="T5" fmla="*/ 9 h 9"/>
                <a:gd name="T6" fmla="*/ 0 w 817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7" h="9">
                  <a:moveTo>
                    <a:pt x="0" y="0"/>
                  </a:moveTo>
                  <a:lnTo>
                    <a:pt x="25" y="9"/>
                  </a:lnTo>
                  <a:lnTo>
                    <a:pt x="817" y="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01" name="Freeform 1661"/>
            <p:cNvSpPr>
              <a:spLocks/>
            </p:cNvSpPr>
            <p:nvPr/>
          </p:nvSpPr>
          <p:spPr bwMode="auto">
            <a:xfrm>
              <a:off x="4424" y="3067"/>
              <a:ext cx="91" cy="1"/>
            </a:xfrm>
            <a:custGeom>
              <a:avLst/>
              <a:gdLst>
                <a:gd name="T0" fmla="*/ 0 w 817"/>
                <a:gd name="T1" fmla="*/ 0 h 9"/>
                <a:gd name="T2" fmla="*/ 25 w 817"/>
                <a:gd name="T3" fmla="*/ 9 h 9"/>
                <a:gd name="T4" fmla="*/ 817 w 817"/>
                <a:gd name="T5" fmla="*/ 9 h 9"/>
                <a:gd name="T6" fmla="*/ 0 w 817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7" h="9">
                  <a:moveTo>
                    <a:pt x="0" y="0"/>
                  </a:moveTo>
                  <a:lnTo>
                    <a:pt x="25" y="9"/>
                  </a:lnTo>
                  <a:lnTo>
                    <a:pt x="817" y="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02" name="Freeform 1662"/>
            <p:cNvSpPr>
              <a:spLocks/>
            </p:cNvSpPr>
            <p:nvPr/>
          </p:nvSpPr>
          <p:spPr bwMode="auto">
            <a:xfrm>
              <a:off x="4424" y="3067"/>
              <a:ext cx="94" cy="1"/>
            </a:xfrm>
            <a:custGeom>
              <a:avLst/>
              <a:gdLst>
                <a:gd name="T0" fmla="*/ 0 w 847"/>
                <a:gd name="T1" fmla="*/ 0 h 9"/>
                <a:gd name="T2" fmla="*/ 847 w 847"/>
                <a:gd name="T3" fmla="*/ 0 h 9"/>
                <a:gd name="T4" fmla="*/ 817 w 847"/>
                <a:gd name="T5" fmla="*/ 9 h 9"/>
                <a:gd name="T6" fmla="*/ 0 w 847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47" h="9">
                  <a:moveTo>
                    <a:pt x="0" y="0"/>
                  </a:moveTo>
                  <a:lnTo>
                    <a:pt x="847" y="0"/>
                  </a:lnTo>
                  <a:lnTo>
                    <a:pt x="817" y="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03" name="Freeform 1663"/>
            <p:cNvSpPr>
              <a:spLocks/>
            </p:cNvSpPr>
            <p:nvPr/>
          </p:nvSpPr>
          <p:spPr bwMode="auto">
            <a:xfrm>
              <a:off x="4424" y="3067"/>
              <a:ext cx="94" cy="1"/>
            </a:xfrm>
            <a:custGeom>
              <a:avLst/>
              <a:gdLst>
                <a:gd name="T0" fmla="*/ 0 w 847"/>
                <a:gd name="T1" fmla="*/ 0 h 9"/>
                <a:gd name="T2" fmla="*/ 847 w 847"/>
                <a:gd name="T3" fmla="*/ 0 h 9"/>
                <a:gd name="T4" fmla="*/ 817 w 847"/>
                <a:gd name="T5" fmla="*/ 9 h 9"/>
                <a:gd name="T6" fmla="*/ 0 w 847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47" h="9">
                  <a:moveTo>
                    <a:pt x="0" y="0"/>
                  </a:moveTo>
                  <a:lnTo>
                    <a:pt x="847" y="0"/>
                  </a:lnTo>
                  <a:lnTo>
                    <a:pt x="817" y="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04" name="Freeform 1664"/>
            <p:cNvSpPr>
              <a:spLocks/>
            </p:cNvSpPr>
            <p:nvPr/>
          </p:nvSpPr>
          <p:spPr bwMode="auto">
            <a:xfrm>
              <a:off x="3919" y="3068"/>
              <a:ext cx="199" cy="1"/>
            </a:xfrm>
            <a:custGeom>
              <a:avLst/>
              <a:gdLst>
                <a:gd name="T0" fmla="*/ 0 w 1794"/>
                <a:gd name="T1" fmla="*/ 0 h 6"/>
                <a:gd name="T2" fmla="*/ 10 w 1794"/>
                <a:gd name="T3" fmla="*/ 6 h 6"/>
                <a:gd name="T4" fmla="*/ 1794 w 1794"/>
                <a:gd name="T5" fmla="*/ 6 h 6"/>
                <a:gd name="T6" fmla="*/ 0 w 1794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94" h="6">
                  <a:moveTo>
                    <a:pt x="0" y="0"/>
                  </a:moveTo>
                  <a:lnTo>
                    <a:pt x="10" y="6"/>
                  </a:lnTo>
                  <a:lnTo>
                    <a:pt x="1794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05" name="Freeform 1665"/>
            <p:cNvSpPr>
              <a:spLocks/>
            </p:cNvSpPr>
            <p:nvPr/>
          </p:nvSpPr>
          <p:spPr bwMode="auto">
            <a:xfrm>
              <a:off x="3919" y="3068"/>
              <a:ext cx="199" cy="1"/>
            </a:xfrm>
            <a:custGeom>
              <a:avLst/>
              <a:gdLst>
                <a:gd name="T0" fmla="*/ 0 w 1794"/>
                <a:gd name="T1" fmla="*/ 0 h 6"/>
                <a:gd name="T2" fmla="*/ 10 w 1794"/>
                <a:gd name="T3" fmla="*/ 6 h 6"/>
                <a:gd name="T4" fmla="*/ 1794 w 1794"/>
                <a:gd name="T5" fmla="*/ 6 h 6"/>
                <a:gd name="T6" fmla="*/ 0 w 1794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94" h="6">
                  <a:moveTo>
                    <a:pt x="0" y="0"/>
                  </a:moveTo>
                  <a:lnTo>
                    <a:pt x="10" y="6"/>
                  </a:lnTo>
                  <a:lnTo>
                    <a:pt x="1794" y="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06" name="Freeform 1666"/>
            <p:cNvSpPr>
              <a:spLocks/>
            </p:cNvSpPr>
            <p:nvPr/>
          </p:nvSpPr>
          <p:spPr bwMode="auto">
            <a:xfrm>
              <a:off x="3919" y="3068"/>
              <a:ext cx="200" cy="1"/>
            </a:xfrm>
            <a:custGeom>
              <a:avLst/>
              <a:gdLst>
                <a:gd name="T0" fmla="*/ 0 w 1804"/>
                <a:gd name="T1" fmla="*/ 0 h 6"/>
                <a:gd name="T2" fmla="*/ 1804 w 1804"/>
                <a:gd name="T3" fmla="*/ 0 h 6"/>
                <a:gd name="T4" fmla="*/ 1794 w 1804"/>
                <a:gd name="T5" fmla="*/ 6 h 6"/>
                <a:gd name="T6" fmla="*/ 0 w 1804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04" h="6">
                  <a:moveTo>
                    <a:pt x="0" y="0"/>
                  </a:moveTo>
                  <a:lnTo>
                    <a:pt x="1804" y="0"/>
                  </a:lnTo>
                  <a:lnTo>
                    <a:pt x="1794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07" name="Freeform 1667"/>
            <p:cNvSpPr>
              <a:spLocks/>
            </p:cNvSpPr>
            <p:nvPr/>
          </p:nvSpPr>
          <p:spPr bwMode="auto">
            <a:xfrm>
              <a:off x="3919" y="3068"/>
              <a:ext cx="200" cy="1"/>
            </a:xfrm>
            <a:custGeom>
              <a:avLst/>
              <a:gdLst>
                <a:gd name="T0" fmla="*/ 0 w 1804"/>
                <a:gd name="T1" fmla="*/ 0 h 6"/>
                <a:gd name="T2" fmla="*/ 1804 w 1804"/>
                <a:gd name="T3" fmla="*/ 0 h 6"/>
                <a:gd name="T4" fmla="*/ 1794 w 1804"/>
                <a:gd name="T5" fmla="*/ 6 h 6"/>
                <a:gd name="T6" fmla="*/ 0 w 1804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04" h="6">
                  <a:moveTo>
                    <a:pt x="0" y="0"/>
                  </a:moveTo>
                  <a:lnTo>
                    <a:pt x="1804" y="0"/>
                  </a:lnTo>
                  <a:lnTo>
                    <a:pt x="1794" y="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08" name="Freeform 1668"/>
            <p:cNvSpPr>
              <a:spLocks/>
            </p:cNvSpPr>
            <p:nvPr/>
          </p:nvSpPr>
          <p:spPr bwMode="auto">
            <a:xfrm>
              <a:off x="4119" y="3068"/>
              <a:ext cx="55" cy="1"/>
            </a:xfrm>
            <a:custGeom>
              <a:avLst/>
              <a:gdLst>
                <a:gd name="T0" fmla="*/ 0 w 490"/>
                <a:gd name="T1" fmla="*/ 0 h 6"/>
                <a:gd name="T2" fmla="*/ 41 w 490"/>
                <a:gd name="T3" fmla="*/ 6 h 6"/>
                <a:gd name="T4" fmla="*/ 490 w 490"/>
                <a:gd name="T5" fmla="*/ 6 h 6"/>
                <a:gd name="T6" fmla="*/ 0 w 490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0" h="6">
                  <a:moveTo>
                    <a:pt x="0" y="0"/>
                  </a:moveTo>
                  <a:lnTo>
                    <a:pt x="41" y="6"/>
                  </a:lnTo>
                  <a:lnTo>
                    <a:pt x="49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09" name="Freeform 1669"/>
            <p:cNvSpPr>
              <a:spLocks/>
            </p:cNvSpPr>
            <p:nvPr/>
          </p:nvSpPr>
          <p:spPr bwMode="auto">
            <a:xfrm>
              <a:off x="4119" y="3068"/>
              <a:ext cx="55" cy="1"/>
            </a:xfrm>
            <a:custGeom>
              <a:avLst/>
              <a:gdLst>
                <a:gd name="T0" fmla="*/ 0 w 490"/>
                <a:gd name="T1" fmla="*/ 0 h 6"/>
                <a:gd name="T2" fmla="*/ 41 w 490"/>
                <a:gd name="T3" fmla="*/ 6 h 6"/>
                <a:gd name="T4" fmla="*/ 490 w 490"/>
                <a:gd name="T5" fmla="*/ 6 h 6"/>
                <a:gd name="T6" fmla="*/ 0 w 490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0" h="6">
                  <a:moveTo>
                    <a:pt x="0" y="0"/>
                  </a:moveTo>
                  <a:lnTo>
                    <a:pt x="41" y="6"/>
                  </a:lnTo>
                  <a:lnTo>
                    <a:pt x="490" y="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10" name="Freeform 1670"/>
            <p:cNvSpPr>
              <a:spLocks/>
            </p:cNvSpPr>
            <p:nvPr/>
          </p:nvSpPr>
          <p:spPr bwMode="auto">
            <a:xfrm>
              <a:off x="4119" y="3068"/>
              <a:ext cx="57" cy="1"/>
            </a:xfrm>
            <a:custGeom>
              <a:avLst/>
              <a:gdLst>
                <a:gd name="T0" fmla="*/ 0 w 513"/>
                <a:gd name="T1" fmla="*/ 0 h 6"/>
                <a:gd name="T2" fmla="*/ 513 w 513"/>
                <a:gd name="T3" fmla="*/ 0 h 6"/>
                <a:gd name="T4" fmla="*/ 490 w 513"/>
                <a:gd name="T5" fmla="*/ 6 h 6"/>
                <a:gd name="T6" fmla="*/ 0 w 513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13" h="6">
                  <a:moveTo>
                    <a:pt x="0" y="0"/>
                  </a:moveTo>
                  <a:lnTo>
                    <a:pt x="513" y="0"/>
                  </a:lnTo>
                  <a:lnTo>
                    <a:pt x="49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11" name="Freeform 1671"/>
            <p:cNvSpPr>
              <a:spLocks/>
            </p:cNvSpPr>
            <p:nvPr/>
          </p:nvSpPr>
          <p:spPr bwMode="auto">
            <a:xfrm>
              <a:off x="4119" y="3068"/>
              <a:ext cx="57" cy="1"/>
            </a:xfrm>
            <a:custGeom>
              <a:avLst/>
              <a:gdLst>
                <a:gd name="T0" fmla="*/ 0 w 513"/>
                <a:gd name="T1" fmla="*/ 0 h 6"/>
                <a:gd name="T2" fmla="*/ 513 w 513"/>
                <a:gd name="T3" fmla="*/ 0 h 6"/>
                <a:gd name="T4" fmla="*/ 490 w 513"/>
                <a:gd name="T5" fmla="*/ 6 h 6"/>
                <a:gd name="T6" fmla="*/ 0 w 513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13" h="6">
                  <a:moveTo>
                    <a:pt x="0" y="0"/>
                  </a:moveTo>
                  <a:lnTo>
                    <a:pt x="513" y="0"/>
                  </a:lnTo>
                  <a:lnTo>
                    <a:pt x="490" y="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12" name="Freeform 1672"/>
            <p:cNvSpPr>
              <a:spLocks/>
            </p:cNvSpPr>
            <p:nvPr/>
          </p:nvSpPr>
          <p:spPr bwMode="auto">
            <a:xfrm>
              <a:off x="4427" y="3068"/>
              <a:ext cx="86" cy="1"/>
            </a:xfrm>
            <a:custGeom>
              <a:avLst/>
              <a:gdLst>
                <a:gd name="T0" fmla="*/ 0 w 775"/>
                <a:gd name="T1" fmla="*/ 0 h 6"/>
                <a:gd name="T2" fmla="*/ 16 w 775"/>
                <a:gd name="T3" fmla="*/ 6 h 6"/>
                <a:gd name="T4" fmla="*/ 775 w 775"/>
                <a:gd name="T5" fmla="*/ 6 h 6"/>
                <a:gd name="T6" fmla="*/ 0 w 775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75" h="6">
                  <a:moveTo>
                    <a:pt x="0" y="0"/>
                  </a:moveTo>
                  <a:lnTo>
                    <a:pt x="16" y="6"/>
                  </a:lnTo>
                  <a:lnTo>
                    <a:pt x="775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13" name="Freeform 1673"/>
            <p:cNvSpPr>
              <a:spLocks/>
            </p:cNvSpPr>
            <p:nvPr/>
          </p:nvSpPr>
          <p:spPr bwMode="auto">
            <a:xfrm>
              <a:off x="4427" y="3068"/>
              <a:ext cx="86" cy="1"/>
            </a:xfrm>
            <a:custGeom>
              <a:avLst/>
              <a:gdLst>
                <a:gd name="T0" fmla="*/ 0 w 775"/>
                <a:gd name="T1" fmla="*/ 0 h 6"/>
                <a:gd name="T2" fmla="*/ 16 w 775"/>
                <a:gd name="T3" fmla="*/ 6 h 6"/>
                <a:gd name="T4" fmla="*/ 775 w 775"/>
                <a:gd name="T5" fmla="*/ 6 h 6"/>
                <a:gd name="T6" fmla="*/ 0 w 775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75" h="6">
                  <a:moveTo>
                    <a:pt x="0" y="0"/>
                  </a:moveTo>
                  <a:lnTo>
                    <a:pt x="16" y="6"/>
                  </a:lnTo>
                  <a:lnTo>
                    <a:pt x="775" y="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14" name="Freeform 1674"/>
            <p:cNvSpPr>
              <a:spLocks/>
            </p:cNvSpPr>
            <p:nvPr/>
          </p:nvSpPr>
          <p:spPr bwMode="auto">
            <a:xfrm>
              <a:off x="4427" y="3068"/>
              <a:ext cx="88" cy="1"/>
            </a:xfrm>
            <a:custGeom>
              <a:avLst/>
              <a:gdLst>
                <a:gd name="T0" fmla="*/ 0 w 792"/>
                <a:gd name="T1" fmla="*/ 0 h 6"/>
                <a:gd name="T2" fmla="*/ 792 w 792"/>
                <a:gd name="T3" fmla="*/ 0 h 6"/>
                <a:gd name="T4" fmla="*/ 775 w 792"/>
                <a:gd name="T5" fmla="*/ 6 h 6"/>
                <a:gd name="T6" fmla="*/ 0 w 792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2" h="6">
                  <a:moveTo>
                    <a:pt x="0" y="0"/>
                  </a:moveTo>
                  <a:lnTo>
                    <a:pt x="792" y="0"/>
                  </a:lnTo>
                  <a:lnTo>
                    <a:pt x="775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15" name="Freeform 1675"/>
            <p:cNvSpPr>
              <a:spLocks/>
            </p:cNvSpPr>
            <p:nvPr/>
          </p:nvSpPr>
          <p:spPr bwMode="auto">
            <a:xfrm>
              <a:off x="4427" y="3068"/>
              <a:ext cx="88" cy="1"/>
            </a:xfrm>
            <a:custGeom>
              <a:avLst/>
              <a:gdLst>
                <a:gd name="T0" fmla="*/ 0 w 792"/>
                <a:gd name="T1" fmla="*/ 0 h 6"/>
                <a:gd name="T2" fmla="*/ 792 w 792"/>
                <a:gd name="T3" fmla="*/ 0 h 6"/>
                <a:gd name="T4" fmla="*/ 775 w 792"/>
                <a:gd name="T5" fmla="*/ 6 h 6"/>
                <a:gd name="T6" fmla="*/ 0 w 792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2" h="6">
                  <a:moveTo>
                    <a:pt x="0" y="0"/>
                  </a:moveTo>
                  <a:lnTo>
                    <a:pt x="792" y="0"/>
                  </a:lnTo>
                  <a:lnTo>
                    <a:pt x="775" y="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16" name="Freeform 1676"/>
            <p:cNvSpPr>
              <a:spLocks/>
            </p:cNvSpPr>
            <p:nvPr/>
          </p:nvSpPr>
          <p:spPr bwMode="auto">
            <a:xfrm>
              <a:off x="3920" y="3069"/>
              <a:ext cx="195" cy="1"/>
            </a:xfrm>
            <a:custGeom>
              <a:avLst/>
              <a:gdLst>
                <a:gd name="T0" fmla="*/ 0 w 1751"/>
                <a:gd name="T1" fmla="*/ 0 h 16"/>
                <a:gd name="T2" fmla="*/ 28 w 1751"/>
                <a:gd name="T3" fmla="*/ 16 h 16"/>
                <a:gd name="T4" fmla="*/ 1751 w 1751"/>
                <a:gd name="T5" fmla="*/ 16 h 16"/>
                <a:gd name="T6" fmla="*/ 0 w 1751"/>
                <a:gd name="T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51" h="16">
                  <a:moveTo>
                    <a:pt x="0" y="0"/>
                  </a:moveTo>
                  <a:lnTo>
                    <a:pt x="28" y="16"/>
                  </a:lnTo>
                  <a:lnTo>
                    <a:pt x="1751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17" name="Freeform 1677"/>
            <p:cNvSpPr>
              <a:spLocks/>
            </p:cNvSpPr>
            <p:nvPr/>
          </p:nvSpPr>
          <p:spPr bwMode="auto">
            <a:xfrm>
              <a:off x="3920" y="3069"/>
              <a:ext cx="195" cy="1"/>
            </a:xfrm>
            <a:custGeom>
              <a:avLst/>
              <a:gdLst>
                <a:gd name="T0" fmla="*/ 0 w 1751"/>
                <a:gd name="T1" fmla="*/ 0 h 16"/>
                <a:gd name="T2" fmla="*/ 28 w 1751"/>
                <a:gd name="T3" fmla="*/ 16 h 16"/>
                <a:gd name="T4" fmla="*/ 1751 w 1751"/>
                <a:gd name="T5" fmla="*/ 16 h 16"/>
                <a:gd name="T6" fmla="*/ 0 w 1751"/>
                <a:gd name="T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51" h="16">
                  <a:moveTo>
                    <a:pt x="0" y="0"/>
                  </a:moveTo>
                  <a:lnTo>
                    <a:pt x="28" y="16"/>
                  </a:lnTo>
                  <a:lnTo>
                    <a:pt x="1751" y="1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18" name="Freeform 1678"/>
            <p:cNvSpPr>
              <a:spLocks/>
            </p:cNvSpPr>
            <p:nvPr/>
          </p:nvSpPr>
          <p:spPr bwMode="auto">
            <a:xfrm>
              <a:off x="3920" y="3069"/>
              <a:ext cx="198" cy="1"/>
            </a:xfrm>
            <a:custGeom>
              <a:avLst/>
              <a:gdLst>
                <a:gd name="T0" fmla="*/ 0 w 1784"/>
                <a:gd name="T1" fmla="*/ 0 h 16"/>
                <a:gd name="T2" fmla="*/ 1784 w 1784"/>
                <a:gd name="T3" fmla="*/ 0 h 16"/>
                <a:gd name="T4" fmla="*/ 1751 w 1784"/>
                <a:gd name="T5" fmla="*/ 16 h 16"/>
                <a:gd name="T6" fmla="*/ 0 w 1784"/>
                <a:gd name="T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84" h="16">
                  <a:moveTo>
                    <a:pt x="0" y="0"/>
                  </a:moveTo>
                  <a:lnTo>
                    <a:pt x="1784" y="0"/>
                  </a:lnTo>
                  <a:lnTo>
                    <a:pt x="1751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19" name="Freeform 1679"/>
            <p:cNvSpPr>
              <a:spLocks/>
            </p:cNvSpPr>
            <p:nvPr/>
          </p:nvSpPr>
          <p:spPr bwMode="auto">
            <a:xfrm>
              <a:off x="3920" y="3069"/>
              <a:ext cx="198" cy="1"/>
            </a:xfrm>
            <a:custGeom>
              <a:avLst/>
              <a:gdLst>
                <a:gd name="T0" fmla="*/ 0 w 1784"/>
                <a:gd name="T1" fmla="*/ 0 h 16"/>
                <a:gd name="T2" fmla="*/ 1784 w 1784"/>
                <a:gd name="T3" fmla="*/ 0 h 16"/>
                <a:gd name="T4" fmla="*/ 1751 w 1784"/>
                <a:gd name="T5" fmla="*/ 16 h 16"/>
                <a:gd name="T6" fmla="*/ 0 w 1784"/>
                <a:gd name="T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84" h="16">
                  <a:moveTo>
                    <a:pt x="0" y="0"/>
                  </a:moveTo>
                  <a:lnTo>
                    <a:pt x="1784" y="0"/>
                  </a:lnTo>
                  <a:lnTo>
                    <a:pt x="1751" y="1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20" name="Freeform 1680"/>
            <p:cNvSpPr>
              <a:spLocks/>
            </p:cNvSpPr>
            <p:nvPr/>
          </p:nvSpPr>
          <p:spPr bwMode="auto">
            <a:xfrm>
              <a:off x="4124" y="3069"/>
              <a:ext cx="34" cy="1"/>
            </a:xfrm>
            <a:custGeom>
              <a:avLst/>
              <a:gdLst>
                <a:gd name="T0" fmla="*/ 0 w 303"/>
                <a:gd name="T1" fmla="*/ 0 h 16"/>
                <a:gd name="T2" fmla="*/ 121 w 303"/>
                <a:gd name="T3" fmla="*/ 16 h 16"/>
                <a:gd name="T4" fmla="*/ 303 w 303"/>
                <a:gd name="T5" fmla="*/ 16 h 16"/>
                <a:gd name="T6" fmla="*/ 0 w 303"/>
                <a:gd name="T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3" h="16">
                  <a:moveTo>
                    <a:pt x="0" y="0"/>
                  </a:moveTo>
                  <a:lnTo>
                    <a:pt x="121" y="16"/>
                  </a:lnTo>
                  <a:lnTo>
                    <a:pt x="303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21" name="Freeform 1681"/>
            <p:cNvSpPr>
              <a:spLocks/>
            </p:cNvSpPr>
            <p:nvPr/>
          </p:nvSpPr>
          <p:spPr bwMode="auto">
            <a:xfrm>
              <a:off x="4124" y="3069"/>
              <a:ext cx="34" cy="1"/>
            </a:xfrm>
            <a:custGeom>
              <a:avLst/>
              <a:gdLst>
                <a:gd name="T0" fmla="*/ 0 w 303"/>
                <a:gd name="T1" fmla="*/ 0 h 16"/>
                <a:gd name="T2" fmla="*/ 121 w 303"/>
                <a:gd name="T3" fmla="*/ 16 h 16"/>
                <a:gd name="T4" fmla="*/ 303 w 303"/>
                <a:gd name="T5" fmla="*/ 16 h 16"/>
                <a:gd name="T6" fmla="*/ 0 w 303"/>
                <a:gd name="T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3" h="16">
                  <a:moveTo>
                    <a:pt x="0" y="0"/>
                  </a:moveTo>
                  <a:lnTo>
                    <a:pt x="121" y="16"/>
                  </a:lnTo>
                  <a:lnTo>
                    <a:pt x="303" y="1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22" name="Freeform 1682"/>
            <p:cNvSpPr>
              <a:spLocks/>
            </p:cNvSpPr>
            <p:nvPr/>
          </p:nvSpPr>
          <p:spPr bwMode="auto">
            <a:xfrm>
              <a:off x="4124" y="3069"/>
              <a:ext cx="50" cy="1"/>
            </a:xfrm>
            <a:custGeom>
              <a:avLst/>
              <a:gdLst>
                <a:gd name="T0" fmla="*/ 0 w 449"/>
                <a:gd name="T1" fmla="*/ 0 h 16"/>
                <a:gd name="T2" fmla="*/ 449 w 449"/>
                <a:gd name="T3" fmla="*/ 0 h 16"/>
                <a:gd name="T4" fmla="*/ 303 w 449"/>
                <a:gd name="T5" fmla="*/ 16 h 16"/>
                <a:gd name="T6" fmla="*/ 0 w 449"/>
                <a:gd name="T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9" h="16">
                  <a:moveTo>
                    <a:pt x="0" y="0"/>
                  </a:moveTo>
                  <a:lnTo>
                    <a:pt x="449" y="0"/>
                  </a:lnTo>
                  <a:lnTo>
                    <a:pt x="303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23" name="Freeform 1683"/>
            <p:cNvSpPr>
              <a:spLocks/>
            </p:cNvSpPr>
            <p:nvPr/>
          </p:nvSpPr>
          <p:spPr bwMode="auto">
            <a:xfrm>
              <a:off x="4124" y="3069"/>
              <a:ext cx="50" cy="1"/>
            </a:xfrm>
            <a:custGeom>
              <a:avLst/>
              <a:gdLst>
                <a:gd name="T0" fmla="*/ 0 w 449"/>
                <a:gd name="T1" fmla="*/ 0 h 16"/>
                <a:gd name="T2" fmla="*/ 449 w 449"/>
                <a:gd name="T3" fmla="*/ 0 h 16"/>
                <a:gd name="T4" fmla="*/ 303 w 449"/>
                <a:gd name="T5" fmla="*/ 16 h 16"/>
                <a:gd name="T6" fmla="*/ 0 w 449"/>
                <a:gd name="T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9" h="16">
                  <a:moveTo>
                    <a:pt x="0" y="0"/>
                  </a:moveTo>
                  <a:lnTo>
                    <a:pt x="449" y="0"/>
                  </a:lnTo>
                  <a:lnTo>
                    <a:pt x="303" y="1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24" name="Freeform 1684"/>
            <p:cNvSpPr>
              <a:spLocks/>
            </p:cNvSpPr>
            <p:nvPr/>
          </p:nvSpPr>
          <p:spPr bwMode="auto">
            <a:xfrm>
              <a:off x="4429" y="3069"/>
              <a:ext cx="78" cy="1"/>
            </a:xfrm>
            <a:custGeom>
              <a:avLst/>
              <a:gdLst>
                <a:gd name="T0" fmla="*/ 0 w 706"/>
                <a:gd name="T1" fmla="*/ 0 h 16"/>
                <a:gd name="T2" fmla="*/ 46 w 706"/>
                <a:gd name="T3" fmla="*/ 16 h 16"/>
                <a:gd name="T4" fmla="*/ 706 w 706"/>
                <a:gd name="T5" fmla="*/ 16 h 16"/>
                <a:gd name="T6" fmla="*/ 0 w 706"/>
                <a:gd name="T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6" h="16">
                  <a:moveTo>
                    <a:pt x="0" y="0"/>
                  </a:moveTo>
                  <a:lnTo>
                    <a:pt x="46" y="16"/>
                  </a:lnTo>
                  <a:lnTo>
                    <a:pt x="706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25" name="Freeform 1685"/>
            <p:cNvSpPr>
              <a:spLocks/>
            </p:cNvSpPr>
            <p:nvPr/>
          </p:nvSpPr>
          <p:spPr bwMode="auto">
            <a:xfrm>
              <a:off x="4429" y="3069"/>
              <a:ext cx="78" cy="1"/>
            </a:xfrm>
            <a:custGeom>
              <a:avLst/>
              <a:gdLst>
                <a:gd name="T0" fmla="*/ 0 w 706"/>
                <a:gd name="T1" fmla="*/ 0 h 16"/>
                <a:gd name="T2" fmla="*/ 46 w 706"/>
                <a:gd name="T3" fmla="*/ 16 h 16"/>
                <a:gd name="T4" fmla="*/ 706 w 706"/>
                <a:gd name="T5" fmla="*/ 16 h 16"/>
                <a:gd name="T6" fmla="*/ 0 w 706"/>
                <a:gd name="T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6" h="16">
                  <a:moveTo>
                    <a:pt x="0" y="0"/>
                  </a:moveTo>
                  <a:lnTo>
                    <a:pt x="46" y="16"/>
                  </a:lnTo>
                  <a:lnTo>
                    <a:pt x="706" y="1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26" name="Freeform 1686"/>
            <p:cNvSpPr>
              <a:spLocks/>
            </p:cNvSpPr>
            <p:nvPr/>
          </p:nvSpPr>
          <p:spPr bwMode="auto">
            <a:xfrm>
              <a:off x="4429" y="3069"/>
              <a:ext cx="84" cy="1"/>
            </a:xfrm>
            <a:custGeom>
              <a:avLst/>
              <a:gdLst>
                <a:gd name="T0" fmla="*/ 0 w 759"/>
                <a:gd name="T1" fmla="*/ 0 h 16"/>
                <a:gd name="T2" fmla="*/ 759 w 759"/>
                <a:gd name="T3" fmla="*/ 0 h 16"/>
                <a:gd name="T4" fmla="*/ 706 w 759"/>
                <a:gd name="T5" fmla="*/ 16 h 16"/>
                <a:gd name="T6" fmla="*/ 0 w 759"/>
                <a:gd name="T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9" h="16">
                  <a:moveTo>
                    <a:pt x="0" y="0"/>
                  </a:moveTo>
                  <a:lnTo>
                    <a:pt x="759" y="0"/>
                  </a:lnTo>
                  <a:lnTo>
                    <a:pt x="706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27" name="Freeform 1687"/>
            <p:cNvSpPr>
              <a:spLocks/>
            </p:cNvSpPr>
            <p:nvPr/>
          </p:nvSpPr>
          <p:spPr bwMode="auto">
            <a:xfrm>
              <a:off x="4429" y="3069"/>
              <a:ext cx="84" cy="1"/>
            </a:xfrm>
            <a:custGeom>
              <a:avLst/>
              <a:gdLst>
                <a:gd name="T0" fmla="*/ 0 w 759"/>
                <a:gd name="T1" fmla="*/ 0 h 16"/>
                <a:gd name="T2" fmla="*/ 759 w 759"/>
                <a:gd name="T3" fmla="*/ 0 h 16"/>
                <a:gd name="T4" fmla="*/ 706 w 759"/>
                <a:gd name="T5" fmla="*/ 16 h 16"/>
                <a:gd name="T6" fmla="*/ 0 w 759"/>
                <a:gd name="T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9" h="16">
                  <a:moveTo>
                    <a:pt x="0" y="0"/>
                  </a:moveTo>
                  <a:lnTo>
                    <a:pt x="759" y="0"/>
                  </a:lnTo>
                  <a:lnTo>
                    <a:pt x="706" y="1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28" name="Freeform 1688"/>
            <p:cNvSpPr>
              <a:spLocks/>
            </p:cNvSpPr>
            <p:nvPr/>
          </p:nvSpPr>
          <p:spPr bwMode="auto">
            <a:xfrm>
              <a:off x="3923" y="3070"/>
              <a:ext cx="191" cy="1"/>
            </a:xfrm>
            <a:custGeom>
              <a:avLst/>
              <a:gdLst>
                <a:gd name="T0" fmla="*/ 0 w 1720"/>
                <a:gd name="T1" fmla="*/ 0 h 2"/>
                <a:gd name="T2" fmla="*/ 4 w 1720"/>
                <a:gd name="T3" fmla="*/ 2 h 2"/>
                <a:gd name="T4" fmla="*/ 1720 w 1720"/>
                <a:gd name="T5" fmla="*/ 2 h 2"/>
                <a:gd name="T6" fmla="*/ 0 w 1720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20" h="2">
                  <a:moveTo>
                    <a:pt x="0" y="0"/>
                  </a:moveTo>
                  <a:lnTo>
                    <a:pt x="4" y="2"/>
                  </a:lnTo>
                  <a:lnTo>
                    <a:pt x="172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29" name="Freeform 1689"/>
            <p:cNvSpPr>
              <a:spLocks/>
            </p:cNvSpPr>
            <p:nvPr/>
          </p:nvSpPr>
          <p:spPr bwMode="auto">
            <a:xfrm>
              <a:off x="3923" y="3070"/>
              <a:ext cx="191" cy="1"/>
            </a:xfrm>
            <a:custGeom>
              <a:avLst/>
              <a:gdLst>
                <a:gd name="T0" fmla="*/ 0 w 1720"/>
                <a:gd name="T1" fmla="*/ 0 h 2"/>
                <a:gd name="T2" fmla="*/ 4 w 1720"/>
                <a:gd name="T3" fmla="*/ 2 h 2"/>
                <a:gd name="T4" fmla="*/ 1720 w 1720"/>
                <a:gd name="T5" fmla="*/ 2 h 2"/>
                <a:gd name="T6" fmla="*/ 0 w 1720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20" h="2">
                  <a:moveTo>
                    <a:pt x="0" y="0"/>
                  </a:moveTo>
                  <a:lnTo>
                    <a:pt x="4" y="2"/>
                  </a:lnTo>
                  <a:lnTo>
                    <a:pt x="1720" y="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30" name="Freeform 1690"/>
            <p:cNvSpPr>
              <a:spLocks/>
            </p:cNvSpPr>
            <p:nvPr/>
          </p:nvSpPr>
          <p:spPr bwMode="auto">
            <a:xfrm>
              <a:off x="3923" y="3070"/>
              <a:ext cx="192" cy="1"/>
            </a:xfrm>
            <a:custGeom>
              <a:avLst/>
              <a:gdLst>
                <a:gd name="T0" fmla="*/ 0 w 1723"/>
                <a:gd name="T1" fmla="*/ 0 h 2"/>
                <a:gd name="T2" fmla="*/ 1723 w 1723"/>
                <a:gd name="T3" fmla="*/ 0 h 2"/>
                <a:gd name="T4" fmla="*/ 1720 w 1723"/>
                <a:gd name="T5" fmla="*/ 2 h 2"/>
                <a:gd name="T6" fmla="*/ 0 w 17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23" h="2">
                  <a:moveTo>
                    <a:pt x="0" y="0"/>
                  </a:moveTo>
                  <a:lnTo>
                    <a:pt x="1723" y="0"/>
                  </a:lnTo>
                  <a:lnTo>
                    <a:pt x="172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31" name="Freeform 1691"/>
            <p:cNvSpPr>
              <a:spLocks/>
            </p:cNvSpPr>
            <p:nvPr/>
          </p:nvSpPr>
          <p:spPr bwMode="auto">
            <a:xfrm>
              <a:off x="3923" y="3070"/>
              <a:ext cx="192" cy="1"/>
            </a:xfrm>
            <a:custGeom>
              <a:avLst/>
              <a:gdLst>
                <a:gd name="T0" fmla="*/ 0 w 1723"/>
                <a:gd name="T1" fmla="*/ 0 h 2"/>
                <a:gd name="T2" fmla="*/ 1723 w 1723"/>
                <a:gd name="T3" fmla="*/ 0 h 2"/>
                <a:gd name="T4" fmla="*/ 1720 w 1723"/>
                <a:gd name="T5" fmla="*/ 2 h 2"/>
                <a:gd name="T6" fmla="*/ 0 w 17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23" h="2">
                  <a:moveTo>
                    <a:pt x="0" y="0"/>
                  </a:moveTo>
                  <a:lnTo>
                    <a:pt x="1723" y="0"/>
                  </a:lnTo>
                  <a:lnTo>
                    <a:pt x="1720" y="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32" name="Freeform 1692"/>
            <p:cNvSpPr>
              <a:spLocks/>
            </p:cNvSpPr>
            <p:nvPr/>
          </p:nvSpPr>
          <p:spPr bwMode="auto">
            <a:xfrm>
              <a:off x="4137" y="3070"/>
              <a:ext cx="21" cy="1"/>
            </a:xfrm>
            <a:custGeom>
              <a:avLst/>
              <a:gdLst>
                <a:gd name="T0" fmla="*/ 0 w 182"/>
                <a:gd name="T1" fmla="*/ 0 h 2"/>
                <a:gd name="T2" fmla="*/ 182 w 182"/>
                <a:gd name="T3" fmla="*/ 0 h 2"/>
                <a:gd name="T4" fmla="*/ 165 w 182"/>
                <a:gd name="T5" fmla="*/ 2 h 2"/>
                <a:gd name="T6" fmla="*/ 0 w 182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2" h="2">
                  <a:moveTo>
                    <a:pt x="0" y="0"/>
                  </a:moveTo>
                  <a:lnTo>
                    <a:pt x="182" y="0"/>
                  </a:lnTo>
                  <a:lnTo>
                    <a:pt x="165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33" name="Freeform 1693"/>
            <p:cNvSpPr>
              <a:spLocks/>
            </p:cNvSpPr>
            <p:nvPr/>
          </p:nvSpPr>
          <p:spPr bwMode="auto">
            <a:xfrm>
              <a:off x="4137" y="3070"/>
              <a:ext cx="21" cy="1"/>
            </a:xfrm>
            <a:custGeom>
              <a:avLst/>
              <a:gdLst>
                <a:gd name="T0" fmla="*/ 0 w 182"/>
                <a:gd name="T1" fmla="*/ 0 h 2"/>
                <a:gd name="T2" fmla="*/ 182 w 182"/>
                <a:gd name="T3" fmla="*/ 0 h 2"/>
                <a:gd name="T4" fmla="*/ 165 w 182"/>
                <a:gd name="T5" fmla="*/ 2 h 2"/>
                <a:gd name="T6" fmla="*/ 0 w 182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2" h="2">
                  <a:moveTo>
                    <a:pt x="0" y="0"/>
                  </a:moveTo>
                  <a:lnTo>
                    <a:pt x="182" y="0"/>
                  </a:lnTo>
                  <a:lnTo>
                    <a:pt x="165" y="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34" name="Freeform 1694"/>
            <p:cNvSpPr>
              <a:spLocks/>
            </p:cNvSpPr>
            <p:nvPr/>
          </p:nvSpPr>
          <p:spPr bwMode="auto">
            <a:xfrm>
              <a:off x="4434" y="3070"/>
              <a:ext cx="72" cy="1"/>
            </a:xfrm>
            <a:custGeom>
              <a:avLst/>
              <a:gdLst>
                <a:gd name="T0" fmla="*/ 0 w 654"/>
                <a:gd name="T1" fmla="*/ 0 h 2"/>
                <a:gd name="T2" fmla="*/ 5 w 654"/>
                <a:gd name="T3" fmla="*/ 2 h 2"/>
                <a:gd name="T4" fmla="*/ 654 w 654"/>
                <a:gd name="T5" fmla="*/ 2 h 2"/>
                <a:gd name="T6" fmla="*/ 0 w 654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4" h="2">
                  <a:moveTo>
                    <a:pt x="0" y="0"/>
                  </a:moveTo>
                  <a:lnTo>
                    <a:pt x="5" y="2"/>
                  </a:lnTo>
                  <a:lnTo>
                    <a:pt x="654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35" name="Freeform 1695"/>
            <p:cNvSpPr>
              <a:spLocks/>
            </p:cNvSpPr>
            <p:nvPr/>
          </p:nvSpPr>
          <p:spPr bwMode="auto">
            <a:xfrm>
              <a:off x="4434" y="3070"/>
              <a:ext cx="72" cy="1"/>
            </a:xfrm>
            <a:custGeom>
              <a:avLst/>
              <a:gdLst>
                <a:gd name="T0" fmla="*/ 0 w 654"/>
                <a:gd name="T1" fmla="*/ 0 h 2"/>
                <a:gd name="T2" fmla="*/ 5 w 654"/>
                <a:gd name="T3" fmla="*/ 2 h 2"/>
                <a:gd name="T4" fmla="*/ 654 w 654"/>
                <a:gd name="T5" fmla="*/ 2 h 2"/>
                <a:gd name="T6" fmla="*/ 0 w 654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4" h="2">
                  <a:moveTo>
                    <a:pt x="0" y="0"/>
                  </a:moveTo>
                  <a:lnTo>
                    <a:pt x="5" y="2"/>
                  </a:lnTo>
                  <a:lnTo>
                    <a:pt x="654" y="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36" name="Freeform 1696"/>
            <p:cNvSpPr>
              <a:spLocks/>
            </p:cNvSpPr>
            <p:nvPr/>
          </p:nvSpPr>
          <p:spPr bwMode="auto">
            <a:xfrm>
              <a:off x="4434" y="3070"/>
              <a:ext cx="73" cy="1"/>
            </a:xfrm>
            <a:custGeom>
              <a:avLst/>
              <a:gdLst>
                <a:gd name="T0" fmla="*/ 0 w 660"/>
                <a:gd name="T1" fmla="*/ 0 h 2"/>
                <a:gd name="T2" fmla="*/ 660 w 660"/>
                <a:gd name="T3" fmla="*/ 0 h 2"/>
                <a:gd name="T4" fmla="*/ 654 w 660"/>
                <a:gd name="T5" fmla="*/ 2 h 2"/>
                <a:gd name="T6" fmla="*/ 0 w 660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0" h="2">
                  <a:moveTo>
                    <a:pt x="0" y="0"/>
                  </a:moveTo>
                  <a:lnTo>
                    <a:pt x="660" y="0"/>
                  </a:lnTo>
                  <a:lnTo>
                    <a:pt x="654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37" name="Freeform 1697"/>
            <p:cNvSpPr>
              <a:spLocks/>
            </p:cNvSpPr>
            <p:nvPr/>
          </p:nvSpPr>
          <p:spPr bwMode="auto">
            <a:xfrm>
              <a:off x="4434" y="3070"/>
              <a:ext cx="73" cy="1"/>
            </a:xfrm>
            <a:custGeom>
              <a:avLst/>
              <a:gdLst>
                <a:gd name="T0" fmla="*/ 0 w 660"/>
                <a:gd name="T1" fmla="*/ 0 h 2"/>
                <a:gd name="T2" fmla="*/ 660 w 660"/>
                <a:gd name="T3" fmla="*/ 0 h 2"/>
                <a:gd name="T4" fmla="*/ 654 w 660"/>
                <a:gd name="T5" fmla="*/ 2 h 2"/>
                <a:gd name="T6" fmla="*/ 0 w 660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0" h="2">
                  <a:moveTo>
                    <a:pt x="0" y="0"/>
                  </a:moveTo>
                  <a:lnTo>
                    <a:pt x="660" y="0"/>
                  </a:lnTo>
                  <a:lnTo>
                    <a:pt x="654" y="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38" name="Freeform 1698"/>
            <p:cNvSpPr>
              <a:spLocks/>
            </p:cNvSpPr>
            <p:nvPr/>
          </p:nvSpPr>
          <p:spPr bwMode="auto">
            <a:xfrm>
              <a:off x="3924" y="3071"/>
              <a:ext cx="190" cy="1"/>
            </a:xfrm>
            <a:custGeom>
              <a:avLst/>
              <a:gdLst>
                <a:gd name="T0" fmla="*/ 0 w 1715"/>
                <a:gd name="T1" fmla="*/ 2 w 1715"/>
                <a:gd name="T2" fmla="*/ 1715 w 1715"/>
                <a:gd name="T3" fmla="*/ 0 w 171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715">
                  <a:moveTo>
                    <a:pt x="0" y="0"/>
                  </a:moveTo>
                  <a:lnTo>
                    <a:pt x="2" y="0"/>
                  </a:lnTo>
                  <a:lnTo>
                    <a:pt x="171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39" name="Freeform 1699"/>
            <p:cNvSpPr>
              <a:spLocks/>
            </p:cNvSpPr>
            <p:nvPr/>
          </p:nvSpPr>
          <p:spPr bwMode="auto">
            <a:xfrm>
              <a:off x="3924" y="3071"/>
              <a:ext cx="190" cy="1"/>
            </a:xfrm>
            <a:custGeom>
              <a:avLst/>
              <a:gdLst>
                <a:gd name="T0" fmla="*/ 0 w 1715"/>
                <a:gd name="T1" fmla="*/ 2 w 1715"/>
                <a:gd name="T2" fmla="*/ 1715 w 1715"/>
                <a:gd name="T3" fmla="*/ 0 w 171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715">
                  <a:moveTo>
                    <a:pt x="0" y="0"/>
                  </a:moveTo>
                  <a:lnTo>
                    <a:pt x="2" y="0"/>
                  </a:lnTo>
                  <a:lnTo>
                    <a:pt x="171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40" name="Freeform 1700"/>
            <p:cNvSpPr>
              <a:spLocks/>
            </p:cNvSpPr>
            <p:nvPr/>
          </p:nvSpPr>
          <p:spPr bwMode="auto">
            <a:xfrm>
              <a:off x="3924" y="3071"/>
              <a:ext cx="190" cy="1"/>
            </a:xfrm>
            <a:custGeom>
              <a:avLst/>
              <a:gdLst>
                <a:gd name="T0" fmla="*/ 0 w 1716"/>
                <a:gd name="T1" fmla="*/ 1716 w 1716"/>
                <a:gd name="T2" fmla="*/ 1715 w 1716"/>
                <a:gd name="T3" fmla="*/ 0 w 17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716">
                  <a:moveTo>
                    <a:pt x="0" y="0"/>
                  </a:moveTo>
                  <a:lnTo>
                    <a:pt x="1716" y="0"/>
                  </a:lnTo>
                  <a:lnTo>
                    <a:pt x="171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41" name="Freeform 1701"/>
            <p:cNvSpPr>
              <a:spLocks/>
            </p:cNvSpPr>
            <p:nvPr/>
          </p:nvSpPr>
          <p:spPr bwMode="auto">
            <a:xfrm>
              <a:off x="3924" y="3071"/>
              <a:ext cx="190" cy="1"/>
            </a:xfrm>
            <a:custGeom>
              <a:avLst/>
              <a:gdLst>
                <a:gd name="T0" fmla="*/ 0 w 1716"/>
                <a:gd name="T1" fmla="*/ 1716 w 1716"/>
                <a:gd name="T2" fmla="*/ 1715 w 1716"/>
                <a:gd name="T3" fmla="*/ 0 w 17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716">
                  <a:moveTo>
                    <a:pt x="0" y="0"/>
                  </a:moveTo>
                  <a:lnTo>
                    <a:pt x="1716" y="0"/>
                  </a:lnTo>
                  <a:lnTo>
                    <a:pt x="171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42" name="Freeform 1702"/>
            <p:cNvSpPr>
              <a:spLocks/>
            </p:cNvSpPr>
            <p:nvPr/>
          </p:nvSpPr>
          <p:spPr bwMode="auto">
            <a:xfrm>
              <a:off x="4434" y="3071"/>
              <a:ext cx="72" cy="1"/>
            </a:xfrm>
            <a:custGeom>
              <a:avLst/>
              <a:gdLst>
                <a:gd name="T0" fmla="*/ 0 w 647"/>
                <a:gd name="T1" fmla="*/ 2 w 647"/>
                <a:gd name="T2" fmla="*/ 647 w 647"/>
                <a:gd name="T3" fmla="*/ 0 w 64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47">
                  <a:moveTo>
                    <a:pt x="0" y="0"/>
                  </a:moveTo>
                  <a:lnTo>
                    <a:pt x="2" y="0"/>
                  </a:lnTo>
                  <a:lnTo>
                    <a:pt x="64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43" name="Freeform 1703"/>
            <p:cNvSpPr>
              <a:spLocks/>
            </p:cNvSpPr>
            <p:nvPr/>
          </p:nvSpPr>
          <p:spPr bwMode="auto">
            <a:xfrm>
              <a:off x="4434" y="3071"/>
              <a:ext cx="72" cy="1"/>
            </a:xfrm>
            <a:custGeom>
              <a:avLst/>
              <a:gdLst>
                <a:gd name="T0" fmla="*/ 0 w 647"/>
                <a:gd name="T1" fmla="*/ 2 w 647"/>
                <a:gd name="T2" fmla="*/ 647 w 647"/>
                <a:gd name="T3" fmla="*/ 0 w 64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47">
                  <a:moveTo>
                    <a:pt x="0" y="0"/>
                  </a:moveTo>
                  <a:lnTo>
                    <a:pt x="2" y="0"/>
                  </a:lnTo>
                  <a:lnTo>
                    <a:pt x="64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44" name="Freeform 1704"/>
            <p:cNvSpPr>
              <a:spLocks/>
            </p:cNvSpPr>
            <p:nvPr/>
          </p:nvSpPr>
          <p:spPr bwMode="auto">
            <a:xfrm>
              <a:off x="4434" y="3071"/>
              <a:ext cx="72" cy="1"/>
            </a:xfrm>
            <a:custGeom>
              <a:avLst/>
              <a:gdLst>
                <a:gd name="T0" fmla="*/ 0 w 649"/>
                <a:gd name="T1" fmla="*/ 649 w 649"/>
                <a:gd name="T2" fmla="*/ 647 w 649"/>
                <a:gd name="T3" fmla="*/ 0 w 64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49">
                  <a:moveTo>
                    <a:pt x="0" y="0"/>
                  </a:moveTo>
                  <a:lnTo>
                    <a:pt x="649" y="0"/>
                  </a:lnTo>
                  <a:lnTo>
                    <a:pt x="64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45" name="Freeform 1705"/>
            <p:cNvSpPr>
              <a:spLocks/>
            </p:cNvSpPr>
            <p:nvPr/>
          </p:nvSpPr>
          <p:spPr bwMode="auto">
            <a:xfrm>
              <a:off x="4434" y="3071"/>
              <a:ext cx="72" cy="1"/>
            </a:xfrm>
            <a:custGeom>
              <a:avLst/>
              <a:gdLst>
                <a:gd name="T0" fmla="*/ 0 w 649"/>
                <a:gd name="T1" fmla="*/ 649 w 649"/>
                <a:gd name="T2" fmla="*/ 647 w 649"/>
                <a:gd name="T3" fmla="*/ 0 w 64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49">
                  <a:moveTo>
                    <a:pt x="0" y="0"/>
                  </a:moveTo>
                  <a:lnTo>
                    <a:pt x="649" y="0"/>
                  </a:lnTo>
                  <a:lnTo>
                    <a:pt x="64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46" name="Freeform 1706"/>
            <p:cNvSpPr>
              <a:spLocks/>
            </p:cNvSpPr>
            <p:nvPr/>
          </p:nvSpPr>
          <p:spPr bwMode="auto">
            <a:xfrm>
              <a:off x="3924" y="3071"/>
              <a:ext cx="188" cy="1"/>
            </a:xfrm>
            <a:custGeom>
              <a:avLst/>
              <a:gdLst>
                <a:gd name="T0" fmla="*/ 0 w 1689"/>
                <a:gd name="T1" fmla="*/ 0 h 12"/>
                <a:gd name="T2" fmla="*/ 21 w 1689"/>
                <a:gd name="T3" fmla="*/ 12 h 12"/>
                <a:gd name="T4" fmla="*/ 1689 w 1689"/>
                <a:gd name="T5" fmla="*/ 12 h 12"/>
                <a:gd name="T6" fmla="*/ 0 w 1689"/>
                <a:gd name="T7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89" h="12">
                  <a:moveTo>
                    <a:pt x="0" y="0"/>
                  </a:moveTo>
                  <a:lnTo>
                    <a:pt x="21" y="12"/>
                  </a:lnTo>
                  <a:lnTo>
                    <a:pt x="1689" y="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47" name="Freeform 1707"/>
            <p:cNvSpPr>
              <a:spLocks/>
            </p:cNvSpPr>
            <p:nvPr/>
          </p:nvSpPr>
          <p:spPr bwMode="auto">
            <a:xfrm>
              <a:off x="3924" y="3071"/>
              <a:ext cx="188" cy="1"/>
            </a:xfrm>
            <a:custGeom>
              <a:avLst/>
              <a:gdLst>
                <a:gd name="T0" fmla="*/ 0 w 1689"/>
                <a:gd name="T1" fmla="*/ 0 h 12"/>
                <a:gd name="T2" fmla="*/ 21 w 1689"/>
                <a:gd name="T3" fmla="*/ 12 h 12"/>
                <a:gd name="T4" fmla="*/ 1689 w 1689"/>
                <a:gd name="T5" fmla="*/ 12 h 12"/>
                <a:gd name="T6" fmla="*/ 0 w 1689"/>
                <a:gd name="T7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89" h="12">
                  <a:moveTo>
                    <a:pt x="0" y="0"/>
                  </a:moveTo>
                  <a:lnTo>
                    <a:pt x="21" y="12"/>
                  </a:lnTo>
                  <a:lnTo>
                    <a:pt x="1689" y="1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48" name="Freeform 1708"/>
            <p:cNvSpPr>
              <a:spLocks/>
            </p:cNvSpPr>
            <p:nvPr/>
          </p:nvSpPr>
          <p:spPr bwMode="auto">
            <a:xfrm>
              <a:off x="3924" y="3071"/>
              <a:ext cx="190" cy="1"/>
            </a:xfrm>
            <a:custGeom>
              <a:avLst/>
              <a:gdLst>
                <a:gd name="T0" fmla="*/ 0 w 1713"/>
                <a:gd name="T1" fmla="*/ 0 h 12"/>
                <a:gd name="T2" fmla="*/ 1713 w 1713"/>
                <a:gd name="T3" fmla="*/ 0 h 12"/>
                <a:gd name="T4" fmla="*/ 1689 w 1713"/>
                <a:gd name="T5" fmla="*/ 12 h 12"/>
                <a:gd name="T6" fmla="*/ 0 w 1713"/>
                <a:gd name="T7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13" h="12">
                  <a:moveTo>
                    <a:pt x="0" y="0"/>
                  </a:moveTo>
                  <a:lnTo>
                    <a:pt x="1713" y="0"/>
                  </a:lnTo>
                  <a:lnTo>
                    <a:pt x="1689" y="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49" name="Freeform 1709"/>
            <p:cNvSpPr>
              <a:spLocks/>
            </p:cNvSpPr>
            <p:nvPr/>
          </p:nvSpPr>
          <p:spPr bwMode="auto">
            <a:xfrm>
              <a:off x="3924" y="3071"/>
              <a:ext cx="190" cy="1"/>
            </a:xfrm>
            <a:custGeom>
              <a:avLst/>
              <a:gdLst>
                <a:gd name="T0" fmla="*/ 0 w 1713"/>
                <a:gd name="T1" fmla="*/ 0 h 12"/>
                <a:gd name="T2" fmla="*/ 1713 w 1713"/>
                <a:gd name="T3" fmla="*/ 0 h 12"/>
                <a:gd name="T4" fmla="*/ 1689 w 1713"/>
                <a:gd name="T5" fmla="*/ 12 h 12"/>
                <a:gd name="T6" fmla="*/ 0 w 1713"/>
                <a:gd name="T7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13" h="12">
                  <a:moveTo>
                    <a:pt x="0" y="0"/>
                  </a:moveTo>
                  <a:lnTo>
                    <a:pt x="1713" y="0"/>
                  </a:lnTo>
                  <a:lnTo>
                    <a:pt x="1689" y="1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50" name="Freeform 1710"/>
            <p:cNvSpPr>
              <a:spLocks/>
            </p:cNvSpPr>
            <p:nvPr/>
          </p:nvSpPr>
          <p:spPr bwMode="auto">
            <a:xfrm>
              <a:off x="4434" y="3071"/>
              <a:ext cx="68" cy="1"/>
            </a:xfrm>
            <a:custGeom>
              <a:avLst/>
              <a:gdLst>
                <a:gd name="T0" fmla="*/ 0 w 607"/>
                <a:gd name="T1" fmla="*/ 0 h 12"/>
                <a:gd name="T2" fmla="*/ 55 w 607"/>
                <a:gd name="T3" fmla="*/ 12 h 12"/>
                <a:gd name="T4" fmla="*/ 607 w 607"/>
                <a:gd name="T5" fmla="*/ 12 h 12"/>
                <a:gd name="T6" fmla="*/ 0 w 607"/>
                <a:gd name="T7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7" h="12">
                  <a:moveTo>
                    <a:pt x="0" y="0"/>
                  </a:moveTo>
                  <a:lnTo>
                    <a:pt x="55" y="12"/>
                  </a:lnTo>
                  <a:lnTo>
                    <a:pt x="607" y="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51" name="Freeform 1711"/>
            <p:cNvSpPr>
              <a:spLocks/>
            </p:cNvSpPr>
            <p:nvPr/>
          </p:nvSpPr>
          <p:spPr bwMode="auto">
            <a:xfrm>
              <a:off x="4434" y="3071"/>
              <a:ext cx="68" cy="1"/>
            </a:xfrm>
            <a:custGeom>
              <a:avLst/>
              <a:gdLst>
                <a:gd name="T0" fmla="*/ 0 w 607"/>
                <a:gd name="T1" fmla="*/ 0 h 12"/>
                <a:gd name="T2" fmla="*/ 55 w 607"/>
                <a:gd name="T3" fmla="*/ 12 h 12"/>
                <a:gd name="T4" fmla="*/ 607 w 607"/>
                <a:gd name="T5" fmla="*/ 12 h 12"/>
                <a:gd name="T6" fmla="*/ 0 w 607"/>
                <a:gd name="T7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7" h="12">
                  <a:moveTo>
                    <a:pt x="0" y="0"/>
                  </a:moveTo>
                  <a:lnTo>
                    <a:pt x="55" y="12"/>
                  </a:lnTo>
                  <a:lnTo>
                    <a:pt x="607" y="1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52" name="Freeform 1712"/>
            <p:cNvSpPr>
              <a:spLocks/>
            </p:cNvSpPr>
            <p:nvPr/>
          </p:nvSpPr>
          <p:spPr bwMode="auto">
            <a:xfrm>
              <a:off x="4434" y="3071"/>
              <a:ext cx="72" cy="1"/>
            </a:xfrm>
            <a:custGeom>
              <a:avLst/>
              <a:gdLst>
                <a:gd name="T0" fmla="*/ 0 w 645"/>
                <a:gd name="T1" fmla="*/ 0 h 12"/>
                <a:gd name="T2" fmla="*/ 645 w 645"/>
                <a:gd name="T3" fmla="*/ 0 h 12"/>
                <a:gd name="T4" fmla="*/ 607 w 645"/>
                <a:gd name="T5" fmla="*/ 12 h 12"/>
                <a:gd name="T6" fmla="*/ 0 w 645"/>
                <a:gd name="T7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45" h="12">
                  <a:moveTo>
                    <a:pt x="0" y="0"/>
                  </a:moveTo>
                  <a:lnTo>
                    <a:pt x="645" y="0"/>
                  </a:lnTo>
                  <a:lnTo>
                    <a:pt x="607" y="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53" name="Freeform 1713"/>
            <p:cNvSpPr>
              <a:spLocks/>
            </p:cNvSpPr>
            <p:nvPr/>
          </p:nvSpPr>
          <p:spPr bwMode="auto">
            <a:xfrm>
              <a:off x="4434" y="3071"/>
              <a:ext cx="72" cy="1"/>
            </a:xfrm>
            <a:custGeom>
              <a:avLst/>
              <a:gdLst>
                <a:gd name="T0" fmla="*/ 0 w 645"/>
                <a:gd name="T1" fmla="*/ 0 h 12"/>
                <a:gd name="T2" fmla="*/ 645 w 645"/>
                <a:gd name="T3" fmla="*/ 0 h 12"/>
                <a:gd name="T4" fmla="*/ 607 w 645"/>
                <a:gd name="T5" fmla="*/ 12 h 12"/>
                <a:gd name="T6" fmla="*/ 0 w 645"/>
                <a:gd name="T7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45" h="12">
                  <a:moveTo>
                    <a:pt x="0" y="0"/>
                  </a:moveTo>
                  <a:lnTo>
                    <a:pt x="645" y="0"/>
                  </a:lnTo>
                  <a:lnTo>
                    <a:pt x="607" y="1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54" name="Freeform 1714"/>
            <p:cNvSpPr>
              <a:spLocks/>
            </p:cNvSpPr>
            <p:nvPr/>
          </p:nvSpPr>
          <p:spPr bwMode="auto">
            <a:xfrm>
              <a:off x="3926" y="3072"/>
              <a:ext cx="181" cy="2"/>
            </a:xfrm>
            <a:custGeom>
              <a:avLst/>
              <a:gdLst>
                <a:gd name="T0" fmla="*/ 0 w 1629"/>
                <a:gd name="T1" fmla="*/ 0 h 21"/>
                <a:gd name="T2" fmla="*/ 36 w 1629"/>
                <a:gd name="T3" fmla="*/ 21 h 21"/>
                <a:gd name="T4" fmla="*/ 1629 w 1629"/>
                <a:gd name="T5" fmla="*/ 21 h 21"/>
                <a:gd name="T6" fmla="*/ 0 w 1629"/>
                <a:gd name="T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29" h="21">
                  <a:moveTo>
                    <a:pt x="0" y="0"/>
                  </a:moveTo>
                  <a:lnTo>
                    <a:pt x="36" y="21"/>
                  </a:lnTo>
                  <a:lnTo>
                    <a:pt x="1629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55" name="Freeform 1715"/>
            <p:cNvSpPr>
              <a:spLocks/>
            </p:cNvSpPr>
            <p:nvPr/>
          </p:nvSpPr>
          <p:spPr bwMode="auto">
            <a:xfrm>
              <a:off x="3926" y="3072"/>
              <a:ext cx="181" cy="2"/>
            </a:xfrm>
            <a:custGeom>
              <a:avLst/>
              <a:gdLst>
                <a:gd name="T0" fmla="*/ 0 w 1629"/>
                <a:gd name="T1" fmla="*/ 0 h 21"/>
                <a:gd name="T2" fmla="*/ 36 w 1629"/>
                <a:gd name="T3" fmla="*/ 21 h 21"/>
                <a:gd name="T4" fmla="*/ 1629 w 1629"/>
                <a:gd name="T5" fmla="*/ 21 h 21"/>
                <a:gd name="T6" fmla="*/ 0 w 1629"/>
                <a:gd name="T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29" h="21">
                  <a:moveTo>
                    <a:pt x="0" y="0"/>
                  </a:moveTo>
                  <a:lnTo>
                    <a:pt x="36" y="21"/>
                  </a:lnTo>
                  <a:lnTo>
                    <a:pt x="1629" y="2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56" name="Freeform 1716"/>
            <p:cNvSpPr>
              <a:spLocks/>
            </p:cNvSpPr>
            <p:nvPr/>
          </p:nvSpPr>
          <p:spPr bwMode="auto">
            <a:xfrm>
              <a:off x="3926" y="3072"/>
              <a:ext cx="186" cy="2"/>
            </a:xfrm>
            <a:custGeom>
              <a:avLst/>
              <a:gdLst>
                <a:gd name="T0" fmla="*/ 0 w 1668"/>
                <a:gd name="T1" fmla="*/ 0 h 21"/>
                <a:gd name="T2" fmla="*/ 1668 w 1668"/>
                <a:gd name="T3" fmla="*/ 0 h 21"/>
                <a:gd name="T4" fmla="*/ 1629 w 1668"/>
                <a:gd name="T5" fmla="*/ 21 h 21"/>
                <a:gd name="T6" fmla="*/ 0 w 1668"/>
                <a:gd name="T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68" h="21">
                  <a:moveTo>
                    <a:pt x="0" y="0"/>
                  </a:moveTo>
                  <a:lnTo>
                    <a:pt x="1668" y="0"/>
                  </a:lnTo>
                  <a:lnTo>
                    <a:pt x="1629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57" name="Freeform 1717"/>
            <p:cNvSpPr>
              <a:spLocks/>
            </p:cNvSpPr>
            <p:nvPr/>
          </p:nvSpPr>
          <p:spPr bwMode="auto">
            <a:xfrm>
              <a:off x="3926" y="3072"/>
              <a:ext cx="186" cy="2"/>
            </a:xfrm>
            <a:custGeom>
              <a:avLst/>
              <a:gdLst>
                <a:gd name="T0" fmla="*/ 0 w 1668"/>
                <a:gd name="T1" fmla="*/ 0 h 21"/>
                <a:gd name="T2" fmla="*/ 1668 w 1668"/>
                <a:gd name="T3" fmla="*/ 0 h 21"/>
                <a:gd name="T4" fmla="*/ 1629 w 1668"/>
                <a:gd name="T5" fmla="*/ 21 h 21"/>
                <a:gd name="T6" fmla="*/ 0 w 1668"/>
                <a:gd name="T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68" h="21">
                  <a:moveTo>
                    <a:pt x="0" y="0"/>
                  </a:moveTo>
                  <a:lnTo>
                    <a:pt x="1668" y="0"/>
                  </a:lnTo>
                  <a:lnTo>
                    <a:pt x="1629" y="2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58" name="Freeform 1718"/>
            <p:cNvSpPr>
              <a:spLocks/>
            </p:cNvSpPr>
            <p:nvPr/>
          </p:nvSpPr>
          <p:spPr bwMode="auto">
            <a:xfrm>
              <a:off x="4441" y="3072"/>
              <a:ext cx="48" cy="2"/>
            </a:xfrm>
            <a:custGeom>
              <a:avLst/>
              <a:gdLst>
                <a:gd name="T0" fmla="*/ 0 w 435"/>
                <a:gd name="T1" fmla="*/ 0 h 21"/>
                <a:gd name="T2" fmla="*/ 95 w 435"/>
                <a:gd name="T3" fmla="*/ 21 h 21"/>
                <a:gd name="T4" fmla="*/ 435 w 435"/>
                <a:gd name="T5" fmla="*/ 21 h 21"/>
                <a:gd name="T6" fmla="*/ 0 w 435"/>
                <a:gd name="T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5" h="21">
                  <a:moveTo>
                    <a:pt x="0" y="0"/>
                  </a:moveTo>
                  <a:lnTo>
                    <a:pt x="95" y="21"/>
                  </a:lnTo>
                  <a:lnTo>
                    <a:pt x="435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59" name="Freeform 1719"/>
            <p:cNvSpPr>
              <a:spLocks/>
            </p:cNvSpPr>
            <p:nvPr/>
          </p:nvSpPr>
          <p:spPr bwMode="auto">
            <a:xfrm>
              <a:off x="4441" y="3072"/>
              <a:ext cx="48" cy="2"/>
            </a:xfrm>
            <a:custGeom>
              <a:avLst/>
              <a:gdLst>
                <a:gd name="T0" fmla="*/ 0 w 435"/>
                <a:gd name="T1" fmla="*/ 0 h 21"/>
                <a:gd name="T2" fmla="*/ 95 w 435"/>
                <a:gd name="T3" fmla="*/ 21 h 21"/>
                <a:gd name="T4" fmla="*/ 435 w 435"/>
                <a:gd name="T5" fmla="*/ 21 h 21"/>
                <a:gd name="T6" fmla="*/ 0 w 435"/>
                <a:gd name="T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5" h="21">
                  <a:moveTo>
                    <a:pt x="0" y="0"/>
                  </a:moveTo>
                  <a:lnTo>
                    <a:pt x="95" y="21"/>
                  </a:lnTo>
                  <a:lnTo>
                    <a:pt x="435" y="2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60" name="Freeform 1720"/>
            <p:cNvSpPr>
              <a:spLocks/>
            </p:cNvSpPr>
            <p:nvPr/>
          </p:nvSpPr>
          <p:spPr bwMode="auto">
            <a:xfrm>
              <a:off x="4441" y="3072"/>
              <a:ext cx="61" cy="2"/>
            </a:xfrm>
            <a:custGeom>
              <a:avLst/>
              <a:gdLst>
                <a:gd name="T0" fmla="*/ 0 w 552"/>
                <a:gd name="T1" fmla="*/ 0 h 21"/>
                <a:gd name="T2" fmla="*/ 552 w 552"/>
                <a:gd name="T3" fmla="*/ 0 h 21"/>
                <a:gd name="T4" fmla="*/ 435 w 552"/>
                <a:gd name="T5" fmla="*/ 21 h 21"/>
                <a:gd name="T6" fmla="*/ 0 w 552"/>
                <a:gd name="T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2" h="21">
                  <a:moveTo>
                    <a:pt x="0" y="0"/>
                  </a:moveTo>
                  <a:lnTo>
                    <a:pt x="552" y="0"/>
                  </a:lnTo>
                  <a:lnTo>
                    <a:pt x="435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61" name="Freeform 1721"/>
            <p:cNvSpPr>
              <a:spLocks/>
            </p:cNvSpPr>
            <p:nvPr/>
          </p:nvSpPr>
          <p:spPr bwMode="auto">
            <a:xfrm>
              <a:off x="4441" y="3072"/>
              <a:ext cx="61" cy="2"/>
            </a:xfrm>
            <a:custGeom>
              <a:avLst/>
              <a:gdLst>
                <a:gd name="T0" fmla="*/ 0 w 552"/>
                <a:gd name="T1" fmla="*/ 0 h 21"/>
                <a:gd name="T2" fmla="*/ 552 w 552"/>
                <a:gd name="T3" fmla="*/ 0 h 21"/>
                <a:gd name="T4" fmla="*/ 435 w 552"/>
                <a:gd name="T5" fmla="*/ 21 h 21"/>
                <a:gd name="T6" fmla="*/ 0 w 552"/>
                <a:gd name="T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2" h="21">
                  <a:moveTo>
                    <a:pt x="0" y="0"/>
                  </a:moveTo>
                  <a:lnTo>
                    <a:pt x="552" y="0"/>
                  </a:lnTo>
                  <a:lnTo>
                    <a:pt x="435" y="2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62" name="Freeform 1722"/>
            <p:cNvSpPr>
              <a:spLocks/>
            </p:cNvSpPr>
            <p:nvPr/>
          </p:nvSpPr>
          <p:spPr bwMode="auto">
            <a:xfrm>
              <a:off x="3930" y="3074"/>
              <a:ext cx="176" cy="1"/>
            </a:xfrm>
            <a:custGeom>
              <a:avLst/>
              <a:gdLst>
                <a:gd name="T0" fmla="*/ 0 w 1585"/>
                <a:gd name="T1" fmla="*/ 0 h 3"/>
                <a:gd name="T2" fmla="*/ 7 w 1585"/>
                <a:gd name="T3" fmla="*/ 3 h 3"/>
                <a:gd name="T4" fmla="*/ 1585 w 1585"/>
                <a:gd name="T5" fmla="*/ 3 h 3"/>
                <a:gd name="T6" fmla="*/ 0 w 1585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85" h="3">
                  <a:moveTo>
                    <a:pt x="0" y="0"/>
                  </a:moveTo>
                  <a:lnTo>
                    <a:pt x="7" y="3"/>
                  </a:lnTo>
                  <a:lnTo>
                    <a:pt x="1585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63" name="Freeform 1723"/>
            <p:cNvSpPr>
              <a:spLocks/>
            </p:cNvSpPr>
            <p:nvPr/>
          </p:nvSpPr>
          <p:spPr bwMode="auto">
            <a:xfrm>
              <a:off x="3930" y="3074"/>
              <a:ext cx="176" cy="1"/>
            </a:xfrm>
            <a:custGeom>
              <a:avLst/>
              <a:gdLst>
                <a:gd name="T0" fmla="*/ 0 w 1585"/>
                <a:gd name="T1" fmla="*/ 0 h 3"/>
                <a:gd name="T2" fmla="*/ 7 w 1585"/>
                <a:gd name="T3" fmla="*/ 3 h 3"/>
                <a:gd name="T4" fmla="*/ 1585 w 1585"/>
                <a:gd name="T5" fmla="*/ 3 h 3"/>
                <a:gd name="T6" fmla="*/ 0 w 1585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85" h="3">
                  <a:moveTo>
                    <a:pt x="0" y="0"/>
                  </a:moveTo>
                  <a:lnTo>
                    <a:pt x="7" y="3"/>
                  </a:lnTo>
                  <a:lnTo>
                    <a:pt x="1585" y="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64" name="Freeform 1724"/>
            <p:cNvSpPr>
              <a:spLocks/>
            </p:cNvSpPr>
            <p:nvPr/>
          </p:nvSpPr>
          <p:spPr bwMode="auto">
            <a:xfrm>
              <a:off x="3930" y="3074"/>
              <a:ext cx="177" cy="1"/>
            </a:xfrm>
            <a:custGeom>
              <a:avLst/>
              <a:gdLst>
                <a:gd name="T0" fmla="*/ 0 w 1593"/>
                <a:gd name="T1" fmla="*/ 0 h 3"/>
                <a:gd name="T2" fmla="*/ 1593 w 1593"/>
                <a:gd name="T3" fmla="*/ 0 h 3"/>
                <a:gd name="T4" fmla="*/ 1585 w 1593"/>
                <a:gd name="T5" fmla="*/ 3 h 3"/>
                <a:gd name="T6" fmla="*/ 0 w 1593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93" h="3">
                  <a:moveTo>
                    <a:pt x="0" y="0"/>
                  </a:moveTo>
                  <a:lnTo>
                    <a:pt x="1593" y="0"/>
                  </a:lnTo>
                  <a:lnTo>
                    <a:pt x="1585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65" name="Freeform 1725"/>
            <p:cNvSpPr>
              <a:spLocks/>
            </p:cNvSpPr>
            <p:nvPr/>
          </p:nvSpPr>
          <p:spPr bwMode="auto">
            <a:xfrm>
              <a:off x="3930" y="3074"/>
              <a:ext cx="177" cy="1"/>
            </a:xfrm>
            <a:custGeom>
              <a:avLst/>
              <a:gdLst>
                <a:gd name="T0" fmla="*/ 0 w 1593"/>
                <a:gd name="T1" fmla="*/ 0 h 3"/>
                <a:gd name="T2" fmla="*/ 1593 w 1593"/>
                <a:gd name="T3" fmla="*/ 0 h 3"/>
                <a:gd name="T4" fmla="*/ 1585 w 1593"/>
                <a:gd name="T5" fmla="*/ 3 h 3"/>
                <a:gd name="T6" fmla="*/ 0 w 1593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93" h="3">
                  <a:moveTo>
                    <a:pt x="0" y="0"/>
                  </a:moveTo>
                  <a:lnTo>
                    <a:pt x="1593" y="0"/>
                  </a:lnTo>
                  <a:lnTo>
                    <a:pt x="1585" y="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66" name="Freeform 1726"/>
            <p:cNvSpPr>
              <a:spLocks/>
            </p:cNvSpPr>
            <p:nvPr/>
          </p:nvSpPr>
          <p:spPr bwMode="auto">
            <a:xfrm>
              <a:off x="4451" y="3074"/>
              <a:ext cx="35" cy="1"/>
            </a:xfrm>
            <a:custGeom>
              <a:avLst/>
              <a:gdLst>
                <a:gd name="T0" fmla="*/ 0 w 318"/>
                <a:gd name="T1" fmla="*/ 0 h 3"/>
                <a:gd name="T2" fmla="*/ 46 w 318"/>
                <a:gd name="T3" fmla="*/ 3 h 3"/>
                <a:gd name="T4" fmla="*/ 318 w 318"/>
                <a:gd name="T5" fmla="*/ 3 h 3"/>
                <a:gd name="T6" fmla="*/ 0 w 31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8" h="3">
                  <a:moveTo>
                    <a:pt x="0" y="0"/>
                  </a:moveTo>
                  <a:lnTo>
                    <a:pt x="46" y="3"/>
                  </a:lnTo>
                  <a:lnTo>
                    <a:pt x="318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67" name="Freeform 1727"/>
            <p:cNvSpPr>
              <a:spLocks/>
            </p:cNvSpPr>
            <p:nvPr/>
          </p:nvSpPr>
          <p:spPr bwMode="auto">
            <a:xfrm>
              <a:off x="4451" y="3074"/>
              <a:ext cx="35" cy="1"/>
            </a:xfrm>
            <a:custGeom>
              <a:avLst/>
              <a:gdLst>
                <a:gd name="T0" fmla="*/ 0 w 318"/>
                <a:gd name="T1" fmla="*/ 0 h 3"/>
                <a:gd name="T2" fmla="*/ 46 w 318"/>
                <a:gd name="T3" fmla="*/ 3 h 3"/>
                <a:gd name="T4" fmla="*/ 318 w 318"/>
                <a:gd name="T5" fmla="*/ 3 h 3"/>
                <a:gd name="T6" fmla="*/ 0 w 31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8" h="3">
                  <a:moveTo>
                    <a:pt x="0" y="0"/>
                  </a:moveTo>
                  <a:lnTo>
                    <a:pt x="46" y="3"/>
                  </a:lnTo>
                  <a:lnTo>
                    <a:pt x="318" y="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68" name="Freeform 1728"/>
            <p:cNvSpPr>
              <a:spLocks/>
            </p:cNvSpPr>
            <p:nvPr/>
          </p:nvSpPr>
          <p:spPr bwMode="auto">
            <a:xfrm>
              <a:off x="4451" y="3074"/>
              <a:ext cx="38" cy="1"/>
            </a:xfrm>
            <a:custGeom>
              <a:avLst/>
              <a:gdLst>
                <a:gd name="T0" fmla="*/ 0 w 340"/>
                <a:gd name="T1" fmla="*/ 0 h 3"/>
                <a:gd name="T2" fmla="*/ 340 w 340"/>
                <a:gd name="T3" fmla="*/ 0 h 3"/>
                <a:gd name="T4" fmla="*/ 318 w 340"/>
                <a:gd name="T5" fmla="*/ 3 h 3"/>
                <a:gd name="T6" fmla="*/ 0 w 340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0" h="3">
                  <a:moveTo>
                    <a:pt x="0" y="0"/>
                  </a:moveTo>
                  <a:lnTo>
                    <a:pt x="340" y="0"/>
                  </a:lnTo>
                  <a:lnTo>
                    <a:pt x="318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69" name="Freeform 1729"/>
            <p:cNvSpPr>
              <a:spLocks/>
            </p:cNvSpPr>
            <p:nvPr/>
          </p:nvSpPr>
          <p:spPr bwMode="auto">
            <a:xfrm>
              <a:off x="4451" y="3074"/>
              <a:ext cx="38" cy="1"/>
            </a:xfrm>
            <a:custGeom>
              <a:avLst/>
              <a:gdLst>
                <a:gd name="T0" fmla="*/ 0 w 340"/>
                <a:gd name="T1" fmla="*/ 0 h 3"/>
                <a:gd name="T2" fmla="*/ 340 w 340"/>
                <a:gd name="T3" fmla="*/ 0 h 3"/>
                <a:gd name="T4" fmla="*/ 318 w 340"/>
                <a:gd name="T5" fmla="*/ 3 h 3"/>
                <a:gd name="T6" fmla="*/ 0 w 340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0" h="3">
                  <a:moveTo>
                    <a:pt x="0" y="0"/>
                  </a:moveTo>
                  <a:lnTo>
                    <a:pt x="340" y="0"/>
                  </a:lnTo>
                  <a:lnTo>
                    <a:pt x="318" y="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70" name="Freeform 1730"/>
            <p:cNvSpPr>
              <a:spLocks/>
            </p:cNvSpPr>
            <p:nvPr/>
          </p:nvSpPr>
          <p:spPr bwMode="auto">
            <a:xfrm>
              <a:off x="3931" y="3075"/>
              <a:ext cx="175" cy="1"/>
            </a:xfrm>
            <a:custGeom>
              <a:avLst/>
              <a:gdLst>
                <a:gd name="T0" fmla="*/ 0 w 1574"/>
                <a:gd name="T1" fmla="*/ 0 h 2"/>
                <a:gd name="T2" fmla="*/ 4 w 1574"/>
                <a:gd name="T3" fmla="*/ 2 h 2"/>
                <a:gd name="T4" fmla="*/ 1574 w 1574"/>
                <a:gd name="T5" fmla="*/ 2 h 2"/>
                <a:gd name="T6" fmla="*/ 0 w 1574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74" h="2">
                  <a:moveTo>
                    <a:pt x="0" y="0"/>
                  </a:moveTo>
                  <a:lnTo>
                    <a:pt x="4" y="2"/>
                  </a:lnTo>
                  <a:lnTo>
                    <a:pt x="1574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71" name="Freeform 1731"/>
            <p:cNvSpPr>
              <a:spLocks/>
            </p:cNvSpPr>
            <p:nvPr/>
          </p:nvSpPr>
          <p:spPr bwMode="auto">
            <a:xfrm>
              <a:off x="3931" y="3075"/>
              <a:ext cx="175" cy="1"/>
            </a:xfrm>
            <a:custGeom>
              <a:avLst/>
              <a:gdLst>
                <a:gd name="T0" fmla="*/ 0 w 1574"/>
                <a:gd name="T1" fmla="*/ 0 h 2"/>
                <a:gd name="T2" fmla="*/ 4 w 1574"/>
                <a:gd name="T3" fmla="*/ 2 h 2"/>
                <a:gd name="T4" fmla="*/ 1574 w 1574"/>
                <a:gd name="T5" fmla="*/ 2 h 2"/>
                <a:gd name="T6" fmla="*/ 0 w 1574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74" h="2">
                  <a:moveTo>
                    <a:pt x="0" y="0"/>
                  </a:moveTo>
                  <a:lnTo>
                    <a:pt x="4" y="2"/>
                  </a:lnTo>
                  <a:lnTo>
                    <a:pt x="1574" y="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72" name="Freeform 1732"/>
            <p:cNvSpPr>
              <a:spLocks/>
            </p:cNvSpPr>
            <p:nvPr/>
          </p:nvSpPr>
          <p:spPr bwMode="auto">
            <a:xfrm>
              <a:off x="3931" y="3075"/>
              <a:ext cx="175" cy="1"/>
            </a:xfrm>
            <a:custGeom>
              <a:avLst/>
              <a:gdLst>
                <a:gd name="T0" fmla="*/ 0 w 1578"/>
                <a:gd name="T1" fmla="*/ 0 h 2"/>
                <a:gd name="T2" fmla="*/ 1578 w 1578"/>
                <a:gd name="T3" fmla="*/ 0 h 2"/>
                <a:gd name="T4" fmla="*/ 1574 w 1578"/>
                <a:gd name="T5" fmla="*/ 2 h 2"/>
                <a:gd name="T6" fmla="*/ 0 w 1578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78" h="2">
                  <a:moveTo>
                    <a:pt x="0" y="0"/>
                  </a:moveTo>
                  <a:lnTo>
                    <a:pt x="1578" y="0"/>
                  </a:lnTo>
                  <a:lnTo>
                    <a:pt x="1574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73" name="Freeform 1733"/>
            <p:cNvSpPr>
              <a:spLocks/>
            </p:cNvSpPr>
            <p:nvPr/>
          </p:nvSpPr>
          <p:spPr bwMode="auto">
            <a:xfrm>
              <a:off x="3931" y="3075"/>
              <a:ext cx="175" cy="1"/>
            </a:xfrm>
            <a:custGeom>
              <a:avLst/>
              <a:gdLst>
                <a:gd name="T0" fmla="*/ 0 w 1578"/>
                <a:gd name="T1" fmla="*/ 0 h 2"/>
                <a:gd name="T2" fmla="*/ 1578 w 1578"/>
                <a:gd name="T3" fmla="*/ 0 h 2"/>
                <a:gd name="T4" fmla="*/ 1574 w 1578"/>
                <a:gd name="T5" fmla="*/ 2 h 2"/>
                <a:gd name="T6" fmla="*/ 0 w 1578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78" h="2">
                  <a:moveTo>
                    <a:pt x="0" y="0"/>
                  </a:moveTo>
                  <a:lnTo>
                    <a:pt x="1578" y="0"/>
                  </a:lnTo>
                  <a:lnTo>
                    <a:pt x="1574" y="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74" name="Freeform 1734"/>
            <p:cNvSpPr>
              <a:spLocks/>
            </p:cNvSpPr>
            <p:nvPr/>
          </p:nvSpPr>
          <p:spPr bwMode="auto">
            <a:xfrm>
              <a:off x="4456" y="3075"/>
              <a:ext cx="29" cy="1"/>
            </a:xfrm>
            <a:custGeom>
              <a:avLst/>
              <a:gdLst>
                <a:gd name="T0" fmla="*/ 0 w 260"/>
                <a:gd name="T1" fmla="*/ 0 h 2"/>
                <a:gd name="T2" fmla="*/ 25 w 260"/>
                <a:gd name="T3" fmla="*/ 2 h 2"/>
                <a:gd name="T4" fmla="*/ 260 w 260"/>
                <a:gd name="T5" fmla="*/ 2 h 2"/>
                <a:gd name="T6" fmla="*/ 0 w 260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0" h="2">
                  <a:moveTo>
                    <a:pt x="0" y="0"/>
                  </a:moveTo>
                  <a:lnTo>
                    <a:pt x="25" y="2"/>
                  </a:lnTo>
                  <a:lnTo>
                    <a:pt x="26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75" name="Freeform 1735"/>
            <p:cNvSpPr>
              <a:spLocks/>
            </p:cNvSpPr>
            <p:nvPr/>
          </p:nvSpPr>
          <p:spPr bwMode="auto">
            <a:xfrm>
              <a:off x="4456" y="3075"/>
              <a:ext cx="29" cy="1"/>
            </a:xfrm>
            <a:custGeom>
              <a:avLst/>
              <a:gdLst>
                <a:gd name="T0" fmla="*/ 0 w 260"/>
                <a:gd name="T1" fmla="*/ 0 h 2"/>
                <a:gd name="T2" fmla="*/ 25 w 260"/>
                <a:gd name="T3" fmla="*/ 2 h 2"/>
                <a:gd name="T4" fmla="*/ 260 w 260"/>
                <a:gd name="T5" fmla="*/ 2 h 2"/>
                <a:gd name="T6" fmla="*/ 0 w 260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0" h="2">
                  <a:moveTo>
                    <a:pt x="0" y="0"/>
                  </a:moveTo>
                  <a:lnTo>
                    <a:pt x="25" y="2"/>
                  </a:lnTo>
                  <a:lnTo>
                    <a:pt x="260" y="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76" name="Freeform 1736"/>
            <p:cNvSpPr>
              <a:spLocks/>
            </p:cNvSpPr>
            <p:nvPr/>
          </p:nvSpPr>
          <p:spPr bwMode="auto">
            <a:xfrm>
              <a:off x="4456" y="3075"/>
              <a:ext cx="30" cy="1"/>
            </a:xfrm>
            <a:custGeom>
              <a:avLst/>
              <a:gdLst>
                <a:gd name="T0" fmla="*/ 0 w 272"/>
                <a:gd name="T1" fmla="*/ 0 h 2"/>
                <a:gd name="T2" fmla="*/ 272 w 272"/>
                <a:gd name="T3" fmla="*/ 0 h 2"/>
                <a:gd name="T4" fmla="*/ 260 w 272"/>
                <a:gd name="T5" fmla="*/ 2 h 2"/>
                <a:gd name="T6" fmla="*/ 0 w 272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2" h="2">
                  <a:moveTo>
                    <a:pt x="0" y="0"/>
                  </a:moveTo>
                  <a:lnTo>
                    <a:pt x="272" y="0"/>
                  </a:lnTo>
                  <a:lnTo>
                    <a:pt x="26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77" name="Freeform 1737"/>
            <p:cNvSpPr>
              <a:spLocks/>
            </p:cNvSpPr>
            <p:nvPr/>
          </p:nvSpPr>
          <p:spPr bwMode="auto">
            <a:xfrm>
              <a:off x="4456" y="3075"/>
              <a:ext cx="30" cy="1"/>
            </a:xfrm>
            <a:custGeom>
              <a:avLst/>
              <a:gdLst>
                <a:gd name="T0" fmla="*/ 0 w 272"/>
                <a:gd name="T1" fmla="*/ 0 h 2"/>
                <a:gd name="T2" fmla="*/ 272 w 272"/>
                <a:gd name="T3" fmla="*/ 0 h 2"/>
                <a:gd name="T4" fmla="*/ 260 w 272"/>
                <a:gd name="T5" fmla="*/ 2 h 2"/>
                <a:gd name="T6" fmla="*/ 0 w 272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2" h="2">
                  <a:moveTo>
                    <a:pt x="0" y="0"/>
                  </a:moveTo>
                  <a:lnTo>
                    <a:pt x="272" y="0"/>
                  </a:lnTo>
                  <a:lnTo>
                    <a:pt x="260" y="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78" name="Freeform 1738"/>
            <p:cNvSpPr>
              <a:spLocks/>
            </p:cNvSpPr>
            <p:nvPr/>
          </p:nvSpPr>
          <p:spPr bwMode="auto">
            <a:xfrm>
              <a:off x="3931" y="3075"/>
              <a:ext cx="173" cy="1"/>
            </a:xfrm>
            <a:custGeom>
              <a:avLst/>
              <a:gdLst>
                <a:gd name="T0" fmla="*/ 0 w 1556"/>
                <a:gd name="T1" fmla="*/ 0 h 7"/>
                <a:gd name="T2" fmla="*/ 17 w 1556"/>
                <a:gd name="T3" fmla="*/ 7 h 7"/>
                <a:gd name="T4" fmla="*/ 1556 w 1556"/>
                <a:gd name="T5" fmla="*/ 7 h 7"/>
                <a:gd name="T6" fmla="*/ 0 w 1556"/>
                <a:gd name="T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56" h="7">
                  <a:moveTo>
                    <a:pt x="0" y="0"/>
                  </a:moveTo>
                  <a:lnTo>
                    <a:pt x="17" y="7"/>
                  </a:lnTo>
                  <a:lnTo>
                    <a:pt x="1556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79" name="Freeform 1739"/>
            <p:cNvSpPr>
              <a:spLocks/>
            </p:cNvSpPr>
            <p:nvPr/>
          </p:nvSpPr>
          <p:spPr bwMode="auto">
            <a:xfrm>
              <a:off x="3931" y="3075"/>
              <a:ext cx="173" cy="1"/>
            </a:xfrm>
            <a:custGeom>
              <a:avLst/>
              <a:gdLst>
                <a:gd name="T0" fmla="*/ 0 w 1556"/>
                <a:gd name="T1" fmla="*/ 0 h 7"/>
                <a:gd name="T2" fmla="*/ 17 w 1556"/>
                <a:gd name="T3" fmla="*/ 7 h 7"/>
                <a:gd name="T4" fmla="*/ 1556 w 1556"/>
                <a:gd name="T5" fmla="*/ 7 h 7"/>
                <a:gd name="T6" fmla="*/ 0 w 1556"/>
                <a:gd name="T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56" h="7">
                  <a:moveTo>
                    <a:pt x="0" y="0"/>
                  </a:moveTo>
                  <a:lnTo>
                    <a:pt x="17" y="7"/>
                  </a:lnTo>
                  <a:lnTo>
                    <a:pt x="1556" y="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80" name="Freeform 1740"/>
            <p:cNvSpPr>
              <a:spLocks/>
            </p:cNvSpPr>
            <p:nvPr/>
          </p:nvSpPr>
          <p:spPr bwMode="auto">
            <a:xfrm>
              <a:off x="3931" y="3075"/>
              <a:ext cx="175" cy="1"/>
            </a:xfrm>
            <a:custGeom>
              <a:avLst/>
              <a:gdLst>
                <a:gd name="T0" fmla="*/ 0 w 1570"/>
                <a:gd name="T1" fmla="*/ 0 h 7"/>
                <a:gd name="T2" fmla="*/ 1570 w 1570"/>
                <a:gd name="T3" fmla="*/ 0 h 7"/>
                <a:gd name="T4" fmla="*/ 1556 w 1570"/>
                <a:gd name="T5" fmla="*/ 7 h 7"/>
                <a:gd name="T6" fmla="*/ 0 w 1570"/>
                <a:gd name="T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70" h="7">
                  <a:moveTo>
                    <a:pt x="0" y="0"/>
                  </a:moveTo>
                  <a:lnTo>
                    <a:pt x="1570" y="0"/>
                  </a:lnTo>
                  <a:lnTo>
                    <a:pt x="1556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81" name="Freeform 1741"/>
            <p:cNvSpPr>
              <a:spLocks/>
            </p:cNvSpPr>
            <p:nvPr/>
          </p:nvSpPr>
          <p:spPr bwMode="auto">
            <a:xfrm>
              <a:off x="3931" y="3075"/>
              <a:ext cx="175" cy="1"/>
            </a:xfrm>
            <a:custGeom>
              <a:avLst/>
              <a:gdLst>
                <a:gd name="T0" fmla="*/ 0 w 1570"/>
                <a:gd name="T1" fmla="*/ 0 h 7"/>
                <a:gd name="T2" fmla="*/ 1570 w 1570"/>
                <a:gd name="T3" fmla="*/ 0 h 7"/>
                <a:gd name="T4" fmla="*/ 1556 w 1570"/>
                <a:gd name="T5" fmla="*/ 7 h 7"/>
                <a:gd name="T6" fmla="*/ 0 w 1570"/>
                <a:gd name="T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70" h="7">
                  <a:moveTo>
                    <a:pt x="0" y="0"/>
                  </a:moveTo>
                  <a:lnTo>
                    <a:pt x="1570" y="0"/>
                  </a:lnTo>
                  <a:lnTo>
                    <a:pt x="1556" y="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82" name="Freeform 1742"/>
            <p:cNvSpPr>
              <a:spLocks/>
            </p:cNvSpPr>
            <p:nvPr/>
          </p:nvSpPr>
          <p:spPr bwMode="auto">
            <a:xfrm>
              <a:off x="4459" y="3075"/>
              <a:ext cx="26" cy="1"/>
            </a:xfrm>
            <a:custGeom>
              <a:avLst/>
              <a:gdLst>
                <a:gd name="T0" fmla="*/ 0 w 235"/>
                <a:gd name="T1" fmla="*/ 0 h 7"/>
                <a:gd name="T2" fmla="*/ 235 w 235"/>
                <a:gd name="T3" fmla="*/ 0 h 7"/>
                <a:gd name="T4" fmla="*/ 81 w 235"/>
                <a:gd name="T5" fmla="*/ 7 h 7"/>
                <a:gd name="T6" fmla="*/ 0 w 235"/>
                <a:gd name="T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5" h="7">
                  <a:moveTo>
                    <a:pt x="0" y="0"/>
                  </a:moveTo>
                  <a:lnTo>
                    <a:pt x="235" y="0"/>
                  </a:lnTo>
                  <a:lnTo>
                    <a:pt x="81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83" name="Freeform 1743"/>
            <p:cNvSpPr>
              <a:spLocks/>
            </p:cNvSpPr>
            <p:nvPr/>
          </p:nvSpPr>
          <p:spPr bwMode="auto">
            <a:xfrm>
              <a:off x="4459" y="3075"/>
              <a:ext cx="26" cy="1"/>
            </a:xfrm>
            <a:custGeom>
              <a:avLst/>
              <a:gdLst>
                <a:gd name="T0" fmla="*/ 0 w 235"/>
                <a:gd name="T1" fmla="*/ 0 h 7"/>
                <a:gd name="T2" fmla="*/ 235 w 235"/>
                <a:gd name="T3" fmla="*/ 0 h 7"/>
                <a:gd name="T4" fmla="*/ 81 w 235"/>
                <a:gd name="T5" fmla="*/ 7 h 7"/>
                <a:gd name="T6" fmla="*/ 0 w 235"/>
                <a:gd name="T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5" h="7">
                  <a:moveTo>
                    <a:pt x="0" y="0"/>
                  </a:moveTo>
                  <a:lnTo>
                    <a:pt x="235" y="0"/>
                  </a:lnTo>
                  <a:lnTo>
                    <a:pt x="81" y="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84" name="Freeform 1744"/>
            <p:cNvSpPr>
              <a:spLocks/>
            </p:cNvSpPr>
            <p:nvPr/>
          </p:nvSpPr>
          <p:spPr bwMode="auto">
            <a:xfrm>
              <a:off x="3933" y="3076"/>
              <a:ext cx="167" cy="2"/>
            </a:xfrm>
            <a:custGeom>
              <a:avLst/>
              <a:gdLst>
                <a:gd name="T0" fmla="*/ 0 w 1501"/>
                <a:gd name="T1" fmla="*/ 0 h 19"/>
                <a:gd name="T2" fmla="*/ 46 w 1501"/>
                <a:gd name="T3" fmla="*/ 19 h 19"/>
                <a:gd name="T4" fmla="*/ 1501 w 1501"/>
                <a:gd name="T5" fmla="*/ 19 h 19"/>
                <a:gd name="T6" fmla="*/ 0 w 1501"/>
                <a:gd name="T7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01" h="19">
                  <a:moveTo>
                    <a:pt x="0" y="0"/>
                  </a:moveTo>
                  <a:lnTo>
                    <a:pt x="46" y="19"/>
                  </a:lnTo>
                  <a:lnTo>
                    <a:pt x="1501" y="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85" name="Freeform 1745"/>
            <p:cNvSpPr>
              <a:spLocks/>
            </p:cNvSpPr>
            <p:nvPr/>
          </p:nvSpPr>
          <p:spPr bwMode="auto">
            <a:xfrm>
              <a:off x="3933" y="3076"/>
              <a:ext cx="167" cy="2"/>
            </a:xfrm>
            <a:custGeom>
              <a:avLst/>
              <a:gdLst>
                <a:gd name="T0" fmla="*/ 0 w 1501"/>
                <a:gd name="T1" fmla="*/ 0 h 19"/>
                <a:gd name="T2" fmla="*/ 46 w 1501"/>
                <a:gd name="T3" fmla="*/ 19 h 19"/>
                <a:gd name="T4" fmla="*/ 1501 w 1501"/>
                <a:gd name="T5" fmla="*/ 19 h 19"/>
                <a:gd name="T6" fmla="*/ 0 w 1501"/>
                <a:gd name="T7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01" h="19">
                  <a:moveTo>
                    <a:pt x="0" y="0"/>
                  </a:moveTo>
                  <a:lnTo>
                    <a:pt x="46" y="19"/>
                  </a:lnTo>
                  <a:lnTo>
                    <a:pt x="1501" y="1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86" name="Freeform 1746"/>
            <p:cNvSpPr>
              <a:spLocks/>
            </p:cNvSpPr>
            <p:nvPr/>
          </p:nvSpPr>
          <p:spPr bwMode="auto">
            <a:xfrm>
              <a:off x="3933" y="3076"/>
              <a:ext cx="171" cy="2"/>
            </a:xfrm>
            <a:custGeom>
              <a:avLst/>
              <a:gdLst>
                <a:gd name="T0" fmla="*/ 0 w 1539"/>
                <a:gd name="T1" fmla="*/ 0 h 19"/>
                <a:gd name="T2" fmla="*/ 1539 w 1539"/>
                <a:gd name="T3" fmla="*/ 0 h 19"/>
                <a:gd name="T4" fmla="*/ 1501 w 1539"/>
                <a:gd name="T5" fmla="*/ 19 h 19"/>
                <a:gd name="T6" fmla="*/ 0 w 1539"/>
                <a:gd name="T7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39" h="19">
                  <a:moveTo>
                    <a:pt x="0" y="0"/>
                  </a:moveTo>
                  <a:lnTo>
                    <a:pt x="1539" y="0"/>
                  </a:lnTo>
                  <a:lnTo>
                    <a:pt x="1501" y="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87" name="Freeform 1747"/>
            <p:cNvSpPr>
              <a:spLocks/>
            </p:cNvSpPr>
            <p:nvPr/>
          </p:nvSpPr>
          <p:spPr bwMode="auto">
            <a:xfrm>
              <a:off x="3933" y="3076"/>
              <a:ext cx="171" cy="2"/>
            </a:xfrm>
            <a:custGeom>
              <a:avLst/>
              <a:gdLst>
                <a:gd name="T0" fmla="*/ 0 w 1539"/>
                <a:gd name="T1" fmla="*/ 0 h 19"/>
                <a:gd name="T2" fmla="*/ 1539 w 1539"/>
                <a:gd name="T3" fmla="*/ 0 h 19"/>
                <a:gd name="T4" fmla="*/ 1501 w 1539"/>
                <a:gd name="T5" fmla="*/ 19 h 19"/>
                <a:gd name="T6" fmla="*/ 0 w 1539"/>
                <a:gd name="T7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39" h="19">
                  <a:moveTo>
                    <a:pt x="0" y="0"/>
                  </a:moveTo>
                  <a:lnTo>
                    <a:pt x="1539" y="0"/>
                  </a:lnTo>
                  <a:lnTo>
                    <a:pt x="1501" y="1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88" name="Freeform 1748"/>
            <p:cNvSpPr>
              <a:spLocks/>
            </p:cNvSpPr>
            <p:nvPr/>
          </p:nvSpPr>
          <p:spPr bwMode="auto">
            <a:xfrm>
              <a:off x="3938" y="3078"/>
              <a:ext cx="148" cy="5"/>
            </a:xfrm>
            <a:custGeom>
              <a:avLst/>
              <a:gdLst>
                <a:gd name="T0" fmla="*/ 0 w 1329"/>
                <a:gd name="T1" fmla="*/ 0 h 48"/>
                <a:gd name="T2" fmla="*/ 113 w 1329"/>
                <a:gd name="T3" fmla="*/ 48 h 48"/>
                <a:gd name="T4" fmla="*/ 1329 w 1329"/>
                <a:gd name="T5" fmla="*/ 48 h 48"/>
                <a:gd name="T6" fmla="*/ 0 w 1329"/>
                <a:gd name="T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29" h="48">
                  <a:moveTo>
                    <a:pt x="0" y="0"/>
                  </a:moveTo>
                  <a:lnTo>
                    <a:pt x="113" y="48"/>
                  </a:lnTo>
                  <a:lnTo>
                    <a:pt x="1329" y="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89" name="Freeform 1749"/>
            <p:cNvSpPr>
              <a:spLocks/>
            </p:cNvSpPr>
            <p:nvPr/>
          </p:nvSpPr>
          <p:spPr bwMode="auto">
            <a:xfrm>
              <a:off x="3938" y="3078"/>
              <a:ext cx="148" cy="5"/>
            </a:xfrm>
            <a:custGeom>
              <a:avLst/>
              <a:gdLst>
                <a:gd name="T0" fmla="*/ 0 w 1329"/>
                <a:gd name="T1" fmla="*/ 0 h 48"/>
                <a:gd name="T2" fmla="*/ 113 w 1329"/>
                <a:gd name="T3" fmla="*/ 48 h 48"/>
                <a:gd name="T4" fmla="*/ 1329 w 1329"/>
                <a:gd name="T5" fmla="*/ 48 h 48"/>
                <a:gd name="T6" fmla="*/ 0 w 1329"/>
                <a:gd name="T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29" h="48">
                  <a:moveTo>
                    <a:pt x="0" y="0"/>
                  </a:moveTo>
                  <a:lnTo>
                    <a:pt x="113" y="48"/>
                  </a:lnTo>
                  <a:lnTo>
                    <a:pt x="1329" y="4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90" name="Freeform 1750"/>
            <p:cNvSpPr>
              <a:spLocks/>
            </p:cNvSpPr>
            <p:nvPr/>
          </p:nvSpPr>
          <p:spPr bwMode="auto">
            <a:xfrm>
              <a:off x="3938" y="3078"/>
              <a:ext cx="162" cy="5"/>
            </a:xfrm>
            <a:custGeom>
              <a:avLst/>
              <a:gdLst>
                <a:gd name="T0" fmla="*/ 0 w 1455"/>
                <a:gd name="T1" fmla="*/ 0 h 48"/>
                <a:gd name="T2" fmla="*/ 1455 w 1455"/>
                <a:gd name="T3" fmla="*/ 0 h 48"/>
                <a:gd name="T4" fmla="*/ 1329 w 1455"/>
                <a:gd name="T5" fmla="*/ 48 h 48"/>
                <a:gd name="T6" fmla="*/ 0 w 1455"/>
                <a:gd name="T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55" h="48">
                  <a:moveTo>
                    <a:pt x="0" y="0"/>
                  </a:moveTo>
                  <a:lnTo>
                    <a:pt x="1455" y="0"/>
                  </a:lnTo>
                  <a:lnTo>
                    <a:pt x="1329" y="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91" name="Freeform 1751"/>
            <p:cNvSpPr>
              <a:spLocks/>
            </p:cNvSpPr>
            <p:nvPr/>
          </p:nvSpPr>
          <p:spPr bwMode="auto">
            <a:xfrm>
              <a:off x="3938" y="3078"/>
              <a:ext cx="162" cy="5"/>
            </a:xfrm>
            <a:custGeom>
              <a:avLst/>
              <a:gdLst>
                <a:gd name="T0" fmla="*/ 0 w 1455"/>
                <a:gd name="T1" fmla="*/ 0 h 48"/>
                <a:gd name="T2" fmla="*/ 1455 w 1455"/>
                <a:gd name="T3" fmla="*/ 0 h 48"/>
                <a:gd name="T4" fmla="*/ 1329 w 1455"/>
                <a:gd name="T5" fmla="*/ 48 h 48"/>
                <a:gd name="T6" fmla="*/ 0 w 1455"/>
                <a:gd name="T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55" h="48">
                  <a:moveTo>
                    <a:pt x="0" y="0"/>
                  </a:moveTo>
                  <a:lnTo>
                    <a:pt x="1455" y="0"/>
                  </a:lnTo>
                  <a:lnTo>
                    <a:pt x="1329" y="4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92" name="Freeform 1752"/>
            <p:cNvSpPr>
              <a:spLocks/>
            </p:cNvSpPr>
            <p:nvPr/>
          </p:nvSpPr>
          <p:spPr bwMode="auto">
            <a:xfrm>
              <a:off x="3951" y="3083"/>
              <a:ext cx="129" cy="2"/>
            </a:xfrm>
            <a:custGeom>
              <a:avLst/>
              <a:gdLst>
                <a:gd name="T0" fmla="*/ 0 w 1158"/>
                <a:gd name="T1" fmla="*/ 0 h 22"/>
                <a:gd name="T2" fmla="*/ 73 w 1158"/>
                <a:gd name="T3" fmla="*/ 22 h 22"/>
                <a:gd name="T4" fmla="*/ 1158 w 1158"/>
                <a:gd name="T5" fmla="*/ 22 h 22"/>
                <a:gd name="T6" fmla="*/ 0 w 1158"/>
                <a:gd name="T7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58" h="22">
                  <a:moveTo>
                    <a:pt x="0" y="0"/>
                  </a:moveTo>
                  <a:lnTo>
                    <a:pt x="73" y="22"/>
                  </a:lnTo>
                  <a:lnTo>
                    <a:pt x="1158" y="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93" name="Freeform 1753"/>
            <p:cNvSpPr>
              <a:spLocks/>
            </p:cNvSpPr>
            <p:nvPr/>
          </p:nvSpPr>
          <p:spPr bwMode="auto">
            <a:xfrm>
              <a:off x="3951" y="3083"/>
              <a:ext cx="129" cy="2"/>
            </a:xfrm>
            <a:custGeom>
              <a:avLst/>
              <a:gdLst>
                <a:gd name="T0" fmla="*/ 0 w 1158"/>
                <a:gd name="T1" fmla="*/ 0 h 22"/>
                <a:gd name="T2" fmla="*/ 73 w 1158"/>
                <a:gd name="T3" fmla="*/ 22 h 22"/>
                <a:gd name="T4" fmla="*/ 1158 w 1158"/>
                <a:gd name="T5" fmla="*/ 22 h 22"/>
                <a:gd name="T6" fmla="*/ 0 w 1158"/>
                <a:gd name="T7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58" h="22">
                  <a:moveTo>
                    <a:pt x="0" y="0"/>
                  </a:moveTo>
                  <a:lnTo>
                    <a:pt x="73" y="22"/>
                  </a:lnTo>
                  <a:lnTo>
                    <a:pt x="1158" y="2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94" name="Freeform 1754"/>
            <p:cNvSpPr>
              <a:spLocks/>
            </p:cNvSpPr>
            <p:nvPr/>
          </p:nvSpPr>
          <p:spPr bwMode="auto">
            <a:xfrm>
              <a:off x="3951" y="3083"/>
              <a:ext cx="135" cy="2"/>
            </a:xfrm>
            <a:custGeom>
              <a:avLst/>
              <a:gdLst>
                <a:gd name="T0" fmla="*/ 0 w 1216"/>
                <a:gd name="T1" fmla="*/ 0 h 22"/>
                <a:gd name="T2" fmla="*/ 1216 w 1216"/>
                <a:gd name="T3" fmla="*/ 0 h 22"/>
                <a:gd name="T4" fmla="*/ 1158 w 1216"/>
                <a:gd name="T5" fmla="*/ 22 h 22"/>
                <a:gd name="T6" fmla="*/ 0 w 1216"/>
                <a:gd name="T7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16" h="22">
                  <a:moveTo>
                    <a:pt x="0" y="0"/>
                  </a:moveTo>
                  <a:lnTo>
                    <a:pt x="1216" y="0"/>
                  </a:lnTo>
                  <a:lnTo>
                    <a:pt x="1158" y="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95" name="Freeform 1755"/>
            <p:cNvSpPr>
              <a:spLocks/>
            </p:cNvSpPr>
            <p:nvPr/>
          </p:nvSpPr>
          <p:spPr bwMode="auto">
            <a:xfrm>
              <a:off x="3951" y="3083"/>
              <a:ext cx="135" cy="2"/>
            </a:xfrm>
            <a:custGeom>
              <a:avLst/>
              <a:gdLst>
                <a:gd name="T0" fmla="*/ 0 w 1216"/>
                <a:gd name="T1" fmla="*/ 0 h 22"/>
                <a:gd name="T2" fmla="*/ 1216 w 1216"/>
                <a:gd name="T3" fmla="*/ 0 h 22"/>
                <a:gd name="T4" fmla="*/ 1158 w 1216"/>
                <a:gd name="T5" fmla="*/ 22 h 22"/>
                <a:gd name="T6" fmla="*/ 0 w 1216"/>
                <a:gd name="T7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16" h="22">
                  <a:moveTo>
                    <a:pt x="0" y="0"/>
                  </a:moveTo>
                  <a:lnTo>
                    <a:pt x="1216" y="0"/>
                  </a:lnTo>
                  <a:lnTo>
                    <a:pt x="1158" y="2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96" name="Freeform 1756"/>
            <p:cNvSpPr>
              <a:spLocks/>
            </p:cNvSpPr>
            <p:nvPr/>
          </p:nvSpPr>
          <p:spPr bwMode="auto">
            <a:xfrm>
              <a:off x="3959" y="3085"/>
              <a:ext cx="106" cy="4"/>
            </a:xfrm>
            <a:custGeom>
              <a:avLst/>
              <a:gdLst>
                <a:gd name="T0" fmla="*/ 0 w 953"/>
                <a:gd name="T1" fmla="*/ 0 h 35"/>
                <a:gd name="T2" fmla="*/ 114 w 953"/>
                <a:gd name="T3" fmla="*/ 35 h 35"/>
                <a:gd name="T4" fmla="*/ 953 w 953"/>
                <a:gd name="T5" fmla="*/ 35 h 35"/>
                <a:gd name="T6" fmla="*/ 0 w 953"/>
                <a:gd name="T7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53" h="35">
                  <a:moveTo>
                    <a:pt x="0" y="0"/>
                  </a:moveTo>
                  <a:lnTo>
                    <a:pt x="114" y="35"/>
                  </a:lnTo>
                  <a:lnTo>
                    <a:pt x="953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97" name="Freeform 1757"/>
            <p:cNvSpPr>
              <a:spLocks/>
            </p:cNvSpPr>
            <p:nvPr/>
          </p:nvSpPr>
          <p:spPr bwMode="auto">
            <a:xfrm>
              <a:off x="3959" y="3085"/>
              <a:ext cx="106" cy="4"/>
            </a:xfrm>
            <a:custGeom>
              <a:avLst/>
              <a:gdLst>
                <a:gd name="T0" fmla="*/ 0 w 953"/>
                <a:gd name="T1" fmla="*/ 0 h 35"/>
                <a:gd name="T2" fmla="*/ 114 w 953"/>
                <a:gd name="T3" fmla="*/ 35 h 35"/>
                <a:gd name="T4" fmla="*/ 953 w 953"/>
                <a:gd name="T5" fmla="*/ 35 h 35"/>
                <a:gd name="T6" fmla="*/ 0 w 953"/>
                <a:gd name="T7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53" h="35">
                  <a:moveTo>
                    <a:pt x="0" y="0"/>
                  </a:moveTo>
                  <a:lnTo>
                    <a:pt x="114" y="35"/>
                  </a:lnTo>
                  <a:lnTo>
                    <a:pt x="953" y="3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98" name="Freeform 1758"/>
            <p:cNvSpPr>
              <a:spLocks/>
            </p:cNvSpPr>
            <p:nvPr/>
          </p:nvSpPr>
          <p:spPr bwMode="auto">
            <a:xfrm>
              <a:off x="3959" y="3085"/>
              <a:ext cx="121" cy="4"/>
            </a:xfrm>
            <a:custGeom>
              <a:avLst/>
              <a:gdLst>
                <a:gd name="T0" fmla="*/ 0 w 1085"/>
                <a:gd name="T1" fmla="*/ 0 h 35"/>
                <a:gd name="T2" fmla="*/ 1085 w 1085"/>
                <a:gd name="T3" fmla="*/ 0 h 35"/>
                <a:gd name="T4" fmla="*/ 953 w 1085"/>
                <a:gd name="T5" fmla="*/ 35 h 35"/>
                <a:gd name="T6" fmla="*/ 0 w 1085"/>
                <a:gd name="T7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5" h="35">
                  <a:moveTo>
                    <a:pt x="0" y="0"/>
                  </a:moveTo>
                  <a:lnTo>
                    <a:pt x="1085" y="0"/>
                  </a:lnTo>
                  <a:lnTo>
                    <a:pt x="953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99" name="Freeform 1759"/>
            <p:cNvSpPr>
              <a:spLocks/>
            </p:cNvSpPr>
            <p:nvPr/>
          </p:nvSpPr>
          <p:spPr bwMode="auto">
            <a:xfrm>
              <a:off x="3959" y="3085"/>
              <a:ext cx="121" cy="4"/>
            </a:xfrm>
            <a:custGeom>
              <a:avLst/>
              <a:gdLst>
                <a:gd name="T0" fmla="*/ 0 w 1085"/>
                <a:gd name="T1" fmla="*/ 0 h 35"/>
                <a:gd name="T2" fmla="*/ 1085 w 1085"/>
                <a:gd name="T3" fmla="*/ 0 h 35"/>
                <a:gd name="T4" fmla="*/ 953 w 1085"/>
                <a:gd name="T5" fmla="*/ 35 h 35"/>
                <a:gd name="T6" fmla="*/ 0 w 1085"/>
                <a:gd name="T7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5" h="35">
                  <a:moveTo>
                    <a:pt x="0" y="0"/>
                  </a:moveTo>
                  <a:lnTo>
                    <a:pt x="1085" y="0"/>
                  </a:lnTo>
                  <a:lnTo>
                    <a:pt x="953" y="3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600" name="Freeform 1760"/>
            <p:cNvSpPr>
              <a:spLocks/>
            </p:cNvSpPr>
            <p:nvPr/>
          </p:nvSpPr>
          <p:spPr bwMode="auto">
            <a:xfrm>
              <a:off x="3972" y="3089"/>
              <a:ext cx="87" cy="2"/>
            </a:xfrm>
            <a:custGeom>
              <a:avLst/>
              <a:gdLst>
                <a:gd name="T0" fmla="*/ 0 w 782"/>
                <a:gd name="T1" fmla="*/ 0 h 14"/>
                <a:gd name="T2" fmla="*/ 81 w 782"/>
                <a:gd name="T3" fmla="*/ 14 h 14"/>
                <a:gd name="T4" fmla="*/ 782 w 782"/>
                <a:gd name="T5" fmla="*/ 14 h 14"/>
                <a:gd name="T6" fmla="*/ 0 w 782"/>
                <a:gd name="T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2" h="14">
                  <a:moveTo>
                    <a:pt x="0" y="0"/>
                  </a:moveTo>
                  <a:lnTo>
                    <a:pt x="81" y="14"/>
                  </a:lnTo>
                  <a:lnTo>
                    <a:pt x="782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601" name="Freeform 1761"/>
            <p:cNvSpPr>
              <a:spLocks/>
            </p:cNvSpPr>
            <p:nvPr/>
          </p:nvSpPr>
          <p:spPr bwMode="auto">
            <a:xfrm>
              <a:off x="3972" y="3089"/>
              <a:ext cx="87" cy="2"/>
            </a:xfrm>
            <a:custGeom>
              <a:avLst/>
              <a:gdLst>
                <a:gd name="T0" fmla="*/ 0 w 782"/>
                <a:gd name="T1" fmla="*/ 0 h 14"/>
                <a:gd name="T2" fmla="*/ 81 w 782"/>
                <a:gd name="T3" fmla="*/ 14 h 14"/>
                <a:gd name="T4" fmla="*/ 782 w 782"/>
                <a:gd name="T5" fmla="*/ 14 h 14"/>
                <a:gd name="T6" fmla="*/ 0 w 782"/>
                <a:gd name="T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2" h="14">
                  <a:moveTo>
                    <a:pt x="0" y="0"/>
                  </a:moveTo>
                  <a:lnTo>
                    <a:pt x="81" y="14"/>
                  </a:lnTo>
                  <a:lnTo>
                    <a:pt x="782" y="1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602" name="Freeform 1762"/>
            <p:cNvSpPr>
              <a:spLocks/>
            </p:cNvSpPr>
            <p:nvPr/>
          </p:nvSpPr>
          <p:spPr bwMode="auto">
            <a:xfrm>
              <a:off x="3972" y="3089"/>
              <a:ext cx="93" cy="2"/>
            </a:xfrm>
            <a:custGeom>
              <a:avLst/>
              <a:gdLst>
                <a:gd name="T0" fmla="*/ 0 w 839"/>
                <a:gd name="T1" fmla="*/ 0 h 14"/>
                <a:gd name="T2" fmla="*/ 839 w 839"/>
                <a:gd name="T3" fmla="*/ 0 h 14"/>
                <a:gd name="T4" fmla="*/ 782 w 839"/>
                <a:gd name="T5" fmla="*/ 14 h 14"/>
                <a:gd name="T6" fmla="*/ 0 w 839"/>
                <a:gd name="T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39" h="14">
                  <a:moveTo>
                    <a:pt x="0" y="0"/>
                  </a:moveTo>
                  <a:lnTo>
                    <a:pt x="839" y="0"/>
                  </a:lnTo>
                  <a:lnTo>
                    <a:pt x="782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603" name="Freeform 1763"/>
            <p:cNvSpPr>
              <a:spLocks/>
            </p:cNvSpPr>
            <p:nvPr/>
          </p:nvSpPr>
          <p:spPr bwMode="auto">
            <a:xfrm>
              <a:off x="3972" y="3089"/>
              <a:ext cx="93" cy="2"/>
            </a:xfrm>
            <a:custGeom>
              <a:avLst/>
              <a:gdLst>
                <a:gd name="T0" fmla="*/ 0 w 839"/>
                <a:gd name="T1" fmla="*/ 0 h 14"/>
                <a:gd name="T2" fmla="*/ 839 w 839"/>
                <a:gd name="T3" fmla="*/ 0 h 14"/>
                <a:gd name="T4" fmla="*/ 782 w 839"/>
                <a:gd name="T5" fmla="*/ 14 h 14"/>
                <a:gd name="T6" fmla="*/ 0 w 839"/>
                <a:gd name="T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39" h="14">
                  <a:moveTo>
                    <a:pt x="0" y="0"/>
                  </a:moveTo>
                  <a:lnTo>
                    <a:pt x="839" y="0"/>
                  </a:lnTo>
                  <a:lnTo>
                    <a:pt x="782" y="1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604" name="Freeform 1764"/>
            <p:cNvSpPr>
              <a:spLocks/>
            </p:cNvSpPr>
            <p:nvPr/>
          </p:nvSpPr>
          <p:spPr bwMode="auto">
            <a:xfrm>
              <a:off x="3981" y="3091"/>
              <a:ext cx="62" cy="2"/>
            </a:xfrm>
            <a:custGeom>
              <a:avLst/>
              <a:gdLst>
                <a:gd name="T0" fmla="*/ 0 w 557"/>
                <a:gd name="T1" fmla="*/ 0 h 20"/>
                <a:gd name="T2" fmla="*/ 113 w 557"/>
                <a:gd name="T3" fmla="*/ 20 h 20"/>
                <a:gd name="T4" fmla="*/ 557 w 557"/>
                <a:gd name="T5" fmla="*/ 20 h 20"/>
                <a:gd name="T6" fmla="*/ 0 w 557"/>
                <a:gd name="T7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7" h="20">
                  <a:moveTo>
                    <a:pt x="0" y="0"/>
                  </a:moveTo>
                  <a:lnTo>
                    <a:pt x="113" y="20"/>
                  </a:lnTo>
                  <a:lnTo>
                    <a:pt x="557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605" name="Freeform 1765"/>
            <p:cNvSpPr>
              <a:spLocks/>
            </p:cNvSpPr>
            <p:nvPr/>
          </p:nvSpPr>
          <p:spPr bwMode="auto">
            <a:xfrm>
              <a:off x="3981" y="3091"/>
              <a:ext cx="62" cy="2"/>
            </a:xfrm>
            <a:custGeom>
              <a:avLst/>
              <a:gdLst>
                <a:gd name="T0" fmla="*/ 0 w 557"/>
                <a:gd name="T1" fmla="*/ 0 h 20"/>
                <a:gd name="T2" fmla="*/ 113 w 557"/>
                <a:gd name="T3" fmla="*/ 20 h 20"/>
                <a:gd name="T4" fmla="*/ 557 w 557"/>
                <a:gd name="T5" fmla="*/ 20 h 20"/>
                <a:gd name="T6" fmla="*/ 0 w 557"/>
                <a:gd name="T7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7" h="20">
                  <a:moveTo>
                    <a:pt x="0" y="0"/>
                  </a:moveTo>
                  <a:lnTo>
                    <a:pt x="113" y="20"/>
                  </a:lnTo>
                  <a:lnTo>
                    <a:pt x="557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606" name="Freeform 1766"/>
            <p:cNvSpPr>
              <a:spLocks/>
            </p:cNvSpPr>
            <p:nvPr/>
          </p:nvSpPr>
          <p:spPr bwMode="auto">
            <a:xfrm>
              <a:off x="3981" y="3091"/>
              <a:ext cx="78" cy="2"/>
            </a:xfrm>
            <a:custGeom>
              <a:avLst/>
              <a:gdLst>
                <a:gd name="T0" fmla="*/ 0 w 701"/>
                <a:gd name="T1" fmla="*/ 0 h 20"/>
                <a:gd name="T2" fmla="*/ 701 w 701"/>
                <a:gd name="T3" fmla="*/ 0 h 20"/>
                <a:gd name="T4" fmla="*/ 557 w 701"/>
                <a:gd name="T5" fmla="*/ 20 h 20"/>
                <a:gd name="T6" fmla="*/ 0 w 701"/>
                <a:gd name="T7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1" h="20">
                  <a:moveTo>
                    <a:pt x="0" y="0"/>
                  </a:moveTo>
                  <a:lnTo>
                    <a:pt x="701" y="0"/>
                  </a:lnTo>
                  <a:lnTo>
                    <a:pt x="557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607" name="Freeform 1767"/>
            <p:cNvSpPr>
              <a:spLocks/>
            </p:cNvSpPr>
            <p:nvPr/>
          </p:nvSpPr>
          <p:spPr bwMode="auto">
            <a:xfrm>
              <a:off x="3981" y="3091"/>
              <a:ext cx="78" cy="2"/>
            </a:xfrm>
            <a:custGeom>
              <a:avLst/>
              <a:gdLst>
                <a:gd name="T0" fmla="*/ 0 w 701"/>
                <a:gd name="T1" fmla="*/ 0 h 20"/>
                <a:gd name="T2" fmla="*/ 701 w 701"/>
                <a:gd name="T3" fmla="*/ 0 h 20"/>
                <a:gd name="T4" fmla="*/ 557 w 701"/>
                <a:gd name="T5" fmla="*/ 20 h 20"/>
                <a:gd name="T6" fmla="*/ 0 w 701"/>
                <a:gd name="T7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1" h="20">
                  <a:moveTo>
                    <a:pt x="0" y="0"/>
                  </a:moveTo>
                  <a:lnTo>
                    <a:pt x="701" y="0"/>
                  </a:lnTo>
                  <a:lnTo>
                    <a:pt x="557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608" name="Freeform 1768"/>
            <p:cNvSpPr>
              <a:spLocks/>
            </p:cNvSpPr>
            <p:nvPr/>
          </p:nvSpPr>
          <p:spPr bwMode="auto">
            <a:xfrm>
              <a:off x="3993" y="3093"/>
              <a:ext cx="44" cy="1"/>
            </a:xfrm>
            <a:custGeom>
              <a:avLst/>
              <a:gdLst>
                <a:gd name="T0" fmla="*/ 0 w 393"/>
                <a:gd name="T1" fmla="*/ 0 h 8"/>
                <a:gd name="T2" fmla="*/ 101 w 393"/>
                <a:gd name="T3" fmla="*/ 8 h 8"/>
                <a:gd name="T4" fmla="*/ 393 w 393"/>
                <a:gd name="T5" fmla="*/ 8 h 8"/>
                <a:gd name="T6" fmla="*/ 0 w 393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3" h="8">
                  <a:moveTo>
                    <a:pt x="0" y="0"/>
                  </a:moveTo>
                  <a:lnTo>
                    <a:pt x="101" y="8"/>
                  </a:lnTo>
                  <a:lnTo>
                    <a:pt x="393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609" name="Freeform 1769"/>
            <p:cNvSpPr>
              <a:spLocks/>
            </p:cNvSpPr>
            <p:nvPr/>
          </p:nvSpPr>
          <p:spPr bwMode="auto">
            <a:xfrm>
              <a:off x="3993" y="3093"/>
              <a:ext cx="44" cy="1"/>
            </a:xfrm>
            <a:custGeom>
              <a:avLst/>
              <a:gdLst>
                <a:gd name="T0" fmla="*/ 0 w 393"/>
                <a:gd name="T1" fmla="*/ 0 h 8"/>
                <a:gd name="T2" fmla="*/ 101 w 393"/>
                <a:gd name="T3" fmla="*/ 8 h 8"/>
                <a:gd name="T4" fmla="*/ 393 w 393"/>
                <a:gd name="T5" fmla="*/ 8 h 8"/>
                <a:gd name="T6" fmla="*/ 0 w 393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3" h="8">
                  <a:moveTo>
                    <a:pt x="0" y="0"/>
                  </a:moveTo>
                  <a:lnTo>
                    <a:pt x="101" y="8"/>
                  </a:lnTo>
                  <a:lnTo>
                    <a:pt x="393" y="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610" name="Freeform 1770"/>
            <p:cNvSpPr>
              <a:spLocks/>
            </p:cNvSpPr>
            <p:nvPr/>
          </p:nvSpPr>
          <p:spPr bwMode="auto">
            <a:xfrm>
              <a:off x="3993" y="3093"/>
              <a:ext cx="50" cy="1"/>
            </a:xfrm>
            <a:custGeom>
              <a:avLst/>
              <a:gdLst>
                <a:gd name="T0" fmla="*/ 0 w 444"/>
                <a:gd name="T1" fmla="*/ 0 h 8"/>
                <a:gd name="T2" fmla="*/ 444 w 444"/>
                <a:gd name="T3" fmla="*/ 0 h 8"/>
                <a:gd name="T4" fmla="*/ 393 w 444"/>
                <a:gd name="T5" fmla="*/ 8 h 8"/>
                <a:gd name="T6" fmla="*/ 0 w 444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4" h="8">
                  <a:moveTo>
                    <a:pt x="0" y="0"/>
                  </a:moveTo>
                  <a:lnTo>
                    <a:pt x="444" y="0"/>
                  </a:lnTo>
                  <a:lnTo>
                    <a:pt x="393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611" name="Freeform 1771"/>
            <p:cNvSpPr>
              <a:spLocks/>
            </p:cNvSpPr>
            <p:nvPr/>
          </p:nvSpPr>
          <p:spPr bwMode="auto">
            <a:xfrm>
              <a:off x="3993" y="3093"/>
              <a:ext cx="50" cy="1"/>
            </a:xfrm>
            <a:custGeom>
              <a:avLst/>
              <a:gdLst>
                <a:gd name="T0" fmla="*/ 0 w 444"/>
                <a:gd name="T1" fmla="*/ 0 h 8"/>
                <a:gd name="T2" fmla="*/ 444 w 444"/>
                <a:gd name="T3" fmla="*/ 0 h 8"/>
                <a:gd name="T4" fmla="*/ 393 w 444"/>
                <a:gd name="T5" fmla="*/ 8 h 8"/>
                <a:gd name="T6" fmla="*/ 0 w 444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4" h="8">
                  <a:moveTo>
                    <a:pt x="0" y="0"/>
                  </a:moveTo>
                  <a:lnTo>
                    <a:pt x="444" y="0"/>
                  </a:lnTo>
                  <a:lnTo>
                    <a:pt x="393" y="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612" name="Freeform 1772"/>
            <p:cNvSpPr>
              <a:spLocks/>
            </p:cNvSpPr>
            <p:nvPr/>
          </p:nvSpPr>
          <p:spPr bwMode="auto">
            <a:xfrm>
              <a:off x="4005" y="3094"/>
              <a:ext cx="32" cy="1"/>
            </a:xfrm>
            <a:custGeom>
              <a:avLst/>
              <a:gdLst>
                <a:gd name="T0" fmla="*/ 0 w 292"/>
                <a:gd name="T1" fmla="*/ 0 h 7"/>
                <a:gd name="T2" fmla="*/ 292 w 292"/>
                <a:gd name="T3" fmla="*/ 0 h 7"/>
                <a:gd name="T4" fmla="*/ 96 w 292"/>
                <a:gd name="T5" fmla="*/ 7 h 7"/>
                <a:gd name="T6" fmla="*/ 0 w 292"/>
                <a:gd name="T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2" h="7">
                  <a:moveTo>
                    <a:pt x="0" y="0"/>
                  </a:moveTo>
                  <a:lnTo>
                    <a:pt x="292" y="0"/>
                  </a:lnTo>
                  <a:lnTo>
                    <a:pt x="96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613" name="Freeform 1773"/>
            <p:cNvSpPr>
              <a:spLocks/>
            </p:cNvSpPr>
            <p:nvPr/>
          </p:nvSpPr>
          <p:spPr bwMode="auto">
            <a:xfrm>
              <a:off x="4005" y="3094"/>
              <a:ext cx="32" cy="1"/>
            </a:xfrm>
            <a:custGeom>
              <a:avLst/>
              <a:gdLst>
                <a:gd name="T0" fmla="*/ 0 w 292"/>
                <a:gd name="T1" fmla="*/ 0 h 7"/>
                <a:gd name="T2" fmla="*/ 292 w 292"/>
                <a:gd name="T3" fmla="*/ 0 h 7"/>
                <a:gd name="T4" fmla="*/ 96 w 292"/>
                <a:gd name="T5" fmla="*/ 7 h 7"/>
                <a:gd name="T6" fmla="*/ 0 w 292"/>
                <a:gd name="T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2" h="7">
                  <a:moveTo>
                    <a:pt x="0" y="0"/>
                  </a:moveTo>
                  <a:lnTo>
                    <a:pt x="292" y="0"/>
                  </a:lnTo>
                  <a:lnTo>
                    <a:pt x="96" y="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614" name="Freeform 1774"/>
            <p:cNvSpPr>
              <a:spLocks/>
            </p:cNvSpPr>
            <p:nvPr/>
          </p:nvSpPr>
          <p:spPr bwMode="auto">
            <a:xfrm>
              <a:off x="3289" y="2497"/>
              <a:ext cx="93" cy="122"/>
            </a:xfrm>
            <a:custGeom>
              <a:avLst/>
              <a:gdLst>
                <a:gd name="T0" fmla="*/ 835 w 835"/>
                <a:gd name="T1" fmla="*/ 0 h 1104"/>
                <a:gd name="T2" fmla="*/ 644 w 835"/>
                <a:gd name="T3" fmla="*/ 190 h 1104"/>
                <a:gd name="T4" fmla="*/ 466 w 835"/>
                <a:gd name="T5" fmla="*/ 392 h 1104"/>
                <a:gd name="T6" fmla="*/ 302 w 835"/>
                <a:gd name="T7" fmla="*/ 605 h 1104"/>
                <a:gd name="T8" fmla="*/ 154 w 835"/>
                <a:gd name="T9" fmla="*/ 828 h 1104"/>
                <a:gd name="T10" fmla="*/ 21 w 835"/>
                <a:gd name="T11" fmla="*/ 1061 h 1104"/>
                <a:gd name="T12" fmla="*/ 0 w 835"/>
                <a:gd name="T13" fmla="*/ 1104 h 1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35" h="1104">
                  <a:moveTo>
                    <a:pt x="835" y="0"/>
                  </a:moveTo>
                  <a:lnTo>
                    <a:pt x="644" y="190"/>
                  </a:lnTo>
                  <a:lnTo>
                    <a:pt x="466" y="392"/>
                  </a:lnTo>
                  <a:lnTo>
                    <a:pt x="302" y="605"/>
                  </a:lnTo>
                  <a:lnTo>
                    <a:pt x="154" y="828"/>
                  </a:lnTo>
                  <a:lnTo>
                    <a:pt x="21" y="1061"/>
                  </a:lnTo>
                  <a:lnTo>
                    <a:pt x="0" y="110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615" name="Freeform 1775"/>
            <p:cNvSpPr>
              <a:spLocks/>
            </p:cNvSpPr>
            <p:nvPr/>
          </p:nvSpPr>
          <p:spPr bwMode="auto">
            <a:xfrm>
              <a:off x="3242" y="2714"/>
              <a:ext cx="12" cy="199"/>
            </a:xfrm>
            <a:custGeom>
              <a:avLst/>
              <a:gdLst>
                <a:gd name="T0" fmla="*/ 110 w 110"/>
                <a:gd name="T1" fmla="*/ 0 h 1795"/>
                <a:gd name="T2" fmla="*/ 83 w 110"/>
                <a:gd name="T3" fmla="*/ 105 h 1795"/>
                <a:gd name="T4" fmla="*/ 37 w 110"/>
                <a:gd name="T5" fmla="*/ 367 h 1795"/>
                <a:gd name="T6" fmla="*/ 10 w 110"/>
                <a:gd name="T7" fmla="*/ 631 h 1795"/>
                <a:gd name="T8" fmla="*/ 0 w 110"/>
                <a:gd name="T9" fmla="*/ 898 h 1795"/>
                <a:gd name="T10" fmla="*/ 10 w 110"/>
                <a:gd name="T11" fmla="*/ 1163 h 1795"/>
                <a:gd name="T12" fmla="*/ 37 w 110"/>
                <a:gd name="T13" fmla="*/ 1428 h 1795"/>
                <a:gd name="T14" fmla="*/ 83 w 110"/>
                <a:gd name="T15" fmla="*/ 1690 h 1795"/>
                <a:gd name="T16" fmla="*/ 110 w 110"/>
                <a:gd name="T17" fmla="*/ 1795 h 17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0" h="1795">
                  <a:moveTo>
                    <a:pt x="110" y="0"/>
                  </a:moveTo>
                  <a:lnTo>
                    <a:pt x="83" y="105"/>
                  </a:lnTo>
                  <a:lnTo>
                    <a:pt x="37" y="367"/>
                  </a:lnTo>
                  <a:lnTo>
                    <a:pt x="10" y="631"/>
                  </a:lnTo>
                  <a:lnTo>
                    <a:pt x="0" y="898"/>
                  </a:lnTo>
                  <a:lnTo>
                    <a:pt x="10" y="1163"/>
                  </a:lnTo>
                  <a:lnTo>
                    <a:pt x="37" y="1428"/>
                  </a:lnTo>
                  <a:lnTo>
                    <a:pt x="83" y="1690"/>
                  </a:lnTo>
                  <a:lnTo>
                    <a:pt x="110" y="179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616" name="Freeform 1776"/>
            <p:cNvSpPr>
              <a:spLocks/>
            </p:cNvSpPr>
            <p:nvPr/>
          </p:nvSpPr>
          <p:spPr bwMode="auto">
            <a:xfrm>
              <a:off x="3289" y="3008"/>
              <a:ext cx="93" cy="123"/>
            </a:xfrm>
            <a:custGeom>
              <a:avLst/>
              <a:gdLst>
                <a:gd name="T0" fmla="*/ 0 w 835"/>
                <a:gd name="T1" fmla="*/ 0 h 1105"/>
                <a:gd name="T2" fmla="*/ 21 w 835"/>
                <a:gd name="T3" fmla="*/ 43 h 1105"/>
                <a:gd name="T4" fmla="*/ 154 w 835"/>
                <a:gd name="T5" fmla="*/ 276 h 1105"/>
                <a:gd name="T6" fmla="*/ 302 w 835"/>
                <a:gd name="T7" fmla="*/ 500 h 1105"/>
                <a:gd name="T8" fmla="*/ 466 w 835"/>
                <a:gd name="T9" fmla="*/ 712 h 1105"/>
                <a:gd name="T10" fmla="*/ 644 w 835"/>
                <a:gd name="T11" fmla="*/ 914 h 1105"/>
                <a:gd name="T12" fmla="*/ 835 w 835"/>
                <a:gd name="T13" fmla="*/ 1105 h 1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35" h="1105">
                  <a:moveTo>
                    <a:pt x="0" y="0"/>
                  </a:moveTo>
                  <a:lnTo>
                    <a:pt x="21" y="43"/>
                  </a:lnTo>
                  <a:lnTo>
                    <a:pt x="154" y="276"/>
                  </a:lnTo>
                  <a:lnTo>
                    <a:pt x="302" y="500"/>
                  </a:lnTo>
                  <a:lnTo>
                    <a:pt x="466" y="712"/>
                  </a:lnTo>
                  <a:lnTo>
                    <a:pt x="644" y="914"/>
                  </a:lnTo>
                  <a:lnTo>
                    <a:pt x="835" y="110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617" name="Freeform 1777"/>
            <p:cNvSpPr>
              <a:spLocks/>
            </p:cNvSpPr>
            <p:nvPr/>
          </p:nvSpPr>
          <p:spPr bwMode="auto">
            <a:xfrm>
              <a:off x="3210" y="2243"/>
              <a:ext cx="172" cy="122"/>
            </a:xfrm>
            <a:custGeom>
              <a:avLst/>
              <a:gdLst>
                <a:gd name="T0" fmla="*/ 1544 w 1544"/>
                <a:gd name="T1" fmla="*/ 0 h 1096"/>
                <a:gd name="T2" fmla="*/ 1277 w 1544"/>
                <a:gd name="T3" fmla="*/ 125 h 1096"/>
                <a:gd name="T4" fmla="*/ 1019 w 1544"/>
                <a:gd name="T5" fmla="*/ 267 h 1096"/>
                <a:gd name="T6" fmla="*/ 770 w 1544"/>
                <a:gd name="T7" fmla="*/ 425 h 1096"/>
                <a:gd name="T8" fmla="*/ 534 w 1544"/>
                <a:gd name="T9" fmla="*/ 599 h 1096"/>
                <a:gd name="T10" fmla="*/ 310 w 1544"/>
                <a:gd name="T11" fmla="*/ 787 h 1096"/>
                <a:gd name="T12" fmla="*/ 98 w 1544"/>
                <a:gd name="T13" fmla="*/ 989 h 1096"/>
                <a:gd name="T14" fmla="*/ 0 w 1544"/>
                <a:gd name="T15" fmla="*/ 1096 h 10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44" h="1096">
                  <a:moveTo>
                    <a:pt x="1544" y="0"/>
                  </a:moveTo>
                  <a:lnTo>
                    <a:pt x="1277" y="125"/>
                  </a:lnTo>
                  <a:lnTo>
                    <a:pt x="1019" y="267"/>
                  </a:lnTo>
                  <a:lnTo>
                    <a:pt x="770" y="425"/>
                  </a:lnTo>
                  <a:lnTo>
                    <a:pt x="534" y="599"/>
                  </a:lnTo>
                  <a:lnTo>
                    <a:pt x="310" y="787"/>
                  </a:lnTo>
                  <a:lnTo>
                    <a:pt x="98" y="989"/>
                  </a:lnTo>
                  <a:lnTo>
                    <a:pt x="0" y="109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618" name="Freeform 1778"/>
            <p:cNvSpPr>
              <a:spLocks/>
            </p:cNvSpPr>
            <p:nvPr/>
          </p:nvSpPr>
          <p:spPr bwMode="auto">
            <a:xfrm>
              <a:off x="3087" y="2446"/>
              <a:ext cx="63" cy="191"/>
            </a:xfrm>
            <a:custGeom>
              <a:avLst/>
              <a:gdLst>
                <a:gd name="T0" fmla="*/ 568 w 568"/>
                <a:gd name="T1" fmla="*/ 0 h 1712"/>
                <a:gd name="T2" fmla="*/ 514 w 568"/>
                <a:gd name="T3" fmla="*/ 90 h 1712"/>
                <a:gd name="T4" fmla="*/ 382 w 568"/>
                <a:gd name="T5" fmla="*/ 348 h 1712"/>
                <a:gd name="T6" fmla="*/ 267 w 568"/>
                <a:gd name="T7" fmla="*/ 613 h 1712"/>
                <a:gd name="T8" fmla="*/ 171 w 568"/>
                <a:gd name="T9" fmla="*/ 886 h 1712"/>
                <a:gd name="T10" fmla="*/ 94 w 568"/>
                <a:gd name="T11" fmla="*/ 1164 h 1712"/>
                <a:gd name="T12" fmla="*/ 35 w 568"/>
                <a:gd name="T13" fmla="*/ 1446 h 1712"/>
                <a:gd name="T14" fmla="*/ 0 w 568"/>
                <a:gd name="T15" fmla="*/ 1712 h 1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68" h="1712">
                  <a:moveTo>
                    <a:pt x="568" y="0"/>
                  </a:moveTo>
                  <a:lnTo>
                    <a:pt x="514" y="90"/>
                  </a:lnTo>
                  <a:lnTo>
                    <a:pt x="382" y="348"/>
                  </a:lnTo>
                  <a:lnTo>
                    <a:pt x="267" y="613"/>
                  </a:lnTo>
                  <a:lnTo>
                    <a:pt x="171" y="886"/>
                  </a:lnTo>
                  <a:lnTo>
                    <a:pt x="94" y="1164"/>
                  </a:lnTo>
                  <a:lnTo>
                    <a:pt x="35" y="1446"/>
                  </a:lnTo>
                  <a:lnTo>
                    <a:pt x="0" y="171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619" name="Freeform 1779"/>
            <p:cNvSpPr>
              <a:spLocks/>
            </p:cNvSpPr>
            <p:nvPr/>
          </p:nvSpPr>
          <p:spPr bwMode="auto">
            <a:xfrm>
              <a:off x="3087" y="2737"/>
              <a:ext cx="63" cy="190"/>
            </a:xfrm>
            <a:custGeom>
              <a:avLst/>
              <a:gdLst>
                <a:gd name="T0" fmla="*/ 0 w 568"/>
                <a:gd name="T1" fmla="*/ 0 h 1712"/>
                <a:gd name="T2" fmla="*/ 35 w 568"/>
                <a:gd name="T3" fmla="*/ 266 h 1712"/>
                <a:gd name="T4" fmla="*/ 94 w 568"/>
                <a:gd name="T5" fmla="*/ 549 h 1712"/>
                <a:gd name="T6" fmla="*/ 171 w 568"/>
                <a:gd name="T7" fmla="*/ 826 h 1712"/>
                <a:gd name="T8" fmla="*/ 267 w 568"/>
                <a:gd name="T9" fmla="*/ 1099 h 1712"/>
                <a:gd name="T10" fmla="*/ 382 w 568"/>
                <a:gd name="T11" fmla="*/ 1364 h 1712"/>
                <a:gd name="T12" fmla="*/ 514 w 568"/>
                <a:gd name="T13" fmla="*/ 1622 h 1712"/>
                <a:gd name="T14" fmla="*/ 568 w 568"/>
                <a:gd name="T15" fmla="*/ 1712 h 1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68" h="1712">
                  <a:moveTo>
                    <a:pt x="0" y="0"/>
                  </a:moveTo>
                  <a:lnTo>
                    <a:pt x="35" y="266"/>
                  </a:lnTo>
                  <a:lnTo>
                    <a:pt x="94" y="549"/>
                  </a:lnTo>
                  <a:lnTo>
                    <a:pt x="171" y="826"/>
                  </a:lnTo>
                  <a:lnTo>
                    <a:pt x="267" y="1099"/>
                  </a:lnTo>
                  <a:lnTo>
                    <a:pt x="382" y="1364"/>
                  </a:lnTo>
                  <a:lnTo>
                    <a:pt x="514" y="1622"/>
                  </a:lnTo>
                  <a:lnTo>
                    <a:pt x="568" y="171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620" name="Freeform 1780"/>
            <p:cNvSpPr>
              <a:spLocks/>
            </p:cNvSpPr>
            <p:nvPr/>
          </p:nvSpPr>
          <p:spPr bwMode="auto">
            <a:xfrm>
              <a:off x="3210" y="3009"/>
              <a:ext cx="172" cy="122"/>
            </a:xfrm>
            <a:custGeom>
              <a:avLst/>
              <a:gdLst>
                <a:gd name="T0" fmla="*/ 0 w 1544"/>
                <a:gd name="T1" fmla="*/ 0 h 1097"/>
                <a:gd name="T2" fmla="*/ 98 w 1544"/>
                <a:gd name="T3" fmla="*/ 107 h 1097"/>
                <a:gd name="T4" fmla="*/ 310 w 1544"/>
                <a:gd name="T5" fmla="*/ 309 h 1097"/>
                <a:gd name="T6" fmla="*/ 534 w 1544"/>
                <a:gd name="T7" fmla="*/ 497 h 1097"/>
                <a:gd name="T8" fmla="*/ 770 w 1544"/>
                <a:gd name="T9" fmla="*/ 671 h 1097"/>
                <a:gd name="T10" fmla="*/ 1019 w 1544"/>
                <a:gd name="T11" fmla="*/ 829 h 1097"/>
                <a:gd name="T12" fmla="*/ 1277 w 1544"/>
                <a:gd name="T13" fmla="*/ 971 h 1097"/>
                <a:gd name="T14" fmla="*/ 1544 w 1544"/>
                <a:gd name="T15" fmla="*/ 1097 h 10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44" h="1097">
                  <a:moveTo>
                    <a:pt x="0" y="0"/>
                  </a:moveTo>
                  <a:lnTo>
                    <a:pt x="98" y="107"/>
                  </a:lnTo>
                  <a:lnTo>
                    <a:pt x="310" y="309"/>
                  </a:lnTo>
                  <a:lnTo>
                    <a:pt x="534" y="497"/>
                  </a:lnTo>
                  <a:lnTo>
                    <a:pt x="770" y="671"/>
                  </a:lnTo>
                  <a:lnTo>
                    <a:pt x="1019" y="829"/>
                  </a:lnTo>
                  <a:lnTo>
                    <a:pt x="1277" y="971"/>
                  </a:lnTo>
                  <a:lnTo>
                    <a:pt x="1544" y="109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621" name="Freeform 1781"/>
            <p:cNvSpPr>
              <a:spLocks/>
            </p:cNvSpPr>
            <p:nvPr/>
          </p:nvSpPr>
          <p:spPr bwMode="auto">
            <a:xfrm>
              <a:off x="3913" y="3248"/>
              <a:ext cx="22" cy="5"/>
            </a:xfrm>
            <a:custGeom>
              <a:avLst/>
              <a:gdLst>
                <a:gd name="T0" fmla="*/ 0 w 201"/>
                <a:gd name="T1" fmla="*/ 0 h 51"/>
                <a:gd name="T2" fmla="*/ 26 w 201"/>
                <a:gd name="T3" fmla="*/ 51 h 51"/>
                <a:gd name="T4" fmla="*/ 94 w 201"/>
                <a:gd name="T5" fmla="*/ 23 h 51"/>
                <a:gd name="T6" fmla="*/ 201 w 201"/>
                <a:gd name="T7" fmla="*/ 0 h 51"/>
                <a:gd name="T8" fmla="*/ 0 w 201"/>
                <a:gd name="T9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1" h="51">
                  <a:moveTo>
                    <a:pt x="0" y="0"/>
                  </a:moveTo>
                  <a:lnTo>
                    <a:pt x="26" y="51"/>
                  </a:lnTo>
                  <a:lnTo>
                    <a:pt x="94" y="23"/>
                  </a:lnTo>
                  <a:lnTo>
                    <a:pt x="20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622" name="Freeform 1782"/>
            <p:cNvSpPr>
              <a:spLocks/>
            </p:cNvSpPr>
            <p:nvPr/>
          </p:nvSpPr>
          <p:spPr bwMode="auto">
            <a:xfrm>
              <a:off x="4524" y="3319"/>
              <a:ext cx="15" cy="7"/>
            </a:xfrm>
            <a:custGeom>
              <a:avLst/>
              <a:gdLst>
                <a:gd name="T0" fmla="*/ 0 w 139"/>
                <a:gd name="T1" fmla="*/ 0 h 59"/>
                <a:gd name="T2" fmla="*/ 26 w 139"/>
                <a:gd name="T3" fmla="*/ 59 h 59"/>
                <a:gd name="T4" fmla="*/ 139 w 139"/>
                <a:gd name="T5" fmla="*/ 35 h 59"/>
                <a:gd name="T6" fmla="*/ 0 w 139"/>
                <a:gd name="T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9" h="59">
                  <a:moveTo>
                    <a:pt x="0" y="0"/>
                  </a:moveTo>
                  <a:lnTo>
                    <a:pt x="26" y="59"/>
                  </a:lnTo>
                  <a:lnTo>
                    <a:pt x="13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623" name="Freeform 1783"/>
            <p:cNvSpPr>
              <a:spLocks/>
            </p:cNvSpPr>
            <p:nvPr/>
          </p:nvSpPr>
          <p:spPr bwMode="auto">
            <a:xfrm>
              <a:off x="5287" y="2799"/>
              <a:ext cx="22" cy="6"/>
            </a:xfrm>
            <a:custGeom>
              <a:avLst/>
              <a:gdLst>
                <a:gd name="T0" fmla="*/ 0 w 199"/>
                <a:gd name="T1" fmla="*/ 0 h 51"/>
                <a:gd name="T2" fmla="*/ 24 w 199"/>
                <a:gd name="T3" fmla="*/ 51 h 51"/>
                <a:gd name="T4" fmla="*/ 94 w 199"/>
                <a:gd name="T5" fmla="*/ 23 h 51"/>
                <a:gd name="T6" fmla="*/ 199 w 199"/>
                <a:gd name="T7" fmla="*/ 0 h 51"/>
                <a:gd name="T8" fmla="*/ 0 w 199"/>
                <a:gd name="T9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9" h="51">
                  <a:moveTo>
                    <a:pt x="0" y="0"/>
                  </a:moveTo>
                  <a:lnTo>
                    <a:pt x="24" y="51"/>
                  </a:lnTo>
                  <a:lnTo>
                    <a:pt x="94" y="23"/>
                  </a:lnTo>
                  <a:lnTo>
                    <a:pt x="19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624" name="Rectangle 1784"/>
            <p:cNvSpPr>
              <a:spLocks noChangeArrowheads="1"/>
            </p:cNvSpPr>
            <p:nvPr/>
          </p:nvSpPr>
          <p:spPr bwMode="auto">
            <a:xfrm>
              <a:off x="2880" y="2013"/>
              <a:ext cx="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37625" name="Rectangle 1785"/>
            <p:cNvSpPr>
              <a:spLocks noChangeArrowheads="1"/>
            </p:cNvSpPr>
            <p:nvPr/>
          </p:nvSpPr>
          <p:spPr bwMode="auto">
            <a:xfrm rot="16200000">
              <a:off x="3181" y="2681"/>
              <a:ext cx="26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4C00"/>
                  </a:solidFill>
                  <a:latin typeface="Times New Roman" pitchFamily="18" charset="0"/>
                </a:rPr>
                <a:t>5 cm</a:t>
              </a:r>
              <a:endParaRPr lang="en-US" sz="1600" b="1"/>
            </a:p>
          </p:txBody>
        </p:sp>
        <p:sp>
          <p:nvSpPr>
            <p:cNvPr id="37626" name="Line 1786"/>
            <p:cNvSpPr>
              <a:spLocks noChangeShapeType="1"/>
            </p:cNvSpPr>
            <p:nvPr/>
          </p:nvSpPr>
          <p:spPr bwMode="auto">
            <a:xfrm flipV="1">
              <a:off x="4687" y="2073"/>
              <a:ext cx="487" cy="4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7642" name="Text Box 1802"/>
          <p:cNvSpPr txBox="1">
            <a:spLocks noChangeArrowheads="1"/>
          </p:cNvSpPr>
          <p:nvPr/>
        </p:nvSpPr>
        <p:spPr bwMode="auto">
          <a:xfrm>
            <a:off x="5867400" y="4953000"/>
            <a:ext cx="96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996633"/>
                </a:solidFill>
              </a:rPr>
              <a:t>10cm</a:t>
            </a:r>
          </a:p>
        </p:txBody>
      </p:sp>
      <p:sp>
        <p:nvSpPr>
          <p:cNvPr id="37643" name="Text Box 1803"/>
          <p:cNvSpPr txBox="1">
            <a:spLocks noChangeArrowheads="1"/>
          </p:cNvSpPr>
          <p:nvPr/>
        </p:nvSpPr>
        <p:spPr bwMode="auto">
          <a:xfrm>
            <a:off x="7772400" y="4495800"/>
            <a:ext cx="96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996633"/>
                </a:solidFill>
              </a:rPr>
              <a:t>10cm</a:t>
            </a:r>
          </a:p>
        </p:txBody>
      </p:sp>
      <p:sp>
        <p:nvSpPr>
          <p:cNvPr id="37644" name="Text Box 1804"/>
          <p:cNvSpPr txBox="1">
            <a:spLocks noChangeArrowheads="1"/>
          </p:cNvSpPr>
          <p:nvPr/>
        </p:nvSpPr>
        <p:spPr bwMode="auto">
          <a:xfrm>
            <a:off x="4191000" y="3886200"/>
            <a:ext cx="795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996633"/>
                </a:solidFill>
              </a:rPr>
              <a:t>7cm</a:t>
            </a:r>
          </a:p>
        </p:txBody>
      </p:sp>
      <p:sp>
        <p:nvSpPr>
          <p:cNvPr id="37645" name="Text Box 1805"/>
          <p:cNvSpPr txBox="1">
            <a:spLocks noChangeArrowheads="1"/>
          </p:cNvSpPr>
          <p:nvPr/>
        </p:nvSpPr>
        <p:spPr bwMode="auto">
          <a:xfrm>
            <a:off x="871661" y="5517232"/>
            <a:ext cx="6638677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dâng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bể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hòn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đá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7647" name="Line 1807"/>
          <p:cNvSpPr>
            <a:spLocks noChangeShapeType="1"/>
          </p:cNvSpPr>
          <p:nvPr/>
        </p:nvSpPr>
        <p:spPr bwMode="auto">
          <a:xfrm>
            <a:off x="6858000" y="4724400"/>
            <a:ext cx="522312" cy="504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648" name="Text Box 1808"/>
          <p:cNvSpPr txBox="1">
            <a:spLocks noChangeArrowheads="1"/>
          </p:cNvSpPr>
          <p:nvPr/>
        </p:nvSpPr>
        <p:spPr bwMode="auto">
          <a:xfrm>
            <a:off x="7317788" y="5149334"/>
            <a:ext cx="163378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Hòn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649" name="Text Box 1809"/>
          <p:cNvSpPr txBox="1">
            <a:spLocks noChangeArrowheads="1"/>
          </p:cNvSpPr>
          <p:nvPr/>
        </p:nvSpPr>
        <p:spPr bwMode="auto">
          <a:xfrm>
            <a:off x="5758161" y="1700808"/>
            <a:ext cx="271099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Bể có hòn đá</a:t>
            </a:r>
          </a:p>
        </p:txBody>
      </p:sp>
      <p:sp>
        <p:nvSpPr>
          <p:cNvPr id="37650" name="Text Box 1810"/>
          <p:cNvSpPr txBox="1">
            <a:spLocks noChangeArrowheads="1"/>
          </p:cNvSpPr>
          <p:nvPr/>
        </p:nvSpPr>
        <p:spPr bwMode="auto">
          <a:xfrm>
            <a:off x="1403648" y="1700808"/>
            <a:ext cx="241604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b="1" dirty="0" err="1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Bể</a:t>
            </a:r>
            <a:r>
              <a:rPr lang="en-US" sz="3600" b="1" dirty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 ban </a:t>
            </a:r>
            <a:r>
              <a:rPr lang="en-US" sz="3600" b="1" dirty="0" err="1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endParaRPr lang="en-US" sz="3600" b="1" dirty="0">
              <a:solidFill>
                <a:srgbClr val="CC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7" name="Text Box 5"/>
          <p:cNvSpPr txBox="1">
            <a:spLocks noChangeArrowheads="1"/>
          </p:cNvSpPr>
          <p:nvPr/>
        </p:nvSpPr>
        <p:spPr bwMode="auto">
          <a:xfrm>
            <a:off x="129309" y="188640"/>
            <a:ext cx="1922411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5400" b="1" u="sng" dirty="0" smtClean="0"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Down Arrow 1">
            <a:hlinkClick r:id="rId2" action="ppaction://hlinksldjump"/>
          </p:cNvPr>
          <p:cNvSpPr/>
          <p:nvPr/>
        </p:nvSpPr>
        <p:spPr>
          <a:xfrm>
            <a:off x="8517212" y="5758614"/>
            <a:ext cx="440776" cy="576064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69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6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16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0" dur="2000"/>
                                        <p:tgtEl>
                                          <p:spTgt spid="37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7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7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7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7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7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7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76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76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76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7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76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7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7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642" grpId="0"/>
      <p:bldP spid="37643" grpId="0"/>
      <p:bldP spid="37644" grpId="0"/>
      <p:bldP spid="37645" grpId="0"/>
      <p:bldP spid="37647" grpId="0" animBg="1"/>
      <p:bldP spid="37648" grpId="0"/>
      <p:bldP spid="37649" grpId="0"/>
      <p:bldP spid="3765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179"/>
          <p:cNvSpPr txBox="1">
            <a:spLocks noChangeArrowheads="1"/>
          </p:cNvSpPr>
          <p:nvPr/>
        </p:nvSpPr>
        <p:spPr bwMode="auto">
          <a:xfrm>
            <a:off x="-111125" y="1524000"/>
            <a:ext cx="8173969" cy="1169551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500" b="1" u="sng" dirty="0">
                <a:latin typeface="Times New Roman" pitchFamily="18" charset="0"/>
                <a:cs typeface="Times New Roman" pitchFamily="18" charset="0"/>
              </a:rPr>
              <a:t>Cách1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dâng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5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hòn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đá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Text Box 1180"/>
          <p:cNvSpPr txBox="1">
            <a:spLocks noChangeArrowheads="1"/>
          </p:cNvSpPr>
          <p:nvPr/>
        </p:nvSpPr>
        <p:spPr bwMode="auto">
          <a:xfrm>
            <a:off x="151675" y="3733800"/>
            <a:ext cx="8571514" cy="2246769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500" b="1" u="sng" dirty="0">
                <a:latin typeface="Times New Roman" pitchFamily="18" charset="0"/>
                <a:cs typeface="Times New Roman" pitchFamily="18" charset="0"/>
              </a:rPr>
              <a:t>Cách2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3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latin typeface="Times New Roman" pitchFamily="18" charset="0"/>
                <a:cs typeface="Times New Roman" pitchFamily="18" charset="0"/>
              </a:rPr>
              <a:t>đá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, </a:t>
            </a:r>
            <a:endParaRPr lang="en-US" sz="35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 smtClean="0">
                <a:latin typeface="Times New Roman" pitchFamily="18" charset="0"/>
                <a:cs typeface="Times New Roman" pitchFamily="18" charset="0"/>
              </a:rPr>
              <a:t>đá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/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u="sng" dirty="0" err="1" smtClean="0"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5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hòn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đá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" name="Text Box 1189"/>
          <p:cNvSpPr txBox="1">
            <a:spLocks noChangeArrowheads="1"/>
          </p:cNvSpPr>
          <p:nvPr/>
        </p:nvSpPr>
        <p:spPr bwMode="auto">
          <a:xfrm>
            <a:off x="1981200" y="381000"/>
            <a:ext cx="5971507" cy="63094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3500" b="1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latin typeface="Times New Roman" pitchFamily="18" charset="0"/>
                <a:cs typeface="Times New Roman" pitchFamily="18" charset="0"/>
              </a:rPr>
              <a:t>hòn</a:t>
            </a:r>
            <a:r>
              <a:rPr lang="en-US" sz="3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latin typeface="Times New Roman" pitchFamily="18" charset="0"/>
                <a:cs typeface="Times New Roman" pitchFamily="18" charset="0"/>
              </a:rPr>
              <a:t>đá</a:t>
            </a:r>
            <a:r>
              <a:rPr lang="en-US" sz="3500" b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8" name="Down Arrow 7">
            <a:hlinkClick r:id="rId3" action="ppaction://hlinksldjump"/>
          </p:cNvPr>
          <p:cNvSpPr/>
          <p:nvPr/>
        </p:nvSpPr>
        <p:spPr>
          <a:xfrm>
            <a:off x="8028384" y="6021288"/>
            <a:ext cx="440776" cy="576064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806892"/>
      </p:ext>
    </p:extLst>
  </p:cSld>
  <p:clrMapOvr>
    <a:masterClrMapping/>
  </p:clrMapOvr>
  <p:transition spd="slow">
    <p:push dir="r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9"/>
          <p:cNvSpPr txBox="1">
            <a:spLocks noChangeArrowheads="1"/>
          </p:cNvSpPr>
          <p:nvPr/>
        </p:nvSpPr>
        <p:spPr bwMode="auto">
          <a:xfrm>
            <a:off x="57944" y="116632"/>
            <a:ext cx="8686800" cy="206851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</a:pPr>
            <a:r>
              <a:rPr lang="en-US" sz="3600" i="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3600" b="1" i="1" u="sng" dirty="0" err="1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3600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u="sng" dirty="0" err="1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20cm,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16cm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10cm.</a:t>
            </a:r>
          </a:p>
        </p:txBody>
      </p:sp>
      <p:sp>
        <p:nvSpPr>
          <p:cNvPr id="3369" name="Line 3368"/>
          <p:cNvSpPr>
            <a:spLocks noChangeShapeType="1"/>
          </p:cNvSpPr>
          <p:nvPr/>
        </p:nvSpPr>
        <p:spPr bwMode="auto">
          <a:xfrm flipH="1">
            <a:off x="952500" y="5955084"/>
            <a:ext cx="38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grpSp>
        <p:nvGrpSpPr>
          <p:cNvPr id="3395" name="Group 3394"/>
          <p:cNvGrpSpPr/>
          <p:nvPr/>
        </p:nvGrpSpPr>
        <p:grpSpPr>
          <a:xfrm>
            <a:off x="952500" y="2297484"/>
            <a:ext cx="5924550" cy="3668713"/>
            <a:chOff x="952500" y="2297484"/>
            <a:chExt cx="5924550" cy="3668713"/>
          </a:xfrm>
        </p:grpSpPr>
        <p:cxnSp>
          <p:nvCxnSpPr>
            <p:cNvPr id="7" name="AutoShape 6"/>
            <p:cNvCxnSpPr>
              <a:cxnSpLocks noChangeShapeType="1"/>
            </p:cNvCxnSpPr>
            <p:nvPr/>
          </p:nvCxnSpPr>
          <p:spPr bwMode="auto">
            <a:xfrm flipH="1">
              <a:off x="2209800" y="2297484"/>
              <a:ext cx="76200" cy="2438400"/>
            </a:xfrm>
            <a:prstGeom prst="straightConnector1">
              <a:avLst/>
            </a:prstGeom>
            <a:noFill/>
            <a:ln w="38100">
              <a:solidFill>
                <a:srgbClr val="FF9900"/>
              </a:solidFill>
              <a:prstDash val="dash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" name="AutoShape 7"/>
            <p:cNvCxnSpPr>
              <a:cxnSpLocks noChangeShapeType="1"/>
            </p:cNvCxnSpPr>
            <p:nvPr/>
          </p:nvCxnSpPr>
          <p:spPr bwMode="auto">
            <a:xfrm>
              <a:off x="6858000" y="2297484"/>
              <a:ext cx="1588" cy="2438400"/>
            </a:xfrm>
            <a:prstGeom prst="straightConnector1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3394" name="Group 3393"/>
            <p:cNvGrpSpPr/>
            <p:nvPr/>
          </p:nvGrpSpPr>
          <p:grpSpPr>
            <a:xfrm>
              <a:off x="952500" y="2297484"/>
              <a:ext cx="5924550" cy="3668713"/>
              <a:chOff x="952500" y="2297484"/>
              <a:chExt cx="5924550" cy="3668713"/>
            </a:xfrm>
          </p:grpSpPr>
          <p:cxnSp>
            <p:nvCxnSpPr>
              <p:cNvPr id="3" name="AutoShape 2"/>
              <p:cNvCxnSpPr>
                <a:cxnSpLocks noChangeShapeType="1"/>
              </p:cNvCxnSpPr>
              <p:nvPr/>
            </p:nvCxnSpPr>
            <p:spPr bwMode="auto">
              <a:xfrm>
                <a:off x="2209800" y="4735884"/>
                <a:ext cx="4648200" cy="0"/>
              </a:xfrm>
              <a:prstGeom prst="straightConnector1">
                <a:avLst/>
              </a:prstGeom>
              <a:noFill/>
              <a:ln w="38100">
                <a:solidFill>
                  <a:srgbClr val="FF9900"/>
                </a:solidFill>
                <a:prstDash val="dash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4" name="AutoShape 3"/>
              <p:cNvCxnSpPr>
                <a:cxnSpLocks noChangeShapeType="1"/>
                <a:stCxn id="3369" idx="1"/>
              </p:cNvCxnSpPr>
              <p:nvPr/>
            </p:nvCxnSpPr>
            <p:spPr bwMode="auto">
              <a:xfrm>
                <a:off x="952500" y="5955085"/>
                <a:ext cx="4686300" cy="11112"/>
              </a:xfrm>
              <a:prstGeom prst="straightConnector1">
                <a:avLst/>
              </a:prstGeom>
              <a:noFill/>
              <a:ln w="3810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" name="AutoShape 4"/>
              <p:cNvCxnSpPr>
                <a:cxnSpLocks noChangeShapeType="1"/>
              </p:cNvCxnSpPr>
              <p:nvPr/>
            </p:nvCxnSpPr>
            <p:spPr bwMode="auto">
              <a:xfrm flipH="1">
                <a:off x="990600" y="4735884"/>
                <a:ext cx="1219200" cy="1219200"/>
              </a:xfrm>
              <a:prstGeom prst="straightConnector1">
                <a:avLst/>
              </a:prstGeom>
              <a:noFill/>
              <a:ln w="38100">
                <a:solidFill>
                  <a:srgbClr val="FF9900"/>
                </a:solidFill>
                <a:prstDash val="dash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6" name="AutoShape 5"/>
              <p:cNvCxnSpPr>
                <a:cxnSpLocks noChangeShapeType="1"/>
              </p:cNvCxnSpPr>
              <p:nvPr/>
            </p:nvCxnSpPr>
            <p:spPr bwMode="auto">
              <a:xfrm flipH="1">
                <a:off x="5638800" y="4735884"/>
                <a:ext cx="1238250" cy="1219200"/>
              </a:xfrm>
              <a:prstGeom prst="straightConnector1">
                <a:avLst/>
              </a:prstGeom>
              <a:noFill/>
              <a:ln w="5715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368" name="AutoShape 3367"/>
              <p:cNvCxnSpPr>
                <a:cxnSpLocks noChangeShapeType="1"/>
              </p:cNvCxnSpPr>
              <p:nvPr/>
            </p:nvCxnSpPr>
            <p:spPr bwMode="auto">
              <a:xfrm>
                <a:off x="5562600" y="3592884"/>
                <a:ext cx="74870" cy="2367756"/>
              </a:xfrm>
              <a:prstGeom prst="straightConnector1">
                <a:avLst/>
              </a:prstGeom>
              <a:noFill/>
              <a:ln w="5715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3370" name="Line 3369"/>
              <p:cNvSpPr>
                <a:spLocks noChangeShapeType="1"/>
              </p:cNvSpPr>
              <p:nvPr/>
            </p:nvSpPr>
            <p:spPr bwMode="auto">
              <a:xfrm>
                <a:off x="990600" y="3592884"/>
                <a:ext cx="4572000" cy="0"/>
              </a:xfrm>
              <a:prstGeom prst="line">
                <a:avLst/>
              </a:prstGeom>
              <a:noFill/>
              <a:ln w="5715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71" name="Line 3370"/>
              <p:cNvSpPr>
                <a:spLocks noChangeShapeType="1"/>
              </p:cNvSpPr>
              <p:nvPr/>
            </p:nvSpPr>
            <p:spPr bwMode="auto">
              <a:xfrm flipH="1">
                <a:off x="5562600" y="2297484"/>
                <a:ext cx="1295400" cy="1295400"/>
              </a:xfrm>
              <a:prstGeom prst="line">
                <a:avLst/>
              </a:prstGeom>
              <a:noFill/>
              <a:ln w="5715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72" name="Line 3371"/>
              <p:cNvSpPr>
                <a:spLocks noChangeShapeType="1"/>
              </p:cNvSpPr>
              <p:nvPr/>
            </p:nvSpPr>
            <p:spPr bwMode="auto">
              <a:xfrm>
                <a:off x="990600" y="3592884"/>
                <a:ext cx="0" cy="2362200"/>
              </a:xfrm>
              <a:prstGeom prst="line">
                <a:avLst/>
              </a:prstGeom>
              <a:noFill/>
              <a:ln w="5715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73" name="Line 3372"/>
              <p:cNvSpPr>
                <a:spLocks noChangeShapeType="1"/>
              </p:cNvSpPr>
              <p:nvPr/>
            </p:nvSpPr>
            <p:spPr bwMode="auto">
              <a:xfrm flipH="1">
                <a:off x="990600" y="2297484"/>
                <a:ext cx="1295400" cy="1295400"/>
              </a:xfrm>
              <a:prstGeom prst="line">
                <a:avLst/>
              </a:prstGeom>
              <a:noFill/>
              <a:ln w="5715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74" name="Line 3373"/>
              <p:cNvSpPr>
                <a:spLocks noChangeShapeType="1"/>
              </p:cNvSpPr>
              <p:nvPr/>
            </p:nvSpPr>
            <p:spPr bwMode="auto">
              <a:xfrm>
                <a:off x="2286000" y="2297484"/>
                <a:ext cx="4572000" cy="0"/>
              </a:xfrm>
              <a:prstGeom prst="line">
                <a:avLst/>
              </a:prstGeom>
              <a:noFill/>
              <a:ln w="3810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3375" name="Text Box 3374"/>
          <p:cNvSpPr txBox="1">
            <a:spLocks noChangeArrowheads="1"/>
          </p:cNvSpPr>
          <p:nvPr/>
        </p:nvSpPr>
        <p:spPr bwMode="auto">
          <a:xfrm>
            <a:off x="2915816" y="836712"/>
            <a:ext cx="13716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3600" b="1" dirty="0" smtClean="0">
                <a:latin typeface="Times New Roman" pitchFamily="18" charset="0"/>
              </a:rPr>
              <a:t>20cm</a:t>
            </a:r>
          </a:p>
        </p:txBody>
      </p:sp>
      <p:sp>
        <p:nvSpPr>
          <p:cNvPr id="3376" name="Text Box 3375"/>
          <p:cNvSpPr txBox="1">
            <a:spLocks noChangeArrowheads="1"/>
          </p:cNvSpPr>
          <p:nvPr/>
        </p:nvSpPr>
        <p:spPr bwMode="auto">
          <a:xfrm>
            <a:off x="6778898" y="836712"/>
            <a:ext cx="146551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3600" b="1" dirty="0" smtClean="0">
                <a:latin typeface="Times New Roman" pitchFamily="18" charset="0"/>
              </a:rPr>
              <a:t>16cm</a:t>
            </a:r>
          </a:p>
        </p:txBody>
      </p:sp>
      <p:sp>
        <p:nvSpPr>
          <p:cNvPr id="3377" name="Text Box 3376"/>
          <p:cNvSpPr txBox="1">
            <a:spLocks noChangeArrowheads="1"/>
          </p:cNvSpPr>
          <p:nvPr/>
        </p:nvSpPr>
        <p:spPr bwMode="auto">
          <a:xfrm>
            <a:off x="1979712" y="1486525"/>
            <a:ext cx="147565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3600" b="1" dirty="0" smtClean="0">
                <a:latin typeface="Times New Roman" pitchFamily="18" charset="0"/>
              </a:rPr>
              <a:t>10cm</a:t>
            </a:r>
          </a:p>
        </p:txBody>
      </p:sp>
      <p:grpSp>
        <p:nvGrpSpPr>
          <p:cNvPr id="3379" name="Group 3394"/>
          <p:cNvGrpSpPr>
            <a:grpSpLocks/>
          </p:cNvGrpSpPr>
          <p:nvPr/>
        </p:nvGrpSpPr>
        <p:grpSpPr bwMode="auto">
          <a:xfrm>
            <a:off x="7715250" y="5802684"/>
            <a:ext cx="1219200" cy="609600"/>
            <a:chOff x="4860" y="2352"/>
            <a:chExt cx="768" cy="384"/>
          </a:xfrm>
        </p:grpSpPr>
        <p:sp>
          <p:nvSpPr>
            <p:cNvPr id="3380" name="AutoShape 3379"/>
            <p:cNvSpPr>
              <a:spLocks noChangeArrowheads="1"/>
            </p:cNvSpPr>
            <p:nvPr/>
          </p:nvSpPr>
          <p:spPr bwMode="auto">
            <a:xfrm>
              <a:off x="4896" y="2352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381" name="Text Box 3380"/>
            <p:cNvSpPr txBox="1">
              <a:spLocks noChangeArrowheads="1"/>
            </p:cNvSpPr>
            <p:nvPr/>
          </p:nvSpPr>
          <p:spPr bwMode="auto">
            <a:xfrm>
              <a:off x="4860" y="2498"/>
              <a:ext cx="7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lnSpc>
                  <a:spcPct val="25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b="1" smtClean="0">
                  <a:solidFill>
                    <a:srgbClr val="FFFFFF"/>
                  </a:solidFill>
                  <a:latin typeface="Times New Roman" pitchFamily="18" charset="0"/>
                </a:rPr>
                <a:t>  1</a:t>
              </a:r>
            </a:p>
            <a:p>
              <a:pPr fontAlgn="base">
                <a:lnSpc>
                  <a:spcPct val="25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b="1" smtClean="0">
                  <a:solidFill>
                    <a:srgbClr val="FFFFFF"/>
                  </a:solidFill>
                  <a:latin typeface="Times New Roman" pitchFamily="18" charset="0"/>
                </a:rPr>
                <a:t>cm</a:t>
              </a:r>
              <a:r>
                <a:rPr lang="en-US" b="1" baseline="30000" smtClean="0">
                  <a:solidFill>
                    <a:srgbClr val="FFFFFF"/>
                  </a:solidFill>
                  <a:latin typeface="Times New Roman" pitchFamily="18" charset="0"/>
                </a:rPr>
                <a:t>3</a:t>
              </a:r>
            </a:p>
          </p:txBody>
        </p:sp>
      </p:grpSp>
      <p:sp>
        <p:nvSpPr>
          <p:cNvPr id="3396" name="TextBox 3395"/>
          <p:cNvSpPr txBox="1"/>
          <p:nvPr/>
        </p:nvSpPr>
        <p:spPr>
          <a:xfrm>
            <a:off x="2051720" y="827722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397" name="TextBox 3396"/>
          <p:cNvSpPr txBox="1"/>
          <p:nvPr/>
        </p:nvSpPr>
        <p:spPr>
          <a:xfrm>
            <a:off x="5649416" y="836712"/>
            <a:ext cx="1370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398" name="TextBox 3397"/>
          <p:cNvSpPr txBox="1"/>
          <p:nvPr/>
        </p:nvSpPr>
        <p:spPr>
          <a:xfrm>
            <a:off x="1187624" y="1484784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437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1.48148E-6 L -3.61111E-6 0.75093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33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75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58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566 0.00556 L 0.05139 0.16991 C 0.07327 0.20463 0.08559 0.25648 0.08559 0.31042 C 0.08559 0.37199 0.07327 0.42083 0.05139 0.45556 L -0.04566 0.62014 " pathEditMode="relative" rAng="0" ptsTypes="FffFF">
                                      <p:cBhvr>
                                        <p:cTn id="34" dur="2000" fill="hold"/>
                                        <p:tgtEl>
                                          <p:spTgt spid="33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62" y="307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51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3038 1.11111E-6 L -0.1 0.12199 C -0.07048 0.14792 -0.05399 0.18634 -0.05399 0.22662 C -0.05399 0.27222 -0.07048 0.30856 -0.1 0.33449 L -0.23038 0.45671 " pathEditMode="relative" rAng="0" ptsTypes="FffFF">
                                      <p:cBhvr>
                                        <p:cTn id="45" dur="2000" fill="hold"/>
                                        <p:tgtEl>
                                          <p:spTgt spid="33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19" y="228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3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375" grpId="0"/>
      <p:bldP spid="3375" grpId="1"/>
      <p:bldP spid="3376" grpId="0"/>
      <p:bldP spid="3376" grpId="1"/>
      <p:bldP spid="3377" grpId="0"/>
      <p:bldP spid="3377" grpId="1"/>
      <p:bldP spid="3396" grpId="0"/>
      <p:bldP spid="3397" grpId="0"/>
      <p:bldP spid="339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434" name="Group 50"/>
          <p:cNvGrpSpPr>
            <a:grpSpLocks/>
          </p:cNvGrpSpPr>
          <p:nvPr/>
        </p:nvGrpSpPr>
        <p:grpSpPr bwMode="auto">
          <a:xfrm>
            <a:off x="5257800" y="1524000"/>
            <a:ext cx="2743200" cy="1843088"/>
            <a:chOff x="528" y="2496"/>
            <a:chExt cx="1776" cy="1152"/>
          </a:xfrm>
        </p:grpSpPr>
        <p:sp>
          <p:nvSpPr>
            <p:cNvPr id="16427" name="AutoShape 43"/>
            <p:cNvSpPr>
              <a:spLocks noChangeArrowheads="1"/>
            </p:cNvSpPr>
            <p:nvPr/>
          </p:nvSpPr>
          <p:spPr bwMode="auto">
            <a:xfrm>
              <a:off x="528" y="2496"/>
              <a:ext cx="1776" cy="1152"/>
            </a:xfrm>
            <a:prstGeom prst="cube">
              <a:avLst>
                <a:gd name="adj" fmla="val 34963"/>
              </a:avLst>
            </a:prstGeom>
            <a:solidFill>
              <a:srgbClr val="C1E2E5"/>
            </a:solidFill>
            <a:ln w="38100">
              <a:solidFill>
                <a:srgbClr val="33CC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30" name="Line 46"/>
            <p:cNvSpPr>
              <a:spLocks noChangeShapeType="1"/>
            </p:cNvSpPr>
            <p:nvPr/>
          </p:nvSpPr>
          <p:spPr bwMode="auto">
            <a:xfrm>
              <a:off x="2304" y="2496"/>
              <a:ext cx="0" cy="768"/>
            </a:xfrm>
            <a:prstGeom prst="line">
              <a:avLst/>
            </a:prstGeom>
            <a:noFill/>
            <a:ln w="76200">
              <a:solidFill>
                <a:srgbClr val="0033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410" name="AutoShape 26"/>
          <p:cNvSpPr>
            <a:spLocks noChangeArrowheads="1"/>
          </p:cNvSpPr>
          <p:nvPr/>
        </p:nvSpPr>
        <p:spPr bwMode="auto">
          <a:xfrm>
            <a:off x="5257800" y="1995488"/>
            <a:ext cx="2743200" cy="1363662"/>
          </a:xfrm>
          <a:prstGeom prst="cube">
            <a:avLst>
              <a:gd name="adj" fmla="val 37241"/>
            </a:avLst>
          </a:prstGeom>
          <a:solidFill>
            <a:srgbClr val="C1E2E5"/>
          </a:solidFill>
          <a:ln w="38100">
            <a:solidFill>
              <a:srgbClr val="33C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1" name="AutoShape 17"/>
          <p:cNvSpPr>
            <a:spLocks noChangeArrowheads="1"/>
          </p:cNvSpPr>
          <p:nvPr/>
        </p:nvSpPr>
        <p:spPr bwMode="auto">
          <a:xfrm>
            <a:off x="914400" y="2071688"/>
            <a:ext cx="2743200" cy="1371600"/>
          </a:xfrm>
          <a:prstGeom prst="cube">
            <a:avLst>
              <a:gd name="adj" fmla="val 37241"/>
            </a:avLst>
          </a:prstGeom>
          <a:solidFill>
            <a:srgbClr val="C1E2E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1516063" y="1219200"/>
            <a:ext cx="0" cy="1704975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 flipV="1">
            <a:off x="981075" y="2874963"/>
            <a:ext cx="534988" cy="504825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1582738" y="2874963"/>
            <a:ext cx="2008187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0" name="AutoShape 16"/>
          <p:cNvSpPr>
            <a:spLocks noChangeArrowheads="1"/>
          </p:cNvSpPr>
          <p:nvPr/>
        </p:nvSpPr>
        <p:spPr bwMode="auto">
          <a:xfrm>
            <a:off x="914400" y="1219200"/>
            <a:ext cx="2743200" cy="2209800"/>
          </a:xfrm>
          <a:prstGeom prst="cube">
            <a:avLst>
              <a:gd name="adj" fmla="val 25000"/>
            </a:avLst>
          </a:prstGeom>
          <a:noFill/>
          <a:ln w="57150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424" name="Group 40"/>
          <p:cNvGrpSpPr>
            <a:grpSpLocks/>
          </p:cNvGrpSpPr>
          <p:nvPr/>
        </p:nvGrpSpPr>
        <p:grpSpPr bwMode="auto">
          <a:xfrm>
            <a:off x="5257800" y="1143000"/>
            <a:ext cx="2743200" cy="2209800"/>
            <a:chOff x="3360" y="624"/>
            <a:chExt cx="1728" cy="1392"/>
          </a:xfrm>
        </p:grpSpPr>
        <p:sp>
          <p:nvSpPr>
            <p:cNvPr id="16411" name="Line 27"/>
            <p:cNvSpPr>
              <a:spLocks noChangeShapeType="1"/>
            </p:cNvSpPr>
            <p:nvPr/>
          </p:nvSpPr>
          <p:spPr bwMode="auto">
            <a:xfrm>
              <a:off x="3739" y="624"/>
              <a:ext cx="0" cy="10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2" name="Line 28"/>
            <p:cNvSpPr>
              <a:spLocks noChangeShapeType="1"/>
            </p:cNvSpPr>
            <p:nvPr/>
          </p:nvSpPr>
          <p:spPr bwMode="auto">
            <a:xfrm flipV="1">
              <a:off x="3402" y="1658"/>
              <a:ext cx="337" cy="3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3" name="Line 29"/>
            <p:cNvSpPr>
              <a:spLocks noChangeShapeType="1"/>
            </p:cNvSpPr>
            <p:nvPr/>
          </p:nvSpPr>
          <p:spPr bwMode="auto">
            <a:xfrm>
              <a:off x="3781" y="1658"/>
              <a:ext cx="126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4" name="AutoShape 30"/>
            <p:cNvSpPr>
              <a:spLocks noChangeArrowheads="1"/>
            </p:cNvSpPr>
            <p:nvPr/>
          </p:nvSpPr>
          <p:spPr bwMode="auto">
            <a:xfrm>
              <a:off x="3360" y="624"/>
              <a:ext cx="1728" cy="1392"/>
            </a:xfrm>
            <a:prstGeom prst="cube">
              <a:avLst>
                <a:gd name="adj" fmla="val 25000"/>
              </a:avLst>
            </a:prstGeom>
            <a:noFill/>
            <a:ln w="57150">
              <a:solidFill>
                <a:srgbClr val="FFFF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423" name="AutoShape 39"/>
          <p:cNvSpPr>
            <a:spLocks noChangeArrowheads="1"/>
          </p:cNvSpPr>
          <p:nvPr/>
        </p:nvSpPr>
        <p:spPr bwMode="auto">
          <a:xfrm>
            <a:off x="5867400" y="2362200"/>
            <a:ext cx="914400" cy="914400"/>
          </a:xfrm>
          <a:prstGeom prst="cloudCallout">
            <a:avLst>
              <a:gd name="adj1" fmla="val 47051"/>
              <a:gd name="adj2" fmla="val 2259"/>
            </a:avLst>
          </a:prstGeom>
          <a:solidFill>
            <a:srgbClr val="5F5F5F"/>
          </a:solidFill>
          <a:ln w="9525">
            <a:solidFill>
              <a:srgbClr val="1A000D"/>
            </a:solidFill>
            <a:round/>
            <a:headEnd/>
            <a:tailEnd/>
          </a:ln>
          <a:effectLst>
            <a:outerShdw dist="99190" dir="13188334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/>
            <a:endParaRPr lang="en-US" i="0">
              <a:solidFill>
                <a:srgbClr val="5F5F5F"/>
              </a:solidFill>
            </a:endParaRPr>
          </a:p>
        </p:txBody>
      </p:sp>
      <p:sp>
        <p:nvSpPr>
          <p:cNvPr id="16433" name="Line 49"/>
          <p:cNvSpPr>
            <a:spLocks noChangeShapeType="1"/>
          </p:cNvSpPr>
          <p:nvPr/>
        </p:nvSpPr>
        <p:spPr bwMode="auto">
          <a:xfrm>
            <a:off x="5257800" y="2528888"/>
            <a:ext cx="2209800" cy="0"/>
          </a:xfrm>
          <a:prstGeom prst="line">
            <a:avLst/>
          </a:prstGeom>
          <a:noFill/>
          <a:ln w="38100" cap="rnd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5" name="Line 51"/>
          <p:cNvSpPr>
            <a:spLocks noChangeShapeType="1"/>
          </p:cNvSpPr>
          <p:nvPr/>
        </p:nvSpPr>
        <p:spPr bwMode="auto">
          <a:xfrm>
            <a:off x="5791200" y="1995488"/>
            <a:ext cx="2209800" cy="0"/>
          </a:xfrm>
          <a:prstGeom prst="line">
            <a:avLst/>
          </a:prstGeom>
          <a:noFill/>
          <a:ln w="38100" cap="rnd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6" name="Line 52"/>
          <p:cNvSpPr>
            <a:spLocks noChangeShapeType="1"/>
          </p:cNvSpPr>
          <p:nvPr/>
        </p:nvSpPr>
        <p:spPr bwMode="auto">
          <a:xfrm flipV="1">
            <a:off x="7467600" y="1995488"/>
            <a:ext cx="533400" cy="533400"/>
          </a:xfrm>
          <a:prstGeom prst="line">
            <a:avLst/>
          </a:prstGeom>
          <a:noFill/>
          <a:ln w="38100" cap="rnd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7" name="Line 53"/>
          <p:cNvSpPr>
            <a:spLocks noChangeShapeType="1"/>
          </p:cNvSpPr>
          <p:nvPr/>
        </p:nvSpPr>
        <p:spPr bwMode="auto">
          <a:xfrm flipH="1">
            <a:off x="5257800" y="1995488"/>
            <a:ext cx="533400" cy="533400"/>
          </a:xfrm>
          <a:prstGeom prst="line">
            <a:avLst/>
          </a:prstGeom>
          <a:noFill/>
          <a:ln w="38100" cap="rnd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9" name="Line 55"/>
          <p:cNvSpPr>
            <a:spLocks noChangeShapeType="1"/>
          </p:cNvSpPr>
          <p:nvPr/>
        </p:nvSpPr>
        <p:spPr bwMode="auto">
          <a:xfrm>
            <a:off x="914400" y="2605088"/>
            <a:ext cx="2209800" cy="0"/>
          </a:xfrm>
          <a:prstGeom prst="line">
            <a:avLst/>
          </a:prstGeom>
          <a:noFill/>
          <a:ln w="38100">
            <a:solidFill>
              <a:srgbClr val="33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40" name="Line 56"/>
          <p:cNvSpPr>
            <a:spLocks noChangeShapeType="1"/>
          </p:cNvSpPr>
          <p:nvPr/>
        </p:nvSpPr>
        <p:spPr bwMode="auto">
          <a:xfrm>
            <a:off x="1447800" y="2071688"/>
            <a:ext cx="2209800" cy="0"/>
          </a:xfrm>
          <a:prstGeom prst="line">
            <a:avLst/>
          </a:prstGeom>
          <a:noFill/>
          <a:ln w="38100">
            <a:solidFill>
              <a:srgbClr val="33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41" name="Line 57"/>
          <p:cNvSpPr>
            <a:spLocks noChangeShapeType="1"/>
          </p:cNvSpPr>
          <p:nvPr/>
        </p:nvSpPr>
        <p:spPr bwMode="auto">
          <a:xfrm flipV="1">
            <a:off x="3124200" y="2071688"/>
            <a:ext cx="533400" cy="533400"/>
          </a:xfrm>
          <a:prstGeom prst="line">
            <a:avLst/>
          </a:prstGeom>
          <a:noFill/>
          <a:ln w="38100">
            <a:solidFill>
              <a:srgbClr val="33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42" name="Line 58"/>
          <p:cNvSpPr>
            <a:spLocks noChangeShapeType="1"/>
          </p:cNvSpPr>
          <p:nvPr/>
        </p:nvSpPr>
        <p:spPr bwMode="auto">
          <a:xfrm flipH="1">
            <a:off x="914400" y="2071688"/>
            <a:ext cx="533400" cy="533400"/>
          </a:xfrm>
          <a:prstGeom prst="line">
            <a:avLst/>
          </a:prstGeom>
          <a:noFill/>
          <a:ln w="38100">
            <a:solidFill>
              <a:srgbClr val="33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6446" name="Group 62"/>
          <p:cNvGrpSpPr>
            <a:grpSpLocks/>
          </p:cNvGrpSpPr>
          <p:nvPr/>
        </p:nvGrpSpPr>
        <p:grpSpPr bwMode="auto">
          <a:xfrm>
            <a:off x="0" y="2605088"/>
            <a:ext cx="914400" cy="838200"/>
            <a:chOff x="240" y="1488"/>
            <a:chExt cx="576" cy="528"/>
          </a:xfrm>
        </p:grpSpPr>
        <p:sp>
          <p:nvSpPr>
            <p:cNvPr id="16444" name="Arc 60"/>
            <p:cNvSpPr>
              <a:spLocks/>
            </p:cNvSpPr>
            <p:nvPr/>
          </p:nvSpPr>
          <p:spPr bwMode="auto">
            <a:xfrm flipH="1">
              <a:off x="720" y="1488"/>
              <a:ext cx="96" cy="528"/>
            </a:xfrm>
            <a:custGeom>
              <a:avLst/>
              <a:gdLst>
                <a:gd name="G0" fmla="+- 0 0 0"/>
                <a:gd name="G1" fmla="+- 17052 0 0"/>
                <a:gd name="G2" fmla="+- 21600 0 0"/>
                <a:gd name="T0" fmla="*/ 13259 w 21600"/>
                <a:gd name="T1" fmla="*/ 0 h 38200"/>
                <a:gd name="T2" fmla="*/ 4396 w 21600"/>
                <a:gd name="T3" fmla="*/ 38200 h 38200"/>
                <a:gd name="T4" fmla="*/ 0 w 21600"/>
                <a:gd name="T5" fmla="*/ 17052 h 38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8200" fill="none" extrusionOk="0">
                  <a:moveTo>
                    <a:pt x="13258" y="0"/>
                  </a:moveTo>
                  <a:cubicBezTo>
                    <a:pt x="18521" y="4092"/>
                    <a:pt x="21600" y="10385"/>
                    <a:pt x="21600" y="17052"/>
                  </a:cubicBezTo>
                  <a:cubicBezTo>
                    <a:pt x="21600" y="27287"/>
                    <a:pt x="14416" y="36116"/>
                    <a:pt x="4395" y="38199"/>
                  </a:cubicBezTo>
                </a:path>
                <a:path w="21600" h="38200" stroke="0" extrusionOk="0">
                  <a:moveTo>
                    <a:pt x="13258" y="0"/>
                  </a:moveTo>
                  <a:cubicBezTo>
                    <a:pt x="18521" y="4092"/>
                    <a:pt x="21600" y="10385"/>
                    <a:pt x="21600" y="17052"/>
                  </a:cubicBezTo>
                  <a:cubicBezTo>
                    <a:pt x="21600" y="27287"/>
                    <a:pt x="14416" y="36116"/>
                    <a:pt x="4395" y="38199"/>
                  </a:cubicBezTo>
                  <a:lnTo>
                    <a:pt x="0" y="17052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45" name="Text Box 61"/>
            <p:cNvSpPr txBox="1">
              <a:spLocks noChangeArrowheads="1"/>
            </p:cNvSpPr>
            <p:nvPr/>
          </p:nvSpPr>
          <p:spPr bwMode="auto">
            <a:xfrm>
              <a:off x="240" y="1584"/>
              <a:ext cx="5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chemeClr val="bg1"/>
                  </a:solidFill>
                </a:rPr>
                <a:t>5cm</a:t>
              </a:r>
            </a:p>
          </p:txBody>
        </p:sp>
      </p:grpSp>
      <p:grpSp>
        <p:nvGrpSpPr>
          <p:cNvPr id="16458" name="Group 74"/>
          <p:cNvGrpSpPr>
            <a:grpSpLocks/>
          </p:cNvGrpSpPr>
          <p:nvPr/>
        </p:nvGrpSpPr>
        <p:grpSpPr bwMode="auto">
          <a:xfrm>
            <a:off x="4114800" y="2224088"/>
            <a:ext cx="1219200" cy="1143000"/>
            <a:chOff x="2928" y="1296"/>
            <a:chExt cx="768" cy="720"/>
          </a:xfrm>
        </p:grpSpPr>
        <p:sp>
          <p:nvSpPr>
            <p:cNvPr id="16448" name="Arc 64"/>
            <p:cNvSpPr>
              <a:spLocks/>
            </p:cNvSpPr>
            <p:nvPr/>
          </p:nvSpPr>
          <p:spPr bwMode="auto">
            <a:xfrm flipH="1">
              <a:off x="3456" y="1296"/>
              <a:ext cx="240" cy="720"/>
            </a:xfrm>
            <a:custGeom>
              <a:avLst/>
              <a:gdLst>
                <a:gd name="G0" fmla="+- 0 0 0"/>
                <a:gd name="G1" fmla="+- 17052 0 0"/>
                <a:gd name="G2" fmla="+- 21600 0 0"/>
                <a:gd name="T0" fmla="*/ 13259 w 21600"/>
                <a:gd name="T1" fmla="*/ 0 h 38200"/>
                <a:gd name="T2" fmla="*/ 4396 w 21600"/>
                <a:gd name="T3" fmla="*/ 38200 h 38200"/>
                <a:gd name="T4" fmla="*/ 0 w 21600"/>
                <a:gd name="T5" fmla="*/ 17052 h 38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8200" fill="none" extrusionOk="0">
                  <a:moveTo>
                    <a:pt x="13258" y="0"/>
                  </a:moveTo>
                  <a:cubicBezTo>
                    <a:pt x="18521" y="4092"/>
                    <a:pt x="21600" y="10385"/>
                    <a:pt x="21600" y="17052"/>
                  </a:cubicBezTo>
                  <a:cubicBezTo>
                    <a:pt x="21600" y="27287"/>
                    <a:pt x="14416" y="36116"/>
                    <a:pt x="4395" y="38199"/>
                  </a:cubicBezTo>
                </a:path>
                <a:path w="21600" h="38200" stroke="0" extrusionOk="0">
                  <a:moveTo>
                    <a:pt x="13258" y="0"/>
                  </a:moveTo>
                  <a:cubicBezTo>
                    <a:pt x="18521" y="4092"/>
                    <a:pt x="21600" y="10385"/>
                    <a:pt x="21600" y="17052"/>
                  </a:cubicBezTo>
                  <a:cubicBezTo>
                    <a:pt x="21600" y="27287"/>
                    <a:pt x="14416" y="36116"/>
                    <a:pt x="4395" y="38199"/>
                  </a:cubicBezTo>
                  <a:lnTo>
                    <a:pt x="0" y="17052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49" name="Text Box 65"/>
            <p:cNvSpPr txBox="1">
              <a:spLocks noChangeArrowheads="1"/>
            </p:cNvSpPr>
            <p:nvPr/>
          </p:nvSpPr>
          <p:spPr bwMode="auto">
            <a:xfrm>
              <a:off x="2928" y="1392"/>
              <a:ext cx="5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chemeClr val="bg1"/>
                  </a:solidFill>
                </a:rPr>
                <a:t>7cm</a:t>
              </a:r>
            </a:p>
          </p:txBody>
        </p:sp>
      </p:grpSp>
      <p:sp>
        <p:nvSpPr>
          <p:cNvPr id="16451" name="Text Box 67"/>
          <p:cNvSpPr txBox="1">
            <a:spLocks noChangeArrowheads="1"/>
          </p:cNvSpPr>
          <p:nvPr/>
        </p:nvSpPr>
        <p:spPr bwMode="auto">
          <a:xfrm>
            <a:off x="762000" y="0"/>
            <a:ext cx="83820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u="sng">
                <a:solidFill>
                  <a:srgbClr val="FFFF00"/>
                </a:solidFill>
              </a:rPr>
              <a:t>Bài 3:</a:t>
            </a:r>
            <a:r>
              <a:rPr lang="en-US" sz="3600" i="0">
                <a:solidFill>
                  <a:schemeClr val="bg1"/>
                </a:solidFill>
              </a:rPr>
              <a:t> </a:t>
            </a:r>
            <a:r>
              <a:rPr lang="en-US" sz="3600" b="1" i="0">
                <a:solidFill>
                  <a:schemeClr val="bg1"/>
                </a:solidFill>
              </a:rPr>
              <a:t>Tính thể tích hòn đá trong bể nước theo hình dưới đây:</a:t>
            </a:r>
          </a:p>
        </p:txBody>
      </p:sp>
      <p:sp>
        <p:nvSpPr>
          <p:cNvPr id="16455" name="Text Box 71"/>
          <p:cNvSpPr txBox="1">
            <a:spLocks noChangeArrowheads="1"/>
          </p:cNvSpPr>
          <p:nvPr/>
        </p:nvSpPr>
        <p:spPr bwMode="auto">
          <a:xfrm>
            <a:off x="1447800" y="3367088"/>
            <a:ext cx="1143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10cm</a:t>
            </a:r>
          </a:p>
        </p:txBody>
      </p:sp>
      <p:sp>
        <p:nvSpPr>
          <p:cNvPr id="16456" name="Text Box 72"/>
          <p:cNvSpPr txBox="1">
            <a:spLocks noChangeArrowheads="1"/>
          </p:cNvSpPr>
          <p:nvPr/>
        </p:nvSpPr>
        <p:spPr bwMode="auto">
          <a:xfrm>
            <a:off x="5943600" y="3367088"/>
            <a:ext cx="1143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10cm</a:t>
            </a:r>
          </a:p>
        </p:txBody>
      </p:sp>
      <p:sp>
        <p:nvSpPr>
          <p:cNvPr id="16457" name="Text Box 73"/>
          <p:cNvSpPr txBox="1">
            <a:spLocks noChangeArrowheads="1"/>
          </p:cNvSpPr>
          <p:nvPr/>
        </p:nvSpPr>
        <p:spPr bwMode="auto">
          <a:xfrm>
            <a:off x="3352800" y="3000375"/>
            <a:ext cx="1143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10cm</a:t>
            </a:r>
          </a:p>
        </p:txBody>
      </p:sp>
      <p:sp>
        <p:nvSpPr>
          <p:cNvPr id="16459" name="Text Box 75"/>
          <p:cNvSpPr txBox="1">
            <a:spLocks noChangeArrowheads="1"/>
          </p:cNvSpPr>
          <p:nvPr/>
        </p:nvSpPr>
        <p:spPr bwMode="auto">
          <a:xfrm>
            <a:off x="7696200" y="3000375"/>
            <a:ext cx="1143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10cm</a:t>
            </a:r>
          </a:p>
        </p:txBody>
      </p:sp>
      <p:grpSp>
        <p:nvGrpSpPr>
          <p:cNvPr id="16460" name="Group 76"/>
          <p:cNvGrpSpPr>
            <a:grpSpLocks/>
          </p:cNvGrpSpPr>
          <p:nvPr/>
        </p:nvGrpSpPr>
        <p:grpSpPr bwMode="auto">
          <a:xfrm>
            <a:off x="4267200" y="2514600"/>
            <a:ext cx="914400" cy="838200"/>
            <a:chOff x="240" y="1488"/>
            <a:chExt cx="576" cy="528"/>
          </a:xfrm>
        </p:grpSpPr>
        <p:sp>
          <p:nvSpPr>
            <p:cNvPr id="16461" name="Arc 77"/>
            <p:cNvSpPr>
              <a:spLocks/>
            </p:cNvSpPr>
            <p:nvPr/>
          </p:nvSpPr>
          <p:spPr bwMode="auto">
            <a:xfrm flipH="1">
              <a:off x="720" y="1488"/>
              <a:ext cx="96" cy="528"/>
            </a:xfrm>
            <a:custGeom>
              <a:avLst/>
              <a:gdLst>
                <a:gd name="G0" fmla="+- 0 0 0"/>
                <a:gd name="G1" fmla="+- 17052 0 0"/>
                <a:gd name="G2" fmla="+- 21600 0 0"/>
                <a:gd name="T0" fmla="*/ 13259 w 21600"/>
                <a:gd name="T1" fmla="*/ 0 h 38200"/>
                <a:gd name="T2" fmla="*/ 4396 w 21600"/>
                <a:gd name="T3" fmla="*/ 38200 h 38200"/>
                <a:gd name="T4" fmla="*/ 0 w 21600"/>
                <a:gd name="T5" fmla="*/ 17052 h 38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8200" fill="none" extrusionOk="0">
                  <a:moveTo>
                    <a:pt x="13258" y="0"/>
                  </a:moveTo>
                  <a:cubicBezTo>
                    <a:pt x="18521" y="4092"/>
                    <a:pt x="21600" y="10385"/>
                    <a:pt x="21600" y="17052"/>
                  </a:cubicBezTo>
                  <a:cubicBezTo>
                    <a:pt x="21600" y="27287"/>
                    <a:pt x="14416" y="36116"/>
                    <a:pt x="4395" y="38199"/>
                  </a:cubicBezTo>
                </a:path>
                <a:path w="21600" h="38200" stroke="0" extrusionOk="0">
                  <a:moveTo>
                    <a:pt x="13258" y="0"/>
                  </a:moveTo>
                  <a:cubicBezTo>
                    <a:pt x="18521" y="4092"/>
                    <a:pt x="21600" y="10385"/>
                    <a:pt x="21600" y="17052"/>
                  </a:cubicBezTo>
                  <a:cubicBezTo>
                    <a:pt x="21600" y="27287"/>
                    <a:pt x="14416" y="36116"/>
                    <a:pt x="4395" y="38199"/>
                  </a:cubicBezTo>
                  <a:lnTo>
                    <a:pt x="0" y="17052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62" name="Text Box 78"/>
            <p:cNvSpPr txBox="1">
              <a:spLocks noChangeArrowheads="1"/>
            </p:cNvSpPr>
            <p:nvPr/>
          </p:nvSpPr>
          <p:spPr bwMode="auto">
            <a:xfrm>
              <a:off x="240" y="1584"/>
              <a:ext cx="5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chemeClr val="bg1"/>
                  </a:solidFill>
                </a:rPr>
                <a:t>5cm</a:t>
              </a:r>
            </a:p>
          </p:txBody>
        </p:sp>
      </p:grpSp>
      <p:sp>
        <p:nvSpPr>
          <p:cNvPr id="16470" name="AutoShape 86"/>
          <p:cNvSpPr>
            <a:spLocks/>
          </p:cNvSpPr>
          <p:nvPr/>
        </p:nvSpPr>
        <p:spPr bwMode="auto">
          <a:xfrm>
            <a:off x="5105400" y="2133600"/>
            <a:ext cx="76200" cy="381000"/>
          </a:xfrm>
          <a:prstGeom prst="leftBrace">
            <a:avLst>
              <a:gd name="adj1" fmla="val 41667"/>
              <a:gd name="adj2" fmla="val 50000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76" name="Text Box 92"/>
          <p:cNvSpPr txBox="1">
            <a:spLocks noChangeArrowheads="1"/>
          </p:cNvSpPr>
          <p:nvPr/>
        </p:nvSpPr>
        <p:spPr bwMode="auto">
          <a:xfrm>
            <a:off x="7772400" y="10668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i="0"/>
          </a:p>
        </p:txBody>
      </p:sp>
      <p:sp>
        <p:nvSpPr>
          <p:cNvPr id="16481" name="Text Box 97"/>
          <p:cNvSpPr txBox="1">
            <a:spLocks noChangeArrowheads="1"/>
          </p:cNvSpPr>
          <p:nvPr/>
        </p:nvSpPr>
        <p:spPr bwMode="auto">
          <a:xfrm>
            <a:off x="0" y="4133850"/>
            <a:ext cx="91440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0">
                <a:solidFill>
                  <a:schemeClr val="bg1"/>
                </a:solidFill>
              </a:rPr>
              <a:t>Thể tích của hòn đá bằng thể tích của hình hộp chữ nhật ( phần nước dâng lên) có đáy là đáy của bể và có chiều cao là :</a:t>
            </a:r>
          </a:p>
        </p:txBody>
      </p:sp>
      <p:sp>
        <p:nvSpPr>
          <p:cNvPr id="16482" name="Text Box 98"/>
          <p:cNvSpPr txBox="1">
            <a:spLocks noChangeArrowheads="1"/>
          </p:cNvSpPr>
          <p:nvPr/>
        </p:nvSpPr>
        <p:spPr bwMode="auto">
          <a:xfrm>
            <a:off x="3276600" y="5181600"/>
            <a:ext cx="3352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0">
                <a:solidFill>
                  <a:schemeClr val="bg1"/>
                </a:solidFill>
              </a:rPr>
              <a:t>7 – 5 = 2(cm)</a:t>
            </a:r>
          </a:p>
        </p:txBody>
      </p:sp>
      <p:sp>
        <p:nvSpPr>
          <p:cNvPr id="16484" name="Text Box 100"/>
          <p:cNvSpPr txBox="1">
            <a:spLocks noChangeArrowheads="1"/>
          </p:cNvSpPr>
          <p:nvPr/>
        </p:nvSpPr>
        <p:spPr bwMode="auto">
          <a:xfrm>
            <a:off x="152400" y="5595938"/>
            <a:ext cx="4800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0">
                <a:solidFill>
                  <a:schemeClr val="bg1"/>
                </a:solidFill>
              </a:rPr>
              <a:t>Thể tích hòn đá là:</a:t>
            </a:r>
          </a:p>
        </p:txBody>
      </p:sp>
      <p:sp>
        <p:nvSpPr>
          <p:cNvPr id="16485" name="Text Box 101"/>
          <p:cNvSpPr txBox="1">
            <a:spLocks noChangeArrowheads="1"/>
          </p:cNvSpPr>
          <p:nvPr/>
        </p:nvSpPr>
        <p:spPr bwMode="auto">
          <a:xfrm>
            <a:off x="3886200" y="5672138"/>
            <a:ext cx="4800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0">
                <a:solidFill>
                  <a:schemeClr val="bg1"/>
                </a:solidFill>
              </a:rPr>
              <a:t>2 x 10 x 10 = 200(cm</a:t>
            </a:r>
            <a:r>
              <a:rPr lang="en-US" sz="3200" b="1" i="0" baseline="30000">
                <a:solidFill>
                  <a:schemeClr val="bg1"/>
                </a:solidFill>
              </a:rPr>
              <a:t>3</a:t>
            </a:r>
            <a:r>
              <a:rPr lang="en-US" sz="3200" b="1" i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16479" name="Text Box 95"/>
          <p:cNvSpPr txBox="1">
            <a:spLocks noChangeArrowheads="1"/>
          </p:cNvSpPr>
          <p:nvPr/>
        </p:nvSpPr>
        <p:spPr bwMode="auto">
          <a:xfrm>
            <a:off x="3517900" y="3570288"/>
            <a:ext cx="1752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>
                <a:solidFill>
                  <a:schemeClr val="bg1"/>
                </a:solidFill>
              </a:rPr>
              <a:t>Giải</a:t>
            </a:r>
          </a:p>
        </p:txBody>
      </p:sp>
      <p:sp>
        <p:nvSpPr>
          <p:cNvPr id="16487" name="Text Box 103"/>
          <p:cNvSpPr txBox="1">
            <a:spLocks noChangeArrowheads="1"/>
          </p:cNvSpPr>
          <p:nvPr/>
        </p:nvSpPr>
        <p:spPr bwMode="auto">
          <a:xfrm>
            <a:off x="5715000" y="6219825"/>
            <a:ext cx="2514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1"/>
                </a:solidFill>
              </a:rPr>
              <a:t>200 cm</a:t>
            </a:r>
            <a:r>
              <a:rPr lang="en-US" sz="3200" b="1" baseline="30000">
                <a:solidFill>
                  <a:schemeClr val="bg1"/>
                </a:solidFill>
              </a:rPr>
              <a:t>3</a:t>
            </a:r>
            <a:endParaRPr lang="en-US" sz="3200" b="1">
              <a:solidFill>
                <a:schemeClr val="bg1"/>
              </a:solidFill>
            </a:endParaRPr>
          </a:p>
        </p:txBody>
      </p:sp>
      <p:grpSp>
        <p:nvGrpSpPr>
          <p:cNvPr id="16489" name="Group 105"/>
          <p:cNvGrpSpPr>
            <a:grpSpLocks/>
          </p:cNvGrpSpPr>
          <p:nvPr/>
        </p:nvGrpSpPr>
        <p:grpSpPr bwMode="auto">
          <a:xfrm>
            <a:off x="4114800" y="6188075"/>
            <a:ext cx="2057400" cy="579438"/>
            <a:chOff x="144" y="3792"/>
            <a:chExt cx="1296" cy="365"/>
          </a:xfrm>
        </p:grpSpPr>
        <p:sp>
          <p:nvSpPr>
            <p:cNvPr id="16486" name="Text Box 102"/>
            <p:cNvSpPr txBox="1">
              <a:spLocks noChangeArrowheads="1"/>
            </p:cNvSpPr>
            <p:nvPr/>
          </p:nvSpPr>
          <p:spPr bwMode="auto">
            <a:xfrm>
              <a:off x="144" y="3792"/>
              <a:ext cx="129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solidFill>
                    <a:schemeClr val="bg1"/>
                  </a:solidFill>
                </a:rPr>
                <a:t>Đáp số :</a:t>
              </a:r>
            </a:p>
          </p:txBody>
        </p:sp>
        <p:sp>
          <p:nvSpPr>
            <p:cNvPr id="16488" name="Line 104"/>
            <p:cNvSpPr>
              <a:spLocks noChangeShapeType="1"/>
            </p:cNvSpPr>
            <p:nvPr/>
          </p:nvSpPr>
          <p:spPr bwMode="auto">
            <a:xfrm>
              <a:off x="240" y="4128"/>
              <a:ext cx="624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Right Arrow 1">
            <a:hlinkClick r:id="rId2" action="ppaction://hlinksldjump"/>
          </p:cNvPr>
          <p:cNvSpPr/>
          <p:nvPr/>
        </p:nvSpPr>
        <p:spPr>
          <a:xfrm rot="16200000">
            <a:off x="8362764" y="6012842"/>
            <a:ext cx="648072" cy="5461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97388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10" dur="2000"/>
                                        <p:tgtEl>
                                          <p:spTgt spid="164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4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164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6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6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6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6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6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6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6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6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6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16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16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16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4" dur="80"/>
                                        <p:tgtEl>
                                          <p:spTgt spid="164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5" dur="80"/>
                                        <p:tgtEl>
                                          <p:spTgt spid="164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80"/>
                                        <p:tgtEl>
                                          <p:spTgt spid="164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16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16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16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6" dur="500"/>
                                        <p:tgtEl>
                                          <p:spTgt spid="16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16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16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10" grpId="0" animBg="1"/>
      <p:bldP spid="16401" grpId="0" animBg="1"/>
      <p:bldP spid="16390" grpId="0" animBg="1"/>
      <p:bldP spid="16391" grpId="0" animBg="1"/>
      <p:bldP spid="16392" grpId="0" animBg="1"/>
      <p:bldP spid="16400" grpId="0" animBg="1"/>
      <p:bldP spid="16423" grpId="0" animBg="1"/>
      <p:bldP spid="16433" grpId="0" animBg="1"/>
      <p:bldP spid="16435" grpId="0" animBg="1"/>
      <p:bldP spid="16436" grpId="0" animBg="1"/>
      <p:bldP spid="16437" grpId="0" animBg="1"/>
      <p:bldP spid="16439" grpId="0" animBg="1"/>
      <p:bldP spid="16440" grpId="0" animBg="1"/>
      <p:bldP spid="16441" grpId="0" animBg="1"/>
      <p:bldP spid="16442" grpId="0" animBg="1"/>
      <p:bldP spid="16455" grpId="0"/>
      <p:bldP spid="16457" grpId="0"/>
      <p:bldP spid="16481" grpId="0"/>
      <p:bldP spid="16482" grpId="0"/>
      <p:bldP spid="16484" grpId="0"/>
      <p:bldP spid="16485" grpId="0"/>
      <p:bldP spid="16479" grpId="0"/>
      <p:bldP spid="1648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2"/>
          <p:cNvGrpSpPr>
            <a:grpSpLocks/>
          </p:cNvGrpSpPr>
          <p:nvPr/>
        </p:nvGrpSpPr>
        <p:grpSpPr bwMode="auto">
          <a:xfrm>
            <a:off x="5715000" y="914400"/>
            <a:ext cx="2819400" cy="1828800"/>
            <a:chOff x="528" y="2496"/>
            <a:chExt cx="1776" cy="1152"/>
          </a:xfrm>
        </p:grpSpPr>
        <p:sp>
          <p:nvSpPr>
            <p:cNvPr id="28675" name="AutoShape 3"/>
            <p:cNvSpPr>
              <a:spLocks noChangeArrowheads="1"/>
            </p:cNvSpPr>
            <p:nvPr/>
          </p:nvSpPr>
          <p:spPr bwMode="auto">
            <a:xfrm>
              <a:off x="528" y="2496"/>
              <a:ext cx="1776" cy="1152"/>
            </a:xfrm>
            <a:prstGeom prst="cube">
              <a:avLst>
                <a:gd name="adj" fmla="val 34963"/>
              </a:avLst>
            </a:prstGeom>
            <a:solidFill>
              <a:srgbClr val="C1E2E5"/>
            </a:solidFill>
            <a:ln w="38100">
              <a:solidFill>
                <a:srgbClr val="33CC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76" name="Line 4"/>
            <p:cNvSpPr>
              <a:spLocks noChangeShapeType="1"/>
            </p:cNvSpPr>
            <p:nvPr/>
          </p:nvSpPr>
          <p:spPr bwMode="auto">
            <a:xfrm>
              <a:off x="2304" y="2496"/>
              <a:ext cx="0" cy="768"/>
            </a:xfrm>
            <a:prstGeom prst="line">
              <a:avLst/>
            </a:prstGeom>
            <a:noFill/>
            <a:ln w="76200">
              <a:solidFill>
                <a:srgbClr val="0033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678" name="AutoShape 6"/>
          <p:cNvSpPr>
            <a:spLocks noChangeArrowheads="1"/>
          </p:cNvSpPr>
          <p:nvPr/>
        </p:nvSpPr>
        <p:spPr bwMode="auto">
          <a:xfrm>
            <a:off x="1371600" y="1371600"/>
            <a:ext cx="2743200" cy="1371600"/>
          </a:xfrm>
          <a:prstGeom prst="cube">
            <a:avLst>
              <a:gd name="adj" fmla="val 37241"/>
            </a:avLst>
          </a:prstGeom>
          <a:solidFill>
            <a:srgbClr val="C1E2E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>
            <a:off x="1973263" y="533400"/>
            <a:ext cx="0" cy="1704975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 flipV="1">
            <a:off x="1438275" y="2174875"/>
            <a:ext cx="534988" cy="504825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2039938" y="2174875"/>
            <a:ext cx="2008187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2" name="AutoShape 10"/>
          <p:cNvSpPr>
            <a:spLocks noChangeArrowheads="1"/>
          </p:cNvSpPr>
          <p:nvPr/>
        </p:nvSpPr>
        <p:spPr bwMode="auto">
          <a:xfrm>
            <a:off x="1371600" y="533400"/>
            <a:ext cx="2743200" cy="2209800"/>
          </a:xfrm>
          <a:prstGeom prst="cube">
            <a:avLst>
              <a:gd name="adj" fmla="val 25000"/>
            </a:avLst>
          </a:prstGeom>
          <a:noFill/>
          <a:ln w="57150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>
            <a:off x="6316663" y="533400"/>
            <a:ext cx="0" cy="1704975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 flipV="1">
            <a:off x="5781675" y="2174875"/>
            <a:ext cx="534988" cy="504825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>
            <a:off x="6383338" y="2174875"/>
            <a:ext cx="2008187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7" name="AutoShape 15"/>
          <p:cNvSpPr>
            <a:spLocks noChangeArrowheads="1"/>
          </p:cNvSpPr>
          <p:nvPr/>
        </p:nvSpPr>
        <p:spPr bwMode="auto">
          <a:xfrm>
            <a:off x="5715000" y="533400"/>
            <a:ext cx="2743200" cy="2209800"/>
          </a:xfrm>
          <a:prstGeom prst="cube">
            <a:avLst>
              <a:gd name="adj" fmla="val 25000"/>
            </a:avLst>
          </a:prstGeom>
          <a:noFill/>
          <a:ln w="57150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8" name="AutoShape 16"/>
          <p:cNvSpPr>
            <a:spLocks noChangeArrowheads="1"/>
          </p:cNvSpPr>
          <p:nvPr/>
        </p:nvSpPr>
        <p:spPr bwMode="auto">
          <a:xfrm>
            <a:off x="6477000" y="1738313"/>
            <a:ext cx="990600" cy="914400"/>
          </a:xfrm>
          <a:prstGeom prst="cloudCallout">
            <a:avLst>
              <a:gd name="adj1" fmla="val 22278"/>
              <a:gd name="adj2" fmla="val 10940"/>
            </a:avLst>
          </a:prstGeom>
          <a:solidFill>
            <a:srgbClr val="5F5F5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/>
            <a:endParaRPr lang="en-US" i="0"/>
          </a:p>
        </p:txBody>
      </p:sp>
      <p:sp>
        <p:nvSpPr>
          <p:cNvPr id="28689" name="Line 17"/>
          <p:cNvSpPr>
            <a:spLocks noChangeShapeType="1"/>
          </p:cNvSpPr>
          <p:nvPr/>
        </p:nvSpPr>
        <p:spPr bwMode="auto">
          <a:xfrm>
            <a:off x="5715000" y="1905000"/>
            <a:ext cx="2209800" cy="0"/>
          </a:xfrm>
          <a:prstGeom prst="line">
            <a:avLst/>
          </a:prstGeom>
          <a:noFill/>
          <a:ln w="12700">
            <a:solidFill>
              <a:srgbClr val="33CC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0" name="Line 18"/>
          <p:cNvSpPr>
            <a:spLocks noChangeShapeType="1"/>
          </p:cNvSpPr>
          <p:nvPr/>
        </p:nvSpPr>
        <p:spPr bwMode="auto">
          <a:xfrm>
            <a:off x="6248400" y="1371600"/>
            <a:ext cx="2209800" cy="0"/>
          </a:xfrm>
          <a:prstGeom prst="line">
            <a:avLst/>
          </a:prstGeom>
          <a:noFill/>
          <a:ln w="9525">
            <a:solidFill>
              <a:srgbClr val="33CC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1" name="Line 19"/>
          <p:cNvSpPr>
            <a:spLocks noChangeShapeType="1"/>
          </p:cNvSpPr>
          <p:nvPr/>
        </p:nvSpPr>
        <p:spPr bwMode="auto">
          <a:xfrm flipV="1">
            <a:off x="7924800" y="1371600"/>
            <a:ext cx="533400" cy="533400"/>
          </a:xfrm>
          <a:prstGeom prst="line">
            <a:avLst/>
          </a:prstGeom>
          <a:noFill/>
          <a:ln w="9525">
            <a:solidFill>
              <a:srgbClr val="33CC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2" name="Line 20"/>
          <p:cNvSpPr>
            <a:spLocks noChangeShapeType="1"/>
          </p:cNvSpPr>
          <p:nvPr/>
        </p:nvSpPr>
        <p:spPr bwMode="auto">
          <a:xfrm flipH="1">
            <a:off x="5715000" y="1371600"/>
            <a:ext cx="533400" cy="533400"/>
          </a:xfrm>
          <a:prstGeom prst="line">
            <a:avLst/>
          </a:prstGeom>
          <a:noFill/>
          <a:ln w="9525">
            <a:solidFill>
              <a:srgbClr val="33CC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3" name="Line 21"/>
          <p:cNvSpPr>
            <a:spLocks noChangeShapeType="1"/>
          </p:cNvSpPr>
          <p:nvPr/>
        </p:nvSpPr>
        <p:spPr bwMode="auto">
          <a:xfrm>
            <a:off x="1371600" y="1905000"/>
            <a:ext cx="2209800" cy="0"/>
          </a:xfrm>
          <a:prstGeom prst="line">
            <a:avLst/>
          </a:prstGeom>
          <a:noFill/>
          <a:ln w="38100">
            <a:solidFill>
              <a:srgbClr val="33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4" name="Line 22"/>
          <p:cNvSpPr>
            <a:spLocks noChangeShapeType="1"/>
          </p:cNvSpPr>
          <p:nvPr/>
        </p:nvSpPr>
        <p:spPr bwMode="auto">
          <a:xfrm>
            <a:off x="1905000" y="1371600"/>
            <a:ext cx="2209800" cy="0"/>
          </a:xfrm>
          <a:prstGeom prst="line">
            <a:avLst/>
          </a:prstGeom>
          <a:noFill/>
          <a:ln w="38100">
            <a:solidFill>
              <a:srgbClr val="33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5" name="Line 23"/>
          <p:cNvSpPr>
            <a:spLocks noChangeShapeType="1"/>
          </p:cNvSpPr>
          <p:nvPr/>
        </p:nvSpPr>
        <p:spPr bwMode="auto">
          <a:xfrm flipV="1">
            <a:off x="3581400" y="1371600"/>
            <a:ext cx="533400" cy="533400"/>
          </a:xfrm>
          <a:prstGeom prst="line">
            <a:avLst/>
          </a:prstGeom>
          <a:noFill/>
          <a:ln w="38100">
            <a:solidFill>
              <a:srgbClr val="33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6" name="Line 24"/>
          <p:cNvSpPr>
            <a:spLocks noChangeShapeType="1"/>
          </p:cNvSpPr>
          <p:nvPr/>
        </p:nvSpPr>
        <p:spPr bwMode="auto">
          <a:xfrm flipH="1">
            <a:off x="1371600" y="1371600"/>
            <a:ext cx="533400" cy="533400"/>
          </a:xfrm>
          <a:prstGeom prst="line">
            <a:avLst/>
          </a:prstGeom>
          <a:noFill/>
          <a:ln w="38100">
            <a:solidFill>
              <a:srgbClr val="33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8697" name="Group 25"/>
          <p:cNvGrpSpPr>
            <a:grpSpLocks/>
          </p:cNvGrpSpPr>
          <p:nvPr/>
        </p:nvGrpSpPr>
        <p:grpSpPr bwMode="auto">
          <a:xfrm>
            <a:off x="457200" y="1905000"/>
            <a:ext cx="914400" cy="838200"/>
            <a:chOff x="240" y="1488"/>
            <a:chExt cx="576" cy="528"/>
          </a:xfrm>
        </p:grpSpPr>
        <p:sp>
          <p:nvSpPr>
            <p:cNvPr id="28698" name="Arc 26"/>
            <p:cNvSpPr>
              <a:spLocks/>
            </p:cNvSpPr>
            <p:nvPr/>
          </p:nvSpPr>
          <p:spPr bwMode="auto">
            <a:xfrm flipH="1">
              <a:off x="720" y="1488"/>
              <a:ext cx="96" cy="528"/>
            </a:xfrm>
            <a:custGeom>
              <a:avLst/>
              <a:gdLst>
                <a:gd name="G0" fmla="+- 0 0 0"/>
                <a:gd name="G1" fmla="+- 17052 0 0"/>
                <a:gd name="G2" fmla="+- 21600 0 0"/>
                <a:gd name="T0" fmla="*/ 13259 w 21600"/>
                <a:gd name="T1" fmla="*/ 0 h 38200"/>
                <a:gd name="T2" fmla="*/ 4396 w 21600"/>
                <a:gd name="T3" fmla="*/ 38200 h 38200"/>
                <a:gd name="T4" fmla="*/ 0 w 21600"/>
                <a:gd name="T5" fmla="*/ 17052 h 38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8200" fill="none" extrusionOk="0">
                  <a:moveTo>
                    <a:pt x="13258" y="0"/>
                  </a:moveTo>
                  <a:cubicBezTo>
                    <a:pt x="18521" y="4092"/>
                    <a:pt x="21600" y="10385"/>
                    <a:pt x="21600" y="17052"/>
                  </a:cubicBezTo>
                  <a:cubicBezTo>
                    <a:pt x="21600" y="27287"/>
                    <a:pt x="14416" y="36116"/>
                    <a:pt x="4395" y="38199"/>
                  </a:cubicBezTo>
                </a:path>
                <a:path w="21600" h="38200" stroke="0" extrusionOk="0">
                  <a:moveTo>
                    <a:pt x="13258" y="0"/>
                  </a:moveTo>
                  <a:cubicBezTo>
                    <a:pt x="18521" y="4092"/>
                    <a:pt x="21600" y="10385"/>
                    <a:pt x="21600" y="17052"/>
                  </a:cubicBezTo>
                  <a:cubicBezTo>
                    <a:pt x="21600" y="27287"/>
                    <a:pt x="14416" y="36116"/>
                    <a:pt x="4395" y="38199"/>
                  </a:cubicBezTo>
                  <a:lnTo>
                    <a:pt x="0" y="17052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9" name="Text Box 27"/>
            <p:cNvSpPr txBox="1">
              <a:spLocks noChangeArrowheads="1"/>
            </p:cNvSpPr>
            <p:nvPr/>
          </p:nvSpPr>
          <p:spPr bwMode="auto">
            <a:xfrm>
              <a:off x="240" y="1584"/>
              <a:ext cx="5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chemeClr val="bg1"/>
                  </a:solidFill>
                </a:rPr>
                <a:t>5cm</a:t>
              </a:r>
            </a:p>
          </p:txBody>
        </p:sp>
      </p:grpSp>
      <p:grpSp>
        <p:nvGrpSpPr>
          <p:cNvPr id="28700" name="Group 28"/>
          <p:cNvGrpSpPr>
            <a:grpSpLocks/>
          </p:cNvGrpSpPr>
          <p:nvPr/>
        </p:nvGrpSpPr>
        <p:grpSpPr bwMode="auto">
          <a:xfrm>
            <a:off x="4572000" y="1600200"/>
            <a:ext cx="1219200" cy="1143000"/>
            <a:chOff x="2928" y="1296"/>
            <a:chExt cx="768" cy="720"/>
          </a:xfrm>
        </p:grpSpPr>
        <p:sp>
          <p:nvSpPr>
            <p:cNvPr id="28701" name="Arc 29"/>
            <p:cNvSpPr>
              <a:spLocks/>
            </p:cNvSpPr>
            <p:nvPr/>
          </p:nvSpPr>
          <p:spPr bwMode="auto">
            <a:xfrm flipH="1">
              <a:off x="3456" y="1296"/>
              <a:ext cx="240" cy="720"/>
            </a:xfrm>
            <a:custGeom>
              <a:avLst/>
              <a:gdLst>
                <a:gd name="G0" fmla="+- 0 0 0"/>
                <a:gd name="G1" fmla="+- 17052 0 0"/>
                <a:gd name="G2" fmla="+- 21600 0 0"/>
                <a:gd name="T0" fmla="*/ 13259 w 21600"/>
                <a:gd name="T1" fmla="*/ 0 h 38200"/>
                <a:gd name="T2" fmla="*/ 4396 w 21600"/>
                <a:gd name="T3" fmla="*/ 38200 h 38200"/>
                <a:gd name="T4" fmla="*/ 0 w 21600"/>
                <a:gd name="T5" fmla="*/ 17052 h 38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8200" fill="none" extrusionOk="0">
                  <a:moveTo>
                    <a:pt x="13258" y="0"/>
                  </a:moveTo>
                  <a:cubicBezTo>
                    <a:pt x="18521" y="4092"/>
                    <a:pt x="21600" y="10385"/>
                    <a:pt x="21600" y="17052"/>
                  </a:cubicBezTo>
                  <a:cubicBezTo>
                    <a:pt x="21600" y="27287"/>
                    <a:pt x="14416" y="36116"/>
                    <a:pt x="4395" y="38199"/>
                  </a:cubicBezTo>
                </a:path>
                <a:path w="21600" h="38200" stroke="0" extrusionOk="0">
                  <a:moveTo>
                    <a:pt x="13258" y="0"/>
                  </a:moveTo>
                  <a:cubicBezTo>
                    <a:pt x="18521" y="4092"/>
                    <a:pt x="21600" y="10385"/>
                    <a:pt x="21600" y="17052"/>
                  </a:cubicBezTo>
                  <a:cubicBezTo>
                    <a:pt x="21600" y="27287"/>
                    <a:pt x="14416" y="36116"/>
                    <a:pt x="4395" y="38199"/>
                  </a:cubicBezTo>
                  <a:lnTo>
                    <a:pt x="0" y="17052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2" name="Text Box 30"/>
            <p:cNvSpPr txBox="1">
              <a:spLocks noChangeArrowheads="1"/>
            </p:cNvSpPr>
            <p:nvPr/>
          </p:nvSpPr>
          <p:spPr bwMode="auto">
            <a:xfrm>
              <a:off x="2928" y="1392"/>
              <a:ext cx="5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chemeClr val="bg1"/>
                  </a:solidFill>
                </a:rPr>
                <a:t>7cm</a:t>
              </a:r>
            </a:p>
          </p:txBody>
        </p:sp>
      </p:grpSp>
      <p:sp>
        <p:nvSpPr>
          <p:cNvPr id="28705" name="Text Box 33"/>
          <p:cNvSpPr txBox="1">
            <a:spLocks noChangeArrowheads="1"/>
          </p:cNvSpPr>
          <p:nvPr/>
        </p:nvSpPr>
        <p:spPr bwMode="auto">
          <a:xfrm>
            <a:off x="1905000" y="2667000"/>
            <a:ext cx="1143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10cm</a:t>
            </a:r>
          </a:p>
        </p:txBody>
      </p:sp>
      <p:sp>
        <p:nvSpPr>
          <p:cNvPr id="28706" name="Text Box 34"/>
          <p:cNvSpPr txBox="1">
            <a:spLocks noChangeArrowheads="1"/>
          </p:cNvSpPr>
          <p:nvPr/>
        </p:nvSpPr>
        <p:spPr bwMode="auto">
          <a:xfrm>
            <a:off x="6400800" y="2743200"/>
            <a:ext cx="1143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10cm</a:t>
            </a:r>
          </a:p>
        </p:txBody>
      </p:sp>
      <p:sp>
        <p:nvSpPr>
          <p:cNvPr id="28707" name="Text Box 35"/>
          <p:cNvSpPr txBox="1">
            <a:spLocks noChangeArrowheads="1"/>
          </p:cNvSpPr>
          <p:nvPr/>
        </p:nvSpPr>
        <p:spPr bwMode="auto">
          <a:xfrm>
            <a:off x="3810000" y="2286000"/>
            <a:ext cx="1143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10cm</a:t>
            </a:r>
          </a:p>
        </p:txBody>
      </p:sp>
      <p:sp>
        <p:nvSpPr>
          <p:cNvPr id="28708" name="Text Box 36"/>
          <p:cNvSpPr txBox="1">
            <a:spLocks noChangeArrowheads="1"/>
          </p:cNvSpPr>
          <p:nvPr/>
        </p:nvSpPr>
        <p:spPr bwMode="auto">
          <a:xfrm>
            <a:off x="8153400" y="2376488"/>
            <a:ext cx="1143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10cm</a:t>
            </a:r>
          </a:p>
        </p:txBody>
      </p:sp>
      <p:sp>
        <p:nvSpPr>
          <p:cNvPr id="28720" name="Text Box 48"/>
          <p:cNvSpPr txBox="1">
            <a:spLocks noChangeArrowheads="1"/>
          </p:cNvSpPr>
          <p:nvPr/>
        </p:nvSpPr>
        <p:spPr bwMode="auto">
          <a:xfrm>
            <a:off x="0" y="0"/>
            <a:ext cx="1905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0" u="sng" dirty="0" err="1">
                <a:solidFill>
                  <a:srgbClr val="FF0000"/>
                </a:solidFill>
              </a:rPr>
              <a:t>Bài</a:t>
            </a:r>
            <a:r>
              <a:rPr lang="en-US" sz="2400" b="1" i="0" u="sng" dirty="0">
                <a:solidFill>
                  <a:srgbClr val="FF0000"/>
                </a:solidFill>
              </a:rPr>
              <a:t> 3 : </a:t>
            </a:r>
          </a:p>
          <a:p>
            <a:pPr>
              <a:spcBef>
                <a:spcPct val="50000"/>
              </a:spcBef>
            </a:pPr>
            <a:r>
              <a:rPr lang="en-US" sz="3200" b="1" i="0" u="sng" dirty="0" err="1">
                <a:solidFill>
                  <a:srgbClr val="FFCC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b="1" i="0" u="sng" dirty="0">
                <a:solidFill>
                  <a:srgbClr val="FFCC00"/>
                </a:solidFill>
                <a:latin typeface="Times New Roman" pitchFamily="18" charset="0"/>
                <a:cs typeface="Times New Roman" pitchFamily="18" charset="0"/>
              </a:rPr>
              <a:t> 2:</a:t>
            </a:r>
          </a:p>
        </p:txBody>
      </p:sp>
      <p:grpSp>
        <p:nvGrpSpPr>
          <p:cNvPr id="28733" name="Group 61"/>
          <p:cNvGrpSpPr>
            <a:grpSpLocks/>
          </p:cNvGrpSpPr>
          <p:nvPr/>
        </p:nvGrpSpPr>
        <p:grpSpPr bwMode="auto">
          <a:xfrm>
            <a:off x="3962400" y="2708275"/>
            <a:ext cx="1143000" cy="579438"/>
            <a:chOff x="2496" y="1706"/>
            <a:chExt cx="720" cy="365"/>
          </a:xfrm>
        </p:grpSpPr>
        <p:sp>
          <p:nvSpPr>
            <p:cNvPr id="28721" name="Text Box 49"/>
            <p:cNvSpPr txBox="1">
              <a:spLocks noChangeArrowheads="1"/>
            </p:cNvSpPr>
            <p:nvPr/>
          </p:nvSpPr>
          <p:spPr bwMode="auto">
            <a:xfrm>
              <a:off x="2496" y="1706"/>
              <a:ext cx="72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solidFill>
                    <a:schemeClr val="bg1"/>
                  </a:solidFill>
                </a:rPr>
                <a:t>Giải</a:t>
              </a:r>
            </a:p>
          </p:txBody>
        </p:sp>
        <p:sp>
          <p:nvSpPr>
            <p:cNvPr id="28722" name="Line 50"/>
            <p:cNvSpPr>
              <a:spLocks noChangeShapeType="1"/>
            </p:cNvSpPr>
            <p:nvPr/>
          </p:nvSpPr>
          <p:spPr bwMode="auto">
            <a:xfrm>
              <a:off x="2592" y="2016"/>
              <a:ext cx="384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723" name="Text Box 51"/>
          <p:cNvSpPr txBox="1">
            <a:spLocks noChangeArrowheads="1"/>
          </p:cNvSpPr>
          <p:nvPr/>
        </p:nvSpPr>
        <p:spPr bwMode="auto">
          <a:xfrm>
            <a:off x="1447800" y="3200400"/>
            <a:ext cx="6400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0" dirty="0" err="1">
                <a:solidFill>
                  <a:schemeClr val="bg1"/>
                </a:solidFill>
              </a:rPr>
              <a:t>Thể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tích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nước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err="1" smtClean="0">
                <a:solidFill>
                  <a:schemeClr val="bg1"/>
                </a:solidFill>
              </a:rPr>
              <a:t>là</a:t>
            </a:r>
            <a:r>
              <a:rPr lang="en-US" sz="3200" b="1" i="0" dirty="0" smtClean="0">
                <a:solidFill>
                  <a:schemeClr val="bg1"/>
                </a:solidFill>
              </a:rPr>
              <a:t> </a:t>
            </a:r>
            <a:r>
              <a:rPr lang="en-US" sz="3200" b="1" i="0" dirty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28724" name="Text Box 52"/>
          <p:cNvSpPr txBox="1">
            <a:spLocks noChangeArrowheads="1"/>
          </p:cNvSpPr>
          <p:nvPr/>
        </p:nvSpPr>
        <p:spPr bwMode="auto">
          <a:xfrm>
            <a:off x="2362200" y="3671888"/>
            <a:ext cx="5562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0">
                <a:solidFill>
                  <a:schemeClr val="bg1"/>
                </a:solidFill>
              </a:rPr>
              <a:t>5 x 10 x10 = 500 (cm</a:t>
            </a:r>
            <a:r>
              <a:rPr lang="en-US" sz="3200" b="1" i="0" baseline="30000">
                <a:solidFill>
                  <a:schemeClr val="bg1"/>
                </a:solidFill>
              </a:rPr>
              <a:t>3</a:t>
            </a:r>
            <a:r>
              <a:rPr lang="en-US" sz="3200" b="1" i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28725" name="Text Box 53"/>
          <p:cNvSpPr txBox="1">
            <a:spLocks noChangeArrowheads="1"/>
          </p:cNvSpPr>
          <p:nvPr/>
        </p:nvSpPr>
        <p:spPr bwMode="auto">
          <a:xfrm>
            <a:off x="1371600" y="4129088"/>
            <a:ext cx="5334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0" dirty="0" err="1">
                <a:solidFill>
                  <a:schemeClr val="bg1"/>
                </a:solidFill>
              </a:rPr>
              <a:t>Thể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tích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nước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và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hòn</a:t>
            </a:r>
            <a:r>
              <a:rPr lang="en-US" sz="3200" b="1" i="0" dirty="0" smtClean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đá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là</a:t>
            </a:r>
            <a:r>
              <a:rPr lang="en-US" sz="3200" b="1" i="0" dirty="0">
                <a:solidFill>
                  <a:schemeClr val="bg1"/>
                </a:solidFill>
              </a:rPr>
              <a:t> :</a:t>
            </a:r>
          </a:p>
        </p:txBody>
      </p:sp>
      <p:sp>
        <p:nvSpPr>
          <p:cNvPr id="28726" name="Text Box 54"/>
          <p:cNvSpPr txBox="1">
            <a:spLocks noChangeArrowheads="1"/>
          </p:cNvSpPr>
          <p:nvPr/>
        </p:nvSpPr>
        <p:spPr bwMode="auto">
          <a:xfrm>
            <a:off x="2362200" y="4678363"/>
            <a:ext cx="5105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0" dirty="0">
                <a:solidFill>
                  <a:schemeClr val="bg1"/>
                </a:solidFill>
              </a:rPr>
              <a:t>7 x 10 x10 = 700 (cm</a:t>
            </a:r>
            <a:r>
              <a:rPr lang="en-US" sz="3200" b="1" i="0" baseline="30000" dirty="0">
                <a:solidFill>
                  <a:schemeClr val="bg1"/>
                </a:solidFill>
              </a:rPr>
              <a:t>3</a:t>
            </a:r>
            <a:r>
              <a:rPr lang="en-US" sz="3200" b="1" i="0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28727" name="Text Box 55"/>
          <p:cNvSpPr txBox="1">
            <a:spLocks noChangeArrowheads="1"/>
          </p:cNvSpPr>
          <p:nvPr/>
        </p:nvSpPr>
        <p:spPr bwMode="auto">
          <a:xfrm>
            <a:off x="1295400" y="5135563"/>
            <a:ext cx="4876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0">
                <a:solidFill>
                  <a:schemeClr val="bg1"/>
                </a:solidFill>
              </a:rPr>
              <a:t>Thể tích hòn đá là:</a:t>
            </a:r>
          </a:p>
        </p:txBody>
      </p:sp>
      <p:sp>
        <p:nvSpPr>
          <p:cNvPr id="28728" name="Text Box 56"/>
          <p:cNvSpPr txBox="1">
            <a:spLocks noChangeArrowheads="1"/>
          </p:cNvSpPr>
          <p:nvPr/>
        </p:nvSpPr>
        <p:spPr bwMode="auto">
          <a:xfrm>
            <a:off x="2438400" y="5668963"/>
            <a:ext cx="4419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0">
                <a:solidFill>
                  <a:schemeClr val="bg1"/>
                </a:solidFill>
              </a:rPr>
              <a:t>700 – 500 = 200 (cm</a:t>
            </a:r>
            <a:r>
              <a:rPr lang="en-US" sz="3200" b="1" i="0" baseline="30000">
                <a:solidFill>
                  <a:schemeClr val="bg1"/>
                </a:solidFill>
              </a:rPr>
              <a:t>3</a:t>
            </a:r>
            <a:r>
              <a:rPr lang="en-US" sz="3200" b="1" i="0">
                <a:solidFill>
                  <a:schemeClr val="bg1"/>
                </a:solidFill>
              </a:rPr>
              <a:t>)</a:t>
            </a:r>
          </a:p>
        </p:txBody>
      </p:sp>
      <p:grpSp>
        <p:nvGrpSpPr>
          <p:cNvPr id="28731" name="Group 59"/>
          <p:cNvGrpSpPr>
            <a:grpSpLocks/>
          </p:cNvGrpSpPr>
          <p:nvPr/>
        </p:nvGrpSpPr>
        <p:grpSpPr bwMode="auto">
          <a:xfrm>
            <a:off x="3657600" y="6172200"/>
            <a:ext cx="1676400" cy="579438"/>
            <a:chOff x="1152" y="3888"/>
            <a:chExt cx="1056" cy="365"/>
          </a:xfrm>
        </p:grpSpPr>
        <p:sp>
          <p:nvSpPr>
            <p:cNvPr id="28729" name="Text Box 57"/>
            <p:cNvSpPr txBox="1">
              <a:spLocks noChangeArrowheads="1"/>
            </p:cNvSpPr>
            <p:nvPr/>
          </p:nvSpPr>
          <p:spPr bwMode="auto">
            <a:xfrm>
              <a:off x="1152" y="3888"/>
              <a:ext cx="105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solidFill>
                    <a:schemeClr val="bg1"/>
                  </a:solidFill>
                </a:rPr>
                <a:t>Đáp số</a:t>
              </a:r>
              <a:r>
                <a:rPr lang="en-US" sz="3200" b="1" i="0">
                  <a:solidFill>
                    <a:schemeClr val="bg1"/>
                  </a:solidFill>
                </a:rPr>
                <a:t> :</a:t>
              </a:r>
            </a:p>
          </p:txBody>
        </p:sp>
        <p:sp>
          <p:nvSpPr>
            <p:cNvPr id="28730" name="Line 58"/>
            <p:cNvSpPr>
              <a:spLocks noChangeShapeType="1"/>
            </p:cNvSpPr>
            <p:nvPr/>
          </p:nvSpPr>
          <p:spPr bwMode="auto">
            <a:xfrm>
              <a:off x="1248" y="4176"/>
              <a:ext cx="76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732" name="Text Box 60"/>
          <p:cNvSpPr txBox="1">
            <a:spLocks noChangeArrowheads="1"/>
          </p:cNvSpPr>
          <p:nvPr/>
        </p:nvSpPr>
        <p:spPr bwMode="auto">
          <a:xfrm>
            <a:off x="5181600" y="6202363"/>
            <a:ext cx="1981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1"/>
                </a:solidFill>
              </a:rPr>
              <a:t>200 cm</a:t>
            </a:r>
            <a:r>
              <a:rPr lang="en-US" sz="3200" b="1" baseline="3000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47" name="Right Arrow 46">
            <a:hlinkClick r:id="rId2" action="ppaction://hlinksldjump"/>
          </p:cNvPr>
          <p:cNvSpPr/>
          <p:nvPr/>
        </p:nvSpPr>
        <p:spPr>
          <a:xfrm rot="16200000">
            <a:off x="8362764" y="6012842"/>
            <a:ext cx="648072" cy="5461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20553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8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8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8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8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8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8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8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8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24" grpId="0"/>
      <p:bldP spid="28725" grpId="0"/>
      <p:bldP spid="28726" grpId="0"/>
      <p:bldP spid="28727" grpId="0"/>
      <p:bldP spid="28728" grpId="0"/>
      <p:bldP spid="2873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8457" y="404664"/>
            <a:ext cx="833981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en-US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:  NHANH TRÍ – ĐÁP TÀI</a:t>
            </a:r>
            <a:endParaRPr lang="en-US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4226920"/>
            <a:ext cx="2880320" cy="232399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6668" y="1547333"/>
            <a:ext cx="2884178" cy="242847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287" y="4189477"/>
            <a:ext cx="2529410" cy="233586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109" y="1611905"/>
            <a:ext cx="2688967" cy="245106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16" name="TextBox 15"/>
          <p:cNvSpPr txBox="1"/>
          <p:nvPr/>
        </p:nvSpPr>
        <p:spPr>
          <a:xfrm>
            <a:off x="1568486" y="1888133"/>
            <a:ext cx="236186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Bạn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hãy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nêu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những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đơn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vị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đo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thể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tích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đã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được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học</a:t>
            </a:r>
            <a:endParaRPr lang="en-US" sz="28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1528660" y="2551337"/>
            <a:ext cx="25254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m</a:t>
            </a:r>
            <a:r>
              <a:rPr lang="en-US" sz="2800" b="1" baseline="30000" dirty="0" smtClean="0"/>
              <a:t>3</a:t>
            </a:r>
            <a:r>
              <a:rPr lang="en-US" sz="2800" b="1" dirty="0" smtClean="0"/>
              <a:t> – dm</a:t>
            </a:r>
            <a:r>
              <a:rPr lang="en-US" sz="2800" b="1" baseline="30000" dirty="0" smtClean="0"/>
              <a:t>3</a:t>
            </a:r>
            <a:r>
              <a:rPr lang="en-US" sz="2800" b="1" dirty="0" smtClean="0"/>
              <a:t> – cm</a:t>
            </a:r>
            <a:r>
              <a:rPr lang="en-US" sz="2800" b="1" baseline="30000" dirty="0" smtClean="0"/>
              <a:t>3</a:t>
            </a:r>
            <a:endParaRPr lang="en-US" sz="2800" b="1" baseline="30000" dirty="0"/>
          </a:p>
        </p:txBody>
      </p:sp>
      <p:sp>
        <p:nvSpPr>
          <p:cNvPr id="20" name="TextBox 19"/>
          <p:cNvSpPr txBox="1"/>
          <p:nvPr/>
        </p:nvSpPr>
        <p:spPr>
          <a:xfrm>
            <a:off x="5508104" y="4409129"/>
            <a:ext cx="31683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</a:rPr>
              <a:t>Mời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</a:rPr>
              <a:t>các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</a:rPr>
              <a:t>bạn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</a:rPr>
              <a:t>làm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</a:rPr>
              <a:t>vào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</a:rPr>
              <a:t>bảng</a:t>
            </a:r>
            <a:r>
              <a:rPr lang="en-US" sz="2800" b="1" dirty="0" smtClean="0">
                <a:solidFill>
                  <a:srgbClr val="7030A0"/>
                </a:solidFill>
              </a:rPr>
              <a:t> con:</a:t>
            </a:r>
          </a:p>
          <a:p>
            <a:pPr algn="ctr"/>
            <a:r>
              <a:rPr lang="en-US" sz="2800" b="1" dirty="0" smtClean="0">
                <a:solidFill>
                  <a:srgbClr val="7030A0"/>
                </a:solidFill>
              </a:rPr>
              <a:t>5,8 dm</a:t>
            </a:r>
            <a:r>
              <a:rPr lang="en-US" sz="2800" b="1" baseline="30000" dirty="0" smtClean="0">
                <a:solidFill>
                  <a:srgbClr val="7030A0"/>
                </a:solidFill>
              </a:rPr>
              <a:t>3</a:t>
            </a:r>
            <a:r>
              <a:rPr lang="en-US" sz="2800" b="1" dirty="0" smtClean="0">
                <a:solidFill>
                  <a:srgbClr val="7030A0"/>
                </a:solidFill>
              </a:rPr>
              <a:t> = …… c</a:t>
            </a:r>
            <a:r>
              <a:rPr lang="en-US" sz="2800" b="1" dirty="0">
                <a:solidFill>
                  <a:srgbClr val="7030A0"/>
                </a:solidFill>
              </a:rPr>
              <a:t>m</a:t>
            </a:r>
            <a:r>
              <a:rPr lang="en-US" sz="2800" b="1" baseline="30000" dirty="0">
                <a:solidFill>
                  <a:srgbClr val="7030A0"/>
                </a:solidFill>
              </a:rPr>
              <a:t>3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508104" y="4894488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7030A0"/>
                </a:solidFill>
              </a:rPr>
              <a:t>5,8 dm</a:t>
            </a:r>
            <a:r>
              <a:rPr lang="en-US" sz="2800" b="1" baseline="30000" dirty="0">
                <a:solidFill>
                  <a:srgbClr val="7030A0"/>
                </a:solidFill>
              </a:rPr>
              <a:t>3</a:t>
            </a:r>
            <a:r>
              <a:rPr lang="en-US" sz="2800" b="1" dirty="0">
                <a:solidFill>
                  <a:srgbClr val="7030A0"/>
                </a:solidFill>
              </a:rPr>
              <a:t> = </a:t>
            </a:r>
            <a:r>
              <a:rPr lang="en-US" sz="2800" b="1" dirty="0" smtClean="0">
                <a:solidFill>
                  <a:srgbClr val="7030A0"/>
                </a:solidFill>
              </a:rPr>
              <a:t>5800 </a:t>
            </a:r>
            <a:r>
              <a:rPr lang="en-US" sz="2800" b="1" dirty="0">
                <a:solidFill>
                  <a:srgbClr val="7030A0"/>
                </a:solidFill>
              </a:rPr>
              <a:t>cm</a:t>
            </a:r>
            <a:r>
              <a:rPr lang="en-US" sz="2800" b="1" baseline="30000" dirty="0">
                <a:solidFill>
                  <a:srgbClr val="7030A0"/>
                </a:solidFill>
              </a:rPr>
              <a:t>3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18457" y="4480977"/>
            <a:ext cx="279242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</a:rPr>
              <a:t>Hai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đơn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vị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đo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thể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tích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liền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kề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nhau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thì</a:t>
            </a:r>
            <a:r>
              <a:rPr lang="en-US" sz="2800" b="1" dirty="0" smtClean="0">
                <a:solidFill>
                  <a:srgbClr val="FF0000"/>
                </a:solidFill>
              </a:rPr>
              <a:t>  </a:t>
            </a:r>
            <a:r>
              <a:rPr lang="en-US" sz="2800" b="1" dirty="0" err="1" smtClean="0">
                <a:solidFill>
                  <a:srgbClr val="FF0000"/>
                </a:solidFill>
              </a:rPr>
              <a:t>gấp</a:t>
            </a:r>
            <a:r>
              <a:rPr lang="en-US" sz="2800" b="1" dirty="0" smtClean="0">
                <a:solidFill>
                  <a:srgbClr val="FF0000"/>
                </a:solidFill>
              </a:rPr>
              <a:t> (</a:t>
            </a:r>
            <a:r>
              <a:rPr lang="en-US" sz="2800" b="1" dirty="0" err="1" smtClean="0">
                <a:solidFill>
                  <a:srgbClr val="FF0000"/>
                </a:solidFill>
              </a:rPr>
              <a:t>kém</a:t>
            </a:r>
            <a:r>
              <a:rPr lang="en-US" sz="2800" b="1" dirty="0" smtClean="0">
                <a:solidFill>
                  <a:srgbClr val="FF0000"/>
                </a:solidFill>
              </a:rPr>
              <a:t>) </a:t>
            </a:r>
            <a:r>
              <a:rPr lang="en-US" sz="2800" b="1" dirty="0" err="1" smtClean="0">
                <a:solidFill>
                  <a:srgbClr val="FF0000"/>
                </a:solidFill>
              </a:rPr>
              <a:t>nhau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bao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nhiêu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lần</a:t>
            </a:r>
            <a:r>
              <a:rPr lang="en-US" sz="2800" b="1" dirty="0" smtClean="0">
                <a:solidFill>
                  <a:srgbClr val="FF0000"/>
                </a:solidFill>
              </a:rPr>
              <a:t>?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07504" y="4452483"/>
            <a:ext cx="344777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solidFill>
                  <a:srgbClr val="FF0000"/>
                </a:solidFill>
              </a:rPr>
              <a:t>Hai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đơn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vị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đo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thể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tích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liền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kề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nhau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thì</a:t>
            </a:r>
            <a:r>
              <a:rPr lang="en-US" sz="2800" b="1" dirty="0" smtClean="0">
                <a:solidFill>
                  <a:srgbClr val="FF0000"/>
                </a:solidFill>
              </a:rPr>
              <a:t>  </a:t>
            </a:r>
            <a:r>
              <a:rPr lang="en-US" sz="2800" b="1" dirty="0" err="1">
                <a:solidFill>
                  <a:srgbClr val="FF0000"/>
                </a:solidFill>
              </a:rPr>
              <a:t>gấp</a:t>
            </a:r>
            <a:r>
              <a:rPr lang="en-US" sz="2800" b="1" dirty="0">
                <a:solidFill>
                  <a:srgbClr val="FF0000"/>
                </a:solidFill>
              </a:rPr>
              <a:t> (</a:t>
            </a:r>
            <a:r>
              <a:rPr lang="en-US" sz="2800" b="1" dirty="0" err="1">
                <a:solidFill>
                  <a:srgbClr val="FF0000"/>
                </a:solidFill>
              </a:rPr>
              <a:t>kém</a:t>
            </a:r>
            <a:r>
              <a:rPr lang="en-US" sz="2800" b="1" dirty="0">
                <a:solidFill>
                  <a:srgbClr val="FF0000"/>
                </a:solidFill>
              </a:rPr>
              <a:t>) </a:t>
            </a:r>
            <a:r>
              <a:rPr lang="en-US" sz="2800" b="1" dirty="0" err="1">
                <a:solidFill>
                  <a:srgbClr val="FF0000"/>
                </a:solidFill>
              </a:rPr>
              <a:t>nhau</a:t>
            </a:r>
            <a:r>
              <a:rPr lang="en-US" sz="2800" b="1" dirty="0">
                <a:solidFill>
                  <a:srgbClr val="FF0000"/>
                </a:solidFill>
              </a:rPr>
              <a:t> 1000 </a:t>
            </a:r>
            <a:r>
              <a:rPr lang="en-US" sz="2800" b="1" dirty="0" err="1" smtClean="0">
                <a:solidFill>
                  <a:srgbClr val="FF0000"/>
                </a:solidFill>
              </a:rPr>
              <a:t>lần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585685" y="1583253"/>
            <a:ext cx="28937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0070C0"/>
                </a:solidFill>
              </a:rPr>
              <a:t>Đơn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vị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đo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thể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tích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nào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còn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được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gọi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là</a:t>
            </a:r>
            <a:r>
              <a:rPr lang="en-US" sz="2800" b="1" dirty="0" smtClean="0">
                <a:solidFill>
                  <a:srgbClr val="0070C0"/>
                </a:solidFill>
              </a:rPr>
              <a:t> “</a:t>
            </a:r>
            <a:r>
              <a:rPr lang="en-US" sz="2800" b="1" dirty="0" err="1" smtClean="0">
                <a:solidFill>
                  <a:srgbClr val="0070C0"/>
                </a:solidFill>
              </a:rPr>
              <a:t>Lít</a:t>
            </a:r>
            <a:r>
              <a:rPr lang="en-US" sz="2800" b="1" dirty="0" smtClean="0">
                <a:solidFill>
                  <a:srgbClr val="0070C0"/>
                </a:solidFill>
              </a:rPr>
              <a:t>”? 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664848" y="2275750"/>
            <a:ext cx="28357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0070C0"/>
                </a:solidFill>
              </a:rPr>
              <a:t>Đơn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vị</a:t>
            </a:r>
            <a:r>
              <a:rPr lang="en-US" sz="2800" b="1" dirty="0" smtClean="0">
                <a:solidFill>
                  <a:srgbClr val="0070C0"/>
                </a:solidFill>
              </a:rPr>
              <a:t> “dm</a:t>
            </a:r>
            <a:r>
              <a:rPr lang="en-US" sz="2800" b="1" baseline="30000" dirty="0" smtClean="0">
                <a:solidFill>
                  <a:srgbClr val="0070C0"/>
                </a:solidFill>
              </a:rPr>
              <a:t>3” </a:t>
            </a:r>
            <a:r>
              <a:rPr lang="en-US" sz="2800" b="1" dirty="0" err="1" smtClean="0">
                <a:solidFill>
                  <a:srgbClr val="0070C0"/>
                </a:solidFill>
              </a:rPr>
              <a:t>còn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được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gọi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là</a:t>
            </a:r>
            <a:r>
              <a:rPr lang="en-US" sz="2800" b="1" dirty="0" smtClean="0">
                <a:solidFill>
                  <a:srgbClr val="0070C0"/>
                </a:solidFill>
              </a:rPr>
              <a:t> “</a:t>
            </a:r>
            <a:r>
              <a:rPr lang="en-US" sz="2800" b="1" dirty="0" err="1" smtClean="0">
                <a:solidFill>
                  <a:srgbClr val="0070C0"/>
                </a:solidFill>
              </a:rPr>
              <a:t>Lít</a:t>
            </a:r>
            <a:r>
              <a:rPr lang="en-US" sz="2800" b="1" dirty="0" smtClean="0">
                <a:solidFill>
                  <a:srgbClr val="0070C0"/>
                </a:solidFill>
              </a:rPr>
              <a:t>”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30" name="8-Point Star 29">
            <a:hlinkClick r:id="rId7" action="ppaction://hlinksldjump"/>
          </p:cNvPr>
          <p:cNvSpPr/>
          <p:nvPr/>
        </p:nvSpPr>
        <p:spPr>
          <a:xfrm>
            <a:off x="4221665" y="6420893"/>
            <a:ext cx="533400" cy="400331"/>
          </a:xfrm>
          <a:prstGeom prst="star8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1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DBA0B-148D-4912-AE60-70B1D0178072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20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1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1508C4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1508C4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16" grpId="0"/>
      <p:bldP spid="16" grpId="1"/>
      <p:bldP spid="19" grpId="0"/>
      <p:bldP spid="20" grpId="0"/>
      <p:bldP spid="20" grpId="1"/>
      <p:bldP spid="21" grpId="0"/>
      <p:bldP spid="25" grpId="0"/>
      <p:bldP spid="25" grpId="1"/>
      <p:bldP spid="26" grpId="0"/>
      <p:bldP spid="27" grpId="0"/>
      <p:bldP spid="27" grpId="1"/>
      <p:bldP spid="2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3448" y="25354"/>
            <a:ext cx="896104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sz="3200" b="1" dirty="0" err="1" smtClean="0">
                <a:latin typeface="Times New Roman" pitchFamily="18" charset="0"/>
              </a:rPr>
              <a:t>Trường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hợp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nào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có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sự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biến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đổi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hóa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học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thì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ghi</a:t>
            </a:r>
            <a:r>
              <a:rPr lang="en-US" sz="3200" b="1" dirty="0" smtClean="0">
                <a:latin typeface="Times New Roman" pitchFamily="18" charset="0"/>
              </a:rPr>
              <a:t> Đ;</a:t>
            </a:r>
          </a:p>
          <a:p>
            <a:pPr eaLnBrk="0" hangingPunct="0">
              <a:spcBef>
                <a:spcPct val="50000"/>
              </a:spcBef>
            </a:pPr>
            <a:r>
              <a:rPr lang="en-US" sz="3200" b="1" dirty="0" err="1" smtClean="0">
                <a:latin typeface="Times New Roman" pitchFamily="18" charset="0"/>
              </a:rPr>
              <a:t>Trường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hợp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nào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không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phải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thì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ghi</a:t>
            </a:r>
            <a:r>
              <a:rPr lang="en-US" sz="3200" b="1" dirty="0" smtClean="0">
                <a:latin typeface="Times New Roman" pitchFamily="18" charset="0"/>
              </a:rPr>
              <a:t> S</a:t>
            </a:r>
            <a:endParaRPr lang="en-US" sz="3200" b="1" dirty="0">
              <a:latin typeface="Times New Roman" pitchFamily="18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 rot="10800000" flipV="1">
            <a:off x="3448" y="1410348"/>
            <a:ext cx="6584776" cy="70788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sz="4000" b="1" dirty="0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4000" b="1" dirty="0" err="1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4000" b="1" dirty="0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4000" b="1" dirty="0" err="1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đốt</a:t>
            </a:r>
            <a:r>
              <a:rPr lang="en-US" sz="4000" b="1" dirty="0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nến</a:t>
            </a:r>
            <a:r>
              <a:rPr lang="en-US" sz="4000" b="1" dirty="0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bấc</a:t>
            </a:r>
            <a:r>
              <a:rPr lang="en-US" sz="4000" b="1" dirty="0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4000" b="1" dirty="0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cháy</a:t>
            </a:r>
            <a:endParaRPr lang="en-US" sz="4000" b="1" dirty="0">
              <a:solidFill>
                <a:srgbClr val="1038B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660232" y="1268760"/>
            <a:ext cx="598241" cy="769441"/>
          </a:xfrm>
          <a:prstGeom prst="rect">
            <a:avLst/>
          </a:prstGeom>
          <a:solidFill>
            <a:srgbClr val="00B0F0"/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</a:t>
            </a:r>
            <a:endParaRPr lang="en-US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569290" y="2046691"/>
            <a:ext cx="505267" cy="769441"/>
          </a:xfrm>
          <a:prstGeom prst="rect">
            <a:avLst/>
          </a:prstGeom>
          <a:solidFill>
            <a:srgbClr val="00B0F0"/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</a:t>
            </a:r>
            <a:endParaRPr lang="en-US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 rot="10800000" flipV="1">
            <a:off x="3448" y="3356992"/>
            <a:ext cx="6584776" cy="70788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sz="4000" b="1" dirty="0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40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b="1" dirty="0" err="1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Gạo</a:t>
            </a:r>
            <a:r>
              <a:rPr lang="en-US" sz="4000" b="1" dirty="0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nấu</a:t>
            </a:r>
            <a:r>
              <a:rPr lang="en-US" sz="4000" b="1" dirty="0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40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cơm</a:t>
            </a:r>
            <a:endParaRPr lang="en-US" sz="4000" b="1" dirty="0">
              <a:solidFill>
                <a:srgbClr val="1038B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076056" y="3326214"/>
            <a:ext cx="598241" cy="769441"/>
          </a:xfrm>
          <a:prstGeom prst="rect">
            <a:avLst/>
          </a:prstGeom>
          <a:solidFill>
            <a:srgbClr val="00B0F0"/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</a:t>
            </a:r>
            <a:endParaRPr lang="en-US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 rot="10800000" flipV="1">
            <a:off x="-24717" y="2060848"/>
            <a:ext cx="7549045" cy="70788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sz="4000" b="1" dirty="0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4000" b="1" dirty="0" err="1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4000" b="1" dirty="0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đá</a:t>
            </a:r>
            <a:r>
              <a:rPr lang="en-US" sz="4000" b="1" dirty="0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tan </a:t>
            </a:r>
            <a:r>
              <a:rPr lang="en-US" sz="4000" b="1" dirty="0" err="1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chảy</a:t>
            </a:r>
            <a:r>
              <a:rPr lang="en-US" sz="4000" b="1" dirty="0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4000" b="1" dirty="0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endParaRPr lang="en-US" sz="4000" b="1" dirty="0">
              <a:solidFill>
                <a:srgbClr val="1038B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 rot="10800000" flipV="1">
            <a:off x="20351" y="2708920"/>
            <a:ext cx="2391409" cy="70788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sz="4000" b="1" dirty="0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4000" b="1" dirty="0" err="1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4000" b="1" dirty="0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tóc</a:t>
            </a:r>
            <a:endParaRPr lang="en-US" sz="4000" b="1" dirty="0">
              <a:solidFill>
                <a:srgbClr val="1038B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411760" y="2750942"/>
            <a:ext cx="576063" cy="769441"/>
          </a:xfrm>
          <a:prstGeom prst="rect">
            <a:avLst/>
          </a:prstGeom>
          <a:solidFill>
            <a:srgbClr val="00B0F0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</a:t>
            </a:r>
            <a:endParaRPr lang="en-US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 rot="10800000" flipV="1">
            <a:off x="-11901" y="4044094"/>
            <a:ext cx="8991738" cy="70788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sz="4000" b="1" dirty="0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sz="4000" b="1" dirty="0" err="1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Thau</a:t>
            </a:r>
            <a:r>
              <a:rPr lang="en-US" sz="4000" b="1" dirty="0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nhôm</a:t>
            </a:r>
            <a:r>
              <a:rPr lang="en-US" sz="4000" b="1" dirty="0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đựng</a:t>
            </a:r>
            <a:r>
              <a:rPr lang="en-US" sz="4000" b="1" dirty="0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giấm</a:t>
            </a:r>
            <a:r>
              <a:rPr lang="en-US" sz="4000" b="1" dirty="0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4000" b="1" dirty="0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4000" b="1" dirty="0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4000" b="1" dirty="0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mòn</a:t>
            </a:r>
            <a:endParaRPr lang="en-US" sz="4000" b="1" dirty="0">
              <a:solidFill>
                <a:srgbClr val="1038B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 rot="10800000" flipV="1">
            <a:off x="-27250" y="4751981"/>
            <a:ext cx="8991738" cy="70788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sz="4000" b="1" dirty="0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en-US" sz="4000" b="1" dirty="0" err="1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Đá</a:t>
            </a:r>
            <a:r>
              <a:rPr lang="en-US" sz="4000" b="1" dirty="0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vôi</a:t>
            </a:r>
            <a:r>
              <a:rPr lang="en-US" sz="4000" b="1" dirty="0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sủi</a:t>
            </a:r>
            <a:r>
              <a:rPr lang="en-US" sz="4000" b="1" dirty="0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bọt</a:t>
            </a:r>
            <a:r>
              <a:rPr lang="en-US" sz="4000" b="1" dirty="0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4000" b="1" dirty="0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4000" b="1" dirty="0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4000" b="1" dirty="0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axit</a:t>
            </a:r>
            <a:r>
              <a:rPr lang="en-US" sz="4000" b="1" dirty="0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endParaRPr lang="en-US" sz="4000" b="1" dirty="0">
              <a:solidFill>
                <a:srgbClr val="1038B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604448" y="4001338"/>
            <a:ext cx="598241" cy="769441"/>
          </a:xfrm>
          <a:prstGeom prst="rect">
            <a:avLst/>
          </a:prstGeom>
          <a:solidFill>
            <a:srgbClr val="00B0F0"/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</a:t>
            </a:r>
            <a:endParaRPr lang="en-US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884368" y="4721203"/>
            <a:ext cx="598241" cy="769441"/>
          </a:xfrm>
          <a:prstGeom prst="rect">
            <a:avLst/>
          </a:prstGeom>
          <a:solidFill>
            <a:srgbClr val="00B0F0"/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</a:t>
            </a:r>
            <a:endParaRPr lang="en-US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 rot="10800000" flipV="1">
            <a:off x="-11901" y="5442341"/>
            <a:ext cx="8991738" cy="70788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sz="4000" b="1" dirty="0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en-US" sz="4000" b="1" dirty="0" err="1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Cưa</a:t>
            </a:r>
            <a:r>
              <a:rPr lang="en-US" sz="4000" b="1" dirty="0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gỗ</a:t>
            </a:r>
            <a:r>
              <a:rPr lang="en-US" sz="4000" b="1" dirty="0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4000" b="1" dirty="0" err="1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củi</a:t>
            </a:r>
            <a:r>
              <a:rPr lang="en-US" sz="4000" b="1" dirty="0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4000" b="1" dirty="0">
              <a:solidFill>
                <a:srgbClr val="1038B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419872" y="5380787"/>
            <a:ext cx="505267" cy="769441"/>
          </a:xfrm>
          <a:prstGeom prst="rect">
            <a:avLst/>
          </a:prstGeom>
          <a:solidFill>
            <a:srgbClr val="00B0F0"/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</a:t>
            </a:r>
            <a:endParaRPr lang="en-US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 Box 7"/>
          <p:cNvSpPr txBox="1">
            <a:spLocks noChangeArrowheads="1"/>
          </p:cNvSpPr>
          <p:nvPr/>
        </p:nvSpPr>
        <p:spPr bwMode="auto">
          <a:xfrm rot="10800000" flipV="1">
            <a:off x="6320" y="6150114"/>
            <a:ext cx="8991738" cy="70788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sz="4000" b="1" dirty="0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en-US" sz="4000" b="1" dirty="0" err="1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Lư</a:t>
            </a:r>
            <a:r>
              <a:rPr lang="en-US" sz="4000" b="1" dirty="0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4000" b="1" dirty="0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4000" b="1" dirty="0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xỉn</a:t>
            </a:r>
            <a:r>
              <a:rPr lang="en-US" sz="4000" b="1" dirty="0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endParaRPr lang="en-US" sz="4000" b="1" dirty="0">
              <a:solidFill>
                <a:srgbClr val="1038B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004048" y="6088559"/>
            <a:ext cx="598241" cy="769441"/>
          </a:xfrm>
          <a:prstGeom prst="rect">
            <a:avLst/>
          </a:prstGeom>
          <a:solidFill>
            <a:srgbClr val="00B0F0"/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</a:t>
            </a:r>
            <a:endParaRPr lang="en-US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7602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4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5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6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7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0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1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2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 descr="C:\Users\admin\Downloads\Các loại lớp 5B\BÀI GIẢNG POI\Desktop\TEETS\HOA\83162400_180739406478017_264128175032762368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29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AutoShape 2"/>
          <p:cNvCxnSpPr>
            <a:cxnSpLocks noChangeShapeType="1"/>
          </p:cNvCxnSpPr>
          <p:nvPr/>
        </p:nvCxnSpPr>
        <p:spPr bwMode="auto">
          <a:xfrm>
            <a:off x="2209800" y="2667000"/>
            <a:ext cx="4648200" cy="0"/>
          </a:xfrm>
          <a:prstGeom prst="straightConnector1">
            <a:avLst/>
          </a:prstGeom>
          <a:noFill/>
          <a:ln w="38100">
            <a:solidFill>
              <a:srgbClr val="FF9900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" name="AutoShape 3"/>
          <p:cNvCxnSpPr>
            <a:cxnSpLocks noChangeShapeType="1"/>
            <a:stCxn id="3368" idx="1"/>
          </p:cNvCxnSpPr>
          <p:nvPr/>
        </p:nvCxnSpPr>
        <p:spPr bwMode="auto">
          <a:xfrm>
            <a:off x="952500" y="3886201"/>
            <a:ext cx="4686300" cy="11112"/>
          </a:xfrm>
          <a:prstGeom prst="straightConnector1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" name="AutoShape 4"/>
          <p:cNvCxnSpPr>
            <a:cxnSpLocks noChangeShapeType="1"/>
          </p:cNvCxnSpPr>
          <p:nvPr/>
        </p:nvCxnSpPr>
        <p:spPr bwMode="auto">
          <a:xfrm flipH="1">
            <a:off x="990600" y="2667000"/>
            <a:ext cx="1219200" cy="1219200"/>
          </a:xfrm>
          <a:prstGeom prst="straightConnector1">
            <a:avLst/>
          </a:prstGeom>
          <a:noFill/>
          <a:ln w="38100">
            <a:solidFill>
              <a:srgbClr val="FF9900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AutoShape 5"/>
          <p:cNvCxnSpPr>
            <a:cxnSpLocks noChangeShapeType="1"/>
          </p:cNvCxnSpPr>
          <p:nvPr/>
        </p:nvCxnSpPr>
        <p:spPr bwMode="auto">
          <a:xfrm flipH="1">
            <a:off x="5638800" y="2667000"/>
            <a:ext cx="1238250" cy="1219200"/>
          </a:xfrm>
          <a:prstGeom prst="straightConnector1">
            <a:avLst/>
          </a:prstGeom>
          <a:noFill/>
          <a:ln w="57150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AutoShape 6"/>
          <p:cNvCxnSpPr>
            <a:cxnSpLocks noChangeShapeType="1"/>
          </p:cNvCxnSpPr>
          <p:nvPr/>
        </p:nvCxnSpPr>
        <p:spPr bwMode="auto">
          <a:xfrm flipH="1">
            <a:off x="2209800" y="228600"/>
            <a:ext cx="76200" cy="2438400"/>
          </a:xfrm>
          <a:prstGeom prst="straightConnector1">
            <a:avLst/>
          </a:prstGeom>
          <a:noFill/>
          <a:ln w="38100">
            <a:solidFill>
              <a:srgbClr val="FF9900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AutoShape 7"/>
          <p:cNvCxnSpPr>
            <a:cxnSpLocks noChangeShapeType="1"/>
          </p:cNvCxnSpPr>
          <p:nvPr/>
        </p:nvCxnSpPr>
        <p:spPr bwMode="auto">
          <a:xfrm>
            <a:off x="6858000" y="228600"/>
            <a:ext cx="1588" cy="2438400"/>
          </a:xfrm>
          <a:prstGeom prst="straightConnector1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AutoShape 8"/>
          <p:cNvSpPr>
            <a:spLocks noChangeArrowheads="1"/>
          </p:cNvSpPr>
          <p:nvPr/>
        </p:nvSpPr>
        <p:spPr bwMode="auto">
          <a:xfrm>
            <a:off x="21336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" name="AutoShape 9"/>
          <p:cNvSpPr>
            <a:spLocks noChangeArrowheads="1"/>
          </p:cNvSpPr>
          <p:nvPr/>
        </p:nvSpPr>
        <p:spPr bwMode="auto">
          <a:xfrm>
            <a:off x="23622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" name="AutoShape 10"/>
          <p:cNvSpPr>
            <a:spLocks noChangeArrowheads="1"/>
          </p:cNvSpPr>
          <p:nvPr/>
        </p:nvSpPr>
        <p:spPr bwMode="auto">
          <a:xfrm>
            <a:off x="25908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" name="AutoShape 11"/>
          <p:cNvSpPr>
            <a:spLocks noChangeArrowheads="1"/>
          </p:cNvSpPr>
          <p:nvPr/>
        </p:nvSpPr>
        <p:spPr bwMode="auto">
          <a:xfrm>
            <a:off x="28194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" name="AutoShape 12"/>
          <p:cNvSpPr>
            <a:spLocks noChangeArrowheads="1"/>
          </p:cNvSpPr>
          <p:nvPr/>
        </p:nvSpPr>
        <p:spPr bwMode="auto">
          <a:xfrm>
            <a:off x="30480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3" name="AutoShape 13"/>
          <p:cNvSpPr>
            <a:spLocks noChangeArrowheads="1"/>
          </p:cNvSpPr>
          <p:nvPr/>
        </p:nvSpPr>
        <p:spPr bwMode="auto">
          <a:xfrm>
            <a:off x="32766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4" name="AutoShape 14"/>
          <p:cNvSpPr>
            <a:spLocks noChangeArrowheads="1"/>
          </p:cNvSpPr>
          <p:nvPr/>
        </p:nvSpPr>
        <p:spPr bwMode="auto">
          <a:xfrm>
            <a:off x="35052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5" name="AutoShape 15"/>
          <p:cNvSpPr>
            <a:spLocks noChangeArrowheads="1"/>
          </p:cNvSpPr>
          <p:nvPr/>
        </p:nvSpPr>
        <p:spPr bwMode="auto">
          <a:xfrm>
            <a:off x="37338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6" name="AutoShape 16"/>
          <p:cNvSpPr>
            <a:spLocks noChangeArrowheads="1"/>
          </p:cNvSpPr>
          <p:nvPr/>
        </p:nvSpPr>
        <p:spPr bwMode="auto">
          <a:xfrm>
            <a:off x="39624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7" name="AutoShape 17"/>
          <p:cNvSpPr>
            <a:spLocks noChangeArrowheads="1"/>
          </p:cNvSpPr>
          <p:nvPr/>
        </p:nvSpPr>
        <p:spPr bwMode="auto">
          <a:xfrm>
            <a:off x="41910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8" name="AutoShape 18"/>
          <p:cNvSpPr>
            <a:spLocks noChangeArrowheads="1"/>
          </p:cNvSpPr>
          <p:nvPr/>
        </p:nvSpPr>
        <p:spPr bwMode="auto">
          <a:xfrm>
            <a:off x="44196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9" name="AutoShape 19"/>
          <p:cNvSpPr>
            <a:spLocks noChangeArrowheads="1"/>
          </p:cNvSpPr>
          <p:nvPr/>
        </p:nvSpPr>
        <p:spPr bwMode="auto">
          <a:xfrm>
            <a:off x="46482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" name="AutoShape 20"/>
          <p:cNvSpPr>
            <a:spLocks noChangeArrowheads="1"/>
          </p:cNvSpPr>
          <p:nvPr/>
        </p:nvSpPr>
        <p:spPr bwMode="auto">
          <a:xfrm>
            <a:off x="48768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" name="AutoShape 21"/>
          <p:cNvSpPr>
            <a:spLocks noChangeArrowheads="1"/>
          </p:cNvSpPr>
          <p:nvPr/>
        </p:nvSpPr>
        <p:spPr bwMode="auto">
          <a:xfrm>
            <a:off x="51054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2" name="AutoShape 22"/>
          <p:cNvSpPr>
            <a:spLocks noChangeArrowheads="1"/>
          </p:cNvSpPr>
          <p:nvPr/>
        </p:nvSpPr>
        <p:spPr bwMode="auto">
          <a:xfrm>
            <a:off x="53340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3" name="AutoShape 23"/>
          <p:cNvSpPr>
            <a:spLocks noChangeArrowheads="1"/>
          </p:cNvSpPr>
          <p:nvPr/>
        </p:nvSpPr>
        <p:spPr bwMode="auto">
          <a:xfrm>
            <a:off x="55626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4" name="AutoShape 24"/>
          <p:cNvSpPr>
            <a:spLocks noChangeArrowheads="1"/>
          </p:cNvSpPr>
          <p:nvPr/>
        </p:nvSpPr>
        <p:spPr bwMode="auto">
          <a:xfrm>
            <a:off x="57912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5" name="AutoShape 25"/>
          <p:cNvSpPr>
            <a:spLocks noChangeArrowheads="1"/>
          </p:cNvSpPr>
          <p:nvPr/>
        </p:nvSpPr>
        <p:spPr bwMode="auto">
          <a:xfrm>
            <a:off x="60198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6" name="AutoShape 26"/>
          <p:cNvSpPr>
            <a:spLocks noChangeArrowheads="1"/>
          </p:cNvSpPr>
          <p:nvPr/>
        </p:nvSpPr>
        <p:spPr bwMode="auto">
          <a:xfrm>
            <a:off x="62484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7" name="AutoShape 27"/>
          <p:cNvSpPr>
            <a:spLocks noChangeArrowheads="1"/>
          </p:cNvSpPr>
          <p:nvPr/>
        </p:nvSpPr>
        <p:spPr bwMode="auto">
          <a:xfrm>
            <a:off x="64770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grpSp>
        <p:nvGrpSpPr>
          <p:cNvPr id="28" name="Group 28"/>
          <p:cNvGrpSpPr>
            <a:grpSpLocks/>
          </p:cNvGrpSpPr>
          <p:nvPr/>
        </p:nvGrpSpPr>
        <p:grpSpPr bwMode="auto">
          <a:xfrm>
            <a:off x="2057400" y="2438400"/>
            <a:ext cx="4724400" cy="381000"/>
            <a:chOff x="1296" y="1152"/>
            <a:chExt cx="2976" cy="240"/>
          </a:xfrm>
        </p:grpSpPr>
        <p:sp>
          <p:nvSpPr>
            <p:cNvPr id="29" name="AutoShape 29"/>
            <p:cNvSpPr>
              <a:spLocks noChangeArrowheads="1"/>
            </p:cNvSpPr>
            <p:nvPr/>
          </p:nvSpPr>
          <p:spPr bwMode="auto">
            <a:xfrm>
              <a:off x="1296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0" name="AutoShape 30"/>
            <p:cNvSpPr>
              <a:spLocks noChangeArrowheads="1"/>
            </p:cNvSpPr>
            <p:nvPr/>
          </p:nvSpPr>
          <p:spPr bwMode="auto">
            <a:xfrm>
              <a:off x="1440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1" name="AutoShape 31"/>
            <p:cNvSpPr>
              <a:spLocks noChangeArrowheads="1"/>
            </p:cNvSpPr>
            <p:nvPr/>
          </p:nvSpPr>
          <p:spPr bwMode="auto">
            <a:xfrm>
              <a:off x="1584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2" name="AutoShape 32"/>
            <p:cNvSpPr>
              <a:spLocks noChangeArrowheads="1"/>
            </p:cNvSpPr>
            <p:nvPr/>
          </p:nvSpPr>
          <p:spPr bwMode="auto">
            <a:xfrm>
              <a:off x="1728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3" name="AutoShape 33"/>
            <p:cNvSpPr>
              <a:spLocks noChangeArrowheads="1"/>
            </p:cNvSpPr>
            <p:nvPr/>
          </p:nvSpPr>
          <p:spPr bwMode="auto">
            <a:xfrm>
              <a:off x="1872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4" name="AutoShape 34"/>
            <p:cNvSpPr>
              <a:spLocks noChangeArrowheads="1"/>
            </p:cNvSpPr>
            <p:nvPr/>
          </p:nvSpPr>
          <p:spPr bwMode="auto">
            <a:xfrm>
              <a:off x="2016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5" name="AutoShape 35"/>
            <p:cNvSpPr>
              <a:spLocks noChangeArrowheads="1"/>
            </p:cNvSpPr>
            <p:nvPr/>
          </p:nvSpPr>
          <p:spPr bwMode="auto">
            <a:xfrm>
              <a:off x="2160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6" name="AutoShape 36"/>
            <p:cNvSpPr>
              <a:spLocks noChangeArrowheads="1"/>
            </p:cNvSpPr>
            <p:nvPr/>
          </p:nvSpPr>
          <p:spPr bwMode="auto">
            <a:xfrm>
              <a:off x="2304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7" name="AutoShape 37"/>
            <p:cNvSpPr>
              <a:spLocks noChangeArrowheads="1"/>
            </p:cNvSpPr>
            <p:nvPr/>
          </p:nvSpPr>
          <p:spPr bwMode="auto">
            <a:xfrm>
              <a:off x="2448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8" name="AutoShape 38"/>
            <p:cNvSpPr>
              <a:spLocks noChangeArrowheads="1"/>
            </p:cNvSpPr>
            <p:nvPr/>
          </p:nvSpPr>
          <p:spPr bwMode="auto">
            <a:xfrm>
              <a:off x="2592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9" name="AutoShape 39"/>
            <p:cNvSpPr>
              <a:spLocks noChangeArrowheads="1"/>
            </p:cNvSpPr>
            <p:nvPr/>
          </p:nvSpPr>
          <p:spPr bwMode="auto">
            <a:xfrm>
              <a:off x="2736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0" name="AutoShape 40"/>
            <p:cNvSpPr>
              <a:spLocks noChangeArrowheads="1"/>
            </p:cNvSpPr>
            <p:nvPr/>
          </p:nvSpPr>
          <p:spPr bwMode="auto">
            <a:xfrm>
              <a:off x="2880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1" name="AutoShape 41"/>
            <p:cNvSpPr>
              <a:spLocks noChangeArrowheads="1"/>
            </p:cNvSpPr>
            <p:nvPr/>
          </p:nvSpPr>
          <p:spPr bwMode="auto">
            <a:xfrm>
              <a:off x="3024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2" name="AutoShape 42"/>
            <p:cNvSpPr>
              <a:spLocks noChangeArrowheads="1"/>
            </p:cNvSpPr>
            <p:nvPr/>
          </p:nvSpPr>
          <p:spPr bwMode="auto">
            <a:xfrm>
              <a:off x="3168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3" name="AutoShape 43"/>
            <p:cNvSpPr>
              <a:spLocks noChangeArrowheads="1"/>
            </p:cNvSpPr>
            <p:nvPr/>
          </p:nvSpPr>
          <p:spPr bwMode="auto">
            <a:xfrm>
              <a:off x="3312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4" name="AutoShape 44"/>
            <p:cNvSpPr>
              <a:spLocks noChangeArrowheads="1"/>
            </p:cNvSpPr>
            <p:nvPr/>
          </p:nvSpPr>
          <p:spPr bwMode="auto">
            <a:xfrm>
              <a:off x="3456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5" name="AutoShape 45"/>
            <p:cNvSpPr>
              <a:spLocks noChangeArrowheads="1"/>
            </p:cNvSpPr>
            <p:nvPr/>
          </p:nvSpPr>
          <p:spPr bwMode="auto">
            <a:xfrm>
              <a:off x="3600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6" name="AutoShape 46"/>
            <p:cNvSpPr>
              <a:spLocks noChangeArrowheads="1"/>
            </p:cNvSpPr>
            <p:nvPr/>
          </p:nvSpPr>
          <p:spPr bwMode="auto">
            <a:xfrm>
              <a:off x="3744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7" name="AutoShape 47"/>
            <p:cNvSpPr>
              <a:spLocks noChangeArrowheads="1"/>
            </p:cNvSpPr>
            <p:nvPr/>
          </p:nvSpPr>
          <p:spPr bwMode="auto">
            <a:xfrm>
              <a:off x="3888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8" name="AutoShape 48"/>
            <p:cNvSpPr>
              <a:spLocks noChangeArrowheads="1"/>
            </p:cNvSpPr>
            <p:nvPr/>
          </p:nvSpPr>
          <p:spPr bwMode="auto">
            <a:xfrm>
              <a:off x="4032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49" name="Group 49"/>
          <p:cNvGrpSpPr>
            <a:grpSpLocks/>
          </p:cNvGrpSpPr>
          <p:nvPr/>
        </p:nvGrpSpPr>
        <p:grpSpPr bwMode="auto">
          <a:xfrm>
            <a:off x="1981200" y="2514600"/>
            <a:ext cx="4724400" cy="381000"/>
            <a:chOff x="1248" y="1392"/>
            <a:chExt cx="2976" cy="240"/>
          </a:xfrm>
        </p:grpSpPr>
        <p:sp>
          <p:nvSpPr>
            <p:cNvPr id="50" name="AutoShape 50"/>
            <p:cNvSpPr>
              <a:spLocks noChangeArrowheads="1"/>
            </p:cNvSpPr>
            <p:nvPr/>
          </p:nvSpPr>
          <p:spPr bwMode="auto">
            <a:xfrm>
              <a:off x="1248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1" name="AutoShape 51"/>
            <p:cNvSpPr>
              <a:spLocks noChangeArrowheads="1"/>
            </p:cNvSpPr>
            <p:nvPr/>
          </p:nvSpPr>
          <p:spPr bwMode="auto">
            <a:xfrm>
              <a:off x="1392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2" name="AutoShape 52"/>
            <p:cNvSpPr>
              <a:spLocks noChangeArrowheads="1"/>
            </p:cNvSpPr>
            <p:nvPr/>
          </p:nvSpPr>
          <p:spPr bwMode="auto">
            <a:xfrm>
              <a:off x="1536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3" name="AutoShape 53"/>
            <p:cNvSpPr>
              <a:spLocks noChangeArrowheads="1"/>
            </p:cNvSpPr>
            <p:nvPr/>
          </p:nvSpPr>
          <p:spPr bwMode="auto">
            <a:xfrm>
              <a:off x="1680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4" name="AutoShape 54"/>
            <p:cNvSpPr>
              <a:spLocks noChangeArrowheads="1"/>
            </p:cNvSpPr>
            <p:nvPr/>
          </p:nvSpPr>
          <p:spPr bwMode="auto">
            <a:xfrm>
              <a:off x="1824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5" name="AutoShape 55"/>
            <p:cNvSpPr>
              <a:spLocks noChangeArrowheads="1"/>
            </p:cNvSpPr>
            <p:nvPr/>
          </p:nvSpPr>
          <p:spPr bwMode="auto">
            <a:xfrm>
              <a:off x="1968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6" name="AutoShape 56"/>
            <p:cNvSpPr>
              <a:spLocks noChangeArrowheads="1"/>
            </p:cNvSpPr>
            <p:nvPr/>
          </p:nvSpPr>
          <p:spPr bwMode="auto">
            <a:xfrm>
              <a:off x="2112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7" name="AutoShape 57"/>
            <p:cNvSpPr>
              <a:spLocks noChangeArrowheads="1"/>
            </p:cNvSpPr>
            <p:nvPr/>
          </p:nvSpPr>
          <p:spPr bwMode="auto">
            <a:xfrm>
              <a:off x="2256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8" name="AutoShape 58"/>
            <p:cNvSpPr>
              <a:spLocks noChangeArrowheads="1"/>
            </p:cNvSpPr>
            <p:nvPr/>
          </p:nvSpPr>
          <p:spPr bwMode="auto">
            <a:xfrm>
              <a:off x="2400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9" name="AutoShape 59"/>
            <p:cNvSpPr>
              <a:spLocks noChangeArrowheads="1"/>
            </p:cNvSpPr>
            <p:nvPr/>
          </p:nvSpPr>
          <p:spPr bwMode="auto">
            <a:xfrm>
              <a:off x="2544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0" name="AutoShape 60"/>
            <p:cNvSpPr>
              <a:spLocks noChangeArrowheads="1"/>
            </p:cNvSpPr>
            <p:nvPr/>
          </p:nvSpPr>
          <p:spPr bwMode="auto">
            <a:xfrm>
              <a:off x="2688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1" name="AutoShape 61"/>
            <p:cNvSpPr>
              <a:spLocks noChangeArrowheads="1"/>
            </p:cNvSpPr>
            <p:nvPr/>
          </p:nvSpPr>
          <p:spPr bwMode="auto">
            <a:xfrm>
              <a:off x="2832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2" name="AutoShape 62"/>
            <p:cNvSpPr>
              <a:spLocks noChangeArrowheads="1"/>
            </p:cNvSpPr>
            <p:nvPr/>
          </p:nvSpPr>
          <p:spPr bwMode="auto">
            <a:xfrm>
              <a:off x="2976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3" name="AutoShape 63"/>
            <p:cNvSpPr>
              <a:spLocks noChangeArrowheads="1"/>
            </p:cNvSpPr>
            <p:nvPr/>
          </p:nvSpPr>
          <p:spPr bwMode="auto">
            <a:xfrm>
              <a:off x="3120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4" name="AutoShape 64"/>
            <p:cNvSpPr>
              <a:spLocks noChangeArrowheads="1"/>
            </p:cNvSpPr>
            <p:nvPr/>
          </p:nvSpPr>
          <p:spPr bwMode="auto">
            <a:xfrm>
              <a:off x="3264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5" name="AutoShape 65"/>
            <p:cNvSpPr>
              <a:spLocks noChangeArrowheads="1"/>
            </p:cNvSpPr>
            <p:nvPr/>
          </p:nvSpPr>
          <p:spPr bwMode="auto">
            <a:xfrm>
              <a:off x="3408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6" name="AutoShape 66"/>
            <p:cNvSpPr>
              <a:spLocks noChangeArrowheads="1"/>
            </p:cNvSpPr>
            <p:nvPr/>
          </p:nvSpPr>
          <p:spPr bwMode="auto">
            <a:xfrm>
              <a:off x="3552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7" name="AutoShape 67"/>
            <p:cNvSpPr>
              <a:spLocks noChangeArrowheads="1"/>
            </p:cNvSpPr>
            <p:nvPr/>
          </p:nvSpPr>
          <p:spPr bwMode="auto">
            <a:xfrm>
              <a:off x="3696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8" name="AutoShape 68"/>
            <p:cNvSpPr>
              <a:spLocks noChangeArrowheads="1"/>
            </p:cNvSpPr>
            <p:nvPr/>
          </p:nvSpPr>
          <p:spPr bwMode="auto">
            <a:xfrm>
              <a:off x="3840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9" name="AutoShape 69"/>
            <p:cNvSpPr>
              <a:spLocks noChangeArrowheads="1"/>
            </p:cNvSpPr>
            <p:nvPr/>
          </p:nvSpPr>
          <p:spPr bwMode="auto">
            <a:xfrm>
              <a:off x="3984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70" name="Group 70"/>
          <p:cNvGrpSpPr>
            <a:grpSpLocks/>
          </p:cNvGrpSpPr>
          <p:nvPr/>
        </p:nvGrpSpPr>
        <p:grpSpPr bwMode="auto">
          <a:xfrm>
            <a:off x="1905000" y="2590800"/>
            <a:ext cx="4724400" cy="381000"/>
            <a:chOff x="672" y="3216"/>
            <a:chExt cx="2976" cy="240"/>
          </a:xfrm>
        </p:grpSpPr>
        <p:sp>
          <p:nvSpPr>
            <p:cNvPr id="71" name="AutoShape 71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2" name="AutoShape 72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3" name="AutoShape 73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4" name="AutoShape 74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" name="AutoShape 75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" name="AutoShape 76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" name="AutoShape 77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" name="AutoShape 78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9" name="AutoShape 79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0" name="AutoShape 80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1" name="AutoShape 81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2" name="AutoShape 82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3" name="AutoShape 83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4" name="AutoShape 84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5" name="AutoShape 85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6" name="AutoShape 86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7" name="AutoShape 87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8" name="AutoShape 88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9" name="AutoShape 89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90" name="AutoShape 90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91" name="Group 91"/>
          <p:cNvGrpSpPr>
            <a:grpSpLocks/>
          </p:cNvGrpSpPr>
          <p:nvPr/>
        </p:nvGrpSpPr>
        <p:grpSpPr bwMode="auto">
          <a:xfrm>
            <a:off x="1828800" y="2667000"/>
            <a:ext cx="4724400" cy="381000"/>
            <a:chOff x="672" y="3216"/>
            <a:chExt cx="2976" cy="240"/>
          </a:xfrm>
        </p:grpSpPr>
        <p:sp>
          <p:nvSpPr>
            <p:cNvPr id="92" name="AutoShape 92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93" name="AutoShape 93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94" name="AutoShape 94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95" name="AutoShape 95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96" name="AutoShape 96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97" name="AutoShape 97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98" name="AutoShape 98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99" name="AutoShape 99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0" name="AutoShape 100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1" name="AutoShape 101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2" name="AutoShape 102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" name="AutoShape 103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4" name="AutoShape 104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5" name="AutoShape 105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6" name="AutoShape 106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7" name="AutoShape 107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8" name="AutoShape 108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9" name="AutoShape 109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10" name="AutoShape 110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11" name="AutoShape 111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12" name="Group 112"/>
          <p:cNvGrpSpPr>
            <a:grpSpLocks/>
          </p:cNvGrpSpPr>
          <p:nvPr/>
        </p:nvGrpSpPr>
        <p:grpSpPr bwMode="auto">
          <a:xfrm>
            <a:off x="1752600" y="2743200"/>
            <a:ext cx="4724400" cy="381000"/>
            <a:chOff x="672" y="3216"/>
            <a:chExt cx="2976" cy="240"/>
          </a:xfrm>
        </p:grpSpPr>
        <p:sp>
          <p:nvSpPr>
            <p:cNvPr id="113" name="AutoShape 113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14" name="AutoShape 114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15" name="AutoShape 115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16" name="AutoShape 116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17" name="AutoShape 117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18" name="AutoShape 118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19" name="AutoShape 119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20" name="AutoShape 120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21" name="AutoShape 121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22" name="AutoShape 122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23" name="AutoShape 123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24" name="AutoShape 124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25" name="AutoShape 125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26" name="AutoShape 126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27" name="AutoShape 127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28" name="AutoShape 128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29" name="AutoShape 129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30" name="AutoShape 130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31" name="AutoShape 131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32" name="AutoShape 132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33" name="Group 133"/>
          <p:cNvGrpSpPr>
            <a:grpSpLocks/>
          </p:cNvGrpSpPr>
          <p:nvPr/>
        </p:nvGrpSpPr>
        <p:grpSpPr bwMode="auto">
          <a:xfrm>
            <a:off x="1676400" y="2819400"/>
            <a:ext cx="4724400" cy="381000"/>
            <a:chOff x="672" y="3216"/>
            <a:chExt cx="2976" cy="240"/>
          </a:xfrm>
        </p:grpSpPr>
        <p:sp>
          <p:nvSpPr>
            <p:cNvPr id="134" name="AutoShape 134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35" name="AutoShape 135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36" name="AutoShape 136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37" name="AutoShape 137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38" name="AutoShape 138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39" name="AutoShape 139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40" name="AutoShape 140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41" name="AutoShape 141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42" name="AutoShape 142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43" name="AutoShape 143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44" name="AutoShape 144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45" name="AutoShape 145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46" name="AutoShape 146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47" name="AutoShape 147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48" name="AutoShape 148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49" name="AutoShape 149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50" name="AutoShape 150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51" name="AutoShape 151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52" name="AutoShape 152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53" name="AutoShape 153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54" name="Group 154"/>
          <p:cNvGrpSpPr>
            <a:grpSpLocks/>
          </p:cNvGrpSpPr>
          <p:nvPr/>
        </p:nvGrpSpPr>
        <p:grpSpPr bwMode="auto">
          <a:xfrm>
            <a:off x="1600200" y="2895600"/>
            <a:ext cx="4724400" cy="381000"/>
            <a:chOff x="672" y="3216"/>
            <a:chExt cx="2976" cy="240"/>
          </a:xfrm>
        </p:grpSpPr>
        <p:sp>
          <p:nvSpPr>
            <p:cNvPr id="155" name="AutoShape 155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56" name="AutoShape 156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57" name="AutoShape 157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58" name="AutoShape 158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59" name="AutoShape 159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60" name="AutoShape 160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61" name="AutoShape 161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62" name="AutoShape 162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63" name="AutoShape 163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64" name="AutoShape 164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65" name="AutoShape 165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66" name="AutoShape 166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67" name="AutoShape 167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68" name="AutoShape 168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69" name="AutoShape 169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0" name="AutoShape 170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1" name="AutoShape 171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2" name="AutoShape 172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3" name="AutoShape 173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4" name="AutoShape 174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75" name="Group 175"/>
          <p:cNvGrpSpPr>
            <a:grpSpLocks/>
          </p:cNvGrpSpPr>
          <p:nvPr/>
        </p:nvGrpSpPr>
        <p:grpSpPr bwMode="auto">
          <a:xfrm>
            <a:off x="1524000" y="2971800"/>
            <a:ext cx="4724400" cy="381000"/>
            <a:chOff x="672" y="3216"/>
            <a:chExt cx="2976" cy="240"/>
          </a:xfrm>
        </p:grpSpPr>
        <p:sp>
          <p:nvSpPr>
            <p:cNvPr id="176" name="AutoShape 176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7" name="AutoShape 177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8" name="AutoShape 178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9" name="AutoShape 179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80" name="AutoShape 180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81" name="AutoShape 181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82" name="AutoShape 182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83" name="AutoShape 183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84" name="AutoShape 184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85" name="AutoShape 185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86" name="AutoShape 186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87" name="AutoShape 187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88" name="AutoShape 188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89" name="AutoShape 189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90" name="AutoShape 190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91" name="AutoShape 191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92" name="AutoShape 192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93" name="AutoShape 193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94" name="AutoShape 194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95" name="AutoShape 195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96" name="Group 196"/>
          <p:cNvGrpSpPr>
            <a:grpSpLocks/>
          </p:cNvGrpSpPr>
          <p:nvPr/>
        </p:nvGrpSpPr>
        <p:grpSpPr bwMode="auto">
          <a:xfrm>
            <a:off x="1447800" y="3048000"/>
            <a:ext cx="4724400" cy="381000"/>
            <a:chOff x="672" y="3216"/>
            <a:chExt cx="2976" cy="240"/>
          </a:xfrm>
        </p:grpSpPr>
        <p:sp>
          <p:nvSpPr>
            <p:cNvPr id="197" name="AutoShape 197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98" name="AutoShape 198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99" name="AutoShape 199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0" name="AutoShape 200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1" name="AutoShape 201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2" name="AutoShape 202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3" name="AutoShape 203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4" name="AutoShape 204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5" name="AutoShape 205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6" name="AutoShape 206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7" name="AutoShape 207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8" name="AutoShape 208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9" name="AutoShape 209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10" name="AutoShape 210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11" name="AutoShape 211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12" name="AutoShape 212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13" name="AutoShape 213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14" name="AutoShape 214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15" name="AutoShape 215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16" name="AutoShape 216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217" name="Group 217"/>
          <p:cNvGrpSpPr>
            <a:grpSpLocks/>
          </p:cNvGrpSpPr>
          <p:nvPr/>
        </p:nvGrpSpPr>
        <p:grpSpPr bwMode="auto">
          <a:xfrm>
            <a:off x="1371600" y="3124200"/>
            <a:ext cx="4724400" cy="381000"/>
            <a:chOff x="672" y="3216"/>
            <a:chExt cx="2976" cy="240"/>
          </a:xfrm>
        </p:grpSpPr>
        <p:sp>
          <p:nvSpPr>
            <p:cNvPr id="218" name="AutoShape 218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19" name="AutoShape 219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20" name="AutoShape 220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21" name="AutoShape 221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22" name="AutoShape 222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23" name="AutoShape 223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24" name="AutoShape 224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25" name="AutoShape 225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26" name="AutoShape 226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27" name="AutoShape 227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28" name="AutoShape 228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29" name="AutoShape 229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30" name="AutoShape 230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31" name="AutoShape 231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32" name="AutoShape 232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33" name="AutoShape 233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34" name="AutoShape 234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35" name="AutoShape 235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36" name="AutoShape 236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37" name="AutoShape 237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238" name="Group 238"/>
          <p:cNvGrpSpPr>
            <a:grpSpLocks/>
          </p:cNvGrpSpPr>
          <p:nvPr/>
        </p:nvGrpSpPr>
        <p:grpSpPr bwMode="auto">
          <a:xfrm>
            <a:off x="1295400" y="3200400"/>
            <a:ext cx="4724400" cy="381000"/>
            <a:chOff x="672" y="3216"/>
            <a:chExt cx="2976" cy="240"/>
          </a:xfrm>
        </p:grpSpPr>
        <p:sp>
          <p:nvSpPr>
            <p:cNvPr id="239" name="AutoShape 239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40" name="AutoShape 240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41" name="AutoShape 241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42" name="AutoShape 242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43" name="AutoShape 243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44" name="AutoShape 244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45" name="AutoShape 245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46" name="AutoShape 246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47" name="AutoShape 247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48" name="AutoShape 248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49" name="AutoShape 249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50" name="AutoShape 250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51" name="AutoShape 251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52" name="AutoShape 252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53" name="AutoShape 253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54" name="AutoShape 254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55" name="AutoShape 255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56" name="AutoShape 256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57" name="AutoShape 257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58" name="AutoShape 258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259" name="Group 259"/>
          <p:cNvGrpSpPr>
            <a:grpSpLocks/>
          </p:cNvGrpSpPr>
          <p:nvPr/>
        </p:nvGrpSpPr>
        <p:grpSpPr bwMode="auto">
          <a:xfrm>
            <a:off x="1219200" y="3276600"/>
            <a:ext cx="4724400" cy="381000"/>
            <a:chOff x="672" y="3216"/>
            <a:chExt cx="2976" cy="240"/>
          </a:xfrm>
        </p:grpSpPr>
        <p:sp>
          <p:nvSpPr>
            <p:cNvPr id="260" name="AutoShape 260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61" name="AutoShape 261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62" name="AutoShape 262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63" name="AutoShape 263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64" name="AutoShape 264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65" name="AutoShape 265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66" name="AutoShape 266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67" name="AutoShape 267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68" name="AutoShape 268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69" name="AutoShape 269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70" name="AutoShape 270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71" name="AutoShape 271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72" name="AutoShape 272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73" name="AutoShape 273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74" name="AutoShape 274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75" name="AutoShape 275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76" name="AutoShape 276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77" name="AutoShape 277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78" name="AutoShape 278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79" name="AutoShape 279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280" name="Group 280"/>
          <p:cNvGrpSpPr>
            <a:grpSpLocks/>
          </p:cNvGrpSpPr>
          <p:nvPr/>
        </p:nvGrpSpPr>
        <p:grpSpPr bwMode="auto">
          <a:xfrm>
            <a:off x="1143000" y="3352800"/>
            <a:ext cx="4724400" cy="381000"/>
            <a:chOff x="672" y="3216"/>
            <a:chExt cx="2976" cy="240"/>
          </a:xfrm>
        </p:grpSpPr>
        <p:sp>
          <p:nvSpPr>
            <p:cNvPr id="281" name="AutoShape 281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82" name="AutoShape 282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83" name="AutoShape 283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84" name="AutoShape 284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85" name="AutoShape 285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86" name="AutoShape 286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87" name="AutoShape 287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88" name="AutoShape 288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89" name="AutoShape 289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90" name="AutoShape 290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91" name="AutoShape 291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92" name="AutoShape 292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93" name="AutoShape 293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94" name="AutoShape 294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95" name="AutoShape 295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96" name="AutoShape 296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97" name="AutoShape 297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98" name="AutoShape 298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99" name="AutoShape 299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00" name="AutoShape 300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01" name="Group 301"/>
          <p:cNvGrpSpPr>
            <a:grpSpLocks/>
          </p:cNvGrpSpPr>
          <p:nvPr/>
        </p:nvGrpSpPr>
        <p:grpSpPr bwMode="auto">
          <a:xfrm>
            <a:off x="1066800" y="3429000"/>
            <a:ext cx="4724400" cy="381000"/>
            <a:chOff x="672" y="3216"/>
            <a:chExt cx="2976" cy="240"/>
          </a:xfrm>
        </p:grpSpPr>
        <p:sp>
          <p:nvSpPr>
            <p:cNvPr id="302" name="AutoShape 302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03" name="AutoShape 303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04" name="AutoShape 304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05" name="AutoShape 305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06" name="AutoShape 306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07" name="AutoShape 307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08" name="AutoShape 308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09" name="AutoShape 309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10" name="AutoShape 310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11" name="AutoShape 311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12" name="AutoShape 312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13" name="AutoShape 313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14" name="AutoShape 314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15" name="AutoShape 315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16" name="AutoShape 316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17" name="AutoShape 317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18" name="AutoShape 318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19" name="AutoShape 319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20" name="AutoShape 320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21" name="AutoShape 321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22" name="Group 322"/>
          <p:cNvGrpSpPr>
            <a:grpSpLocks/>
          </p:cNvGrpSpPr>
          <p:nvPr/>
        </p:nvGrpSpPr>
        <p:grpSpPr bwMode="auto">
          <a:xfrm>
            <a:off x="990600" y="3505200"/>
            <a:ext cx="4724400" cy="381000"/>
            <a:chOff x="672" y="3216"/>
            <a:chExt cx="2976" cy="240"/>
          </a:xfrm>
        </p:grpSpPr>
        <p:sp>
          <p:nvSpPr>
            <p:cNvPr id="323" name="AutoShape 323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24" name="AutoShape 324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25" name="AutoShape 325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26" name="AutoShape 326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27" name="AutoShape 327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28" name="AutoShape 328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29" name="AutoShape 329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30" name="AutoShape 330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31" name="AutoShape 331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32" name="AutoShape 332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33" name="AutoShape 333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34" name="AutoShape 334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35" name="AutoShape 335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36" name="AutoShape 336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37" name="AutoShape 337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38" name="AutoShape 338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39" name="AutoShape 339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40" name="AutoShape 340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41" name="AutoShape 341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42" name="AutoShape 342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43" name="Group 343"/>
          <p:cNvGrpSpPr>
            <a:grpSpLocks/>
          </p:cNvGrpSpPr>
          <p:nvPr/>
        </p:nvGrpSpPr>
        <p:grpSpPr bwMode="auto">
          <a:xfrm>
            <a:off x="990600" y="2133600"/>
            <a:ext cx="5867400" cy="1524000"/>
            <a:chOff x="624" y="960"/>
            <a:chExt cx="3696" cy="960"/>
          </a:xfrm>
        </p:grpSpPr>
        <p:sp>
          <p:nvSpPr>
            <p:cNvPr id="344" name="AutoShape 344"/>
            <p:cNvSpPr>
              <a:spLocks noChangeArrowheads="1"/>
            </p:cNvSpPr>
            <p:nvPr/>
          </p:nvSpPr>
          <p:spPr bwMode="auto">
            <a:xfrm>
              <a:off x="134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45" name="AutoShape 345"/>
            <p:cNvSpPr>
              <a:spLocks noChangeArrowheads="1"/>
            </p:cNvSpPr>
            <p:nvPr/>
          </p:nvSpPr>
          <p:spPr bwMode="auto">
            <a:xfrm>
              <a:off x="148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46" name="AutoShape 346"/>
            <p:cNvSpPr>
              <a:spLocks noChangeArrowheads="1"/>
            </p:cNvSpPr>
            <p:nvPr/>
          </p:nvSpPr>
          <p:spPr bwMode="auto">
            <a:xfrm>
              <a:off x="163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47" name="AutoShape 347"/>
            <p:cNvSpPr>
              <a:spLocks noChangeArrowheads="1"/>
            </p:cNvSpPr>
            <p:nvPr/>
          </p:nvSpPr>
          <p:spPr bwMode="auto">
            <a:xfrm>
              <a:off x="177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48" name="AutoShape 348"/>
            <p:cNvSpPr>
              <a:spLocks noChangeArrowheads="1"/>
            </p:cNvSpPr>
            <p:nvPr/>
          </p:nvSpPr>
          <p:spPr bwMode="auto">
            <a:xfrm>
              <a:off x="192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49" name="AutoShape 349"/>
            <p:cNvSpPr>
              <a:spLocks noChangeArrowheads="1"/>
            </p:cNvSpPr>
            <p:nvPr/>
          </p:nvSpPr>
          <p:spPr bwMode="auto">
            <a:xfrm>
              <a:off x="206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50" name="AutoShape 350"/>
            <p:cNvSpPr>
              <a:spLocks noChangeArrowheads="1"/>
            </p:cNvSpPr>
            <p:nvPr/>
          </p:nvSpPr>
          <p:spPr bwMode="auto">
            <a:xfrm>
              <a:off x="220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51" name="AutoShape 351"/>
            <p:cNvSpPr>
              <a:spLocks noChangeArrowheads="1"/>
            </p:cNvSpPr>
            <p:nvPr/>
          </p:nvSpPr>
          <p:spPr bwMode="auto">
            <a:xfrm>
              <a:off x="235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52" name="AutoShape 352"/>
            <p:cNvSpPr>
              <a:spLocks noChangeArrowheads="1"/>
            </p:cNvSpPr>
            <p:nvPr/>
          </p:nvSpPr>
          <p:spPr bwMode="auto">
            <a:xfrm>
              <a:off x="249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53" name="AutoShape 353"/>
            <p:cNvSpPr>
              <a:spLocks noChangeArrowheads="1"/>
            </p:cNvSpPr>
            <p:nvPr/>
          </p:nvSpPr>
          <p:spPr bwMode="auto">
            <a:xfrm>
              <a:off x="264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54" name="AutoShape 354"/>
            <p:cNvSpPr>
              <a:spLocks noChangeArrowheads="1"/>
            </p:cNvSpPr>
            <p:nvPr/>
          </p:nvSpPr>
          <p:spPr bwMode="auto">
            <a:xfrm>
              <a:off x="278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55" name="AutoShape 355"/>
            <p:cNvSpPr>
              <a:spLocks noChangeArrowheads="1"/>
            </p:cNvSpPr>
            <p:nvPr/>
          </p:nvSpPr>
          <p:spPr bwMode="auto">
            <a:xfrm>
              <a:off x="292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56" name="AutoShape 356"/>
            <p:cNvSpPr>
              <a:spLocks noChangeArrowheads="1"/>
            </p:cNvSpPr>
            <p:nvPr/>
          </p:nvSpPr>
          <p:spPr bwMode="auto">
            <a:xfrm>
              <a:off x="307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57" name="AutoShape 357"/>
            <p:cNvSpPr>
              <a:spLocks noChangeArrowheads="1"/>
            </p:cNvSpPr>
            <p:nvPr/>
          </p:nvSpPr>
          <p:spPr bwMode="auto">
            <a:xfrm>
              <a:off x="321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58" name="AutoShape 358"/>
            <p:cNvSpPr>
              <a:spLocks noChangeArrowheads="1"/>
            </p:cNvSpPr>
            <p:nvPr/>
          </p:nvSpPr>
          <p:spPr bwMode="auto">
            <a:xfrm>
              <a:off x="336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59" name="AutoShape 359"/>
            <p:cNvSpPr>
              <a:spLocks noChangeArrowheads="1"/>
            </p:cNvSpPr>
            <p:nvPr/>
          </p:nvSpPr>
          <p:spPr bwMode="auto">
            <a:xfrm>
              <a:off x="350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60" name="AutoShape 360"/>
            <p:cNvSpPr>
              <a:spLocks noChangeArrowheads="1"/>
            </p:cNvSpPr>
            <p:nvPr/>
          </p:nvSpPr>
          <p:spPr bwMode="auto">
            <a:xfrm>
              <a:off x="364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61" name="AutoShape 361"/>
            <p:cNvSpPr>
              <a:spLocks noChangeArrowheads="1"/>
            </p:cNvSpPr>
            <p:nvPr/>
          </p:nvSpPr>
          <p:spPr bwMode="auto">
            <a:xfrm>
              <a:off x="379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62" name="AutoShape 362"/>
            <p:cNvSpPr>
              <a:spLocks noChangeArrowheads="1"/>
            </p:cNvSpPr>
            <p:nvPr/>
          </p:nvSpPr>
          <p:spPr bwMode="auto">
            <a:xfrm>
              <a:off x="393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63" name="AutoShape 363"/>
            <p:cNvSpPr>
              <a:spLocks noChangeArrowheads="1"/>
            </p:cNvSpPr>
            <p:nvPr/>
          </p:nvSpPr>
          <p:spPr bwMode="auto">
            <a:xfrm>
              <a:off x="408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364" name="Group 364"/>
            <p:cNvGrpSpPr>
              <a:grpSpLocks/>
            </p:cNvGrpSpPr>
            <p:nvPr/>
          </p:nvGrpSpPr>
          <p:grpSpPr bwMode="auto">
            <a:xfrm>
              <a:off x="1296" y="1008"/>
              <a:ext cx="2976" cy="240"/>
              <a:chOff x="1296" y="1152"/>
              <a:chExt cx="2976" cy="240"/>
            </a:xfrm>
          </p:grpSpPr>
          <p:sp>
            <p:nvSpPr>
              <p:cNvPr id="659" name="AutoShape 365"/>
              <p:cNvSpPr>
                <a:spLocks noChangeArrowheads="1"/>
              </p:cNvSpPr>
              <p:nvPr/>
            </p:nvSpPr>
            <p:spPr bwMode="auto">
              <a:xfrm>
                <a:off x="129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60" name="AutoShape 366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61" name="AutoShape 367"/>
              <p:cNvSpPr>
                <a:spLocks noChangeArrowheads="1"/>
              </p:cNvSpPr>
              <p:nvPr/>
            </p:nvSpPr>
            <p:spPr bwMode="auto">
              <a:xfrm>
                <a:off x="158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62" name="AutoShape 368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63" name="AutoShape 369"/>
              <p:cNvSpPr>
                <a:spLocks noChangeArrowheads="1"/>
              </p:cNvSpPr>
              <p:nvPr/>
            </p:nvSpPr>
            <p:spPr bwMode="auto">
              <a:xfrm>
                <a:off x="187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64" name="AutoShape 370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65" name="AutoShape 371"/>
              <p:cNvSpPr>
                <a:spLocks noChangeArrowheads="1"/>
              </p:cNvSpPr>
              <p:nvPr/>
            </p:nvSpPr>
            <p:spPr bwMode="auto">
              <a:xfrm>
                <a:off x="216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66" name="AutoShape 372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67" name="AutoShape 373"/>
              <p:cNvSpPr>
                <a:spLocks noChangeArrowheads="1"/>
              </p:cNvSpPr>
              <p:nvPr/>
            </p:nvSpPr>
            <p:spPr bwMode="auto">
              <a:xfrm>
                <a:off x="244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68" name="AutoShape 374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69" name="AutoShape 375"/>
              <p:cNvSpPr>
                <a:spLocks noChangeArrowheads="1"/>
              </p:cNvSpPr>
              <p:nvPr/>
            </p:nvSpPr>
            <p:spPr bwMode="auto">
              <a:xfrm>
                <a:off x="273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70" name="AutoShape 376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71" name="AutoShape 377"/>
              <p:cNvSpPr>
                <a:spLocks noChangeArrowheads="1"/>
              </p:cNvSpPr>
              <p:nvPr/>
            </p:nvSpPr>
            <p:spPr bwMode="auto">
              <a:xfrm>
                <a:off x="302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72" name="AutoShape 378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73" name="AutoShape 379"/>
              <p:cNvSpPr>
                <a:spLocks noChangeArrowheads="1"/>
              </p:cNvSpPr>
              <p:nvPr/>
            </p:nvSpPr>
            <p:spPr bwMode="auto">
              <a:xfrm>
                <a:off x="331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74" name="AutoShape 380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75" name="AutoShape 381"/>
              <p:cNvSpPr>
                <a:spLocks noChangeArrowheads="1"/>
              </p:cNvSpPr>
              <p:nvPr/>
            </p:nvSpPr>
            <p:spPr bwMode="auto">
              <a:xfrm>
                <a:off x="360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76" name="AutoShape 382"/>
              <p:cNvSpPr>
                <a:spLocks noChangeArrowheads="1"/>
              </p:cNvSpPr>
              <p:nvPr/>
            </p:nvSpPr>
            <p:spPr bwMode="auto">
              <a:xfrm>
                <a:off x="374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77" name="AutoShape 383"/>
              <p:cNvSpPr>
                <a:spLocks noChangeArrowheads="1"/>
              </p:cNvSpPr>
              <p:nvPr/>
            </p:nvSpPr>
            <p:spPr bwMode="auto">
              <a:xfrm>
                <a:off x="388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78" name="AutoShape 384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365" name="Group 385"/>
            <p:cNvGrpSpPr>
              <a:grpSpLocks/>
            </p:cNvGrpSpPr>
            <p:nvPr/>
          </p:nvGrpSpPr>
          <p:grpSpPr bwMode="auto">
            <a:xfrm>
              <a:off x="1248" y="1056"/>
              <a:ext cx="2976" cy="240"/>
              <a:chOff x="1248" y="1392"/>
              <a:chExt cx="2976" cy="240"/>
            </a:xfrm>
          </p:grpSpPr>
          <p:sp>
            <p:nvSpPr>
              <p:cNvPr id="639" name="AutoShape 386"/>
              <p:cNvSpPr>
                <a:spLocks noChangeArrowheads="1"/>
              </p:cNvSpPr>
              <p:nvPr/>
            </p:nvSpPr>
            <p:spPr bwMode="auto">
              <a:xfrm>
                <a:off x="124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40" name="AutoShape 387"/>
              <p:cNvSpPr>
                <a:spLocks noChangeArrowheads="1"/>
              </p:cNvSpPr>
              <p:nvPr/>
            </p:nvSpPr>
            <p:spPr bwMode="auto">
              <a:xfrm>
                <a:off x="139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41" name="AutoShape 388"/>
              <p:cNvSpPr>
                <a:spLocks noChangeArrowheads="1"/>
              </p:cNvSpPr>
              <p:nvPr/>
            </p:nvSpPr>
            <p:spPr bwMode="auto">
              <a:xfrm>
                <a:off x="153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42" name="AutoShape 389"/>
              <p:cNvSpPr>
                <a:spLocks noChangeArrowheads="1"/>
              </p:cNvSpPr>
              <p:nvPr/>
            </p:nvSpPr>
            <p:spPr bwMode="auto">
              <a:xfrm>
                <a:off x="168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43" name="AutoShape 390"/>
              <p:cNvSpPr>
                <a:spLocks noChangeArrowheads="1"/>
              </p:cNvSpPr>
              <p:nvPr/>
            </p:nvSpPr>
            <p:spPr bwMode="auto">
              <a:xfrm>
                <a:off x="182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44" name="AutoShape 391"/>
              <p:cNvSpPr>
                <a:spLocks noChangeArrowheads="1"/>
              </p:cNvSpPr>
              <p:nvPr/>
            </p:nvSpPr>
            <p:spPr bwMode="auto">
              <a:xfrm>
                <a:off x="196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45" name="AutoShape 392"/>
              <p:cNvSpPr>
                <a:spLocks noChangeArrowheads="1"/>
              </p:cNvSpPr>
              <p:nvPr/>
            </p:nvSpPr>
            <p:spPr bwMode="auto">
              <a:xfrm>
                <a:off x="211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46" name="AutoShape 393"/>
              <p:cNvSpPr>
                <a:spLocks noChangeArrowheads="1"/>
              </p:cNvSpPr>
              <p:nvPr/>
            </p:nvSpPr>
            <p:spPr bwMode="auto">
              <a:xfrm>
                <a:off x="225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47" name="AutoShape 394"/>
              <p:cNvSpPr>
                <a:spLocks noChangeArrowheads="1"/>
              </p:cNvSpPr>
              <p:nvPr/>
            </p:nvSpPr>
            <p:spPr bwMode="auto">
              <a:xfrm>
                <a:off x="240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48" name="AutoShape 395"/>
              <p:cNvSpPr>
                <a:spLocks noChangeArrowheads="1"/>
              </p:cNvSpPr>
              <p:nvPr/>
            </p:nvSpPr>
            <p:spPr bwMode="auto">
              <a:xfrm>
                <a:off x="254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49" name="AutoShape 396"/>
              <p:cNvSpPr>
                <a:spLocks noChangeArrowheads="1"/>
              </p:cNvSpPr>
              <p:nvPr/>
            </p:nvSpPr>
            <p:spPr bwMode="auto">
              <a:xfrm>
                <a:off x="268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50" name="AutoShape 397"/>
              <p:cNvSpPr>
                <a:spLocks noChangeArrowheads="1"/>
              </p:cNvSpPr>
              <p:nvPr/>
            </p:nvSpPr>
            <p:spPr bwMode="auto">
              <a:xfrm>
                <a:off x="283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51" name="AutoShape 398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52" name="AutoShape 399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53" name="AutoShape 400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54" name="AutoShape 401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55" name="AutoShape 402"/>
              <p:cNvSpPr>
                <a:spLocks noChangeArrowheads="1"/>
              </p:cNvSpPr>
              <p:nvPr/>
            </p:nvSpPr>
            <p:spPr bwMode="auto">
              <a:xfrm>
                <a:off x="355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56" name="AutoShape 403"/>
              <p:cNvSpPr>
                <a:spLocks noChangeArrowheads="1"/>
              </p:cNvSpPr>
              <p:nvPr/>
            </p:nvSpPr>
            <p:spPr bwMode="auto">
              <a:xfrm>
                <a:off x="369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57" name="AutoShape 404"/>
              <p:cNvSpPr>
                <a:spLocks noChangeArrowheads="1"/>
              </p:cNvSpPr>
              <p:nvPr/>
            </p:nvSpPr>
            <p:spPr bwMode="auto">
              <a:xfrm>
                <a:off x="384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58" name="AutoShape 405"/>
              <p:cNvSpPr>
                <a:spLocks noChangeArrowheads="1"/>
              </p:cNvSpPr>
              <p:nvPr/>
            </p:nvSpPr>
            <p:spPr bwMode="auto">
              <a:xfrm>
                <a:off x="398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366" name="Group 406"/>
            <p:cNvGrpSpPr>
              <a:grpSpLocks/>
            </p:cNvGrpSpPr>
            <p:nvPr/>
          </p:nvGrpSpPr>
          <p:grpSpPr bwMode="auto">
            <a:xfrm>
              <a:off x="1200" y="1104"/>
              <a:ext cx="2976" cy="240"/>
              <a:chOff x="672" y="3216"/>
              <a:chExt cx="2976" cy="240"/>
            </a:xfrm>
          </p:grpSpPr>
          <p:sp>
            <p:nvSpPr>
              <p:cNvPr id="619" name="AutoShape 40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0" name="AutoShape 40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1" name="AutoShape 40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2" name="AutoShape 41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3" name="AutoShape 41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4" name="AutoShape 41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5" name="AutoShape 41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6" name="AutoShape 41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7" name="AutoShape 41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8" name="AutoShape 41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9" name="AutoShape 41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30" name="AutoShape 41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31" name="AutoShape 41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32" name="AutoShape 42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33" name="AutoShape 42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34" name="AutoShape 42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35" name="AutoShape 42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36" name="AutoShape 42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37" name="AutoShape 42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38" name="AutoShape 42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367" name="Group 427"/>
            <p:cNvGrpSpPr>
              <a:grpSpLocks/>
            </p:cNvGrpSpPr>
            <p:nvPr/>
          </p:nvGrpSpPr>
          <p:grpSpPr bwMode="auto">
            <a:xfrm>
              <a:off x="1152" y="1152"/>
              <a:ext cx="2976" cy="240"/>
              <a:chOff x="672" y="3216"/>
              <a:chExt cx="2976" cy="240"/>
            </a:xfrm>
          </p:grpSpPr>
          <p:sp>
            <p:nvSpPr>
              <p:cNvPr id="599" name="AutoShape 42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00" name="AutoShape 429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01" name="AutoShape 430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02" name="AutoShape 431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03" name="AutoShape 432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04" name="AutoShape 433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05" name="AutoShape 434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06" name="AutoShape 435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07" name="AutoShape 436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08" name="AutoShape 437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09" name="AutoShape 438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10" name="AutoShape 439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11" name="AutoShape 440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12" name="AutoShape 441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13" name="AutoShape 442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14" name="AutoShape 443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15" name="AutoShape 444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16" name="AutoShape 445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17" name="AutoShape 446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18" name="AutoShape 447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368" name="Group 448"/>
            <p:cNvGrpSpPr>
              <a:grpSpLocks/>
            </p:cNvGrpSpPr>
            <p:nvPr/>
          </p:nvGrpSpPr>
          <p:grpSpPr bwMode="auto">
            <a:xfrm>
              <a:off x="1104" y="1200"/>
              <a:ext cx="2976" cy="240"/>
              <a:chOff x="672" y="3216"/>
              <a:chExt cx="2976" cy="240"/>
            </a:xfrm>
          </p:grpSpPr>
          <p:sp>
            <p:nvSpPr>
              <p:cNvPr id="579" name="AutoShape 44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80" name="AutoShape 45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81" name="AutoShape 45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82" name="AutoShape 45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83" name="AutoShape 45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84" name="AutoShape 45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85" name="AutoShape 45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86" name="AutoShape 45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87" name="AutoShape 45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88" name="AutoShape 45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89" name="AutoShape 45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90" name="AutoShape 46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91" name="AutoShape 46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92" name="AutoShape 46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93" name="AutoShape 46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94" name="AutoShape 46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95" name="AutoShape 46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96" name="AutoShape 46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97" name="AutoShape 46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98" name="AutoShape 46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369" name="Group 469"/>
            <p:cNvGrpSpPr>
              <a:grpSpLocks/>
            </p:cNvGrpSpPr>
            <p:nvPr/>
          </p:nvGrpSpPr>
          <p:grpSpPr bwMode="auto">
            <a:xfrm>
              <a:off x="1056" y="1248"/>
              <a:ext cx="2976" cy="240"/>
              <a:chOff x="672" y="3216"/>
              <a:chExt cx="2976" cy="240"/>
            </a:xfrm>
          </p:grpSpPr>
          <p:sp>
            <p:nvSpPr>
              <p:cNvPr id="559" name="AutoShape 470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60" name="AutoShape 471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61" name="AutoShape 472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62" name="AutoShape 473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63" name="AutoShape 474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64" name="AutoShape 475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65" name="AutoShape 476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66" name="AutoShape 477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67" name="AutoShape 478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68" name="AutoShape 479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69" name="AutoShape 480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70" name="AutoShape 481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71" name="AutoShape 482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72" name="AutoShape 483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73" name="AutoShape 484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74" name="AutoShape 485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75" name="AutoShape 486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76" name="AutoShape 487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77" name="AutoShape 488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78" name="AutoShape 489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370" name="Group 490"/>
            <p:cNvGrpSpPr>
              <a:grpSpLocks/>
            </p:cNvGrpSpPr>
            <p:nvPr/>
          </p:nvGrpSpPr>
          <p:grpSpPr bwMode="auto">
            <a:xfrm>
              <a:off x="1008" y="1296"/>
              <a:ext cx="2976" cy="240"/>
              <a:chOff x="672" y="3216"/>
              <a:chExt cx="2976" cy="240"/>
            </a:xfrm>
          </p:grpSpPr>
          <p:sp>
            <p:nvSpPr>
              <p:cNvPr id="539" name="AutoShape 491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40" name="AutoShape 492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41" name="AutoShape 493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42" name="AutoShape 494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43" name="AutoShape 495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44" name="AutoShape 496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45" name="AutoShape 497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46" name="AutoShape 498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47" name="AutoShape 499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48" name="AutoShape 500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49" name="AutoShape 501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50" name="AutoShape 502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51" name="AutoShape 503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52" name="AutoShape 504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53" name="AutoShape 505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54" name="AutoShape 506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55" name="AutoShape 507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56" name="AutoShape 508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57" name="AutoShape 509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58" name="AutoShape 510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371" name="Group 511"/>
            <p:cNvGrpSpPr>
              <a:grpSpLocks/>
            </p:cNvGrpSpPr>
            <p:nvPr/>
          </p:nvGrpSpPr>
          <p:grpSpPr bwMode="auto">
            <a:xfrm>
              <a:off x="960" y="1344"/>
              <a:ext cx="2976" cy="240"/>
              <a:chOff x="672" y="3216"/>
              <a:chExt cx="2976" cy="240"/>
            </a:xfrm>
          </p:grpSpPr>
          <p:sp>
            <p:nvSpPr>
              <p:cNvPr id="519" name="AutoShape 512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20" name="AutoShape 513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21" name="AutoShape 514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22" name="AutoShape 515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23" name="AutoShape 516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24" name="AutoShape 517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25" name="AutoShape 518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26" name="AutoShape 519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27" name="AutoShape 520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28" name="AutoShape 521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29" name="AutoShape 522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30" name="AutoShape 523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31" name="AutoShape 524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32" name="AutoShape 525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33" name="AutoShape 526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34" name="AutoShape 527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35" name="AutoShape 528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36" name="AutoShape 529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37" name="AutoShape 530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38" name="AutoShape 531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372" name="Group 532"/>
            <p:cNvGrpSpPr>
              <a:grpSpLocks/>
            </p:cNvGrpSpPr>
            <p:nvPr/>
          </p:nvGrpSpPr>
          <p:grpSpPr bwMode="auto">
            <a:xfrm>
              <a:off x="912" y="1392"/>
              <a:ext cx="2976" cy="240"/>
              <a:chOff x="672" y="3216"/>
              <a:chExt cx="2976" cy="240"/>
            </a:xfrm>
          </p:grpSpPr>
          <p:sp>
            <p:nvSpPr>
              <p:cNvPr id="499" name="AutoShape 533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00" name="AutoShape 534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01" name="AutoShape 535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02" name="AutoShape 536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03" name="AutoShape 537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04" name="AutoShape 538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05" name="AutoShape 539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06" name="AutoShape 540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07" name="AutoShape 541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08" name="AutoShape 542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09" name="AutoShape 54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10" name="AutoShape 544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11" name="AutoShape 545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12" name="AutoShape 546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13" name="AutoShape 547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14" name="AutoShape 548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15" name="AutoShape 549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16" name="AutoShape 550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17" name="AutoShape 551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18" name="AutoShape 552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373" name="Group 553"/>
            <p:cNvGrpSpPr>
              <a:grpSpLocks/>
            </p:cNvGrpSpPr>
            <p:nvPr/>
          </p:nvGrpSpPr>
          <p:grpSpPr bwMode="auto">
            <a:xfrm>
              <a:off x="864" y="1440"/>
              <a:ext cx="2976" cy="240"/>
              <a:chOff x="672" y="3216"/>
              <a:chExt cx="2976" cy="240"/>
            </a:xfrm>
          </p:grpSpPr>
          <p:sp>
            <p:nvSpPr>
              <p:cNvPr id="479" name="AutoShape 554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80" name="AutoShape 555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81" name="AutoShape 556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82" name="AutoShape 557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83" name="AutoShape 558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84" name="AutoShape 559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85" name="AutoShape 560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86" name="AutoShape 561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87" name="AutoShape 562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88" name="AutoShape 563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89" name="AutoShape 564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90" name="AutoShape 565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91" name="AutoShape 566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92" name="AutoShape 567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93" name="AutoShape 568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94" name="AutoShape 569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95" name="AutoShape 570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96" name="AutoShape 571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97" name="AutoShape 572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98" name="AutoShape 573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374" name="Group 574"/>
            <p:cNvGrpSpPr>
              <a:grpSpLocks/>
            </p:cNvGrpSpPr>
            <p:nvPr/>
          </p:nvGrpSpPr>
          <p:grpSpPr bwMode="auto">
            <a:xfrm>
              <a:off x="816" y="1488"/>
              <a:ext cx="2976" cy="240"/>
              <a:chOff x="672" y="3216"/>
              <a:chExt cx="2976" cy="240"/>
            </a:xfrm>
          </p:grpSpPr>
          <p:sp>
            <p:nvSpPr>
              <p:cNvPr id="459" name="AutoShape 57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60" name="AutoShape 57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61" name="AutoShape 57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62" name="AutoShape 57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63" name="AutoShape 57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64" name="AutoShape 58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65" name="AutoShape 58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66" name="AutoShape 58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67" name="AutoShape 58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68" name="AutoShape 58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69" name="AutoShape 58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70" name="AutoShape 58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71" name="AutoShape 58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72" name="AutoShape 58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73" name="AutoShape 58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74" name="AutoShape 59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75" name="AutoShape 59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76" name="AutoShape 59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77" name="AutoShape 59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78" name="AutoShape 59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375" name="Group 595"/>
            <p:cNvGrpSpPr>
              <a:grpSpLocks/>
            </p:cNvGrpSpPr>
            <p:nvPr/>
          </p:nvGrpSpPr>
          <p:grpSpPr bwMode="auto">
            <a:xfrm>
              <a:off x="768" y="1536"/>
              <a:ext cx="2976" cy="240"/>
              <a:chOff x="672" y="3216"/>
              <a:chExt cx="2976" cy="240"/>
            </a:xfrm>
          </p:grpSpPr>
          <p:sp>
            <p:nvSpPr>
              <p:cNvPr id="439" name="AutoShape 596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40" name="AutoShape 597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41" name="AutoShape 598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42" name="AutoShape 59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43" name="AutoShape 600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44" name="AutoShape 601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45" name="AutoShape 602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46" name="AutoShape 603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47" name="AutoShape 604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48" name="AutoShape 605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49" name="AutoShape 606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50" name="AutoShape 607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51" name="AutoShape 608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52" name="AutoShape 609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53" name="AutoShape 610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54" name="AutoShape 611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55" name="AutoShape 612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56" name="AutoShape 613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57" name="AutoShape 614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58" name="AutoShape 615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376" name="Group 616"/>
            <p:cNvGrpSpPr>
              <a:grpSpLocks/>
            </p:cNvGrpSpPr>
            <p:nvPr/>
          </p:nvGrpSpPr>
          <p:grpSpPr bwMode="auto">
            <a:xfrm>
              <a:off x="720" y="1584"/>
              <a:ext cx="2976" cy="240"/>
              <a:chOff x="672" y="3216"/>
              <a:chExt cx="2976" cy="240"/>
            </a:xfrm>
          </p:grpSpPr>
          <p:sp>
            <p:nvSpPr>
              <p:cNvPr id="419" name="AutoShape 61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20" name="AutoShape 61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21" name="AutoShape 61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22" name="AutoShape 62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23" name="AutoShape 62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24" name="AutoShape 62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25" name="AutoShape 62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26" name="AutoShape 62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27" name="AutoShape 62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28" name="AutoShape 62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29" name="AutoShape 62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30" name="AutoShape 62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31" name="AutoShape 62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32" name="AutoShape 63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33" name="AutoShape 63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34" name="AutoShape 63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35" name="AutoShape 63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36" name="AutoShape 63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37" name="AutoShape 63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38" name="AutoShape 63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377" name="Group 637"/>
            <p:cNvGrpSpPr>
              <a:grpSpLocks/>
            </p:cNvGrpSpPr>
            <p:nvPr/>
          </p:nvGrpSpPr>
          <p:grpSpPr bwMode="auto">
            <a:xfrm>
              <a:off x="672" y="1632"/>
              <a:ext cx="2976" cy="240"/>
              <a:chOff x="672" y="3216"/>
              <a:chExt cx="2976" cy="240"/>
            </a:xfrm>
          </p:grpSpPr>
          <p:sp>
            <p:nvSpPr>
              <p:cNvPr id="399" name="AutoShape 63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00" name="AutoShape 639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01" name="AutoShape 640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02" name="AutoShape 641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03" name="AutoShape 642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04" name="AutoShape 643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05" name="AutoShape 644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06" name="AutoShape 645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07" name="AutoShape 646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08" name="AutoShape 647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09" name="AutoShape 648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0" name="AutoShape 649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1" name="AutoShape 650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2" name="AutoShape 651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3" name="AutoShape 652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4" name="AutoShape 653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5" name="AutoShape 654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6" name="AutoShape 655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7" name="AutoShape 656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8" name="AutoShape 657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378" name="Group 658"/>
            <p:cNvGrpSpPr>
              <a:grpSpLocks/>
            </p:cNvGrpSpPr>
            <p:nvPr/>
          </p:nvGrpSpPr>
          <p:grpSpPr bwMode="auto">
            <a:xfrm>
              <a:off x="624" y="1680"/>
              <a:ext cx="2976" cy="240"/>
              <a:chOff x="672" y="3216"/>
              <a:chExt cx="2976" cy="240"/>
            </a:xfrm>
          </p:grpSpPr>
          <p:sp>
            <p:nvSpPr>
              <p:cNvPr id="379" name="AutoShape 65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80" name="AutoShape 66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81" name="AutoShape 66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82" name="AutoShape 66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83" name="AutoShape 66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84" name="AutoShape 66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85" name="AutoShape 66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86" name="AutoShape 66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87" name="AutoShape 66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88" name="AutoShape 66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89" name="AutoShape 66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90" name="AutoShape 67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91" name="AutoShape 67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92" name="AutoShape 67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93" name="AutoShape 67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94" name="AutoShape 67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95" name="AutoShape 67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96" name="AutoShape 67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97" name="AutoShape 67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98" name="AutoShape 67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679" name="Group 679"/>
          <p:cNvGrpSpPr>
            <a:grpSpLocks/>
          </p:cNvGrpSpPr>
          <p:nvPr/>
        </p:nvGrpSpPr>
        <p:grpSpPr bwMode="auto">
          <a:xfrm>
            <a:off x="990600" y="1905000"/>
            <a:ext cx="5867400" cy="1524000"/>
            <a:chOff x="624" y="960"/>
            <a:chExt cx="3696" cy="960"/>
          </a:xfrm>
        </p:grpSpPr>
        <p:sp>
          <p:nvSpPr>
            <p:cNvPr id="680" name="AutoShape 680"/>
            <p:cNvSpPr>
              <a:spLocks noChangeArrowheads="1"/>
            </p:cNvSpPr>
            <p:nvPr/>
          </p:nvSpPr>
          <p:spPr bwMode="auto">
            <a:xfrm>
              <a:off x="134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81" name="AutoShape 681"/>
            <p:cNvSpPr>
              <a:spLocks noChangeArrowheads="1"/>
            </p:cNvSpPr>
            <p:nvPr/>
          </p:nvSpPr>
          <p:spPr bwMode="auto">
            <a:xfrm>
              <a:off x="148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82" name="AutoShape 682"/>
            <p:cNvSpPr>
              <a:spLocks noChangeArrowheads="1"/>
            </p:cNvSpPr>
            <p:nvPr/>
          </p:nvSpPr>
          <p:spPr bwMode="auto">
            <a:xfrm>
              <a:off x="163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83" name="AutoShape 683"/>
            <p:cNvSpPr>
              <a:spLocks noChangeArrowheads="1"/>
            </p:cNvSpPr>
            <p:nvPr/>
          </p:nvSpPr>
          <p:spPr bwMode="auto">
            <a:xfrm>
              <a:off x="177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84" name="AutoShape 684"/>
            <p:cNvSpPr>
              <a:spLocks noChangeArrowheads="1"/>
            </p:cNvSpPr>
            <p:nvPr/>
          </p:nvSpPr>
          <p:spPr bwMode="auto">
            <a:xfrm>
              <a:off x="192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85" name="AutoShape 685"/>
            <p:cNvSpPr>
              <a:spLocks noChangeArrowheads="1"/>
            </p:cNvSpPr>
            <p:nvPr/>
          </p:nvSpPr>
          <p:spPr bwMode="auto">
            <a:xfrm>
              <a:off x="206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86" name="AutoShape 686"/>
            <p:cNvSpPr>
              <a:spLocks noChangeArrowheads="1"/>
            </p:cNvSpPr>
            <p:nvPr/>
          </p:nvSpPr>
          <p:spPr bwMode="auto">
            <a:xfrm>
              <a:off x="220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87" name="AutoShape 687"/>
            <p:cNvSpPr>
              <a:spLocks noChangeArrowheads="1"/>
            </p:cNvSpPr>
            <p:nvPr/>
          </p:nvSpPr>
          <p:spPr bwMode="auto">
            <a:xfrm>
              <a:off x="235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88" name="AutoShape 688"/>
            <p:cNvSpPr>
              <a:spLocks noChangeArrowheads="1"/>
            </p:cNvSpPr>
            <p:nvPr/>
          </p:nvSpPr>
          <p:spPr bwMode="auto">
            <a:xfrm>
              <a:off x="249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89" name="AutoShape 689"/>
            <p:cNvSpPr>
              <a:spLocks noChangeArrowheads="1"/>
            </p:cNvSpPr>
            <p:nvPr/>
          </p:nvSpPr>
          <p:spPr bwMode="auto">
            <a:xfrm>
              <a:off x="264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90" name="AutoShape 690"/>
            <p:cNvSpPr>
              <a:spLocks noChangeArrowheads="1"/>
            </p:cNvSpPr>
            <p:nvPr/>
          </p:nvSpPr>
          <p:spPr bwMode="auto">
            <a:xfrm>
              <a:off x="278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91" name="AutoShape 691"/>
            <p:cNvSpPr>
              <a:spLocks noChangeArrowheads="1"/>
            </p:cNvSpPr>
            <p:nvPr/>
          </p:nvSpPr>
          <p:spPr bwMode="auto">
            <a:xfrm>
              <a:off x="292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92" name="AutoShape 692"/>
            <p:cNvSpPr>
              <a:spLocks noChangeArrowheads="1"/>
            </p:cNvSpPr>
            <p:nvPr/>
          </p:nvSpPr>
          <p:spPr bwMode="auto">
            <a:xfrm>
              <a:off x="307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93" name="AutoShape 693"/>
            <p:cNvSpPr>
              <a:spLocks noChangeArrowheads="1"/>
            </p:cNvSpPr>
            <p:nvPr/>
          </p:nvSpPr>
          <p:spPr bwMode="auto">
            <a:xfrm>
              <a:off x="321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94" name="AutoShape 694"/>
            <p:cNvSpPr>
              <a:spLocks noChangeArrowheads="1"/>
            </p:cNvSpPr>
            <p:nvPr/>
          </p:nvSpPr>
          <p:spPr bwMode="auto">
            <a:xfrm>
              <a:off x="336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95" name="AutoShape 695"/>
            <p:cNvSpPr>
              <a:spLocks noChangeArrowheads="1"/>
            </p:cNvSpPr>
            <p:nvPr/>
          </p:nvSpPr>
          <p:spPr bwMode="auto">
            <a:xfrm>
              <a:off x="350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96" name="AutoShape 696"/>
            <p:cNvSpPr>
              <a:spLocks noChangeArrowheads="1"/>
            </p:cNvSpPr>
            <p:nvPr/>
          </p:nvSpPr>
          <p:spPr bwMode="auto">
            <a:xfrm>
              <a:off x="364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97" name="AutoShape 697"/>
            <p:cNvSpPr>
              <a:spLocks noChangeArrowheads="1"/>
            </p:cNvSpPr>
            <p:nvPr/>
          </p:nvSpPr>
          <p:spPr bwMode="auto">
            <a:xfrm>
              <a:off x="379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98" name="AutoShape 698"/>
            <p:cNvSpPr>
              <a:spLocks noChangeArrowheads="1"/>
            </p:cNvSpPr>
            <p:nvPr/>
          </p:nvSpPr>
          <p:spPr bwMode="auto">
            <a:xfrm>
              <a:off x="393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99" name="AutoShape 699"/>
            <p:cNvSpPr>
              <a:spLocks noChangeArrowheads="1"/>
            </p:cNvSpPr>
            <p:nvPr/>
          </p:nvSpPr>
          <p:spPr bwMode="auto">
            <a:xfrm>
              <a:off x="408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00" name="Group 700"/>
            <p:cNvGrpSpPr>
              <a:grpSpLocks/>
            </p:cNvGrpSpPr>
            <p:nvPr/>
          </p:nvGrpSpPr>
          <p:grpSpPr bwMode="auto">
            <a:xfrm>
              <a:off x="1296" y="1008"/>
              <a:ext cx="2976" cy="240"/>
              <a:chOff x="1296" y="1152"/>
              <a:chExt cx="2976" cy="240"/>
            </a:xfrm>
          </p:grpSpPr>
          <p:sp>
            <p:nvSpPr>
              <p:cNvPr id="995" name="AutoShape 701"/>
              <p:cNvSpPr>
                <a:spLocks noChangeArrowheads="1"/>
              </p:cNvSpPr>
              <p:nvPr/>
            </p:nvSpPr>
            <p:spPr bwMode="auto">
              <a:xfrm>
                <a:off x="129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96" name="AutoShape 702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97" name="AutoShape 703"/>
              <p:cNvSpPr>
                <a:spLocks noChangeArrowheads="1"/>
              </p:cNvSpPr>
              <p:nvPr/>
            </p:nvSpPr>
            <p:spPr bwMode="auto">
              <a:xfrm>
                <a:off x="158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98" name="AutoShape 704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99" name="AutoShape 705"/>
              <p:cNvSpPr>
                <a:spLocks noChangeArrowheads="1"/>
              </p:cNvSpPr>
              <p:nvPr/>
            </p:nvSpPr>
            <p:spPr bwMode="auto">
              <a:xfrm>
                <a:off x="187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00" name="AutoShape 706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01" name="AutoShape 707"/>
              <p:cNvSpPr>
                <a:spLocks noChangeArrowheads="1"/>
              </p:cNvSpPr>
              <p:nvPr/>
            </p:nvSpPr>
            <p:spPr bwMode="auto">
              <a:xfrm>
                <a:off x="216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02" name="AutoShape 708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03" name="AutoShape 709"/>
              <p:cNvSpPr>
                <a:spLocks noChangeArrowheads="1"/>
              </p:cNvSpPr>
              <p:nvPr/>
            </p:nvSpPr>
            <p:spPr bwMode="auto">
              <a:xfrm>
                <a:off x="244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04" name="AutoShape 710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05" name="AutoShape 711"/>
              <p:cNvSpPr>
                <a:spLocks noChangeArrowheads="1"/>
              </p:cNvSpPr>
              <p:nvPr/>
            </p:nvSpPr>
            <p:spPr bwMode="auto">
              <a:xfrm>
                <a:off x="273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06" name="AutoShape 712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07" name="AutoShape 713"/>
              <p:cNvSpPr>
                <a:spLocks noChangeArrowheads="1"/>
              </p:cNvSpPr>
              <p:nvPr/>
            </p:nvSpPr>
            <p:spPr bwMode="auto">
              <a:xfrm>
                <a:off x="302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08" name="AutoShape 714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09" name="AutoShape 715"/>
              <p:cNvSpPr>
                <a:spLocks noChangeArrowheads="1"/>
              </p:cNvSpPr>
              <p:nvPr/>
            </p:nvSpPr>
            <p:spPr bwMode="auto">
              <a:xfrm>
                <a:off x="331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10" name="AutoShape 716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11" name="AutoShape 717"/>
              <p:cNvSpPr>
                <a:spLocks noChangeArrowheads="1"/>
              </p:cNvSpPr>
              <p:nvPr/>
            </p:nvSpPr>
            <p:spPr bwMode="auto">
              <a:xfrm>
                <a:off x="360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12" name="AutoShape 718"/>
              <p:cNvSpPr>
                <a:spLocks noChangeArrowheads="1"/>
              </p:cNvSpPr>
              <p:nvPr/>
            </p:nvSpPr>
            <p:spPr bwMode="auto">
              <a:xfrm>
                <a:off x="374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13" name="AutoShape 719"/>
              <p:cNvSpPr>
                <a:spLocks noChangeArrowheads="1"/>
              </p:cNvSpPr>
              <p:nvPr/>
            </p:nvSpPr>
            <p:spPr bwMode="auto">
              <a:xfrm>
                <a:off x="388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14" name="AutoShape 720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01" name="Group 721"/>
            <p:cNvGrpSpPr>
              <a:grpSpLocks/>
            </p:cNvGrpSpPr>
            <p:nvPr/>
          </p:nvGrpSpPr>
          <p:grpSpPr bwMode="auto">
            <a:xfrm>
              <a:off x="1248" y="1056"/>
              <a:ext cx="2976" cy="240"/>
              <a:chOff x="1248" y="1392"/>
              <a:chExt cx="2976" cy="240"/>
            </a:xfrm>
          </p:grpSpPr>
          <p:sp>
            <p:nvSpPr>
              <p:cNvPr id="975" name="AutoShape 722"/>
              <p:cNvSpPr>
                <a:spLocks noChangeArrowheads="1"/>
              </p:cNvSpPr>
              <p:nvPr/>
            </p:nvSpPr>
            <p:spPr bwMode="auto">
              <a:xfrm>
                <a:off x="124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76" name="AutoShape 723"/>
              <p:cNvSpPr>
                <a:spLocks noChangeArrowheads="1"/>
              </p:cNvSpPr>
              <p:nvPr/>
            </p:nvSpPr>
            <p:spPr bwMode="auto">
              <a:xfrm>
                <a:off x="139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77" name="AutoShape 724"/>
              <p:cNvSpPr>
                <a:spLocks noChangeArrowheads="1"/>
              </p:cNvSpPr>
              <p:nvPr/>
            </p:nvSpPr>
            <p:spPr bwMode="auto">
              <a:xfrm>
                <a:off x="153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78" name="AutoShape 725"/>
              <p:cNvSpPr>
                <a:spLocks noChangeArrowheads="1"/>
              </p:cNvSpPr>
              <p:nvPr/>
            </p:nvSpPr>
            <p:spPr bwMode="auto">
              <a:xfrm>
                <a:off x="168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79" name="AutoShape 726"/>
              <p:cNvSpPr>
                <a:spLocks noChangeArrowheads="1"/>
              </p:cNvSpPr>
              <p:nvPr/>
            </p:nvSpPr>
            <p:spPr bwMode="auto">
              <a:xfrm>
                <a:off x="182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80" name="AutoShape 727"/>
              <p:cNvSpPr>
                <a:spLocks noChangeArrowheads="1"/>
              </p:cNvSpPr>
              <p:nvPr/>
            </p:nvSpPr>
            <p:spPr bwMode="auto">
              <a:xfrm>
                <a:off x="196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81" name="AutoShape 728"/>
              <p:cNvSpPr>
                <a:spLocks noChangeArrowheads="1"/>
              </p:cNvSpPr>
              <p:nvPr/>
            </p:nvSpPr>
            <p:spPr bwMode="auto">
              <a:xfrm>
                <a:off x="211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82" name="AutoShape 729"/>
              <p:cNvSpPr>
                <a:spLocks noChangeArrowheads="1"/>
              </p:cNvSpPr>
              <p:nvPr/>
            </p:nvSpPr>
            <p:spPr bwMode="auto">
              <a:xfrm>
                <a:off x="225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83" name="AutoShape 730"/>
              <p:cNvSpPr>
                <a:spLocks noChangeArrowheads="1"/>
              </p:cNvSpPr>
              <p:nvPr/>
            </p:nvSpPr>
            <p:spPr bwMode="auto">
              <a:xfrm>
                <a:off x="240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84" name="AutoShape 731"/>
              <p:cNvSpPr>
                <a:spLocks noChangeArrowheads="1"/>
              </p:cNvSpPr>
              <p:nvPr/>
            </p:nvSpPr>
            <p:spPr bwMode="auto">
              <a:xfrm>
                <a:off x="254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85" name="AutoShape 732"/>
              <p:cNvSpPr>
                <a:spLocks noChangeArrowheads="1"/>
              </p:cNvSpPr>
              <p:nvPr/>
            </p:nvSpPr>
            <p:spPr bwMode="auto">
              <a:xfrm>
                <a:off x="268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86" name="AutoShape 733"/>
              <p:cNvSpPr>
                <a:spLocks noChangeArrowheads="1"/>
              </p:cNvSpPr>
              <p:nvPr/>
            </p:nvSpPr>
            <p:spPr bwMode="auto">
              <a:xfrm>
                <a:off x="283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87" name="AutoShape 734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88" name="AutoShape 735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89" name="AutoShape 736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90" name="AutoShape 737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91" name="AutoShape 738"/>
              <p:cNvSpPr>
                <a:spLocks noChangeArrowheads="1"/>
              </p:cNvSpPr>
              <p:nvPr/>
            </p:nvSpPr>
            <p:spPr bwMode="auto">
              <a:xfrm>
                <a:off x="355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92" name="AutoShape 739"/>
              <p:cNvSpPr>
                <a:spLocks noChangeArrowheads="1"/>
              </p:cNvSpPr>
              <p:nvPr/>
            </p:nvSpPr>
            <p:spPr bwMode="auto">
              <a:xfrm>
                <a:off x="369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93" name="AutoShape 740"/>
              <p:cNvSpPr>
                <a:spLocks noChangeArrowheads="1"/>
              </p:cNvSpPr>
              <p:nvPr/>
            </p:nvSpPr>
            <p:spPr bwMode="auto">
              <a:xfrm>
                <a:off x="384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94" name="AutoShape 741"/>
              <p:cNvSpPr>
                <a:spLocks noChangeArrowheads="1"/>
              </p:cNvSpPr>
              <p:nvPr/>
            </p:nvSpPr>
            <p:spPr bwMode="auto">
              <a:xfrm>
                <a:off x="398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02" name="Group 742"/>
            <p:cNvGrpSpPr>
              <a:grpSpLocks/>
            </p:cNvGrpSpPr>
            <p:nvPr/>
          </p:nvGrpSpPr>
          <p:grpSpPr bwMode="auto">
            <a:xfrm>
              <a:off x="1200" y="1104"/>
              <a:ext cx="2976" cy="240"/>
              <a:chOff x="672" y="3216"/>
              <a:chExt cx="2976" cy="240"/>
            </a:xfrm>
          </p:grpSpPr>
          <p:sp>
            <p:nvSpPr>
              <p:cNvPr id="955" name="AutoShape 743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56" name="AutoShape 744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57" name="AutoShape 745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58" name="AutoShape 746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59" name="AutoShape 747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60" name="AutoShape 748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61" name="AutoShape 749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62" name="AutoShape 750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63" name="AutoShape 751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64" name="AutoShape 752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65" name="AutoShape 75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66" name="AutoShape 754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67" name="AutoShape 755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68" name="AutoShape 756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69" name="AutoShape 757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70" name="AutoShape 758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71" name="AutoShape 759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72" name="AutoShape 760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73" name="AutoShape 761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74" name="AutoShape 762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03" name="Group 763"/>
            <p:cNvGrpSpPr>
              <a:grpSpLocks/>
            </p:cNvGrpSpPr>
            <p:nvPr/>
          </p:nvGrpSpPr>
          <p:grpSpPr bwMode="auto">
            <a:xfrm>
              <a:off x="1152" y="1152"/>
              <a:ext cx="2976" cy="240"/>
              <a:chOff x="672" y="3216"/>
              <a:chExt cx="2976" cy="240"/>
            </a:xfrm>
          </p:grpSpPr>
          <p:sp>
            <p:nvSpPr>
              <p:cNvPr id="935" name="AutoShape 764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36" name="AutoShape 765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37" name="AutoShape 766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38" name="AutoShape 767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39" name="AutoShape 768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40" name="AutoShape 769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41" name="AutoShape 770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42" name="AutoShape 771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43" name="AutoShape 772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44" name="AutoShape 773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45" name="AutoShape 774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46" name="AutoShape 775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47" name="AutoShape 776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48" name="AutoShape 777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49" name="AutoShape 778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50" name="AutoShape 779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51" name="AutoShape 780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52" name="AutoShape 781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53" name="AutoShape 782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54" name="AutoShape 783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04" name="Group 784"/>
            <p:cNvGrpSpPr>
              <a:grpSpLocks/>
            </p:cNvGrpSpPr>
            <p:nvPr/>
          </p:nvGrpSpPr>
          <p:grpSpPr bwMode="auto">
            <a:xfrm>
              <a:off x="1104" y="1200"/>
              <a:ext cx="2976" cy="240"/>
              <a:chOff x="672" y="3216"/>
              <a:chExt cx="2976" cy="240"/>
            </a:xfrm>
          </p:grpSpPr>
          <p:sp>
            <p:nvSpPr>
              <p:cNvPr id="915" name="AutoShape 78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16" name="AutoShape 78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17" name="AutoShape 78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18" name="AutoShape 78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19" name="AutoShape 78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20" name="AutoShape 79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21" name="AutoShape 79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22" name="AutoShape 79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23" name="AutoShape 79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24" name="AutoShape 79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25" name="AutoShape 79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26" name="AutoShape 79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27" name="AutoShape 79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28" name="AutoShape 79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29" name="AutoShape 79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30" name="AutoShape 80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31" name="AutoShape 80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32" name="AutoShape 80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33" name="AutoShape 80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34" name="AutoShape 80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05" name="Group 805"/>
            <p:cNvGrpSpPr>
              <a:grpSpLocks/>
            </p:cNvGrpSpPr>
            <p:nvPr/>
          </p:nvGrpSpPr>
          <p:grpSpPr bwMode="auto">
            <a:xfrm>
              <a:off x="1056" y="1248"/>
              <a:ext cx="2976" cy="240"/>
              <a:chOff x="672" y="3216"/>
              <a:chExt cx="2976" cy="240"/>
            </a:xfrm>
          </p:grpSpPr>
          <p:sp>
            <p:nvSpPr>
              <p:cNvPr id="895" name="AutoShape 806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96" name="AutoShape 807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97" name="AutoShape 808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98" name="AutoShape 80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99" name="AutoShape 810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00" name="AutoShape 811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01" name="AutoShape 812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02" name="AutoShape 813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03" name="AutoShape 814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04" name="AutoShape 815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05" name="AutoShape 816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06" name="AutoShape 817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07" name="AutoShape 818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08" name="AutoShape 819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09" name="AutoShape 820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10" name="AutoShape 821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11" name="AutoShape 822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12" name="AutoShape 823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13" name="AutoShape 824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14" name="AutoShape 825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06" name="Group 826"/>
            <p:cNvGrpSpPr>
              <a:grpSpLocks/>
            </p:cNvGrpSpPr>
            <p:nvPr/>
          </p:nvGrpSpPr>
          <p:grpSpPr bwMode="auto">
            <a:xfrm>
              <a:off x="1008" y="1296"/>
              <a:ext cx="2976" cy="240"/>
              <a:chOff x="672" y="3216"/>
              <a:chExt cx="2976" cy="240"/>
            </a:xfrm>
          </p:grpSpPr>
          <p:sp>
            <p:nvSpPr>
              <p:cNvPr id="875" name="AutoShape 82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76" name="AutoShape 82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77" name="AutoShape 82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78" name="AutoShape 83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79" name="AutoShape 83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80" name="AutoShape 83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81" name="AutoShape 83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82" name="AutoShape 83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83" name="AutoShape 83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84" name="AutoShape 83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85" name="AutoShape 83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86" name="AutoShape 83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87" name="AutoShape 83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88" name="AutoShape 84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89" name="AutoShape 84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90" name="AutoShape 84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91" name="AutoShape 84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92" name="AutoShape 84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93" name="AutoShape 84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94" name="AutoShape 84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07" name="Group 847"/>
            <p:cNvGrpSpPr>
              <a:grpSpLocks/>
            </p:cNvGrpSpPr>
            <p:nvPr/>
          </p:nvGrpSpPr>
          <p:grpSpPr bwMode="auto">
            <a:xfrm>
              <a:off x="960" y="1344"/>
              <a:ext cx="2976" cy="240"/>
              <a:chOff x="672" y="3216"/>
              <a:chExt cx="2976" cy="240"/>
            </a:xfrm>
          </p:grpSpPr>
          <p:sp>
            <p:nvSpPr>
              <p:cNvPr id="855" name="AutoShape 84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56" name="AutoShape 849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57" name="AutoShape 850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58" name="AutoShape 851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59" name="AutoShape 852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60" name="AutoShape 853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61" name="AutoShape 854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62" name="AutoShape 855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63" name="AutoShape 856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64" name="AutoShape 857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65" name="AutoShape 858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66" name="AutoShape 859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67" name="AutoShape 860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68" name="AutoShape 861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69" name="AutoShape 862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70" name="AutoShape 863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71" name="AutoShape 864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72" name="AutoShape 865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73" name="AutoShape 866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74" name="AutoShape 867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08" name="Group 868"/>
            <p:cNvGrpSpPr>
              <a:grpSpLocks/>
            </p:cNvGrpSpPr>
            <p:nvPr/>
          </p:nvGrpSpPr>
          <p:grpSpPr bwMode="auto">
            <a:xfrm>
              <a:off x="912" y="1392"/>
              <a:ext cx="2976" cy="240"/>
              <a:chOff x="672" y="3216"/>
              <a:chExt cx="2976" cy="240"/>
            </a:xfrm>
          </p:grpSpPr>
          <p:sp>
            <p:nvSpPr>
              <p:cNvPr id="835" name="AutoShape 86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36" name="AutoShape 87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37" name="AutoShape 87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38" name="AutoShape 87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39" name="AutoShape 87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40" name="AutoShape 87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41" name="AutoShape 87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42" name="AutoShape 87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43" name="AutoShape 87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44" name="AutoShape 87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45" name="AutoShape 87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46" name="AutoShape 88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47" name="AutoShape 88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48" name="AutoShape 88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49" name="AutoShape 88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50" name="AutoShape 88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51" name="AutoShape 88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52" name="AutoShape 88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53" name="AutoShape 88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54" name="AutoShape 88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09" name="Group 889"/>
            <p:cNvGrpSpPr>
              <a:grpSpLocks/>
            </p:cNvGrpSpPr>
            <p:nvPr/>
          </p:nvGrpSpPr>
          <p:grpSpPr bwMode="auto">
            <a:xfrm>
              <a:off x="864" y="1440"/>
              <a:ext cx="2976" cy="240"/>
              <a:chOff x="672" y="3216"/>
              <a:chExt cx="2976" cy="240"/>
            </a:xfrm>
          </p:grpSpPr>
          <p:sp>
            <p:nvSpPr>
              <p:cNvPr id="815" name="AutoShape 890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16" name="AutoShape 891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17" name="AutoShape 892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18" name="AutoShape 893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19" name="AutoShape 894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20" name="AutoShape 895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21" name="AutoShape 896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22" name="AutoShape 897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23" name="AutoShape 898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24" name="AutoShape 899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25" name="AutoShape 900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26" name="AutoShape 901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27" name="AutoShape 902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28" name="AutoShape 903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29" name="AutoShape 904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30" name="AutoShape 905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31" name="AutoShape 906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32" name="AutoShape 907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33" name="AutoShape 908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34" name="AutoShape 909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10" name="Group 910"/>
            <p:cNvGrpSpPr>
              <a:grpSpLocks/>
            </p:cNvGrpSpPr>
            <p:nvPr/>
          </p:nvGrpSpPr>
          <p:grpSpPr bwMode="auto">
            <a:xfrm>
              <a:off x="816" y="1488"/>
              <a:ext cx="2976" cy="240"/>
              <a:chOff x="672" y="3216"/>
              <a:chExt cx="2976" cy="240"/>
            </a:xfrm>
          </p:grpSpPr>
          <p:sp>
            <p:nvSpPr>
              <p:cNvPr id="795" name="AutoShape 911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6" name="AutoShape 912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7" name="AutoShape 913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8" name="AutoShape 914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9" name="AutoShape 915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00" name="AutoShape 916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01" name="AutoShape 917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02" name="AutoShape 918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03" name="AutoShape 919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04" name="AutoShape 920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05" name="AutoShape 921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06" name="AutoShape 922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07" name="AutoShape 923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08" name="AutoShape 924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09" name="AutoShape 925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10" name="AutoShape 926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11" name="AutoShape 927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12" name="AutoShape 928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13" name="AutoShape 929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14" name="AutoShape 930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11" name="Group 931"/>
            <p:cNvGrpSpPr>
              <a:grpSpLocks/>
            </p:cNvGrpSpPr>
            <p:nvPr/>
          </p:nvGrpSpPr>
          <p:grpSpPr bwMode="auto">
            <a:xfrm>
              <a:off x="768" y="1536"/>
              <a:ext cx="2976" cy="240"/>
              <a:chOff x="672" y="3216"/>
              <a:chExt cx="2976" cy="240"/>
            </a:xfrm>
          </p:grpSpPr>
          <p:sp>
            <p:nvSpPr>
              <p:cNvPr id="775" name="AutoShape 932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" name="AutoShape 933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" name="AutoShape 934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" name="AutoShape 935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" name="AutoShape 936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" name="AutoShape 937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" name="AutoShape 938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" name="AutoShape 939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" name="AutoShape 940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" name="AutoShape 941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" name="AutoShape 942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" name="AutoShape 943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" name="AutoShape 944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" name="AutoShape 945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" name="AutoShape 946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" name="AutoShape 947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" name="AutoShape 948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2" name="AutoShape 949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3" name="AutoShape 950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4" name="AutoShape 951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12" name="Group 952"/>
            <p:cNvGrpSpPr>
              <a:grpSpLocks/>
            </p:cNvGrpSpPr>
            <p:nvPr/>
          </p:nvGrpSpPr>
          <p:grpSpPr bwMode="auto">
            <a:xfrm>
              <a:off x="720" y="1584"/>
              <a:ext cx="2976" cy="240"/>
              <a:chOff x="672" y="3216"/>
              <a:chExt cx="2976" cy="240"/>
            </a:xfrm>
          </p:grpSpPr>
          <p:sp>
            <p:nvSpPr>
              <p:cNvPr id="755" name="AutoShape 953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56" name="AutoShape 954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57" name="AutoShape 955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58" name="AutoShape 956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59" name="AutoShape 957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0" name="AutoShape 958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" name="AutoShape 959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" name="AutoShape 960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" name="AutoShape 961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" name="AutoShape 962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" name="AutoShape 96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" name="AutoShape 964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" name="AutoShape 965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" name="AutoShape 966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" name="AutoShape 967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" name="AutoShape 968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" name="AutoShape 969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" name="AutoShape 970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" name="AutoShape 971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" name="AutoShape 972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13" name="Group 973"/>
            <p:cNvGrpSpPr>
              <a:grpSpLocks/>
            </p:cNvGrpSpPr>
            <p:nvPr/>
          </p:nvGrpSpPr>
          <p:grpSpPr bwMode="auto">
            <a:xfrm>
              <a:off x="672" y="1632"/>
              <a:ext cx="2976" cy="240"/>
              <a:chOff x="672" y="3216"/>
              <a:chExt cx="2976" cy="240"/>
            </a:xfrm>
          </p:grpSpPr>
          <p:sp>
            <p:nvSpPr>
              <p:cNvPr id="735" name="AutoShape 974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36" name="AutoShape 975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37" name="AutoShape 976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38" name="AutoShape 977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39" name="AutoShape 978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40" name="AutoShape 979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41" name="AutoShape 980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42" name="AutoShape 981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43" name="AutoShape 982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44" name="AutoShape 983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45" name="AutoShape 984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46" name="AutoShape 985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47" name="AutoShape 986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48" name="AutoShape 987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49" name="AutoShape 988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50" name="AutoShape 989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51" name="AutoShape 990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52" name="AutoShape 991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53" name="AutoShape 992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54" name="AutoShape 993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14" name="Group 994"/>
            <p:cNvGrpSpPr>
              <a:grpSpLocks/>
            </p:cNvGrpSpPr>
            <p:nvPr/>
          </p:nvGrpSpPr>
          <p:grpSpPr bwMode="auto">
            <a:xfrm>
              <a:off x="624" y="1680"/>
              <a:ext cx="2976" cy="240"/>
              <a:chOff x="672" y="3216"/>
              <a:chExt cx="2976" cy="240"/>
            </a:xfrm>
          </p:grpSpPr>
          <p:sp>
            <p:nvSpPr>
              <p:cNvPr id="715" name="AutoShape 99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16" name="AutoShape 99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17" name="AutoShape 99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18" name="AutoShape 99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19" name="AutoShape 99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20" name="AutoShape 100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21" name="AutoShape 100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22" name="AutoShape 100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23" name="AutoShape 100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24" name="AutoShape 100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25" name="AutoShape 100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26" name="AutoShape 100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27" name="AutoShape 100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28" name="AutoShape 100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29" name="AutoShape 100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30" name="AutoShape 101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31" name="AutoShape 101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32" name="AutoShape 101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33" name="AutoShape 101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34" name="AutoShape 101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1015" name="Group 1015"/>
          <p:cNvGrpSpPr>
            <a:grpSpLocks/>
          </p:cNvGrpSpPr>
          <p:nvPr/>
        </p:nvGrpSpPr>
        <p:grpSpPr bwMode="auto">
          <a:xfrm>
            <a:off x="990600" y="1676400"/>
            <a:ext cx="5867400" cy="1524000"/>
            <a:chOff x="624" y="960"/>
            <a:chExt cx="3696" cy="960"/>
          </a:xfrm>
        </p:grpSpPr>
        <p:sp>
          <p:nvSpPr>
            <p:cNvPr id="1016" name="AutoShape 1016"/>
            <p:cNvSpPr>
              <a:spLocks noChangeArrowheads="1"/>
            </p:cNvSpPr>
            <p:nvPr/>
          </p:nvSpPr>
          <p:spPr bwMode="auto">
            <a:xfrm>
              <a:off x="134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17" name="AutoShape 1017"/>
            <p:cNvSpPr>
              <a:spLocks noChangeArrowheads="1"/>
            </p:cNvSpPr>
            <p:nvPr/>
          </p:nvSpPr>
          <p:spPr bwMode="auto">
            <a:xfrm>
              <a:off x="148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18" name="AutoShape 1018"/>
            <p:cNvSpPr>
              <a:spLocks noChangeArrowheads="1"/>
            </p:cNvSpPr>
            <p:nvPr/>
          </p:nvSpPr>
          <p:spPr bwMode="auto">
            <a:xfrm>
              <a:off x="163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19" name="AutoShape 1019"/>
            <p:cNvSpPr>
              <a:spLocks noChangeArrowheads="1"/>
            </p:cNvSpPr>
            <p:nvPr/>
          </p:nvSpPr>
          <p:spPr bwMode="auto">
            <a:xfrm>
              <a:off x="177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20" name="AutoShape 1020"/>
            <p:cNvSpPr>
              <a:spLocks noChangeArrowheads="1"/>
            </p:cNvSpPr>
            <p:nvPr/>
          </p:nvSpPr>
          <p:spPr bwMode="auto">
            <a:xfrm>
              <a:off x="192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21" name="AutoShape 1021"/>
            <p:cNvSpPr>
              <a:spLocks noChangeArrowheads="1"/>
            </p:cNvSpPr>
            <p:nvPr/>
          </p:nvSpPr>
          <p:spPr bwMode="auto">
            <a:xfrm>
              <a:off x="206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22" name="AutoShape 1022"/>
            <p:cNvSpPr>
              <a:spLocks noChangeArrowheads="1"/>
            </p:cNvSpPr>
            <p:nvPr/>
          </p:nvSpPr>
          <p:spPr bwMode="auto">
            <a:xfrm>
              <a:off x="220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23" name="AutoShape 1023"/>
            <p:cNvSpPr>
              <a:spLocks noChangeArrowheads="1"/>
            </p:cNvSpPr>
            <p:nvPr/>
          </p:nvSpPr>
          <p:spPr bwMode="auto">
            <a:xfrm>
              <a:off x="235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24" name="AutoShape 1024"/>
            <p:cNvSpPr>
              <a:spLocks noChangeArrowheads="1"/>
            </p:cNvSpPr>
            <p:nvPr/>
          </p:nvSpPr>
          <p:spPr bwMode="auto">
            <a:xfrm>
              <a:off x="249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25" name="AutoShape 1025"/>
            <p:cNvSpPr>
              <a:spLocks noChangeArrowheads="1"/>
            </p:cNvSpPr>
            <p:nvPr/>
          </p:nvSpPr>
          <p:spPr bwMode="auto">
            <a:xfrm>
              <a:off x="264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26" name="AutoShape 1026"/>
            <p:cNvSpPr>
              <a:spLocks noChangeArrowheads="1"/>
            </p:cNvSpPr>
            <p:nvPr/>
          </p:nvSpPr>
          <p:spPr bwMode="auto">
            <a:xfrm>
              <a:off x="278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27" name="AutoShape 1027"/>
            <p:cNvSpPr>
              <a:spLocks noChangeArrowheads="1"/>
            </p:cNvSpPr>
            <p:nvPr/>
          </p:nvSpPr>
          <p:spPr bwMode="auto">
            <a:xfrm>
              <a:off x="292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28" name="AutoShape 1028"/>
            <p:cNvSpPr>
              <a:spLocks noChangeArrowheads="1"/>
            </p:cNvSpPr>
            <p:nvPr/>
          </p:nvSpPr>
          <p:spPr bwMode="auto">
            <a:xfrm>
              <a:off x="307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29" name="AutoShape 1029"/>
            <p:cNvSpPr>
              <a:spLocks noChangeArrowheads="1"/>
            </p:cNvSpPr>
            <p:nvPr/>
          </p:nvSpPr>
          <p:spPr bwMode="auto">
            <a:xfrm>
              <a:off x="321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0" name="AutoShape 1030"/>
            <p:cNvSpPr>
              <a:spLocks noChangeArrowheads="1"/>
            </p:cNvSpPr>
            <p:nvPr/>
          </p:nvSpPr>
          <p:spPr bwMode="auto">
            <a:xfrm>
              <a:off x="336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1" name="AutoShape 1031"/>
            <p:cNvSpPr>
              <a:spLocks noChangeArrowheads="1"/>
            </p:cNvSpPr>
            <p:nvPr/>
          </p:nvSpPr>
          <p:spPr bwMode="auto">
            <a:xfrm>
              <a:off x="350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2" name="AutoShape 1032"/>
            <p:cNvSpPr>
              <a:spLocks noChangeArrowheads="1"/>
            </p:cNvSpPr>
            <p:nvPr/>
          </p:nvSpPr>
          <p:spPr bwMode="auto">
            <a:xfrm>
              <a:off x="364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3" name="AutoShape 1033"/>
            <p:cNvSpPr>
              <a:spLocks noChangeArrowheads="1"/>
            </p:cNvSpPr>
            <p:nvPr/>
          </p:nvSpPr>
          <p:spPr bwMode="auto">
            <a:xfrm>
              <a:off x="379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4" name="AutoShape 1034"/>
            <p:cNvSpPr>
              <a:spLocks noChangeArrowheads="1"/>
            </p:cNvSpPr>
            <p:nvPr/>
          </p:nvSpPr>
          <p:spPr bwMode="auto">
            <a:xfrm>
              <a:off x="393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5" name="AutoShape 1035"/>
            <p:cNvSpPr>
              <a:spLocks noChangeArrowheads="1"/>
            </p:cNvSpPr>
            <p:nvPr/>
          </p:nvSpPr>
          <p:spPr bwMode="auto">
            <a:xfrm>
              <a:off x="408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1036" name="Group 1036"/>
            <p:cNvGrpSpPr>
              <a:grpSpLocks/>
            </p:cNvGrpSpPr>
            <p:nvPr/>
          </p:nvGrpSpPr>
          <p:grpSpPr bwMode="auto">
            <a:xfrm>
              <a:off x="1296" y="1008"/>
              <a:ext cx="2976" cy="240"/>
              <a:chOff x="1296" y="1152"/>
              <a:chExt cx="2976" cy="240"/>
            </a:xfrm>
          </p:grpSpPr>
          <p:sp>
            <p:nvSpPr>
              <p:cNvPr id="1331" name="AutoShape 1037"/>
              <p:cNvSpPr>
                <a:spLocks noChangeArrowheads="1"/>
              </p:cNvSpPr>
              <p:nvPr/>
            </p:nvSpPr>
            <p:spPr bwMode="auto">
              <a:xfrm>
                <a:off x="129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32" name="AutoShape 1038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33" name="AutoShape 1039"/>
              <p:cNvSpPr>
                <a:spLocks noChangeArrowheads="1"/>
              </p:cNvSpPr>
              <p:nvPr/>
            </p:nvSpPr>
            <p:spPr bwMode="auto">
              <a:xfrm>
                <a:off x="158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34" name="AutoShape 1040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35" name="AutoShape 1041"/>
              <p:cNvSpPr>
                <a:spLocks noChangeArrowheads="1"/>
              </p:cNvSpPr>
              <p:nvPr/>
            </p:nvSpPr>
            <p:spPr bwMode="auto">
              <a:xfrm>
                <a:off x="187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36" name="AutoShape 1042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37" name="AutoShape 1043"/>
              <p:cNvSpPr>
                <a:spLocks noChangeArrowheads="1"/>
              </p:cNvSpPr>
              <p:nvPr/>
            </p:nvSpPr>
            <p:spPr bwMode="auto">
              <a:xfrm>
                <a:off x="216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38" name="AutoShape 1044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39" name="AutoShape 1045"/>
              <p:cNvSpPr>
                <a:spLocks noChangeArrowheads="1"/>
              </p:cNvSpPr>
              <p:nvPr/>
            </p:nvSpPr>
            <p:spPr bwMode="auto">
              <a:xfrm>
                <a:off x="244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40" name="AutoShape 1046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41" name="AutoShape 1047"/>
              <p:cNvSpPr>
                <a:spLocks noChangeArrowheads="1"/>
              </p:cNvSpPr>
              <p:nvPr/>
            </p:nvSpPr>
            <p:spPr bwMode="auto">
              <a:xfrm>
                <a:off x="273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42" name="AutoShape 1048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43" name="AutoShape 1049"/>
              <p:cNvSpPr>
                <a:spLocks noChangeArrowheads="1"/>
              </p:cNvSpPr>
              <p:nvPr/>
            </p:nvSpPr>
            <p:spPr bwMode="auto">
              <a:xfrm>
                <a:off x="302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44" name="AutoShape 1050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45" name="AutoShape 1051"/>
              <p:cNvSpPr>
                <a:spLocks noChangeArrowheads="1"/>
              </p:cNvSpPr>
              <p:nvPr/>
            </p:nvSpPr>
            <p:spPr bwMode="auto">
              <a:xfrm>
                <a:off x="331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46" name="AutoShape 1052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47" name="AutoShape 1053"/>
              <p:cNvSpPr>
                <a:spLocks noChangeArrowheads="1"/>
              </p:cNvSpPr>
              <p:nvPr/>
            </p:nvSpPr>
            <p:spPr bwMode="auto">
              <a:xfrm>
                <a:off x="360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48" name="AutoShape 1054"/>
              <p:cNvSpPr>
                <a:spLocks noChangeArrowheads="1"/>
              </p:cNvSpPr>
              <p:nvPr/>
            </p:nvSpPr>
            <p:spPr bwMode="auto">
              <a:xfrm>
                <a:off x="374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49" name="AutoShape 1055"/>
              <p:cNvSpPr>
                <a:spLocks noChangeArrowheads="1"/>
              </p:cNvSpPr>
              <p:nvPr/>
            </p:nvSpPr>
            <p:spPr bwMode="auto">
              <a:xfrm>
                <a:off x="388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50" name="AutoShape 1056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037" name="Group 1057"/>
            <p:cNvGrpSpPr>
              <a:grpSpLocks/>
            </p:cNvGrpSpPr>
            <p:nvPr/>
          </p:nvGrpSpPr>
          <p:grpSpPr bwMode="auto">
            <a:xfrm>
              <a:off x="1248" y="1056"/>
              <a:ext cx="2976" cy="240"/>
              <a:chOff x="1248" y="1392"/>
              <a:chExt cx="2976" cy="240"/>
            </a:xfrm>
          </p:grpSpPr>
          <p:sp>
            <p:nvSpPr>
              <p:cNvPr id="1311" name="AutoShape 1058"/>
              <p:cNvSpPr>
                <a:spLocks noChangeArrowheads="1"/>
              </p:cNvSpPr>
              <p:nvPr/>
            </p:nvSpPr>
            <p:spPr bwMode="auto">
              <a:xfrm>
                <a:off x="124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12" name="AutoShape 1059"/>
              <p:cNvSpPr>
                <a:spLocks noChangeArrowheads="1"/>
              </p:cNvSpPr>
              <p:nvPr/>
            </p:nvSpPr>
            <p:spPr bwMode="auto">
              <a:xfrm>
                <a:off x="139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13" name="AutoShape 1060"/>
              <p:cNvSpPr>
                <a:spLocks noChangeArrowheads="1"/>
              </p:cNvSpPr>
              <p:nvPr/>
            </p:nvSpPr>
            <p:spPr bwMode="auto">
              <a:xfrm>
                <a:off x="153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14" name="AutoShape 1061"/>
              <p:cNvSpPr>
                <a:spLocks noChangeArrowheads="1"/>
              </p:cNvSpPr>
              <p:nvPr/>
            </p:nvSpPr>
            <p:spPr bwMode="auto">
              <a:xfrm>
                <a:off x="168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15" name="AutoShape 1062"/>
              <p:cNvSpPr>
                <a:spLocks noChangeArrowheads="1"/>
              </p:cNvSpPr>
              <p:nvPr/>
            </p:nvSpPr>
            <p:spPr bwMode="auto">
              <a:xfrm>
                <a:off x="182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16" name="AutoShape 1063"/>
              <p:cNvSpPr>
                <a:spLocks noChangeArrowheads="1"/>
              </p:cNvSpPr>
              <p:nvPr/>
            </p:nvSpPr>
            <p:spPr bwMode="auto">
              <a:xfrm>
                <a:off x="196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17" name="AutoShape 1064"/>
              <p:cNvSpPr>
                <a:spLocks noChangeArrowheads="1"/>
              </p:cNvSpPr>
              <p:nvPr/>
            </p:nvSpPr>
            <p:spPr bwMode="auto">
              <a:xfrm>
                <a:off x="211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18" name="AutoShape 1065"/>
              <p:cNvSpPr>
                <a:spLocks noChangeArrowheads="1"/>
              </p:cNvSpPr>
              <p:nvPr/>
            </p:nvSpPr>
            <p:spPr bwMode="auto">
              <a:xfrm>
                <a:off x="225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19" name="AutoShape 1066"/>
              <p:cNvSpPr>
                <a:spLocks noChangeArrowheads="1"/>
              </p:cNvSpPr>
              <p:nvPr/>
            </p:nvSpPr>
            <p:spPr bwMode="auto">
              <a:xfrm>
                <a:off x="240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20" name="AutoShape 1067"/>
              <p:cNvSpPr>
                <a:spLocks noChangeArrowheads="1"/>
              </p:cNvSpPr>
              <p:nvPr/>
            </p:nvSpPr>
            <p:spPr bwMode="auto">
              <a:xfrm>
                <a:off x="254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21" name="AutoShape 1068"/>
              <p:cNvSpPr>
                <a:spLocks noChangeArrowheads="1"/>
              </p:cNvSpPr>
              <p:nvPr/>
            </p:nvSpPr>
            <p:spPr bwMode="auto">
              <a:xfrm>
                <a:off x="268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22" name="AutoShape 1069"/>
              <p:cNvSpPr>
                <a:spLocks noChangeArrowheads="1"/>
              </p:cNvSpPr>
              <p:nvPr/>
            </p:nvSpPr>
            <p:spPr bwMode="auto">
              <a:xfrm>
                <a:off x="283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23" name="AutoShape 1070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24" name="AutoShape 1071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25" name="AutoShape 1072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26" name="AutoShape 1073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27" name="AutoShape 1074"/>
              <p:cNvSpPr>
                <a:spLocks noChangeArrowheads="1"/>
              </p:cNvSpPr>
              <p:nvPr/>
            </p:nvSpPr>
            <p:spPr bwMode="auto">
              <a:xfrm>
                <a:off x="355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28" name="AutoShape 1075"/>
              <p:cNvSpPr>
                <a:spLocks noChangeArrowheads="1"/>
              </p:cNvSpPr>
              <p:nvPr/>
            </p:nvSpPr>
            <p:spPr bwMode="auto">
              <a:xfrm>
                <a:off x="369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29" name="AutoShape 1076"/>
              <p:cNvSpPr>
                <a:spLocks noChangeArrowheads="1"/>
              </p:cNvSpPr>
              <p:nvPr/>
            </p:nvSpPr>
            <p:spPr bwMode="auto">
              <a:xfrm>
                <a:off x="384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30" name="AutoShape 1077"/>
              <p:cNvSpPr>
                <a:spLocks noChangeArrowheads="1"/>
              </p:cNvSpPr>
              <p:nvPr/>
            </p:nvSpPr>
            <p:spPr bwMode="auto">
              <a:xfrm>
                <a:off x="398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038" name="Group 1078"/>
            <p:cNvGrpSpPr>
              <a:grpSpLocks/>
            </p:cNvGrpSpPr>
            <p:nvPr/>
          </p:nvGrpSpPr>
          <p:grpSpPr bwMode="auto">
            <a:xfrm>
              <a:off x="1200" y="1104"/>
              <a:ext cx="2976" cy="240"/>
              <a:chOff x="672" y="3216"/>
              <a:chExt cx="2976" cy="240"/>
            </a:xfrm>
          </p:grpSpPr>
          <p:sp>
            <p:nvSpPr>
              <p:cNvPr id="1291" name="AutoShape 107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92" name="AutoShape 108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93" name="AutoShape 108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94" name="AutoShape 108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95" name="AutoShape 108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96" name="AutoShape 108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97" name="AutoShape 108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98" name="AutoShape 108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99" name="AutoShape 108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00" name="AutoShape 108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01" name="AutoShape 108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02" name="AutoShape 109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03" name="AutoShape 109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04" name="AutoShape 109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05" name="AutoShape 109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06" name="AutoShape 109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07" name="AutoShape 109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08" name="AutoShape 109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09" name="AutoShape 109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10" name="AutoShape 109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039" name="Group 1099"/>
            <p:cNvGrpSpPr>
              <a:grpSpLocks/>
            </p:cNvGrpSpPr>
            <p:nvPr/>
          </p:nvGrpSpPr>
          <p:grpSpPr bwMode="auto">
            <a:xfrm>
              <a:off x="1152" y="1152"/>
              <a:ext cx="2976" cy="240"/>
              <a:chOff x="672" y="3216"/>
              <a:chExt cx="2976" cy="240"/>
            </a:xfrm>
          </p:grpSpPr>
          <p:sp>
            <p:nvSpPr>
              <p:cNvPr id="1271" name="AutoShape 1100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72" name="AutoShape 1101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73" name="AutoShape 1102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74" name="AutoShape 1103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75" name="AutoShape 1104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76" name="AutoShape 1105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77" name="AutoShape 1106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78" name="AutoShape 1107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79" name="AutoShape 1108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80" name="AutoShape 1109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81" name="AutoShape 1110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82" name="AutoShape 1111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83" name="AutoShape 1112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84" name="AutoShape 1113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85" name="AutoShape 1114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86" name="AutoShape 1115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87" name="AutoShape 1116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88" name="AutoShape 1117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89" name="AutoShape 1118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90" name="AutoShape 1119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040" name="Group 1120"/>
            <p:cNvGrpSpPr>
              <a:grpSpLocks/>
            </p:cNvGrpSpPr>
            <p:nvPr/>
          </p:nvGrpSpPr>
          <p:grpSpPr bwMode="auto">
            <a:xfrm>
              <a:off x="1104" y="1200"/>
              <a:ext cx="2976" cy="240"/>
              <a:chOff x="672" y="3216"/>
              <a:chExt cx="2976" cy="240"/>
            </a:xfrm>
          </p:grpSpPr>
          <p:sp>
            <p:nvSpPr>
              <p:cNvPr id="1251" name="AutoShape 1121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52" name="AutoShape 1122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53" name="AutoShape 1123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54" name="AutoShape 1124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55" name="AutoShape 1125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56" name="AutoShape 1126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57" name="AutoShape 1127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58" name="AutoShape 1128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59" name="AutoShape 1129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60" name="AutoShape 1130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61" name="AutoShape 1131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62" name="AutoShape 1132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63" name="AutoShape 1133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64" name="AutoShape 1134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65" name="AutoShape 1135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66" name="AutoShape 1136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67" name="AutoShape 1137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68" name="AutoShape 1138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69" name="AutoShape 1139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70" name="AutoShape 1140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041" name="Group 1141"/>
            <p:cNvGrpSpPr>
              <a:grpSpLocks/>
            </p:cNvGrpSpPr>
            <p:nvPr/>
          </p:nvGrpSpPr>
          <p:grpSpPr bwMode="auto">
            <a:xfrm>
              <a:off x="1056" y="1248"/>
              <a:ext cx="2976" cy="240"/>
              <a:chOff x="672" y="3216"/>
              <a:chExt cx="2976" cy="240"/>
            </a:xfrm>
          </p:grpSpPr>
          <p:sp>
            <p:nvSpPr>
              <p:cNvPr id="1231" name="AutoShape 1142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32" name="AutoShape 1143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33" name="AutoShape 1144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34" name="AutoShape 1145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35" name="AutoShape 1146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36" name="AutoShape 1147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37" name="AutoShape 1148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38" name="AutoShape 1149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39" name="AutoShape 1150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40" name="AutoShape 1151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41" name="AutoShape 1152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42" name="AutoShape 1153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43" name="AutoShape 1154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44" name="AutoShape 1155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45" name="AutoShape 1156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46" name="AutoShape 1157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47" name="AutoShape 1158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48" name="AutoShape 1159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49" name="AutoShape 1160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50" name="AutoShape 1161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042" name="Group 1162"/>
            <p:cNvGrpSpPr>
              <a:grpSpLocks/>
            </p:cNvGrpSpPr>
            <p:nvPr/>
          </p:nvGrpSpPr>
          <p:grpSpPr bwMode="auto">
            <a:xfrm>
              <a:off x="1008" y="1296"/>
              <a:ext cx="2976" cy="240"/>
              <a:chOff x="672" y="3216"/>
              <a:chExt cx="2976" cy="240"/>
            </a:xfrm>
          </p:grpSpPr>
          <p:sp>
            <p:nvSpPr>
              <p:cNvPr id="1211" name="AutoShape 1163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12" name="AutoShape 1164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13" name="AutoShape 1165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14" name="AutoShape 1166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15" name="AutoShape 1167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16" name="AutoShape 1168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17" name="AutoShape 1169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18" name="AutoShape 1170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19" name="AutoShape 1171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20" name="AutoShape 1172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21" name="AutoShape 117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22" name="AutoShape 1174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23" name="AutoShape 1175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24" name="AutoShape 1176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25" name="AutoShape 1177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26" name="AutoShape 1178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27" name="AutoShape 1179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28" name="AutoShape 1180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29" name="AutoShape 1181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30" name="AutoShape 1182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043" name="Group 1183"/>
            <p:cNvGrpSpPr>
              <a:grpSpLocks/>
            </p:cNvGrpSpPr>
            <p:nvPr/>
          </p:nvGrpSpPr>
          <p:grpSpPr bwMode="auto">
            <a:xfrm>
              <a:off x="960" y="1344"/>
              <a:ext cx="2976" cy="240"/>
              <a:chOff x="672" y="3216"/>
              <a:chExt cx="2976" cy="240"/>
            </a:xfrm>
          </p:grpSpPr>
          <p:sp>
            <p:nvSpPr>
              <p:cNvPr id="1191" name="AutoShape 1184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92" name="AutoShape 1185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93" name="AutoShape 1186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94" name="AutoShape 1187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95" name="AutoShape 1188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96" name="AutoShape 1189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97" name="AutoShape 1190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98" name="AutoShape 1191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99" name="AutoShape 1192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00" name="AutoShape 1193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01" name="AutoShape 1194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02" name="AutoShape 1195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03" name="AutoShape 1196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04" name="AutoShape 1197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05" name="AutoShape 1198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06" name="AutoShape 1199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07" name="AutoShape 1200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08" name="AutoShape 1201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09" name="AutoShape 1202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10" name="AutoShape 1203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044" name="Group 1204"/>
            <p:cNvGrpSpPr>
              <a:grpSpLocks/>
            </p:cNvGrpSpPr>
            <p:nvPr/>
          </p:nvGrpSpPr>
          <p:grpSpPr bwMode="auto">
            <a:xfrm>
              <a:off x="912" y="1392"/>
              <a:ext cx="2976" cy="240"/>
              <a:chOff x="672" y="3216"/>
              <a:chExt cx="2976" cy="240"/>
            </a:xfrm>
          </p:grpSpPr>
          <p:sp>
            <p:nvSpPr>
              <p:cNvPr id="1171" name="AutoShape 120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72" name="AutoShape 120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73" name="AutoShape 120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74" name="AutoShape 120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75" name="AutoShape 120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76" name="AutoShape 121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77" name="AutoShape 121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78" name="AutoShape 121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79" name="AutoShape 121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80" name="AutoShape 121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81" name="AutoShape 121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82" name="AutoShape 121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83" name="AutoShape 121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84" name="AutoShape 121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85" name="AutoShape 121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86" name="AutoShape 122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87" name="AutoShape 122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88" name="AutoShape 122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89" name="AutoShape 122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90" name="AutoShape 122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045" name="Group 1225"/>
            <p:cNvGrpSpPr>
              <a:grpSpLocks/>
            </p:cNvGrpSpPr>
            <p:nvPr/>
          </p:nvGrpSpPr>
          <p:grpSpPr bwMode="auto">
            <a:xfrm>
              <a:off x="864" y="1440"/>
              <a:ext cx="2976" cy="240"/>
              <a:chOff x="672" y="3216"/>
              <a:chExt cx="2976" cy="240"/>
            </a:xfrm>
          </p:grpSpPr>
          <p:sp>
            <p:nvSpPr>
              <p:cNvPr id="1151" name="AutoShape 1226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52" name="AutoShape 1227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53" name="AutoShape 1228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54" name="AutoShape 122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55" name="AutoShape 1230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56" name="AutoShape 1231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57" name="AutoShape 1232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58" name="AutoShape 1233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59" name="AutoShape 1234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60" name="AutoShape 1235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61" name="AutoShape 1236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62" name="AutoShape 1237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63" name="AutoShape 1238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64" name="AutoShape 1239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65" name="AutoShape 1240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66" name="AutoShape 1241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67" name="AutoShape 1242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68" name="AutoShape 1243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69" name="AutoShape 1244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70" name="AutoShape 1245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046" name="Group 1246"/>
            <p:cNvGrpSpPr>
              <a:grpSpLocks/>
            </p:cNvGrpSpPr>
            <p:nvPr/>
          </p:nvGrpSpPr>
          <p:grpSpPr bwMode="auto">
            <a:xfrm>
              <a:off x="816" y="1488"/>
              <a:ext cx="2976" cy="240"/>
              <a:chOff x="672" y="3216"/>
              <a:chExt cx="2976" cy="240"/>
            </a:xfrm>
          </p:grpSpPr>
          <p:sp>
            <p:nvSpPr>
              <p:cNvPr id="1131" name="AutoShape 124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32" name="AutoShape 124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33" name="AutoShape 124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34" name="AutoShape 125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35" name="AutoShape 125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36" name="AutoShape 125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37" name="AutoShape 125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38" name="AutoShape 125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39" name="AutoShape 125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40" name="AutoShape 125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41" name="AutoShape 125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42" name="AutoShape 125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43" name="AutoShape 125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44" name="AutoShape 126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45" name="AutoShape 126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46" name="AutoShape 126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47" name="AutoShape 126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48" name="AutoShape 126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49" name="AutoShape 126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50" name="AutoShape 126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047" name="Group 1267"/>
            <p:cNvGrpSpPr>
              <a:grpSpLocks/>
            </p:cNvGrpSpPr>
            <p:nvPr/>
          </p:nvGrpSpPr>
          <p:grpSpPr bwMode="auto">
            <a:xfrm>
              <a:off x="768" y="1536"/>
              <a:ext cx="2976" cy="240"/>
              <a:chOff x="672" y="3216"/>
              <a:chExt cx="2976" cy="240"/>
            </a:xfrm>
          </p:grpSpPr>
          <p:sp>
            <p:nvSpPr>
              <p:cNvPr id="1111" name="AutoShape 126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12" name="AutoShape 1269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13" name="AutoShape 1270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14" name="AutoShape 1271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15" name="AutoShape 1272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16" name="AutoShape 1273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17" name="AutoShape 1274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18" name="AutoShape 1275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19" name="AutoShape 1276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20" name="AutoShape 1277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21" name="AutoShape 1278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22" name="AutoShape 1279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23" name="AutoShape 1280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24" name="AutoShape 1281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25" name="AutoShape 1282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26" name="AutoShape 1283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27" name="AutoShape 1284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28" name="AutoShape 1285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29" name="AutoShape 1286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30" name="AutoShape 1287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048" name="Group 1288"/>
            <p:cNvGrpSpPr>
              <a:grpSpLocks/>
            </p:cNvGrpSpPr>
            <p:nvPr/>
          </p:nvGrpSpPr>
          <p:grpSpPr bwMode="auto">
            <a:xfrm>
              <a:off x="720" y="1584"/>
              <a:ext cx="2976" cy="240"/>
              <a:chOff x="672" y="3216"/>
              <a:chExt cx="2976" cy="240"/>
            </a:xfrm>
          </p:grpSpPr>
          <p:sp>
            <p:nvSpPr>
              <p:cNvPr id="1091" name="AutoShape 128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92" name="AutoShape 129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93" name="AutoShape 129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94" name="AutoShape 129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95" name="AutoShape 129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96" name="AutoShape 129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97" name="AutoShape 129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98" name="AutoShape 129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99" name="AutoShape 129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00" name="AutoShape 129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01" name="AutoShape 129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02" name="AutoShape 130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03" name="AutoShape 130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04" name="AutoShape 130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05" name="AutoShape 130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06" name="AutoShape 130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07" name="AutoShape 130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08" name="AutoShape 130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09" name="AutoShape 130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10" name="AutoShape 130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049" name="Group 1309"/>
            <p:cNvGrpSpPr>
              <a:grpSpLocks/>
            </p:cNvGrpSpPr>
            <p:nvPr/>
          </p:nvGrpSpPr>
          <p:grpSpPr bwMode="auto">
            <a:xfrm>
              <a:off x="672" y="1632"/>
              <a:ext cx="2976" cy="240"/>
              <a:chOff x="672" y="3216"/>
              <a:chExt cx="2976" cy="240"/>
            </a:xfrm>
          </p:grpSpPr>
          <p:sp>
            <p:nvSpPr>
              <p:cNvPr id="1071" name="AutoShape 1310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72" name="AutoShape 1311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73" name="AutoShape 1312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74" name="AutoShape 1313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75" name="AutoShape 1314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76" name="AutoShape 1315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77" name="AutoShape 1316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78" name="AutoShape 1317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79" name="AutoShape 1318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80" name="AutoShape 1319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81" name="AutoShape 1320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82" name="AutoShape 1321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83" name="AutoShape 1322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84" name="AutoShape 1323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85" name="AutoShape 1324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86" name="AutoShape 1325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87" name="AutoShape 1326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88" name="AutoShape 1327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89" name="AutoShape 1328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90" name="AutoShape 1329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050" name="Group 1330"/>
            <p:cNvGrpSpPr>
              <a:grpSpLocks/>
            </p:cNvGrpSpPr>
            <p:nvPr/>
          </p:nvGrpSpPr>
          <p:grpSpPr bwMode="auto">
            <a:xfrm>
              <a:off x="624" y="1680"/>
              <a:ext cx="2976" cy="240"/>
              <a:chOff x="672" y="3216"/>
              <a:chExt cx="2976" cy="240"/>
            </a:xfrm>
          </p:grpSpPr>
          <p:sp>
            <p:nvSpPr>
              <p:cNvPr id="1051" name="AutoShape 1331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52" name="AutoShape 1332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53" name="AutoShape 1333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54" name="AutoShape 1334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55" name="AutoShape 1335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56" name="AutoShape 1336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57" name="AutoShape 1337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58" name="AutoShape 1338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59" name="AutoShape 1339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60" name="AutoShape 1340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61" name="AutoShape 1341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62" name="AutoShape 1342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63" name="AutoShape 1343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64" name="AutoShape 1344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65" name="AutoShape 1345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66" name="AutoShape 1346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67" name="AutoShape 1347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68" name="AutoShape 1348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69" name="AutoShape 1349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70" name="AutoShape 1350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1351" name="Group 1351"/>
          <p:cNvGrpSpPr>
            <a:grpSpLocks/>
          </p:cNvGrpSpPr>
          <p:nvPr/>
        </p:nvGrpSpPr>
        <p:grpSpPr bwMode="auto">
          <a:xfrm>
            <a:off x="990600" y="1447800"/>
            <a:ext cx="5867400" cy="1524000"/>
            <a:chOff x="624" y="960"/>
            <a:chExt cx="3696" cy="960"/>
          </a:xfrm>
        </p:grpSpPr>
        <p:sp>
          <p:nvSpPr>
            <p:cNvPr id="1352" name="AutoShape 1352"/>
            <p:cNvSpPr>
              <a:spLocks noChangeArrowheads="1"/>
            </p:cNvSpPr>
            <p:nvPr/>
          </p:nvSpPr>
          <p:spPr bwMode="auto">
            <a:xfrm>
              <a:off x="134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353" name="AutoShape 1353"/>
            <p:cNvSpPr>
              <a:spLocks noChangeArrowheads="1"/>
            </p:cNvSpPr>
            <p:nvPr/>
          </p:nvSpPr>
          <p:spPr bwMode="auto">
            <a:xfrm>
              <a:off x="148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354" name="AutoShape 1354"/>
            <p:cNvSpPr>
              <a:spLocks noChangeArrowheads="1"/>
            </p:cNvSpPr>
            <p:nvPr/>
          </p:nvSpPr>
          <p:spPr bwMode="auto">
            <a:xfrm>
              <a:off x="163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355" name="AutoShape 1355"/>
            <p:cNvSpPr>
              <a:spLocks noChangeArrowheads="1"/>
            </p:cNvSpPr>
            <p:nvPr/>
          </p:nvSpPr>
          <p:spPr bwMode="auto">
            <a:xfrm>
              <a:off x="177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356" name="AutoShape 1356"/>
            <p:cNvSpPr>
              <a:spLocks noChangeArrowheads="1"/>
            </p:cNvSpPr>
            <p:nvPr/>
          </p:nvSpPr>
          <p:spPr bwMode="auto">
            <a:xfrm>
              <a:off x="192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357" name="AutoShape 1357"/>
            <p:cNvSpPr>
              <a:spLocks noChangeArrowheads="1"/>
            </p:cNvSpPr>
            <p:nvPr/>
          </p:nvSpPr>
          <p:spPr bwMode="auto">
            <a:xfrm>
              <a:off x="206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358" name="AutoShape 1358"/>
            <p:cNvSpPr>
              <a:spLocks noChangeArrowheads="1"/>
            </p:cNvSpPr>
            <p:nvPr/>
          </p:nvSpPr>
          <p:spPr bwMode="auto">
            <a:xfrm>
              <a:off x="220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359" name="AutoShape 1359"/>
            <p:cNvSpPr>
              <a:spLocks noChangeArrowheads="1"/>
            </p:cNvSpPr>
            <p:nvPr/>
          </p:nvSpPr>
          <p:spPr bwMode="auto">
            <a:xfrm>
              <a:off x="235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360" name="AutoShape 1360"/>
            <p:cNvSpPr>
              <a:spLocks noChangeArrowheads="1"/>
            </p:cNvSpPr>
            <p:nvPr/>
          </p:nvSpPr>
          <p:spPr bwMode="auto">
            <a:xfrm>
              <a:off x="249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361" name="AutoShape 1361"/>
            <p:cNvSpPr>
              <a:spLocks noChangeArrowheads="1"/>
            </p:cNvSpPr>
            <p:nvPr/>
          </p:nvSpPr>
          <p:spPr bwMode="auto">
            <a:xfrm>
              <a:off x="264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362" name="AutoShape 1362"/>
            <p:cNvSpPr>
              <a:spLocks noChangeArrowheads="1"/>
            </p:cNvSpPr>
            <p:nvPr/>
          </p:nvSpPr>
          <p:spPr bwMode="auto">
            <a:xfrm>
              <a:off x="278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363" name="AutoShape 1363"/>
            <p:cNvSpPr>
              <a:spLocks noChangeArrowheads="1"/>
            </p:cNvSpPr>
            <p:nvPr/>
          </p:nvSpPr>
          <p:spPr bwMode="auto">
            <a:xfrm>
              <a:off x="292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364" name="AutoShape 1364"/>
            <p:cNvSpPr>
              <a:spLocks noChangeArrowheads="1"/>
            </p:cNvSpPr>
            <p:nvPr/>
          </p:nvSpPr>
          <p:spPr bwMode="auto">
            <a:xfrm>
              <a:off x="307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365" name="AutoShape 1365"/>
            <p:cNvSpPr>
              <a:spLocks noChangeArrowheads="1"/>
            </p:cNvSpPr>
            <p:nvPr/>
          </p:nvSpPr>
          <p:spPr bwMode="auto">
            <a:xfrm>
              <a:off x="321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366" name="AutoShape 1366"/>
            <p:cNvSpPr>
              <a:spLocks noChangeArrowheads="1"/>
            </p:cNvSpPr>
            <p:nvPr/>
          </p:nvSpPr>
          <p:spPr bwMode="auto">
            <a:xfrm>
              <a:off x="336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367" name="AutoShape 1367"/>
            <p:cNvSpPr>
              <a:spLocks noChangeArrowheads="1"/>
            </p:cNvSpPr>
            <p:nvPr/>
          </p:nvSpPr>
          <p:spPr bwMode="auto">
            <a:xfrm>
              <a:off x="350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368" name="AutoShape 1368"/>
            <p:cNvSpPr>
              <a:spLocks noChangeArrowheads="1"/>
            </p:cNvSpPr>
            <p:nvPr/>
          </p:nvSpPr>
          <p:spPr bwMode="auto">
            <a:xfrm>
              <a:off x="364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369" name="AutoShape 1369"/>
            <p:cNvSpPr>
              <a:spLocks noChangeArrowheads="1"/>
            </p:cNvSpPr>
            <p:nvPr/>
          </p:nvSpPr>
          <p:spPr bwMode="auto">
            <a:xfrm>
              <a:off x="379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370" name="AutoShape 1370"/>
            <p:cNvSpPr>
              <a:spLocks noChangeArrowheads="1"/>
            </p:cNvSpPr>
            <p:nvPr/>
          </p:nvSpPr>
          <p:spPr bwMode="auto">
            <a:xfrm>
              <a:off x="393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371" name="AutoShape 1371"/>
            <p:cNvSpPr>
              <a:spLocks noChangeArrowheads="1"/>
            </p:cNvSpPr>
            <p:nvPr/>
          </p:nvSpPr>
          <p:spPr bwMode="auto">
            <a:xfrm>
              <a:off x="408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1372" name="Group 1372"/>
            <p:cNvGrpSpPr>
              <a:grpSpLocks/>
            </p:cNvGrpSpPr>
            <p:nvPr/>
          </p:nvGrpSpPr>
          <p:grpSpPr bwMode="auto">
            <a:xfrm>
              <a:off x="1296" y="1008"/>
              <a:ext cx="2976" cy="240"/>
              <a:chOff x="1296" y="1152"/>
              <a:chExt cx="2976" cy="240"/>
            </a:xfrm>
          </p:grpSpPr>
          <p:sp>
            <p:nvSpPr>
              <p:cNvPr id="1667" name="AutoShape 1373"/>
              <p:cNvSpPr>
                <a:spLocks noChangeArrowheads="1"/>
              </p:cNvSpPr>
              <p:nvPr/>
            </p:nvSpPr>
            <p:spPr bwMode="auto">
              <a:xfrm>
                <a:off x="129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68" name="AutoShape 1374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69" name="AutoShape 1375"/>
              <p:cNvSpPr>
                <a:spLocks noChangeArrowheads="1"/>
              </p:cNvSpPr>
              <p:nvPr/>
            </p:nvSpPr>
            <p:spPr bwMode="auto">
              <a:xfrm>
                <a:off x="158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70" name="AutoShape 1376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71" name="AutoShape 1377"/>
              <p:cNvSpPr>
                <a:spLocks noChangeArrowheads="1"/>
              </p:cNvSpPr>
              <p:nvPr/>
            </p:nvSpPr>
            <p:spPr bwMode="auto">
              <a:xfrm>
                <a:off x="187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72" name="AutoShape 1378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73" name="AutoShape 1379"/>
              <p:cNvSpPr>
                <a:spLocks noChangeArrowheads="1"/>
              </p:cNvSpPr>
              <p:nvPr/>
            </p:nvSpPr>
            <p:spPr bwMode="auto">
              <a:xfrm>
                <a:off x="216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74" name="AutoShape 1380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75" name="AutoShape 1381"/>
              <p:cNvSpPr>
                <a:spLocks noChangeArrowheads="1"/>
              </p:cNvSpPr>
              <p:nvPr/>
            </p:nvSpPr>
            <p:spPr bwMode="auto">
              <a:xfrm>
                <a:off x="244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76" name="AutoShape 1382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77" name="AutoShape 1383"/>
              <p:cNvSpPr>
                <a:spLocks noChangeArrowheads="1"/>
              </p:cNvSpPr>
              <p:nvPr/>
            </p:nvSpPr>
            <p:spPr bwMode="auto">
              <a:xfrm>
                <a:off x="273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78" name="AutoShape 1384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79" name="AutoShape 1385"/>
              <p:cNvSpPr>
                <a:spLocks noChangeArrowheads="1"/>
              </p:cNvSpPr>
              <p:nvPr/>
            </p:nvSpPr>
            <p:spPr bwMode="auto">
              <a:xfrm>
                <a:off x="302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80" name="AutoShape 1386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81" name="AutoShape 1387"/>
              <p:cNvSpPr>
                <a:spLocks noChangeArrowheads="1"/>
              </p:cNvSpPr>
              <p:nvPr/>
            </p:nvSpPr>
            <p:spPr bwMode="auto">
              <a:xfrm>
                <a:off x="331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82" name="AutoShape 1388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83" name="AutoShape 1389"/>
              <p:cNvSpPr>
                <a:spLocks noChangeArrowheads="1"/>
              </p:cNvSpPr>
              <p:nvPr/>
            </p:nvSpPr>
            <p:spPr bwMode="auto">
              <a:xfrm>
                <a:off x="360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84" name="AutoShape 1390"/>
              <p:cNvSpPr>
                <a:spLocks noChangeArrowheads="1"/>
              </p:cNvSpPr>
              <p:nvPr/>
            </p:nvSpPr>
            <p:spPr bwMode="auto">
              <a:xfrm>
                <a:off x="374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85" name="AutoShape 1391"/>
              <p:cNvSpPr>
                <a:spLocks noChangeArrowheads="1"/>
              </p:cNvSpPr>
              <p:nvPr/>
            </p:nvSpPr>
            <p:spPr bwMode="auto">
              <a:xfrm>
                <a:off x="388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86" name="AutoShape 1392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373" name="Group 1393"/>
            <p:cNvGrpSpPr>
              <a:grpSpLocks/>
            </p:cNvGrpSpPr>
            <p:nvPr/>
          </p:nvGrpSpPr>
          <p:grpSpPr bwMode="auto">
            <a:xfrm>
              <a:off x="1248" y="1056"/>
              <a:ext cx="2976" cy="240"/>
              <a:chOff x="1248" y="1392"/>
              <a:chExt cx="2976" cy="240"/>
            </a:xfrm>
          </p:grpSpPr>
          <p:sp>
            <p:nvSpPr>
              <p:cNvPr id="1647" name="AutoShape 1394"/>
              <p:cNvSpPr>
                <a:spLocks noChangeArrowheads="1"/>
              </p:cNvSpPr>
              <p:nvPr/>
            </p:nvSpPr>
            <p:spPr bwMode="auto">
              <a:xfrm>
                <a:off x="124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48" name="AutoShape 1395"/>
              <p:cNvSpPr>
                <a:spLocks noChangeArrowheads="1"/>
              </p:cNvSpPr>
              <p:nvPr/>
            </p:nvSpPr>
            <p:spPr bwMode="auto">
              <a:xfrm>
                <a:off x="139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49" name="AutoShape 1396"/>
              <p:cNvSpPr>
                <a:spLocks noChangeArrowheads="1"/>
              </p:cNvSpPr>
              <p:nvPr/>
            </p:nvSpPr>
            <p:spPr bwMode="auto">
              <a:xfrm>
                <a:off x="153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50" name="AutoShape 1397"/>
              <p:cNvSpPr>
                <a:spLocks noChangeArrowheads="1"/>
              </p:cNvSpPr>
              <p:nvPr/>
            </p:nvSpPr>
            <p:spPr bwMode="auto">
              <a:xfrm>
                <a:off x="168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51" name="AutoShape 1398"/>
              <p:cNvSpPr>
                <a:spLocks noChangeArrowheads="1"/>
              </p:cNvSpPr>
              <p:nvPr/>
            </p:nvSpPr>
            <p:spPr bwMode="auto">
              <a:xfrm>
                <a:off x="182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52" name="AutoShape 1399"/>
              <p:cNvSpPr>
                <a:spLocks noChangeArrowheads="1"/>
              </p:cNvSpPr>
              <p:nvPr/>
            </p:nvSpPr>
            <p:spPr bwMode="auto">
              <a:xfrm>
                <a:off x="196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53" name="AutoShape 1400"/>
              <p:cNvSpPr>
                <a:spLocks noChangeArrowheads="1"/>
              </p:cNvSpPr>
              <p:nvPr/>
            </p:nvSpPr>
            <p:spPr bwMode="auto">
              <a:xfrm>
                <a:off x="211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54" name="AutoShape 1401"/>
              <p:cNvSpPr>
                <a:spLocks noChangeArrowheads="1"/>
              </p:cNvSpPr>
              <p:nvPr/>
            </p:nvSpPr>
            <p:spPr bwMode="auto">
              <a:xfrm>
                <a:off x="225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55" name="AutoShape 1402"/>
              <p:cNvSpPr>
                <a:spLocks noChangeArrowheads="1"/>
              </p:cNvSpPr>
              <p:nvPr/>
            </p:nvSpPr>
            <p:spPr bwMode="auto">
              <a:xfrm>
                <a:off x="240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56" name="AutoShape 1403"/>
              <p:cNvSpPr>
                <a:spLocks noChangeArrowheads="1"/>
              </p:cNvSpPr>
              <p:nvPr/>
            </p:nvSpPr>
            <p:spPr bwMode="auto">
              <a:xfrm>
                <a:off x="254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57" name="AutoShape 1404"/>
              <p:cNvSpPr>
                <a:spLocks noChangeArrowheads="1"/>
              </p:cNvSpPr>
              <p:nvPr/>
            </p:nvSpPr>
            <p:spPr bwMode="auto">
              <a:xfrm>
                <a:off x="268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58" name="AutoShape 1405"/>
              <p:cNvSpPr>
                <a:spLocks noChangeArrowheads="1"/>
              </p:cNvSpPr>
              <p:nvPr/>
            </p:nvSpPr>
            <p:spPr bwMode="auto">
              <a:xfrm>
                <a:off x="283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59" name="AutoShape 1406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60" name="AutoShape 1407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61" name="AutoShape 1408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62" name="AutoShape 1409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63" name="AutoShape 1410"/>
              <p:cNvSpPr>
                <a:spLocks noChangeArrowheads="1"/>
              </p:cNvSpPr>
              <p:nvPr/>
            </p:nvSpPr>
            <p:spPr bwMode="auto">
              <a:xfrm>
                <a:off x="355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64" name="AutoShape 1411"/>
              <p:cNvSpPr>
                <a:spLocks noChangeArrowheads="1"/>
              </p:cNvSpPr>
              <p:nvPr/>
            </p:nvSpPr>
            <p:spPr bwMode="auto">
              <a:xfrm>
                <a:off x="369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65" name="AutoShape 1412"/>
              <p:cNvSpPr>
                <a:spLocks noChangeArrowheads="1"/>
              </p:cNvSpPr>
              <p:nvPr/>
            </p:nvSpPr>
            <p:spPr bwMode="auto">
              <a:xfrm>
                <a:off x="384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66" name="AutoShape 1413"/>
              <p:cNvSpPr>
                <a:spLocks noChangeArrowheads="1"/>
              </p:cNvSpPr>
              <p:nvPr/>
            </p:nvSpPr>
            <p:spPr bwMode="auto">
              <a:xfrm>
                <a:off x="398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374" name="Group 1414"/>
            <p:cNvGrpSpPr>
              <a:grpSpLocks/>
            </p:cNvGrpSpPr>
            <p:nvPr/>
          </p:nvGrpSpPr>
          <p:grpSpPr bwMode="auto">
            <a:xfrm>
              <a:off x="1200" y="1104"/>
              <a:ext cx="2976" cy="240"/>
              <a:chOff x="672" y="3216"/>
              <a:chExt cx="2976" cy="240"/>
            </a:xfrm>
          </p:grpSpPr>
          <p:sp>
            <p:nvSpPr>
              <p:cNvPr id="1627" name="AutoShape 141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28" name="AutoShape 141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29" name="AutoShape 141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30" name="AutoShape 141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31" name="AutoShape 141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32" name="AutoShape 142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33" name="AutoShape 142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34" name="AutoShape 142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35" name="AutoShape 142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36" name="AutoShape 142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37" name="AutoShape 142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38" name="AutoShape 142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39" name="AutoShape 142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40" name="AutoShape 142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41" name="AutoShape 142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42" name="AutoShape 143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43" name="AutoShape 143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44" name="AutoShape 143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45" name="AutoShape 143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46" name="AutoShape 143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375" name="Group 1435"/>
            <p:cNvGrpSpPr>
              <a:grpSpLocks/>
            </p:cNvGrpSpPr>
            <p:nvPr/>
          </p:nvGrpSpPr>
          <p:grpSpPr bwMode="auto">
            <a:xfrm>
              <a:off x="1152" y="1152"/>
              <a:ext cx="2976" cy="240"/>
              <a:chOff x="672" y="3216"/>
              <a:chExt cx="2976" cy="240"/>
            </a:xfrm>
          </p:grpSpPr>
          <p:sp>
            <p:nvSpPr>
              <p:cNvPr id="1607" name="AutoShape 1436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08" name="AutoShape 1437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09" name="AutoShape 1438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10" name="AutoShape 143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11" name="AutoShape 1440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12" name="AutoShape 1441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13" name="AutoShape 1442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14" name="AutoShape 1443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15" name="AutoShape 1444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16" name="AutoShape 1445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17" name="AutoShape 1446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18" name="AutoShape 1447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19" name="AutoShape 1448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20" name="AutoShape 1449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21" name="AutoShape 1450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22" name="AutoShape 1451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23" name="AutoShape 1452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24" name="AutoShape 1453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25" name="AutoShape 1454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26" name="AutoShape 1455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376" name="Group 1456"/>
            <p:cNvGrpSpPr>
              <a:grpSpLocks/>
            </p:cNvGrpSpPr>
            <p:nvPr/>
          </p:nvGrpSpPr>
          <p:grpSpPr bwMode="auto">
            <a:xfrm>
              <a:off x="1104" y="1200"/>
              <a:ext cx="2976" cy="240"/>
              <a:chOff x="672" y="3216"/>
              <a:chExt cx="2976" cy="240"/>
            </a:xfrm>
          </p:grpSpPr>
          <p:sp>
            <p:nvSpPr>
              <p:cNvPr id="1587" name="AutoShape 145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88" name="AutoShape 145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89" name="AutoShape 145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90" name="AutoShape 146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91" name="AutoShape 146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92" name="AutoShape 146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93" name="AutoShape 146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94" name="AutoShape 146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95" name="AutoShape 146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96" name="AutoShape 146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97" name="AutoShape 146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98" name="AutoShape 146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99" name="AutoShape 146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00" name="AutoShape 147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01" name="AutoShape 147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02" name="AutoShape 147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03" name="AutoShape 147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04" name="AutoShape 147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05" name="AutoShape 147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06" name="AutoShape 147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377" name="Group 1477"/>
            <p:cNvGrpSpPr>
              <a:grpSpLocks/>
            </p:cNvGrpSpPr>
            <p:nvPr/>
          </p:nvGrpSpPr>
          <p:grpSpPr bwMode="auto">
            <a:xfrm>
              <a:off x="1056" y="1248"/>
              <a:ext cx="2976" cy="240"/>
              <a:chOff x="672" y="3216"/>
              <a:chExt cx="2976" cy="240"/>
            </a:xfrm>
          </p:grpSpPr>
          <p:sp>
            <p:nvSpPr>
              <p:cNvPr id="1567" name="AutoShape 147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68" name="AutoShape 1479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69" name="AutoShape 1480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70" name="AutoShape 1481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71" name="AutoShape 1482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72" name="AutoShape 1483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73" name="AutoShape 1484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74" name="AutoShape 1485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75" name="AutoShape 1486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76" name="AutoShape 1487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77" name="AutoShape 1488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78" name="AutoShape 1489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79" name="AutoShape 1490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80" name="AutoShape 1491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81" name="AutoShape 1492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82" name="AutoShape 1493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83" name="AutoShape 1494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84" name="AutoShape 1495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85" name="AutoShape 1496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86" name="AutoShape 1497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378" name="Group 1498"/>
            <p:cNvGrpSpPr>
              <a:grpSpLocks/>
            </p:cNvGrpSpPr>
            <p:nvPr/>
          </p:nvGrpSpPr>
          <p:grpSpPr bwMode="auto">
            <a:xfrm>
              <a:off x="1008" y="1296"/>
              <a:ext cx="2976" cy="240"/>
              <a:chOff x="672" y="3216"/>
              <a:chExt cx="2976" cy="240"/>
            </a:xfrm>
          </p:grpSpPr>
          <p:sp>
            <p:nvSpPr>
              <p:cNvPr id="1547" name="AutoShape 149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48" name="AutoShape 150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49" name="AutoShape 150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50" name="AutoShape 150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51" name="AutoShape 150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52" name="AutoShape 150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53" name="AutoShape 150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54" name="AutoShape 150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55" name="AutoShape 150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56" name="AutoShape 150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57" name="AutoShape 150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58" name="AutoShape 151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59" name="AutoShape 151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60" name="AutoShape 151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61" name="AutoShape 151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62" name="AutoShape 151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63" name="AutoShape 151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64" name="AutoShape 151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65" name="AutoShape 151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66" name="AutoShape 151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379" name="Group 1519"/>
            <p:cNvGrpSpPr>
              <a:grpSpLocks/>
            </p:cNvGrpSpPr>
            <p:nvPr/>
          </p:nvGrpSpPr>
          <p:grpSpPr bwMode="auto">
            <a:xfrm>
              <a:off x="960" y="1344"/>
              <a:ext cx="2976" cy="240"/>
              <a:chOff x="672" y="3216"/>
              <a:chExt cx="2976" cy="240"/>
            </a:xfrm>
          </p:grpSpPr>
          <p:sp>
            <p:nvSpPr>
              <p:cNvPr id="1527" name="AutoShape 1520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28" name="AutoShape 1521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29" name="AutoShape 1522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30" name="AutoShape 1523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31" name="AutoShape 1524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32" name="AutoShape 1525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33" name="AutoShape 1526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34" name="AutoShape 1527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35" name="AutoShape 1528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36" name="AutoShape 1529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37" name="AutoShape 1530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38" name="AutoShape 1531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39" name="AutoShape 1532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40" name="AutoShape 1533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41" name="AutoShape 1534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42" name="AutoShape 1535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43" name="AutoShape 1536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44" name="AutoShape 1537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45" name="AutoShape 1538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46" name="AutoShape 1539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380" name="Group 1540"/>
            <p:cNvGrpSpPr>
              <a:grpSpLocks/>
            </p:cNvGrpSpPr>
            <p:nvPr/>
          </p:nvGrpSpPr>
          <p:grpSpPr bwMode="auto">
            <a:xfrm>
              <a:off x="912" y="1392"/>
              <a:ext cx="2976" cy="240"/>
              <a:chOff x="672" y="3216"/>
              <a:chExt cx="2976" cy="240"/>
            </a:xfrm>
          </p:grpSpPr>
          <p:sp>
            <p:nvSpPr>
              <p:cNvPr id="1507" name="AutoShape 1541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08" name="AutoShape 1542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09" name="AutoShape 1543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10" name="AutoShape 1544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11" name="AutoShape 1545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12" name="AutoShape 1546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13" name="AutoShape 1547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14" name="AutoShape 1548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15" name="AutoShape 1549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16" name="AutoShape 1550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17" name="AutoShape 1551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18" name="AutoShape 1552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19" name="AutoShape 1553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20" name="AutoShape 1554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21" name="AutoShape 1555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22" name="AutoShape 1556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23" name="AutoShape 1557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24" name="AutoShape 1558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25" name="AutoShape 1559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26" name="AutoShape 1560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381" name="Group 1561"/>
            <p:cNvGrpSpPr>
              <a:grpSpLocks/>
            </p:cNvGrpSpPr>
            <p:nvPr/>
          </p:nvGrpSpPr>
          <p:grpSpPr bwMode="auto">
            <a:xfrm>
              <a:off x="864" y="1440"/>
              <a:ext cx="2976" cy="240"/>
              <a:chOff x="672" y="3216"/>
              <a:chExt cx="2976" cy="240"/>
            </a:xfrm>
          </p:grpSpPr>
          <p:sp>
            <p:nvSpPr>
              <p:cNvPr id="1487" name="AutoShape 1562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88" name="AutoShape 1563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89" name="AutoShape 1564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90" name="AutoShape 1565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91" name="AutoShape 1566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92" name="AutoShape 1567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93" name="AutoShape 1568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94" name="AutoShape 1569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95" name="AutoShape 1570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96" name="AutoShape 1571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97" name="AutoShape 1572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98" name="AutoShape 1573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99" name="AutoShape 1574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00" name="AutoShape 1575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01" name="AutoShape 1576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02" name="AutoShape 1577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03" name="AutoShape 1578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04" name="AutoShape 1579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05" name="AutoShape 1580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06" name="AutoShape 1581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382" name="Group 1582"/>
            <p:cNvGrpSpPr>
              <a:grpSpLocks/>
            </p:cNvGrpSpPr>
            <p:nvPr/>
          </p:nvGrpSpPr>
          <p:grpSpPr bwMode="auto">
            <a:xfrm>
              <a:off x="816" y="1488"/>
              <a:ext cx="2976" cy="240"/>
              <a:chOff x="672" y="3216"/>
              <a:chExt cx="2976" cy="240"/>
            </a:xfrm>
          </p:grpSpPr>
          <p:sp>
            <p:nvSpPr>
              <p:cNvPr id="1467" name="AutoShape 1583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68" name="AutoShape 1584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69" name="AutoShape 1585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70" name="AutoShape 1586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71" name="AutoShape 1587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72" name="AutoShape 1588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73" name="AutoShape 1589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74" name="AutoShape 1590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75" name="AutoShape 1591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76" name="AutoShape 1592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77" name="AutoShape 159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78" name="AutoShape 1594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79" name="AutoShape 1595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80" name="AutoShape 1596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81" name="AutoShape 1597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82" name="AutoShape 1598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83" name="AutoShape 1599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84" name="AutoShape 1600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85" name="AutoShape 1601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86" name="AutoShape 1602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383" name="Group 1603"/>
            <p:cNvGrpSpPr>
              <a:grpSpLocks/>
            </p:cNvGrpSpPr>
            <p:nvPr/>
          </p:nvGrpSpPr>
          <p:grpSpPr bwMode="auto">
            <a:xfrm>
              <a:off x="768" y="1536"/>
              <a:ext cx="2976" cy="240"/>
              <a:chOff x="672" y="3216"/>
              <a:chExt cx="2976" cy="240"/>
            </a:xfrm>
          </p:grpSpPr>
          <p:sp>
            <p:nvSpPr>
              <p:cNvPr id="1447" name="AutoShape 1604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48" name="AutoShape 1605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49" name="AutoShape 1606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50" name="AutoShape 1607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51" name="AutoShape 1608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52" name="AutoShape 1609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53" name="AutoShape 1610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54" name="AutoShape 1611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55" name="AutoShape 1612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56" name="AutoShape 1613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57" name="AutoShape 1614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58" name="AutoShape 1615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59" name="AutoShape 1616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60" name="AutoShape 1617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61" name="AutoShape 1618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62" name="AutoShape 1619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63" name="AutoShape 1620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64" name="AutoShape 1621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65" name="AutoShape 1622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66" name="AutoShape 1623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384" name="Group 1624"/>
            <p:cNvGrpSpPr>
              <a:grpSpLocks/>
            </p:cNvGrpSpPr>
            <p:nvPr/>
          </p:nvGrpSpPr>
          <p:grpSpPr bwMode="auto">
            <a:xfrm>
              <a:off x="720" y="1584"/>
              <a:ext cx="2976" cy="240"/>
              <a:chOff x="672" y="3216"/>
              <a:chExt cx="2976" cy="240"/>
            </a:xfrm>
          </p:grpSpPr>
          <p:sp>
            <p:nvSpPr>
              <p:cNvPr id="1427" name="AutoShape 162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28" name="AutoShape 162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29" name="AutoShape 162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30" name="AutoShape 162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31" name="AutoShape 162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32" name="AutoShape 163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33" name="AutoShape 163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34" name="AutoShape 163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35" name="AutoShape 163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36" name="AutoShape 163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37" name="AutoShape 163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38" name="AutoShape 163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39" name="AutoShape 163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40" name="AutoShape 163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41" name="AutoShape 163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42" name="AutoShape 164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43" name="AutoShape 164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44" name="AutoShape 164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45" name="AutoShape 164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46" name="AutoShape 164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385" name="Group 1645"/>
            <p:cNvGrpSpPr>
              <a:grpSpLocks/>
            </p:cNvGrpSpPr>
            <p:nvPr/>
          </p:nvGrpSpPr>
          <p:grpSpPr bwMode="auto">
            <a:xfrm>
              <a:off x="672" y="1632"/>
              <a:ext cx="2976" cy="240"/>
              <a:chOff x="672" y="3216"/>
              <a:chExt cx="2976" cy="240"/>
            </a:xfrm>
          </p:grpSpPr>
          <p:sp>
            <p:nvSpPr>
              <p:cNvPr id="1407" name="AutoShape 1646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08" name="AutoShape 1647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09" name="AutoShape 1648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10" name="AutoShape 164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11" name="AutoShape 1650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12" name="AutoShape 1651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13" name="AutoShape 1652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14" name="AutoShape 1653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15" name="AutoShape 1654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16" name="AutoShape 1655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17" name="AutoShape 1656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18" name="AutoShape 1657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19" name="AutoShape 1658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20" name="AutoShape 1659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21" name="AutoShape 1660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22" name="AutoShape 1661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23" name="AutoShape 1662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24" name="AutoShape 1663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25" name="AutoShape 1664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26" name="AutoShape 1665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386" name="Group 1666"/>
            <p:cNvGrpSpPr>
              <a:grpSpLocks/>
            </p:cNvGrpSpPr>
            <p:nvPr/>
          </p:nvGrpSpPr>
          <p:grpSpPr bwMode="auto">
            <a:xfrm>
              <a:off x="624" y="1680"/>
              <a:ext cx="2976" cy="240"/>
              <a:chOff x="672" y="3216"/>
              <a:chExt cx="2976" cy="240"/>
            </a:xfrm>
          </p:grpSpPr>
          <p:sp>
            <p:nvSpPr>
              <p:cNvPr id="1387" name="AutoShape 166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88" name="AutoShape 166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89" name="AutoShape 166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90" name="AutoShape 167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91" name="AutoShape 167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92" name="AutoShape 167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93" name="AutoShape 167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94" name="AutoShape 167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95" name="AutoShape 167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96" name="AutoShape 167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97" name="AutoShape 167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98" name="AutoShape 167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99" name="AutoShape 167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00" name="AutoShape 168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01" name="AutoShape 168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02" name="AutoShape 168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03" name="AutoShape 168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04" name="AutoShape 168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05" name="AutoShape 168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06" name="AutoShape 168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1687" name="Group 1687"/>
          <p:cNvGrpSpPr>
            <a:grpSpLocks/>
          </p:cNvGrpSpPr>
          <p:nvPr/>
        </p:nvGrpSpPr>
        <p:grpSpPr bwMode="auto">
          <a:xfrm>
            <a:off x="990600" y="1219200"/>
            <a:ext cx="5867400" cy="1524000"/>
            <a:chOff x="624" y="960"/>
            <a:chExt cx="3696" cy="960"/>
          </a:xfrm>
        </p:grpSpPr>
        <p:sp>
          <p:nvSpPr>
            <p:cNvPr id="1688" name="AutoShape 1688"/>
            <p:cNvSpPr>
              <a:spLocks noChangeArrowheads="1"/>
            </p:cNvSpPr>
            <p:nvPr/>
          </p:nvSpPr>
          <p:spPr bwMode="auto">
            <a:xfrm>
              <a:off x="134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689" name="AutoShape 1689"/>
            <p:cNvSpPr>
              <a:spLocks noChangeArrowheads="1"/>
            </p:cNvSpPr>
            <p:nvPr/>
          </p:nvSpPr>
          <p:spPr bwMode="auto">
            <a:xfrm>
              <a:off x="148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690" name="AutoShape 1690"/>
            <p:cNvSpPr>
              <a:spLocks noChangeArrowheads="1"/>
            </p:cNvSpPr>
            <p:nvPr/>
          </p:nvSpPr>
          <p:spPr bwMode="auto">
            <a:xfrm>
              <a:off x="163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691" name="AutoShape 1691"/>
            <p:cNvSpPr>
              <a:spLocks noChangeArrowheads="1"/>
            </p:cNvSpPr>
            <p:nvPr/>
          </p:nvSpPr>
          <p:spPr bwMode="auto">
            <a:xfrm>
              <a:off x="177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692" name="AutoShape 1692"/>
            <p:cNvSpPr>
              <a:spLocks noChangeArrowheads="1"/>
            </p:cNvSpPr>
            <p:nvPr/>
          </p:nvSpPr>
          <p:spPr bwMode="auto">
            <a:xfrm>
              <a:off x="192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693" name="AutoShape 1693"/>
            <p:cNvSpPr>
              <a:spLocks noChangeArrowheads="1"/>
            </p:cNvSpPr>
            <p:nvPr/>
          </p:nvSpPr>
          <p:spPr bwMode="auto">
            <a:xfrm>
              <a:off x="206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694" name="AutoShape 1694"/>
            <p:cNvSpPr>
              <a:spLocks noChangeArrowheads="1"/>
            </p:cNvSpPr>
            <p:nvPr/>
          </p:nvSpPr>
          <p:spPr bwMode="auto">
            <a:xfrm>
              <a:off x="220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695" name="AutoShape 1695"/>
            <p:cNvSpPr>
              <a:spLocks noChangeArrowheads="1"/>
            </p:cNvSpPr>
            <p:nvPr/>
          </p:nvSpPr>
          <p:spPr bwMode="auto">
            <a:xfrm>
              <a:off x="235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696" name="AutoShape 1696"/>
            <p:cNvSpPr>
              <a:spLocks noChangeArrowheads="1"/>
            </p:cNvSpPr>
            <p:nvPr/>
          </p:nvSpPr>
          <p:spPr bwMode="auto">
            <a:xfrm>
              <a:off x="249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697" name="AutoShape 1697"/>
            <p:cNvSpPr>
              <a:spLocks noChangeArrowheads="1"/>
            </p:cNvSpPr>
            <p:nvPr/>
          </p:nvSpPr>
          <p:spPr bwMode="auto">
            <a:xfrm>
              <a:off x="264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698" name="AutoShape 1698"/>
            <p:cNvSpPr>
              <a:spLocks noChangeArrowheads="1"/>
            </p:cNvSpPr>
            <p:nvPr/>
          </p:nvSpPr>
          <p:spPr bwMode="auto">
            <a:xfrm>
              <a:off x="278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699" name="AutoShape 1699"/>
            <p:cNvSpPr>
              <a:spLocks noChangeArrowheads="1"/>
            </p:cNvSpPr>
            <p:nvPr/>
          </p:nvSpPr>
          <p:spPr bwMode="auto">
            <a:xfrm>
              <a:off x="292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00" name="AutoShape 1700"/>
            <p:cNvSpPr>
              <a:spLocks noChangeArrowheads="1"/>
            </p:cNvSpPr>
            <p:nvPr/>
          </p:nvSpPr>
          <p:spPr bwMode="auto">
            <a:xfrm>
              <a:off x="307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01" name="AutoShape 1701"/>
            <p:cNvSpPr>
              <a:spLocks noChangeArrowheads="1"/>
            </p:cNvSpPr>
            <p:nvPr/>
          </p:nvSpPr>
          <p:spPr bwMode="auto">
            <a:xfrm>
              <a:off x="321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02" name="AutoShape 1702"/>
            <p:cNvSpPr>
              <a:spLocks noChangeArrowheads="1"/>
            </p:cNvSpPr>
            <p:nvPr/>
          </p:nvSpPr>
          <p:spPr bwMode="auto">
            <a:xfrm>
              <a:off x="336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03" name="AutoShape 1703"/>
            <p:cNvSpPr>
              <a:spLocks noChangeArrowheads="1"/>
            </p:cNvSpPr>
            <p:nvPr/>
          </p:nvSpPr>
          <p:spPr bwMode="auto">
            <a:xfrm>
              <a:off x="350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04" name="AutoShape 1704"/>
            <p:cNvSpPr>
              <a:spLocks noChangeArrowheads="1"/>
            </p:cNvSpPr>
            <p:nvPr/>
          </p:nvSpPr>
          <p:spPr bwMode="auto">
            <a:xfrm>
              <a:off x="364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05" name="AutoShape 1705"/>
            <p:cNvSpPr>
              <a:spLocks noChangeArrowheads="1"/>
            </p:cNvSpPr>
            <p:nvPr/>
          </p:nvSpPr>
          <p:spPr bwMode="auto">
            <a:xfrm>
              <a:off x="379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06" name="AutoShape 1706"/>
            <p:cNvSpPr>
              <a:spLocks noChangeArrowheads="1"/>
            </p:cNvSpPr>
            <p:nvPr/>
          </p:nvSpPr>
          <p:spPr bwMode="auto">
            <a:xfrm>
              <a:off x="393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07" name="AutoShape 1707"/>
            <p:cNvSpPr>
              <a:spLocks noChangeArrowheads="1"/>
            </p:cNvSpPr>
            <p:nvPr/>
          </p:nvSpPr>
          <p:spPr bwMode="auto">
            <a:xfrm>
              <a:off x="408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1708" name="Group 1708"/>
            <p:cNvGrpSpPr>
              <a:grpSpLocks/>
            </p:cNvGrpSpPr>
            <p:nvPr/>
          </p:nvGrpSpPr>
          <p:grpSpPr bwMode="auto">
            <a:xfrm>
              <a:off x="1296" y="1008"/>
              <a:ext cx="2976" cy="240"/>
              <a:chOff x="1296" y="1152"/>
              <a:chExt cx="2976" cy="240"/>
            </a:xfrm>
          </p:grpSpPr>
          <p:sp>
            <p:nvSpPr>
              <p:cNvPr id="2003" name="AutoShape 1709"/>
              <p:cNvSpPr>
                <a:spLocks noChangeArrowheads="1"/>
              </p:cNvSpPr>
              <p:nvPr/>
            </p:nvSpPr>
            <p:spPr bwMode="auto">
              <a:xfrm>
                <a:off x="129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04" name="AutoShape 1710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05" name="AutoShape 1711"/>
              <p:cNvSpPr>
                <a:spLocks noChangeArrowheads="1"/>
              </p:cNvSpPr>
              <p:nvPr/>
            </p:nvSpPr>
            <p:spPr bwMode="auto">
              <a:xfrm>
                <a:off x="158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06" name="AutoShape 1712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07" name="AutoShape 1713"/>
              <p:cNvSpPr>
                <a:spLocks noChangeArrowheads="1"/>
              </p:cNvSpPr>
              <p:nvPr/>
            </p:nvSpPr>
            <p:spPr bwMode="auto">
              <a:xfrm>
                <a:off x="187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08" name="AutoShape 1714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09" name="AutoShape 1715"/>
              <p:cNvSpPr>
                <a:spLocks noChangeArrowheads="1"/>
              </p:cNvSpPr>
              <p:nvPr/>
            </p:nvSpPr>
            <p:spPr bwMode="auto">
              <a:xfrm>
                <a:off x="216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10" name="AutoShape 1716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11" name="AutoShape 1717"/>
              <p:cNvSpPr>
                <a:spLocks noChangeArrowheads="1"/>
              </p:cNvSpPr>
              <p:nvPr/>
            </p:nvSpPr>
            <p:spPr bwMode="auto">
              <a:xfrm>
                <a:off x="244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12" name="AutoShape 1718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13" name="AutoShape 1719"/>
              <p:cNvSpPr>
                <a:spLocks noChangeArrowheads="1"/>
              </p:cNvSpPr>
              <p:nvPr/>
            </p:nvSpPr>
            <p:spPr bwMode="auto">
              <a:xfrm>
                <a:off x="273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14" name="AutoShape 1720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15" name="AutoShape 1721"/>
              <p:cNvSpPr>
                <a:spLocks noChangeArrowheads="1"/>
              </p:cNvSpPr>
              <p:nvPr/>
            </p:nvSpPr>
            <p:spPr bwMode="auto">
              <a:xfrm>
                <a:off x="302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16" name="AutoShape 1722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17" name="AutoShape 1723"/>
              <p:cNvSpPr>
                <a:spLocks noChangeArrowheads="1"/>
              </p:cNvSpPr>
              <p:nvPr/>
            </p:nvSpPr>
            <p:spPr bwMode="auto">
              <a:xfrm>
                <a:off x="331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18" name="AutoShape 1724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19" name="AutoShape 1725"/>
              <p:cNvSpPr>
                <a:spLocks noChangeArrowheads="1"/>
              </p:cNvSpPr>
              <p:nvPr/>
            </p:nvSpPr>
            <p:spPr bwMode="auto">
              <a:xfrm>
                <a:off x="360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20" name="AutoShape 1726"/>
              <p:cNvSpPr>
                <a:spLocks noChangeArrowheads="1"/>
              </p:cNvSpPr>
              <p:nvPr/>
            </p:nvSpPr>
            <p:spPr bwMode="auto">
              <a:xfrm>
                <a:off x="374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21" name="AutoShape 1727"/>
              <p:cNvSpPr>
                <a:spLocks noChangeArrowheads="1"/>
              </p:cNvSpPr>
              <p:nvPr/>
            </p:nvSpPr>
            <p:spPr bwMode="auto">
              <a:xfrm>
                <a:off x="388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22" name="AutoShape 1728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709" name="Group 1729"/>
            <p:cNvGrpSpPr>
              <a:grpSpLocks/>
            </p:cNvGrpSpPr>
            <p:nvPr/>
          </p:nvGrpSpPr>
          <p:grpSpPr bwMode="auto">
            <a:xfrm>
              <a:off x="1248" y="1056"/>
              <a:ext cx="2976" cy="240"/>
              <a:chOff x="1248" y="1392"/>
              <a:chExt cx="2976" cy="240"/>
            </a:xfrm>
          </p:grpSpPr>
          <p:sp>
            <p:nvSpPr>
              <p:cNvPr id="1983" name="AutoShape 1730"/>
              <p:cNvSpPr>
                <a:spLocks noChangeArrowheads="1"/>
              </p:cNvSpPr>
              <p:nvPr/>
            </p:nvSpPr>
            <p:spPr bwMode="auto">
              <a:xfrm>
                <a:off x="124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84" name="AutoShape 1731"/>
              <p:cNvSpPr>
                <a:spLocks noChangeArrowheads="1"/>
              </p:cNvSpPr>
              <p:nvPr/>
            </p:nvSpPr>
            <p:spPr bwMode="auto">
              <a:xfrm>
                <a:off x="139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85" name="AutoShape 1732"/>
              <p:cNvSpPr>
                <a:spLocks noChangeArrowheads="1"/>
              </p:cNvSpPr>
              <p:nvPr/>
            </p:nvSpPr>
            <p:spPr bwMode="auto">
              <a:xfrm>
                <a:off x="153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86" name="AutoShape 1733"/>
              <p:cNvSpPr>
                <a:spLocks noChangeArrowheads="1"/>
              </p:cNvSpPr>
              <p:nvPr/>
            </p:nvSpPr>
            <p:spPr bwMode="auto">
              <a:xfrm>
                <a:off x="168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87" name="AutoShape 1734"/>
              <p:cNvSpPr>
                <a:spLocks noChangeArrowheads="1"/>
              </p:cNvSpPr>
              <p:nvPr/>
            </p:nvSpPr>
            <p:spPr bwMode="auto">
              <a:xfrm>
                <a:off x="182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88" name="AutoShape 1735"/>
              <p:cNvSpPr>
                <a:spLocks noChangeArrowheads="1"/>
              </p:cNvSpPr>
              <p:nvPr/>
            </p:nvSpPr>
            <p:spPr bwMode="auto">
              <a:xfrm>
                <a:off x="196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89" name="AutoShape 1736"/>
              <p:cNvSpPr>
                <a:spLocks noChangeArrowheads="1"/>
              </p:cNvSpPr>
              <p:nvPr/>
            </p:nvSpPr>
            <p:spPr bwMode="auto">
              <a:xfrm>
                <a:off x="211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90" name="AutoShape 1737"/>
              <p:cNvSpPr>
                <a:spLocks noChangeArrowheads="1"/>
              </p:cNvSpPr>
              <p:nvPr/>
            </p:nvSpPr>
            <p:spPr bwMode="auto">
              <a:xfrm>
                <a:off x="225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91" name="AutoShape 1738"/>
              <p:cNvSpPr>
                <a:spLocks noChangeArrowheads="1"/>
              </p:cNvSpPr>
              <p:nvPr/>
            </p:nvSpPr>
            <p:spPr bwMode="auto">
              <a:xfrm>
                <a:off x="240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92" name="AutoShape 1739"/>
              <p:cNvSpPr>
                <a:spLocks noChangeArrowheads="1"/>
              </p:cNvSpPr>
              <p:nvPr/>
            </p:nvSpPr>
            <p:spPr bwMode="auto">
              <a:xfrm>
                <a:off x="254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93" name="AutoShape 1740"/>
              <p:cNvSpPr>
                <a:spLocks noChangeArrowheads="1"/>
              </p:cNvSpPr>
              <p:nvPr/>
            </p:nvSpPr>
            <p:spPr bwMode="auto">
              <a:xfrm>
                <a:off x="268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94" name="AutoShape 1741"/>
              <p:cNvSpPr>
                <a:spLocks noChangeArrowheads="1"/>
              </p:cNvSpPr>
              <p:nvPr/>
            </p:nvSpPr>
            <p:spPr bwMode="auto">
              <a:xfrm>
                <a:off x="283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95" name="AutoShape 1742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96" name="AutoShape 1743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97" name="AutoShape 1744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98" name="AutoShape 1745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99" name="AutoShape 1746"/>
              <p:cNvSpPr>
                <a:spLocks noChangeArrowheads="1"/>
              </p:cNvSpPr>
              <p:nvPr/>
            </p:nvSpPr>
            <p:spPr bwMode="auto">
              <a:xfrm>
                <a:off x="355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00" name="AutoShape 1747"/>
              <p:cNvSpPr>
                <a:spLocks noChangeArrowheads="1"/>
              </p:cNvSpPr>
              <p:nvPr/>
            </p:nvSpPr>
            <p:spPr bwMode="auto">
              <a:xfrm>
                <a:off x="369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01" name="AutoShape 1748"/>
              <p:cNvSpPr>
                <a:spLocks noChangeArrowheads="1"/>
              </p:cNvSpPr>
              <p:nvPr/>
            </p:nvSpPr>
            <p:spPr bwMode="auto">
              <a:xfrm>
                <a:off x="384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02" name="AutoShape 1749"/>
              <p:cNvSpPr>
                <a:spLocks noChangeArrowheads="1"/>
              </p:cNvSpPr>
              <p:nvPr/>
            </p:nvSpPr>
            <p:spPr bwMode="auto">
              <a:xfrm>
                <a:off x="398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710" name="Group 1750"/>
            <p:cNvGrpSpPr>
              <a:grpSpLocks/>
            </p:cNvGrpSpPr>
            <p:nvPr/>
          </p:nvGrpSpPr>
          <p:grpSpPr bwMode="auto">
            <a:xfrm>
              <a:off x="1200" y="1104"/>
              <a:ext cx="2976" cy="240"/>
              <a:chOff x="672" y="3216"/>
              <a:chExt cx="2976" cy="240"/>
            </a:xfrm>
          </p:grpSpPr>
          <p:sp>
            <p:nvSpPr>
              <p:cNvPr id="1963" name="AutoShape 1751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64" name="AutoShape 1752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65" name="AutoShape 1753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66" name="AutoShape 1754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67" name="AutoShape 1755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68" name="AutoShape 1756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69" name="AutoShape 1757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70" name="AutoShape 1758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71" name="AutoShape 1759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72" name="AutoShape 1760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73" name="AutoShape 1761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74" name="AutoShape 1762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75" name="AutoShape 1763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76" name="AutoShape 1764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77" name="AutoShape 1765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78" name="AutoShape 1766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79" name="AutoShape 1767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80" name="AutoShape 1768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81" name="AutoShape 1769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82" name="AutoShape 1770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711" name="Group 1771"/>
            <p:cNvGrpSpPr>
              <a:grpSpLocks/>
            </p:cNvGrpSpPr>
            <p:nvPr/>
          </p:nvGrpSpPr>
          <p:grpSpPr bwMode="auto">
            <a:xfrm>
              <a:off x="1152" y="1152"/>
              <a:ext cx="2976" cy="240"/>
              <a:chOff x="672" y="3216"/>
              <a:chExt cx="2976" cy="240"/>
            </a:xfrm>
          </p:grpSpPr>
          <p:sp>
            <p:nvSpPr>
              <p:cNvPr id="1943" name="AutoShape 1772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44" name="AutoShape 1773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45" name="AutoShape 1774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46" name="AutoShape 1775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47" name="AutoShape 1776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48" name="AutoShape 1777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49" name="AutoShape 1778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50" name="AutoShape 1779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51" name="AutoShape 1780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52" name="AutoShape 1781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53" name="AutoShape 1782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54" name="AutoShape 1783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55" name="AutoShape 1784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56" name="AutoShape 1785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57" name="AutoShape 1786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58" name="AutoShape 1787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59" name="AutoShape 1788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60" name="AutoShape 1789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61" name="AutoShape 1790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62" name="AutoShape 1791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712" name="Group 1792"/>
            <p:cNvGrpSpPr>
              <a:grpSpLocks/>
            </p:cNvGrpSpPr>
            <p:nvPr/>
          </p:nvGrpSpPr>
          <p:grpSpPr bwMode="auto">
            <a:xfrm>
              <a:off x="1104" y="1200"/>
              <a:ext cx="2976" cy="240"/>
              <a:chOff x="672" y="3216"/>
              <a:chExt cx="2976" cy="240"/>
            </a:xfrm>
          </p:grpSpPr>
          <p:sp>
            <p:nvSpPr>
              <p:cNvPr id="1923" name="AutoShape 1793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24" name="AutoShape 1794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25" name="AutoShape 1795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26" name="AutoShape 1796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27" name="AutoShape 1797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28" name="AutoShape 1798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29" name="AutoShape 1799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30" name="AutoShape 1800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31" name="AutoShape 1801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32" name="AutoShape 1802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33" name="AutoShape 180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34" name="AutoShape 1804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35" name="AutoShape 1805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36" name="AutoShape 1806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37" name="AutoShape 1807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38" name="AutoShape 1808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39" name="AutoShape 1809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40" name="AutoShape 1810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41" name="AutoShape 1811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42" name="AutoShape 1812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713" name="Group 1813"/>
            <p:cNvGrpSpPr>
              <a:grpSpLocks/>
            </p:cNvGrpSpPr>
            <p:nvPr/>
          </p:nvGrpSpPr>
          <p:grpSpPr bwMode="auto">
            <a:xfrm>
              <a:off x="1056" y="1248"/>
              <a:ext cx="2976" cy="240"/>
              <a:chOff x="672" y="3216"/>
              <a:chExt cx="2976" cy="240"/>
            </a:xfrm>
          </p:grpSpPr>
          <p:sp>
            <p:nvSpPr>
              <p:cNvPr id="1903" name="AutoShape 1814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04" name="AutoShape 1815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05" name="AutoShape 1816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06" name="AutoShape 1817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07" name="AutoShape 1818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08" name="AutoShape 1819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09" name="AutoShape 1820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10" name="AutoShape 1821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11" name="AutoShape 1822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12" name="AutoShape 1823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13" name="AutoShape 1824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14" name="AutoShape 1825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15" name="AutoShape 1826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16" name="AutoShape 1827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17" name="AutoShape 1828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18" name="AutoShape 1829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19" name="AutoShape 1830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20" name="AutoShape 1831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21" name="AutoShape 1832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22" name="AutoShape 1833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714" name="Group 1834"/>
            <p:cNvGrpSpPr>
              <a:grpSpLocks/>
            </p:cNvGrpSpPr>
            <p:nvPr/>
          </p:nvGrpSpPr>
          <p:grpSpPr bwMode="auto">
            <a:xfrm>
              <a:off x="1008" y="1296"/>
              <a:ext cx="2976" cy="240"/>
              <a:chOff x="672" y="3216"/>
              <a:chExt cx="2976" cy="240"/>
            </a:xfrm>
          </p:grpSpPr>
          <p:sp>
            <p:nvSpPr>
              <p:cNvPr id="1883" name="AutoShape 183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84" name="AutoShape 183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85" name="AutoShape 183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86" name="AutoShape 183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87" name="AutoShape 183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88" name="AutoShape 184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89" name="AutoShape 184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90" name="AutoShape 184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91" name="AutoShape 184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92" name="AutoShape 184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93" name="AutoShape 184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94" name="AutoShape 184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95" name="AutoShape 184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96" name="AutoShape 184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97" name="AutoShape 184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98" name="AutoShape 185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99" name="AutoShape 185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00" name="AutoShape 185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01" name="AutoShape 185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02" name="AutoShape 185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715" name="Group 1855"/>
            <p:cNvGrpSpPr>
              <a:grpSpLocks/>
            </p:cNvGrpSpPr>
            <p:nvPr/>
          </p:nvGrpSpPr>
          <p:grpSpPr bwMode="auto">
            <a:xfrm>
              <a:off x="960" y="1344"/>
              <a:ext cx="2976" cy="240"/>
              <a:chOff x="672" y="3216"/>
              <a:chExt cx="2976" cy="240"/>
            </a:xfrm>
          </p:grpSpPr>
          <p:sp>
            <p:nvSpPr>
              <p:cNvPr id="1863" name="AutoShape 1856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64" name="AutoShape 1857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65" name="AutoShape 1858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66" name="AutoShape 185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67" name="AutoShape 1860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68" name="AutoShape 1861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69" name="AutoShape 1862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70" name="AutoShape 1863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71" name="AutoShape 1864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72" name="AutoShape 1865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73" name="AutoShape 1866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74" name="AutoShape 1867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75" name="AutoShape 1868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76" name="AutoShape 1869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77" name="AutoShape 1870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78" name="AutoShape 1871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79" name="AutoShape 1872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80" name="AutoShape 1873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81" name="AutoShape 1874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82" name="AutoShape 1875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716" name="Group 1876"/>
            <p:cNvGrpSpPr>
              <a:grpSpLocks/>
            </p:cNvGrpSpPr>
            <p:nvPr/>
          </p:nvGrpSpPr>
          <p:grpSpPr bwMode="auto">
            <a:xfrm>
              <a:off x="912" y="1392"/>
              <a:ext cx="2976" cy="240"/>
              <a:chOff x="672" y="3216"/>
              <a:chExt cx="2976" cy="240"/>
            </a:xfrm>
          </p:grpSpPr>
          <p:sp>
            <p:nvSpPr>
              <p:cNvPr id="1843" name="AutoShape 187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44" name="AutoShape 187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45" name="AutoShape 187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46" name="AutoShape 188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47" name="AutoShape 188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48" name="AutoShape 188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49" name="AutoShape 188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50" name="AutoShape 188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51" name="AutoShape 188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52" name="AutoShape 188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53" name="AutoShape 188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54" name="AutoShape 188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55" name="AutoShape 188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56" name="AutoShape 189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57" name="AutoShape 189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58" name="AutoShape 189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59" name="AutoShape 189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60" name="AutoShape 189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61" name="AutoShape 189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62" name="AutoShape 189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717" name="Group 1897"/>
            <p:cNvGrpSpPr>
              <a:grpSpLocks/>
            </p:cNvGrpSpPr>
            <p:nvPr/>
          </p:nvGrpSpPr>
          <p:grpSpPr bwMode="auto">
            <a:xfrm>
              <a:off x="864" y="1440"/>
              <a:ext cx="2976" cy="240"/>
              <a:chOff x="672" y="3216"/>
              <a:chExt cx="2976" cy="240"/>
            </a:xfrm>
          </p:grpSpPr>
          <p:sp>
            <p:nvSpPr>
              <p:cNvPr id="1823" name="AutoShape 189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24" name="AutoShape 1899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25" name="AutoShape 1900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26" name="AutoShape 1901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27" name="AutoShape 1902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28" name="AutoShape 1903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29" name="AutoShape 1904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30" name="AutoShape 1905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31" name="AutoShape 1906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32" name="AutoShape 1907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33" name="AutoShape 1908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34" name="AutoShape 1909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35" name="AutoShape 1910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36" name="AutoShape 1911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37" name="AutoShape 1912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38" name="AutoShape 1913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39" name="AutoShape 1914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40" name="AutoShape 1915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41" name="AutoShape 1916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42" name="AutoShape 1917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718" name="Group 1918"/>
            <p:cNvGrpSpPr>
              <a:grpSpLocks/>
            </p:cNvGrpSpPr>
            <p:nvPr/>
          </p:nvGrpSpPr>
          <p:grpSpPr bwMode="auto">
            <a:xfrm>
              <a:off x="816" y="1488"/>
              <a:ext cx="2976" cy="240"/>
              <a:chOff x="672" y="3216"/>
              <a:chExt cx="2976" cy="240"/>
            </a:xfrm>
          </p:grpSpPr>
          <p:sp>
            <p:nvSpPr>
              <p:cNvPr id="1803" name="AutoShape 191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04" name="AutoShape 192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05" name="AutoShape 192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06" name="AutoShape 192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07" name="AutoShape 192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08" name="AutoShape 192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09" name="AutoShape 192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10" name="AutoShape 192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11" name="AutoShape 192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12" name="AutoShape 192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13" name="AutoShape 192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14" name="AutoShape 193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15" name="AutoShape 193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16" name="AutoShape 193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17" name="AutoShape 193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18" name="AutoShape 193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19" name="AutoShape 193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20" name="AutoShape 193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21" name="AutoShape 193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22" name="AutoShape 193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719" name="Group 1939"/>
            <p:cNvGrpSpPr>
              <a:grpSpLocks/>
            </p:cNvGrpSpPr>
            <p:nvPr/>
          </p:nvGrpSpPr>
          <p:grpSpPr bwMode="auto">
            <a:xfrm>
              <a:off x="768" y="1536"/>
              <a:ext cx="2976" cy="240"/>
              <a:chOff x="672" y="3216"/>
              <a:chExt cx="2976" cy="240"/>
            </a:xfrm>
          </p:grpSpPr>
          <p:sp>
            <p:nvSpPr>
              <p:cNvPr id="1783" name="AutoShape 1940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84" name="AutoShape 1941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85" name="AutoShape 1942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86" name="AutoShape 1943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87" name="AutoShape 1944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88" name="AutoShape 1945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89" name="AutoShape 1946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90" name="AutoShape 1947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91" name="AutoShape 1948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92" name="AutoShape 1949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93" name="AutoShape 1950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94" name="AutoShape 1951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95" name="AutoShape 1952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96" name="AutoShape 1953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97" name="AutoShape 1954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98" name="AutoShape 1955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99" name="AutoShape 1956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00" name="AutoShape 1957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01" name="AutoShape 1958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02" name="AutoShape 1959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720" name="Group 1960"/>
            <p:cNvGrpSpPr>
              <a:grpSpLocks/>
            </p:cNvGrpSpPr>
            <p:nvPr/>
          </p:nvGrpSpPr>
          <p:grpSpPr bwMode="auto">
            <a:xfrm>
              <a:off x="720" y="1584"/>
              <a:ext cx="2976" cy="240"/>
              <a:chOff x="672" y="3216"/>
              <a:chExt cx="2976" cy="240"/>
            </a:xfrm>
          </p:grpSpPr>
          <p:sp>
            <p:nvSpPr>
              <p:cNvPr id="1763" name="AutoShape 1961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64" name="AutoShape 1962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65" name="AutoShape 1963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66" name="AutoShape 1964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67" name="AutoShape 1965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68" name="AutoShape 1966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69" name="AutoShape 1967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70" name="AutoShape 1968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71" name="AutoShape 1969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72" name="AutoShape 1970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73" name="AutoShape 1971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74" name="AutoShape 1972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75" name="AutoShape 1973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76" name="AutoShape 1974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77" name="AutoShape 1975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78" name="AutoShape 1976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79" name="AutoShape 1977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80" name="AutoShape 1978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81" name="AutoShape 1979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82" name="AutoShape 1980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721" name="Group 1981"/>
            <p:cNvGrpSpPr>
              <a:grpSpLocks/>
            </p:cNvGrpSpPr>
            <p:nvPr/>
          </p:nvGrpSpPr>
          <p:grpSpPr bwMode="auto">
            <a:xfrm>
              <a:off x="672" y="1632"/>
              <a:ext cx="2976" cy="240"/>
              <a:chOff x="672" y="3216"/>
              <a:chExt cx="2976" cy="240"/>
            </a:xfrm>
          </p:grpSpPr>
          <p:sp>
            <p:nvSpPr>
              <p:cNvPr id="1743" name="AutoShape 1982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44" name="AutoShape 1983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45" name="AutoShape 1984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46" name="AutoShape 1985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47" name="AutoShape 1986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48" name="AutoShape 1987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49" name="AutoShape 1988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50" name="AutoShape 1989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51" name="AutoShape 1990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52" name="AutoShape 1991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53" name="AutoShape 1992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54" name="AutoShape 1993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55" name="AutoShape 1994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56" name="AutoShape 1995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57" name="AutoShape 1996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58" name="AutoShape 1997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59" name="AutoShape 1998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60" name="AutoShape 1999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61" name="AutoShape 2000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62" name="AutoShape 2001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722" name="Group 2002"/>
            <p:cNvGrpSpPr>
              <a:grpSpLocks/>
            </p:cNvGrpSpPr>
            <p:nvPr/>
          </p:nvGrpSpPr>
          <p:grpSpPr bwMode="auto">
            <a:xfrm>
              <a:off x="624" y="1680"/>
              <a:ext cx="2976" cy="240"/>
              <a:chOff x="672" y="3216"/>
              <a:chExt cx="2976" cy="240"/>
            </a:xfrm>
          </p:grpSpPr>
          <p:sp>
            <p:nvSpPr>
              <p:cNvPr id="1723" name="AutoShape 2003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24" name="AutoShape 2004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25" name="AutoShape 2005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26" name="AutoShape 2006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27" name="AutoShape 2007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28" name="AutoShape 2008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29" name="AutoShape 2009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30" name="AutoShape 2010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31" name="AutoShape 2011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32" name="AutoShape 2012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33" name="AutoShape 201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34" name="AutoShape 2014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35" name="AutoShape 2015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36" name="AutoShape 2016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37" name="AutoShape 2017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38" name="AutoShape 2018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39" name="AutoShape 2019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40" name="AutoShape 2020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41" name="AutoShape 2021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42" name="AutoShape 2022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2023" name="Group 2023"/>
          <p:cNvGrpSpPr>
            <a:grpSpLocks/>
          </p:cNvGrpSpPr>
          <p:nvPr/>
        </p:nvGrpSpPr>
        <p:grpSpPr bwMode="auto">
          <a:xfrm>
            <a:off x="990600" y="990600"/>
            <a:ext cx="5867400" cy="1524000"/>
            <a:chOff x="624" y="960"/>
            <a:chExt cx="3696" cy="960"/>
          </a:xfrm>
        </p:grpSpPr>
        <p:sp>
          <p:nvSpPr>
            <p:cNvPr id="2024" name="AutoShape 2024"/>
            <p:cNvSpPr>
              <a:spLocks noChangeArrowheads="1"/>
            </p:cNvSpPr>
            <p:nvPr/>
          </p:nvSpPr>
          <p:spPr bwMode="auto">
            <a:xfrm>
              <a:off x="134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25" name="AutoShape 2025"/>
            <p:cNvSpPr>
              <a:spLocks noChangeArrowheads="1"/>
            </p:cNvSpPr>
            <p:nvPr/>
          </p:nvSpPr>
          <p:spPr bwMode="auto">
            <a:xfrm>
              <a:off x="148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26" name="AutoShape 2026"/>
            <p:cNvSpPr>
              <a:spLocks noChangeArrowheads="1"/>
            </p:cNvSpPr>
            <p:nvPr/>
          </p:nvSpPr>
          <p:spPr bwMode="auto">
            <a:xfrm>
              <a:off x="163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27" name="AutoShape 2027"/>
            <p:cNvSpPr>
              <a:spLocks noChangeArrowheads="1"/>
            </p:cNvSpPr>
            <p:nvPr/>
          </p:nvSpPr>
          <p:spPr bwMode="auto">
            <a:xfrm>
              <a:off x="177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28" name="AutoShape 2028"/>
            <p:cNvSpPr>
              <a:spLocks noChangeArrowheads="1"/>
            </p:cNvSpPr>
            <p:nvPr/>
          </p:nvSpPr>
          <p:spPr bwMode="auto">
            <a:xfrm>
              <a:off x="192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29" name="AutoShape 2029"/>
            <p:cNvSpPr>
              <a:spLocks noChangeArrowheads="1"/>
            </p:cNvSpPr>
            <p:nvPr/>
          </p:nvSpPr>
          <p:spPr bwMode="auto">
            <a:xfrm>
              <a:off x="206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30" name="AutoShape 2030"/>
            <p:cNvSpPr>
              <a:spLocks noChangeArrowheads="1"/>
            </p:cNvSpPr>
            <p:nvPr/>
          </p:nvSpPr>
          <p:spPr bwMode="auto">
            <a:xfrm>
              <a:off x="220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31" name="AutoShape 2031"/>
            <p:cNvSpPr>
              <a:spLocks noChangeArrowheads="1"/>
            </p:cNvSpPr>
            <p:nvPr/>
          </p:nvSpPr>
          <p:spPr bwMode="auto">
            <a:xfrm>
              <a:off x="235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32" name="AutoShape 2032"/>
            <p:cNvSpPr>
              <a:spLocks noChangeArrowheads="1"/>
            </p:cNvSpPr>
            <p:nvPr/>
          </p:nvSpPr>
          <p:spPr bwMode="auto">
            <a:xfrm>
              <a:off x="249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33" name="AutoShape 2033"/>
            <p:cNvSpPr>
              <a:spLocks noChangeArrowheads="1"/>
            </p:cNvSpPr>
            <p:nvPr/>
          </p:nvSpPr>
          <p:spPr bwMode="auto">
            <a:xfrm>
              <a:off x="264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34" name="AutoShape 2034"/>
            <p:cNvSpPr>
              <a:spLocks noChangeArrowheads="1"/>
            </p:cNvSpPr>
            <p:nvPr/>
          </p:nvSpPr>
          <p:spPr bwMode="auto">
            <a:xfrm>
              <a:off x="278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35" name="AutoShape 2035"/>
            <p:cNvSpPr>
              <a:spLocks noChangeArrowheads="1"/>
            </p:cNvSpPr>
            <p:nvPr/>
          </p:nvSpPr>
          <p:spPr bwMode="auto">
            <a:xfrm>
              <a:off x="292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36" name="AutoShape 2036"/>
            <p:cNvSpPr>
              <a:spLocks noChangeArrowheads="1"/>
            </p:cNvSpPr>
            <p:nvPr/>
          </p:nvSpPr>
          <p:spPr bwMode="auto">
            <a:xfrm>
              <a:off x="307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37" name="AutoShape 2037"/>
            <p:cNvSpPr>
              <a:spLocks noChangeArrowheads="1"/>
            </p:cNvSpPr>
            <p:nvPr/>
          </p:nvSpPr>
          <p:spPr bwMode="auto">
            <a:xfrm>
              <a:off x="321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38" name="AutoShape 2038"/>
            <p:cNvSpPr>
              <a:spLocks noChangeArrowheads="1"/>
            </p:cNvSpPr>
            <p:nvPr/>
          </p:nvSpPr>
          <p:spPr bwMode="auto">
            <a:xfrm>
              <a:off x="336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39" name="AutoShape 2039"/>
            <p:cNvSpPr>
              <a:spLocks noChangeArrowheads="1"/>
            </p:cNvSpPr>
            <p:nvPr/>
          </p:nvSpPr>
          <p:spPr bwMode="auto">
            <a:xfrm>
              <a:off x="350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40" name="AutoShape 2040"/>
            <p:cNvSpPr>
              <a:spLocks noChangeArrowheads="1"/>
            </p:cNvSpPr>
            <p:nvPr/>
          </p:nvSpPr>
          <p:spPr bwMode="auto">
            <a:xfrm>
              <a:off x="364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41" name="AutoShape 2041"/>
            <p:cNvSpPr>
              <a:spLocks noChangeArrowheads="1"/>
            </p:cNvSpPr>
            <p:nvPr/>
          </p:nvSpPr>
          <p:spPr bwMode="auto">
            <a:xfrm>
              <a:off x="379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42" name="AutoShape 2042"/>
            <p:cNvSpPr>
              <a:spLocks noChangeArrowheads="1"/>
            </p:cNvSpPr>
            <p:nvPr/>
          </p:nvSpPr>
          <p:spPr bwMode="auto">
            <a:xfrm>
              <a:off x="393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43" name="AutoShape 2043"/>
            <p:cNvSpPr>
              <a:spLocks noChangeArrowheads="1"/>
            </p:cNvSpPr>
            <p:nvPr/>
          </p:nvSpPr>
          <p:spPr bwMode="auto">
            <a:xfrm>
              <a:off x="408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2044" name="Group 2044"/>
            <p:cNvGrpSpPr>
              <a:grpSpLocks/>
            </p:cNvGrpSpPr>
            <p:nvPr/>
          </p:nvGrpSpPr>
          <p:grpSpPr bwMode="auto">
            <a:xfrm>
              <a:off x="1296" y="1008"/>
              <a:ext cx="2976" cy="240"/>
              <a:chOff x="1296" y="1152"/>
              <a:chExt cx="2976" cy="240"/>
            </a:xfrm>
          </p:grpSpPr>
          <p:sp>
            <p:nvSpPr>
              <p:cNvPr id="2339" name="AutoShape 2045"/>
              <p:cNvSpPr>
                <a:spLocks noChangeArrowheads="1"/>
              </p:cNvSpPr>
              <p:nvPr/>
            </p:nvSpPr>
            <p:spPr bwMode="auto">
              <a:xfrm>
                <a:off x="129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40" name="AutoShape 2046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41" name="AutoShape 2047"/>
              <p:cNvSpPr>
                <a:spLocks noChangeArrowheads="1"/>
              </p:cNvSpPr>
              <p:nvPr/>
            </p:nvSpPr>
            <p:spPr bwMode="auto">
              <a:xfrm>
                <a:off x="158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42" name="AutoShape 2048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43" name="AutoShape 2049"/>
              <p:cNvSpPr>
                <a:spLocks noChangeArrowheads="1"/>
              </p:cNvSpPr>
              <p:nvPr/>
            </p:nvSpPr>
            <p:spPr bwMode="auto">
              <a:xfrm>
                <a:off x="187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44" name="AutoShape 2050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45" name="AutoShape 2051"/>
              <p:cNvSpPr>
                <a:spLocks noChangeArrowheads="1"/>
              </p:cNvSpPr>
              <p:nvPr/>
            </p:nvSpPr>
            <p:spPr bwMode="auto">
              <a:xfrm>
                <a:off x="216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46" name="AutoShape 2052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47" name="AutoShape 2053"/>
              <p:cNvSpPr>
                <a:spLocks noChangeArrowheads="1"/>
              </p:cNvSpPr>
              <p:nvPr/>
            </p:nvSpPr>
            <p:spPr bwMode="auto">
              <a:xfrm>
                <a:off x="244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48" name="AutoShape 2054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49" name="AutoShape 2055"/>
              <p:cNvSpPr>
                <a:spLocks noChangeArrowheads="1"/>
              </p:cNvSpPr>
              <p:nvPr/>
            </p:nvSpPr>
            <p:spPr bwMode="auto">
              <a:xfrm>
                <a:off x="273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50" name="AutoShape 2056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51" name="AutoShape 2057"/>
              <p:cNvSpPr>
                <a:spLocks noChangeArrowheads="1"/>
              </p:cNvSpPr>
              <p:nvPr/>
            </p:nvSpPr>
            <p:spPr bwMode="auto">
              <a:xfrm>
                <a:off x="302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52" name="AutoShape 2058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53" name="AutoShape 2059"/>
              <p:cNvSpPr>
                <a:spLocks noChangeArrowheads="1"/>
              </p:cNvSpPr>
              <p:nvPr/>
            </p:nvSpPr>
            <p:spPr bwMode="auto">
              <a:xfrm>
                <a:off x="331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54" name="AutoShape 2060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55" name="AutoShape 2061"/>
              <p:cNvSpPr>
                <a:spLocks noChangeArrowheads="1"/>
              </p:cNvSpPr>
              <p:nvPr/>
            </p:nvSpPr>
            <p:spPr bwMode="auto">
              <a:xfrm>
                <a:off x="360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56" name="AutoShape 2062"/>
              <p:cNvSpPr>
                <a:spLocks noChangeArrowheads="1"/>
              </p:cNvSpPr>
              <p:nvPr/>
            </p:nvSpPr>
            <p:spPr bwMode="auto">
              <a:xfrm>
                <a:off x="374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57" name="AutoShape 2063"/>
              <p:cNvSpPr>
                <a:spLocks noChangeArrowheads="1"/>
              </p:cNvSpPr>
              <p:nvPr/>
            </p:nvSpPr>
            <p:spPr bwMode="auto">
              <a:xfrm>
                <a:off x="388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58" name="AutoShape 2064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045" name="Group 2065"/>
            <p:cNvGrpSpPr>
              <a:grpSpLocks/>
            </p:cNvGrpSpPr>
            <p:nvPr/>
          </p:nvGrpSpPr>
          <p:grpSpPr bwMode="auto">
            <a:xfrm>
              <a:off x="1248" y="1056"/>
              <a:ext cx="2976" cy="240"/>
              <a:chOff x="1248" y="1392"/>
              <a:chExt cx="2976" cy="240"/>
            </a:xfrm>
          </p:grpSpPr>
          <p:sp>
            <p:nvSpPr>
              <p:cNvPr id="2319" name="AutoShape 2066"/>
              <p:cNvSpPr>
                <a:spLocks noChangeArrowheads="1"/>
              </p:cNvSpPr>
              <p:nvPr/>
            </p:nvSpPr>
            <p:spPr bwMode="auto">
              <a:xfrm>
                <a:off x="124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20" name="AutoShape 2067"/>
              <p:cNvSpPr>
                <a:spLocks noChangeArrowheads="1"/>
              </p:cNvSpPr>
              <p:nvPr/>
            </p:nvSpPr>
            <p:spPr bwMode="auto">
              <a:xfrm>
                <a:off x="139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21" name="AutoShape 2068"/>
              <p:cNvSpPr>
                <a:spLocks noChangeArrowheads="1"/>
              </p:cNvSpPr>
              <p:nvPr/>
            </p:nvSpPr>
            <p:spPr bwMode="auto">
              <a:xfrm>
                <a:off x="153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22" name="AutoShape 2069"/>
              <p:cNvSpPr>
                <a:spLocks noChangeArrowheads="1"/>
              </p:cNvSpPr>
              <p:nvPr/>
            </p:nvSpPr>
            <p:spPr bwMode="auto">
              <a:xfrm>
                <a:off x="168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23" name="AutoShape 2070"/>
              <p:cNvSpPr>
                <a:spLocks noChangeArrowheads="1"/>
              </p:cNvSpPr>
              <p:nvPr/>
            </p:nvSpPr>
            <p:spPr bwMode="auto">
              <a:xfrm>
                <a:off x="182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24" name="AutoShape 2071"/>
              <p:cNvSpPr>
                <a:spLocks noChangeArrowheads="1"/>
              </p:cNvSpPr>
              <p:nvPr/>
            </p:nvSpPr>
            <p:spPr bwMode="auto">
              <a:xfrm>
                <a:off x="196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25" name="AutoShape 2072"/>
              <p:cNvSpPr>
                <a:spLocks noChangeArrowheads="1"/>
              </p:cNvSpPr>
              <p:nvPr/>
            </p:nvSpPr>
            <p:spPr bwMode="auto">
              <a:xfrm>
                <a:off x="211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26" name="AutoShape 2073"/>
              <p:cNvSpPr>
                <a:spLocks noChangeArrowheads="1"/>
              </p:cNvSpPr>
              <p:nvPr/>
            </p:nvSpPr>
            <p:spPr bwMode="auto">
              <a:xfrm>
                <a:off x="225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27" name="AutoShape 2074"/>
              <p:cNvSpPr>
                <a:spLocks noChangeArrowheads="1"/>
              </p:cNvSpPr>
              <p:nvPr/>
            </p:nvSpPr>
            <p:spPr bwMode="auto">
              <a:xfrm>
                <a:off x="240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28" name="AutoShape 2075"/>
              <p:cNvSpPr>
                <a:spLocks noChangeArrowheads="1"/>
              </p:cNvSpPr>
              <p:nvPr/>
            </p:nvSpPr>
            <p:spPr bwMode="auto">
              <a:xfrm>
                <a:off x="254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29" name="AutoShape 2076"/>
              <p:cNvSpPr>
                <a:spLocks noChangeArrowheads="1"/>
              </p:cNvSpPr>
              <p:nvPr/>
            </p:nvSpPr>
            <p:spPr bwMode="auto">
              <a:xfrm>
                <a:off x="268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30" name="AutoShape 2077"/>
              <p:cNvSpPr>
                <a:spLocks noChangeArrowheads="1"/>
              </p:cNvSpPr>
              <p:nvPr/>
            </p:nvSpPr>
            <p:spPr bwMode="auto">
              <a:xfrm>
                <a:off x="283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31" name="AutoShape 2078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32" name="AutoShape 2079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33" name="AutoShape 2080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34" name="AutoShape 2081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35" name="AutoShape 2082"/>
              <p:cNvSpPr>
                <a:spLocks noChangeArrowheads="1"/>
              </p:cNvSpPr>
              <p:nvPr/>
            </p:nvSpPr>
            <p:spPr bwMode="auto">
              <a:xfrm>
                <a:off x="355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36" name="AutoShape 2083"/>
              <p:cNvSpPr>
                <a:spLocks noChangeArrowheads="1"/>
              </p:cNvSpPr>
              <p:nvPr/>
            </p:nvSpPr>
            <p:spPr bwMode="auto">
              <a:xfrm>
                <a:off x="369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37" name="AutoShape 2084"/>
              <p:cNvSpPr>
                <a:spLocks noChangeArrowheads="1"/>
              </p:cNvSpPr>
              <p:nvPr/>
            </p:nvSpPr>
            <p:spPr bwMode="auto">
              <a:xfrm>
                <a:off x="384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38" name="AutoShape 2085"/>
              <p:cNvSpPr>
                <a:spLocks noChangeArrowheads="1"/>
              </p:cNvSpPr>
              <p:nvPr/>
            </p:nvSpPr>
            <p:spPr bwMode="auto">
              <a:xfrm>
                <a:off x="398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046" name="Group 2086"/>
            <p:cNvGrpSpPr>
              <a:grpSpLocks/>
            </p:cNvGrpSpPr>
            <p:nvPr/>
          </p:nvGrpSpPr>
          <p:grpSpPr bwMode="auto">
            <a:xfrm>
              <a:off x="1200" y="1104"/>
              <a:ext cx="2976" cy="240"/>
              <a:chOff x="672" y="3216"/>
              <a:chExt cx="2976" cy="240"/>
            </a:xfrm>
          </p:grpSpPr>
          <p:sp>
            <p:nvSpPr>
              <p:cNvPr id="2299" name="AutoShape 208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00" name="AutoShape 208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01" name="AutoShape 208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02" name="AutoShape 209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03" name="AutoShape 209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04" name="AutoShape 209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05" name="AutoShape 209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06" name="AutoShape 209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07" name="AutoShape 209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08" name="AutoShape 209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09" name="AutoShape 209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10" name="AutoShape 209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11" name="AutoShape 209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12" name="AutoShape 210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13" name="AutoShape 210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14" name="AutoShape 210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15" name="AutoShape 210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16" name="AutoShape 210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17" name="AutoShape 210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18" name="AutoShape 210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047" name="Group 2107"/>
            <p:cNvGrpSpPr>
              <a:grpSpLocks/>
            </p:cNvGrpSpPr>
            <p:nvPr/>
          </p:nvGrpSpPr>
          <p:grpSpPr bwMode="auto">
            <a:xfrm>
              <a:off x="1152" y="1152"/>
              <a:ext cx="2976" cy="240"/>
              <a:chOff x="672" y="3216"/>
              <a:chExt cx="2976" cy="240"/>
            </a:xfrm>
          </p:grpSpPr>
          <p:sp>
            <p:nvSpPr>
              <p:cNvPr id="2279" name="AutoShape 210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80" name="AutoShape 2109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81" name="AutoShape 2110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82" name="AutoShape 2111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83" name="AutoShape 2112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84" name="AutoShape 2113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85" name="AutoShape 2114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86" name="AutoShape 2115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87" name="AutoShape 2116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88" name="AutoShape 2117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89" name="AutoShape 2118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90" name="AutoShape 2119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91" name="AutoShape 2120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92" name="AutoShape 2121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93" name="AutoShape 2122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94" name="AutoShape 2123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95" name="AutoShape 2124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96" name="AutoShape 2125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97" name="AutoShape 2126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98" name="AutoShape 2127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048" name="Group 2128"/>
            <p:cNvGrpSpPr>
              <a:grpSpLocks/>
            </p:cNvGrpSpPr>
            <p:nvPr/>
          </p:nvGrpSpPr>
          <p:grpSpPr bwMode="auto">
            <a:xfrm>
              <a:off x="1104" y="1200"/>
              <a:ext cx="2976" cy="240"/>
              <a:chOff x="672" y="3216"/>
              <a:chExt cx="2976" cy="240"/>
            </a:xfrm>
          </p:grpSpPr>
          <p:sp>
            <p:nvSpPr>
              <p:cNvPr id="2259" name="AutoShape 212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60" name="AutoShape 213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61" name="AutoShape 213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62" name="AutoShape 213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63" name="AutoShape 213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64" name="AutoShape 213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65" name="AutoShape 213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66" name="AutoShape 213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67" name="AutoShape 213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68" name="AutoShape 213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69" name="AutoShape 213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70" name="AutoShape 214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71" name="AutoShape 214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72" name="AutoShape 214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73" name="AutoShape 214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74" name="AutoShape 214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75" name="AutoShape 214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76" name="AutoShape 214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77" name="AutoShape 214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78" name="AutoShape 214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049" name="Group 2149"/>
            <p:cNvGrpSpPr>
              <a:grpSpLocks/>
            </p:cNvGrpSpPr>
            <p:nvPr/>
          </p:nvGrpSpPr>
          <p:grpSpPr bwMode="auto">
            <a:xfrm>
              <a:off x="1056" y="1248"/>
              <a:ext cx="2976" cy="240"/>
              <a:chOff x="672" y="3216"/>
              <a:chExt cx="2976" cy="240"/>
            </a:xfrm>
          </p:grpSpPr>
          <p:sp>
            <p:nvSpPr>
              <p:cNvPr id="2239" name="AutoShape 2150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40" name="AutoShape 2151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41" name="AutoShape 2152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42" name="AutoShape 2153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43" name="AutoShape 2154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44" name="AutoShape 2155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45" name="AutoShape 2156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46" name="AutoShape 2157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47" name="AutoShape 2158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48" name="AutoShape 2159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49" name="AutoShape 2160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50" name="AutoShape 2161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51" name="AutoShape 2162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52" name="AutoShape 2163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53" name="AutoShape 2164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54" name="AutoShape 2165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55" name="AutoShape 2166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56" name="AutoShape 2167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57" name="AutoShape 2168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58" name="AutoShape 2169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050" name="Group 2170"/>
            <p:cNvGrpSpPr>
              <a:grpSpLocks/>
            </p:cNvGrpSpPr>
            <p:nvPr/>
          </p:nvGrpSpPr>
          <p:grpSpPr bwMode="auto">
            <a:xfrm>
              <a:off x="1008" y="1296"/>
              <a:ext cx="2976" cy="240"/>
              <a:chOff x="672" y="3216"/>
              <a:chExt cx="2976" cy="240"/>
            </a:xfrm>
          </p:grpSpPr>
          <p:sp>
            <p:nvSpPr>
              <p:cNvPr id="2219" name="AutoShape 2171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20" name="AutoShape 2172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21" name="AutoShape 2173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22" name="AutoShape 2174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23" name="AutoShape 2175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24" name="AutoShape 2176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25" name="AutoShape 2177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26" name="AutoShape 2178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27" name="AutoShape 2179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28" name="AutoShape 2180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29" name="AutoShape 2181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30" name="AutoShape 2182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31" name="AutoShape 2183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32" name="AutoShape 2184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33" name="AutoShape 2185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34" name="AutoShape 2186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35" name="AutoShape 2187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36" name="AutoShape 2188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37" name="AutoShape 2189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38" name="AutoShape 2190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051" name="Group 2191"/>
            <p:cNvGrpSpPr>
              <a:grpSpLocks/>
            </p:cNvGrpSpPr>
            <p:nvPr/>
          </p:nvGrpSpPr>
          <p:grpSpPr bwMode="auto">
            <a:xfrm>
              <a:off x="960" y="1344"/>
              <a:ext cx="2976" cy="240"/>
              <a:chOff x="672" y="3216"/>
              <a:chExt cx="2976" cy="240"/>
            </a:xfrm>
          </p:grpSpPr>
          <p:sp>
            <p:nvSpPr>
              <p:cNvPr id="2199" name="AutoShape 2192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00" name="AutoShape 2193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01" name="AutoShape 2194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02" name="AutoShape 2195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03" name="AutoShape 2196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04" name="AutoShape 2197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05" name="AutoShape 2198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06" name="AutoShape 2199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07" name="AutoShape 2200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08" name="AutoShape 2201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09" name="AutoShape 2202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10" name="AutoShape 2203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11" name="AutoShape 2204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12" name="AutoShape 2205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13" name="AutoShape 2206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14" name="AutoShape 2207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15" name="AutoShape 2208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16" name="AutoShape 2209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17" name="AutoShape 2210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18" name="AutoShape 2211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052" name="Group 2212"/>
            <p:cNvGrpSpPr>
              <a:grpSpLocks/>
            </p:cNvGrpSpPr>
            <p:nvPr/>
          </p:nvGrpSpPr>
          <p:grpSpPr bwMode="auto">
            <a:xfrm>
              <a:off x="912" y="1392"/>
              <a:ext cx="2976" cy="240"/>
              <a:chOff x="672" y="3216"/>
              <a:chExt cx="2976" cy="240"/>
            </a:xfrm>
          </p:grpSpPr>
          <p:sp>
            <p:nvSpPr>
              <p:cNvPr id="2179" name="AutoShape 2213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80" name="AutoShape 2214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81" name="AutoShape 2215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82" name="AutoShape 2216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83" name="AutoShape 2217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84" name="AutoShape 2218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85" name="AutoShape 2219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86" name="AutoShape 2220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87" name="AutoShape 2221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88" name="AutoShape 2222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89" name="AutoShape 222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90" name="AutoShape 2224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91" name="AutoShape 2225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92" name="AutoShape 2226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93" name="AutoShape 2227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94" name="AutoShape 2228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95" name="AutoShape 2229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96" name="AutoShape 2230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97" name="AutoShape 2231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98" name="AutoShape 2232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053" name="Group 2233"/>
            <p:cNvGrpSpPr>
              <a:grpSpLocks/>
            </p:cNvGrpSpPr>
            <p:nvPr/>
          </p:nvGrpSpPr>
          <p:grpSpPr bwMode="auto">
            <a:xfrm>
              <a:off x="864" y="1440"/>
              <a:ext cx="2976" cy="240"/>
              <a:chOff x="672" y="3216"/>
              <a:chExt cx="2976" cy="240"/>
            </a:xfrm>
          </p:grpSpPr>
          <p:sp>
            <p:nvSpPr>
              <p:cNvPr id="2159" name="AutoShape 2234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60" name="AutoShape 2235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61" name="AutoShape 2236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62" name="AutoShape 2237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63" name="AutoShape 2238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64" name="AutoShape 2239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65" name="AutoShape 2240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66" name="AutoShape 2241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67" name="AutoShape 2242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68" name="AutoShape 2243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69" name="AutoShape 2244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70" name="AutoShape 2245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71" name="AutoShape 2246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72" name="AutoShape 2247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73" name="AutoShape 2248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74" name="AutoShape 2249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75" name="AutoShape 2250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76" name="AutoShape 2251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77" name="AutoShape 2252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78" name="AutoShape 2253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054" name="Group 2254"/>
            <p:cNvGrpSpPr>
              <a:grpSpLocks/>
            </p:cNvGrpSpPr>
            <p:nvPr/>
          </p:nvGrpSpPr>
          <p:grpSpPr bwMode="auto">
            <a:xfrm>
              <a:off x="816" y="1488"/>
              <a:ext cx="2976" cy="240"/>
              <a:chOff x="672" y="3216"/>
              <a:chExt cx="2976" cy="240"/>
            </a:xfrm>
          </p:grpSpPr>
          <p:sp>
            <p:nvSpPr>
              <p:cNvPr id="2139" name="AutoShape 225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40" name="AutoShape 225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41" name="AutoShape 225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42" name="AutoShape 225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43" name="AutoShape 225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44" name="AutoShape 226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45" name="AutoShape 226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46" name="AutoShape 226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47" name="AutoShape 226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48" name="AutoShape 226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49" name="AutoShape 226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50" name="AutoShape 226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51" name="AutoShape 226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52" name="AutoShape 226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53" name="AutoShape 226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54" name="AutoShape 227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55" name="AutoShape 227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56" name="AutoShape 227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57" name="AutoShape 227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58" name="AutoShape 227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055" name="Group 2275"/>
            <p:cNvGrpSpPr>
              <a:grpSpLocks/>
            </p:cNvGrpSpPr>
            <p:nvPr/>
          </p:nvGrpSpPr>
          <p:grpSpPr bwMode="auto">
            <a:xfrm>
              <a:off x="768" y="1536"/>
              <a:ext cx="2976" cy="240"/>
              <a:chOff x="672" y="3216"/>
              <a:chExt cx="2976" cy="240"/>
            </a:xfrm>
          </p:grpSpPr>
          <p:sp>
            <p:nvSpPr>
              <p:cNvPr id="2119" name="AutoShape 2276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20" name="AutoShape 2277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21" name="AutoShape 2278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22" name="AutoShape 227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23" name="AutoShape 2280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24" name="AutoShape 2281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25" name="AutoShape 2282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26" name="AutoShape 2283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27" name="AutoShape 2284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28" name="AutoShape 2285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29" name="AutoShape 2286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30" name="AutoShape 2287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31" name="AutoShape 2288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32" name="AutoShape 2289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33" name="AutoShape 2290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34" name="AutoShape 2291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35" name="AutoShape 2292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36" name="AutoShape 2293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37" name="AutoShape 2294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38" name="AutoShape 2295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056" name="Group 2296"/>
            <p:cNvGrpSpPr>
              <a:grpSpLocks/>
            </p:cNvGrpSpPr>
            <p:nvPr/>
          </p:nvGrpSpPr>
          <p:grpSpPr bwMode="auto">
            <a:xfrm>
              <a:off x="720" y="1584"/>
              <a:ext cx="2976" cy="240"/>
              <a:chOff x="672" y="3216"/>
              <a:chExt cx="2976" cy="240"/>
            </a:xfrm>
          </p:grpSpPr>
          <p:sp>
            <p:nvSpPr>
              <p:cNvPr id="2099" name="AutoShape 229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00" name="AutoShape 229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01" name="AutoShape 229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02" name="AutoShape 230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03" name="AutoShape 230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04" name="AutoShape 230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05" name="AutoShape 230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06" name="AutoShape 230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07" name="AutoShape 230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08" name="AutoShape 230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09" name="AutoShape 230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10" name="AutoShape 230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11" name="AutoShape 230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12" name="AutoShape 231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13" name="AutoShape 231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14" name="AutoShape 231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15" name="AutoShape 231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16" name="AutoShape 231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17" name="AutoShape 231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18" name="AutoShape 231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057" name="Group 2317"/>
            <p:cNvGrpSpPr>
              <a:grpSpLocks/>
            </p:cNvGrpSpPr>
            <p:nvPr/>
          </p:nvGrpSpPr>
          <p:grpSpPr bwMode="auto">
            <a:xfrm>
              <a:off x="672" y="1632"/>
              <a:ext cx="2976" cy="240"/>
              <a:chOff x="672" y="3216"/>
              <a:chExt cx="2976" cy="240"/>
            </a:xfrm>
          </p:grpSpPr>
          <p:sp>
            <p:nvSpPr>
              <p:cNvPr id="2079" name="AutoShape 231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80" name="AutoShape 2319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81" name="AutoShape 2320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82" name="AutoShape 2321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83" name="AutoShape 2322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84" name="AutoShape 2323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85" name="AutoShape 2324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86" name="AutoShape 2325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87" name="AutoShape 2326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88" name="AutoShape 2327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89" name="AutoShape 2328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90" name="AutoShape 2329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91" name="AutoShape 2330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92" name="AutoShape 2331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93" name="AutoShape 2332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94" name="AutoShape 2333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95" name="AutoShape 2334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96" name="AutoShape 2335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97" name="AutoShape 2336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98" name="AutoShape 2337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058" name="Group 2338"/>
            <p:cNvGrpSpPr>
              <a:grpSpLocks/>
            </p:cNvGrpSpPr>
            <p:nvPr/>
          </p:nvGrpSpPr>
          <p:grpSpPr bwMode="auto">
            <a:xfrm>
              <a:off x="624" y="1680"/>
              <a:ext cx="2976" cy="240"/>
              <a:chOff x="672" y="3216"/>
              <a:chExt cx="2976" cy="240"/>
            </a:xfrm>
          </p:grpSpPr>
          <p:sp>
            <p:nvSpPr>
              <p:cNvPr id="2059" name="AutoShape 233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60" name="AutoShape 234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61" name="AutoShape 234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62" name="AutoShape 234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63" name="AutoShape 234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64" name="AutoShape 234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65" name="AutoShape 234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66" name="AutoShape 234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67" name="AutoShape 234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68" name="AutoShape 234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69" name="AutoShape 234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70" name="AutoShape 235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71" name="AutoShape 235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72" name="AutoShape 235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73" name="AutoShape 235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74" name="AutoShape 235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75" name="AutoShape 235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76" name="AutoShape 235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77" name="AutoShape 235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78" name="AutoShape 235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2359" name="Group 2359"/>
          <p:cNvGrpSpPr>
            <a:grpSpLocks/>
          </p:cNvGrpSpPr>
          <p:nvPr/>
        </p:nvGrpSpPr>
        <p:grpSpPr bwMode="auto">
          <a:xfrm>
            <a:off x="990600" y="762000"/>
            <a:ext cx="5867400" cy="1524000"/>
            <a:chOff x="624" y="960"/>
            <a:chExt cx="3696" cy="960"/>
          </a:xfrm>
        </p:grpSpPr>
        <p:sp>
          <p:nvSpPr>
            <p:cNvPr id="2360" name="AutoShape 2360"/>
            <p:cNvSpPr>
              <a:spLocks noChangeArrowheads="1"/>
            </p:cNvSpPr>
            <p:nvPr/>
          </p:nvSpPr>
          <p:spPr bwMode="auto">
            <a:xfrm>
              <a:off x="134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361" name="AutoShape 2361"/>
            <p:cNvSpPr>
              <a:spLocks noChangeArrowheads="1"/>
            </p:cNvSpPr>
            <p:nvPr/>
          </p:nvSpPr>
          <p:spPr bwMode="auto">
            <a:xfrm>
              <a:off x="148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362" name="AutoShape 2362"/>
            <p:cNvSpPr>
              <a:spLocks noChangeArrowheads="1"/>
            </p:cNvSpPr>
            <p:nvPr/>
          </p:nvSpPr>
          <p:spPr bwMode="auto">
            <a:xfrm>
              <a:off x="163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363" name="AutoShape 2363"/>
            <p:cNvSpPr>
              <a:spLocks noChangeArrowheads="1"/>
            </p:cNvSpPr>
            <p:nvPr/>
          </p:nvSpPr>
          <p:spPr bwMode="auto">
            <a:xfrm>
              <a:off x="177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364" name="AutoShape 2364"/>
            <p:cNvSpPr>
              <a:spLocks noChangeArrowheads="1"/>
            </p:cNvSpPr>
            <p:nvPr/>
          </p:nvSpPr>
          <p:spPr bwMode="auto">
            <a:xfrm>
              <a:off x="192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365" name="AutoShape 2365"/>
            <p:cNvSpPr>
              <a:spLocks noChangeArrowheads="1"/>
            </p:cNvSpPr>
            <p:nvPr/>
          </p:nvSpPr>
          <p:spPr bwMode="auto">
            <a:xfrm>
              <a:off x="206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366" name="AutoShape 2366"/>
            <p:cNvSpPr>
              <a:spLocks noChangeArrowheads="1"/>
            </p:cNvSpPr>
            <p:nvPr/>
          </p:nvSpPr>
          <p:spPr bwMode="auto">
            <a:xfrm>
              <a:off x="220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367" name="AutoShape 2367"/>
            <p:cNvSpPr>
              <a:spLocks noChangeArrowheads="1"/>
            </p:cNvSpPr>
            <p:nvPr/>
          </p:nvSpPr>
          <p:spPr bwMode="auto">
            <a:xfrm>
              <a:off x="235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368" name="AutoShape 2368"/>
            <p:cNvSpPr>
              <a:spLocks noChangeArrowheads="1"/>
            </p:cNvSpPr>
            <p:nvPr/>
          </p:nvSpPr>
          <p:spPr bwMode="auto">
            <a:xfrm>
              <a:off x="249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369" name="AutoShape 2369"/>
            <p:cNvSpPr>
              <a:spLocks noChangeArrowheads="1"/>
            </p:cNvSpPr>
            <p:nvPr/>
          </p:nvSpPr>
          <p:spPr bwMode="auto">
            <a:xfrm>
              <a:off x="264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370" name="AutoShape 2370"/>
            <p:cNvSpPr>
              <a:spLocks noChangeArrowheads="1"/>
            </p:cNvSpPr>
            <p:nvPr/>
          </p:nvSpPr>
          <p:spPr bwMode="auto">
            <a:xfrm>
              <a:off x="278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371" name="AutoShape 2371"/>
            <p:cNvSpPr>
              <a:spLocks noChangeArrowheads="1"/>
            </p:cNvSpPr>
            <p:nvPr/>
          </p:nvSpPr>
          <p:spPr bwMode="auto">
            <a:xfrm>
              <a:off x="292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372" name="AutoShape 2372"/>
            <p:cNvSpPr>
              <a:spLocks noChangeArrowheads="1"/>
            </p:cNvSpPr>
            <p:nvPr/>
          </p:nvSpPr>
          <p:spPr bwMode="auto">
            <a:xfrm>
              <a:off x="307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373" name="AutoShape 2373"/>
            <p:cNvSpPr>
              <a:spLocks noChangeArrowheads="1"/>
            </p:cNvSpPr>
            <p:nvPr/>
          </p:nvSpPr>
          <p:spPr bwMode="auto">
            <a:xfrm>
              <a:off x="321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374" name="AutoShape 2374"/>
            <p:cNvSpPr>
              <a:spLocks noChangeArrowheads="1"/>
            </p:cNvSpPr>
            <p:nvPr/>
          </p:nvSpPr>
          <p:spPr bwMode="auto">
            <a:xfrm>
              <a:off x="336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375" name="AutoShape 2375"/>
            <p:cNvSpPr>
              <a:spLocks noChangeArrowheads="1"/>
            </p:cNvSpPr>
            <p:nvPr/>
          </p:nvSpPr>
          <p:spPr bwMode="auto">
            <a:xfrm>
              <a:off x="350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376" name="AutoShape 2376"/>
            <p:cNvSpPr>
              <a:spLocks noChangeArrowheads="1"/>
            </p:cNvSpPr>
            <p:nvPr/>
          </p:nvSpPr>
          <p:spPr bwMode="auto">
            <a:xfrm>
              <a:off x="364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377" name="AutoShape 2377"/>
            <p:cNvSpPr>
              <a:spLocks noChangeArrowheads="1"/>
            </p:cNvSpPr>
            <p:nvPr/>
          </p:nvSpPr>
          <p:spPr bwMode="auto">
            <a:xfrm>
              <a:off x="379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378" name="AutoShape 2378"/>
            <p:cNvSpPr>
              <a:spLocks noChangeArrowheads="1"/>
            </p:cNvSpPr>
            <p:nvPr/>
          </p:nvSpPr>
          <p:spPr bwMode="auto">
            <a:xfrm>
              <a:off x="393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379" name="AutoShape 2379"/>
            <p:cNvSpPr>
              <a:spLocks noChangeArrowheads="1"/>
            </p:cNvSpPr>
            <p:nvPr/>
          </p:nvSpPr>
          <p:spPr bwMode="auto">
            <a:xfrm>
              <a:off x="408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2380" name="Group 2380"/>
            <p:cNvGrpSpPr>
              <a:grpSpLocks/>
            </p:cNvGrpSpPr>
            <p:nvPr/>
          </p:nvGrpSpPr>
          <p:grpSpPr bwMode="auto">
            <a:xfrm>
              <a:off x="1296" y="1008"/>
              <a:ext cx="2976" cy="240"/>
              <a:chOff x="1296" y="1152"/>
              <a:chExt cx="2976" cy="240"/>
            </a:xfrm>
          </p:grpSpPr>
          <p:sp>
            <p:nvSpPr>
              <p:cNvPr id="2675" name="AutoShape 2381"/>
              <p:cNvSpPr>
                <a:spLocks noChangeArrowheads="1"/>
              </p:cNvSpPr>
              <p:nvPr/>
            </p:nvSpPr>
            <p:spPr bwMode="auto">
              <a:xfrm>
                <a:off x="129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76" name="AutoShape 2382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77" name="AutoShape 2383"/>
              <p:cNvSpPr>
                <a:spLocks noChangeArrowheads="1"/>
              </p:cNvSpPr>
              <p:nvPr/>
            </p:nvSpPr>
            <p:spPr bwMode="auto">
              <a:xfrm>
                <a:off x="158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78" name="AutoShape 2384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79" name="AutoShape 2385"/>
              <p:cNvSpPr>
                <a:spLocks noChangeArrowheads="1"/>
              </p:cNvSpPr>
              <p:nvPr/>
            </p:nvSpPr>
            <p:spPr bwMode="auto">
              <a:xfrm>
                <a:off x="187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80" name="AutoShape 2386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81" name="AutoShape 2387"/>
              <p:cNvSpPr>
                <a:spLocks noChangeArrowheads="1"/>
              </p:cNvSpPr>
              <p:nvPr/>
            </p:nvSpPr>
            <p:spPr bwMode="auto">
              <a:xfrm>
                <a:off x="216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82" name="AutoShape 2388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83" name="AutoShape 2389"/>
              <p:cNvSpPr>
                <a:spLocks noChangeArrowheads="1"/>
              </p:cNvSpPr>
              <p:nvPr/>
            </p:nvSpPr>
            <p:spPr bwMode="auto">
              <a:xfrm>
                <a:off x="244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84" name="AutoShape 2390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85" name="AutoShape 2391"/>
              <p:cNvSpPr>
                <a:spLocks noChangeArrowheads="1"/>
              </p:cNvSpPr>
              <p:nvPr/>
            </p:nvSpPr>
            <p:spPr bwMode="auto">
              <a:xfrm>
                <a:off x="273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86" name="AutoShape 2392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87" name="AutoShape 2393"/>
              <p:cNvSpPr>
                <a:spLocks noChangeArrowheads="1"/>
              </p:cNvSpPr>
              <p:nvPr/>
            </p:nvSpPr>
            <p:spPr bwMode="auto">
              <a:xfrm>
                <a:off x="302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88" name="AutoShape 2394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89" name="AutoShape 2395"/>
              <p:cNvSpPr>
                <a:spLocks noChangeArrowheads="1"/>
              </p:cNvSpPr>
              <p:nvPr/>
            </p:nvSpPr>
            <p:spPr bwMode="auto">
              <a:xfrm>
                <a:off x="331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90" name="AutoShape 2396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91" name="AutoShape 2397"/>
              <p:cNvSpPr>
                <a:spLocks noChangeArrowheads="1"/>
              </p:cNvSpPr>
              <p:nvPr/>
            </p:nvSpPr>
            <p:spPr bwMode="auto">
              <a:xfrm>
                <a:off x="360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92" name="AutoShape 2398"/>
              <p:cNvSpPr>
                <a:spLocks noChangeArrowheads="1"/>
              </p:cNvSpPr>
              <p:nvPr/>
            </p:nvSpPr>
            <p:spPr bwMode="auto">
              <a:xfrm>
                <a:off x="374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93" name="AutoShape 2399"/>
              <p:cNvSpPr>
                <a:spLocks noChangeArrowheads="1"/>
              </p:cNvSpPr>
              <p:nvPr/>
            </p:nvSpPr>
            <p:spPr bwMode="auto">
              <a:xfrm>
                <a:off x="388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94" name="AutoShape 2400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381" name="Group 2401"/>
            <p:cNvGrpSpPr>
              <a:grpSpLocks/>
            </p:cNvGrpSpPr>
            <p:nvPr/>
          </p:nvGrpSpPr>
          <p:grpSpPr bwMode="auto">
            <a:xfrm>
              <a:off x="1248" y="1056"/>
              <a:ext cx="2976" cy="240"/>
              <a:chOff x="1248" y="1392"/>
              <a:chExt cx="2976" cy="240"/>
            </a:xfrm>
          </p:grpSpPr>
          <p:sp>
            <p:nvSpPr>
              <p:cNvPr id="2655" name="AutoShape 2402"/>
              <p:cNvSpPr>
                <a:spLocks noChangeArrowheads="1"/>
              </p:cNvSpPr>
              <p:nvPr/>
            </p:nvSpPr>
            <p:spPr bwMode="auto">
              <a:xfrm>
                <a:off x="124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56" name="AutoShape 2403"/>
              <p:cNvSpPr>
                <a:spLocks noChangeArrowheads="1"/>
              </p:cNvSpPr>
              <p:nvPr/>
            </p:nvSpPr>
            <p:spPr bwMode="auto">
              <a:xfrm>
                <a:off x="139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57" name="AutoShape 2404"/>
              <p:cNvSpPr>
                <a:spLocks noChangeArrowheads="1"/>
              </p:cNvSpPr>
              <p:nvPr/>
            </p:nvSpPr>
            <p:spPr bwMode="auto">
              <a:xfrm>
                <a:off x="153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58" name="AutoShape 2405"/>
              <p:cNvSpPr>
                <a:spLocks noChangeArrowheads="1"/>
              </p:cNvSpPr>
              <p:nvPr/>
            </p:nvSpPr>
            <p:spPr bwMode="auto">
              <a:xfrm>
                <a:off x="168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59" name="AutoShape 2406"/>
              <p:cNvSpPr>
                <a:spLocks noChangeArrowheads="1"/>
              </p:cNvSpPr>
              <p:nvPr/>
            </p:nvSpPr>
            <p:spPr bwMode="auto">
              <a:xfrm>
                <a:off x="182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60" name="AutoShape 2407"/>
              <p:cNvSpPr>
                <a:spLocks noChangeArrowheads="1"/>
              </p:cNvSpPr>
              <p:nvPr/>
            </p:nvSpPr>
            <p:spPr bwMode="auto">
              <a:xfrm>
                <a:off x="196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61" name="AutoShape 2408"/>
              <p:cNvSpPr>
                <a:spLocks noChangeArrowheads="1"/>
              </p:cNvSpPr>
              <p:nvPr/>
            </p:nvSpPr>
            <p:spPr bwMode="auto">
              <a:xfrm>
                <a:off x="211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62" name="AutoShape 2409"/>
              <p:cNvSpPr>
                <a:spLocks noChangeArrowheads="1"/>
              </p:cNvSpPr>
              <p:nvPr/>
            </p:nvSpPr>
            <p:spPr bwMode="auto">
              <a:xfrm>
                <a:off x="225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63" name="AutoShape 2410"/>
              <p:cNvSpPr>
                <a:spLocks noChangeArrowheads="1"/>
              </p:cNvSpPr>
              <p:nvPr/>
            </p:nvSpPr>
            <p:spPr bwMode="auto">
              <a:xfrm>
                <a:off x="240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64" name="AutoShape 2411"/>
              <p:cNvSpPr>
                <a:spLocks noChangeArrowheads="1"/>
              </p:cNvSpPr>
              <p:nvPr/>
            </p:nvSpPr>
            <p:spPr bwMode="auto">
              <a:xfrm>
                <a:off x="254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65" name="AutoShape 2412"/>
              <p:cNvSpPr>
                <a:spLocks noChangeArrowheads="1"/>
              </p:cNvSpPr>
              <p:nvPr/>
            </p:nvSpPr>
            <p:spPr bwMode="auto">
              <a:xfrm>
                <a:off x="268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66" name="AutoShape 2413"/>
              <p:cNvSpPr>
                <a:spLocks noChangeArrowheads="1"/>
              </p:cNvSpPr>
              <p:nvPr/>
            </p:nvSpPr>
            <p:spPr bwMode="auto">
              <a:xfrm>
                <a:off x="283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67" name="AutoShape 2414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68" name="AutoShape 2415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69" name="AutoShape 2416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70" name="AutoShape 2417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71" name="AutoShape 2418"/>
              <p:cNvSpPr>
                <a:spLocks noChangeArrowheads="1"/>
              </p:cNvSpPr>
              <p:nvPr/>
            </p:nvSpPr>
            <p:spPr bwMode="auto">
              <a:xfrm>
                <a:off x="355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72" name="AutoShape 2419"/>
              <p:cNvSpPr>
                <a:spLocks noChangeArrowheads="1"/>
              </p:cNvSpPr>
              <p:nvPr/>
            </p:nvSpPr>
            <p:spPr bwMode="auto">
              <a:xfrm>
                <a:off x="369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73" name="AutoShape 2420"/>
              <p:cNvSpPr>
                <a:spLocks noChangeArrowheads="1"/>
              </p:cNvSpPr>
              <p:nvPr/>
            </p:nvSpPr>
            <p:spPr bwMode="auto">
              <a:xfrm>
                <a:off x="384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74" name="AutoShape 2421"/>
              <p:cNvSpPr>
                <a:spLocks noChangeArrowheads="1"/>
              </p:cNvSpPr>
              <p:nvPr/>
            </p:nvSpPr>
            <p:spPr bwMode="auto">
              <a:xfrm>
                <a:off x="398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382" name="Group 2422"/>
            <p:cNvGrpSpPr>
              <a:grpSpLocks/>
            </p:cNvGrpSpPr>
            <p:nvPr/>
          </p:nvGrpSpPr>
          <p:grpSpPr bwMode="auto">
            <a:xfrm>
              <a:off x="1200" y="1104"/>
              <a:ext cx="2976" cy="240"/>
              <a:chOff x="672" y="3216"/>
              <a:chExt cx="2976" cy="240"/>
            </a:xfrm>
          </p:grpSpPr>
          <p:sp>
            <p:nvSpPr>
              <p:cNvPr id="2635" name="AutoShape 2423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36" name="AutoShape 2424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37" name="AutoShape 2425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38" name="AutoShape 2426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39" name="AutoShape 2427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40" name="AutoShape 2428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41" name="AutoShape 2429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42" name="AutoShape 2430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43" name="AutoShape 2431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44" name="AutoShape 2432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45" name="AutoShape 243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46" name="AutoShape 2434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47" name="AutoShape 2435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48" name="AutoShape 2436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49" name="AutoShape 2437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50" name="AutoShape 2438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51" name="AutoShape 2439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52" name="AutoShape 2440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53" name="AutoShape 2441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54" name="AutoShape 2442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383" name="Group 2443"/>
            <p:cNvGrpSpPr>
              <a:grpSpLocks/>
            </p:cNvGrpSpPr>
            <p:nvPr/>
          </p:nvGrpSpPr>
          <p:grpSpPr bwMode="auto">
            <a:xfrm>
              <a:off x="1152" y="1152"/>
              <a:ext cx="2976" cy="240"/>
              <a:chOff x="672" y="3216"/>
              <a:chExt cx="2976" cy="240"/>
            </a:xfrm>
          </p:grpSpPr>
          <p:sp>
            <p:nvSpPr>
              <p:cNvPr id="2615" name="AutoShape 2444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16" name="AutoShape 2445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17" name="AutoShape 2446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18" name="AutoShape 2447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19" name="AutoShape 2448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20" name="AutoShape 2449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21" name="AutoShape 2450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22" name="AutoShape 2451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23" name="AutoShape 2452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24" name="AutoShape 2453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25" name="AutoShape 2454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26" name="AutoShape 2455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27" name="AutoShape 2456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28" name="AutoShape 2457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29" name="AutoShape 2458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30" name="AutoShape 2459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31" name="AutoShape 2460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32" name="AutoShape 2461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33" name="AutoShape 2462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34" name="AutoShape 2463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384" name="Group 2464"/>
            <p:cNvGrpSpPr>
              <a:grpSpLocks/>
            </p:cNvGrpSpPr>
            <p:nvPr/>
          </p:nvGrpSpPr>
          <p:grpSpPr bwMode="auto">
            <a:xfrm>
              <a:off x="1104" y="1200"/>
              <a:ext cx="2976" cy="240"/>
              <a:chOff x="672" y="3216"/>
              <a:chExt cx="2976" cy="240"/>
            </a:xfrm>
          </p:grpSpPr>
          <p:sp>
            <p:nvSpPr>
              <p:cNvPr id="2595" name="AutoShape 246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96" name="AutoShape 246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97" name="AutoShape 246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98" name="AutoShape 246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99" name="AutoShape 246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00" name="AutoShape 247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01" name="AutoShape 247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02" name="AutoShape 247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03" name="AutoShape 247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04" name="AutoShape 247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05" name="AutoShape 247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06" name="AutoShape 247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07" name="AutoShape 247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08" name="AutoShape 247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09" name="AutoShape 247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10" name="AutoShape 248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11" name="AutoShape 248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12" name="AutoShape 248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13" name="AutoShape 248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14" name="AutoShape 248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385" name="Group 2485"/>
            <p:cNvGrpSpPr>
              <a:grpSpLocks/>
            </p:cNvGrpSpPr>
            <p:nvPr/>
          </p:nvGrpSpPr>
          <p:grpSpPr bwMode="auto">
            <a:xfrm>
              <a:off x="1056" y="1248"/>
              <a:ext cx="2976" cy="240"/>
              <a:chOff x="672" y="3216"/>
              <a:chExt cx="2976" cy="240"/>
            </a:xfrm>
          </p:grpSpPr>
          <p:sp>
            <p:nvSpPr>
              <p:cNvPr id="2575" name="AutoShape 2486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76" name="AutoShape 2487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77" name="AutoShape 2488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78" name="AutoShape 248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79" name="AutoShape 2490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80" name="AutoShape 2491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81" name="AutoShape 2492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82" name="AutoShape 2493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83" name="AutoShape 2494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84" name="AutoShape 2495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85" name="AutoShape 2496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86" name="AutoShape 2497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87" name="AutoShape 2498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88" name="AutoShape 2499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89" name="AutoShape 2500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90" name="AutoShape 2501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91" name="AutoShape 2502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92" name="AutoShape 2503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93" name="AutoShape 2504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94" name="AutoShape 2505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386" name="Group 2506"/>
            <p:cNvGrpSpPr>
              <a:grpSpLocks/>
            </p:cNvGrpSpPr>
            <p:nvPr/>
          </p:nvGrpSpPr>
          <p:grpSpPr bwMode="auto">
            <a:xfrm>
              <a:off x="1008" y="1296"/>
              <a:ext cx="2976" cy="240"/>
              <a:chOff x="672" y="3216"/>
              <a:chExt cx="2976" cy="240"/>
            </a:xfrm>
          </p:grpSpPr>
          <p:sp>
            <p:nvSpPr>
              <p:cNvPr id="2555" name="AutoShape 250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56" name="AutoShape 250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57" name="AutoShape 250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58" name="AutoShape 251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59" name="AutoShape 251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" name="AutoShape 251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" name="AutoShape 251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2" name="AutoShape 251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3" name="AutoShape 251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4" name="AutoShape 251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5" name="AutoShape 251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6" name="AutoShape 251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7" name="AutoShape 251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8" name="AutoShape 252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9" name="AutoShape 252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70" name="AutoShape 252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71" name="AutoShape 252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72" name="AutoShape 252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73" name="AutoShape 252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74" name="AutoShape 252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387" name="Group 2527"/>
            <p:cNvGrpSpPr>
              <a:grpSpLocks/>
            </p:cNvGrpSpPr>
            <p:nvPr/>
          </p:nvGrpSpPr>
          <p:grpSpPr bwMode="auto">
            <a:xfrm>
              <a:off x="960" y="1344"/>
              <a:ext cx="2976" cy="240"/>
              <a:chOff x="672" y="3216"/>
              <a:chExt cx="2976" cy="240"/>
            </a:xfrm>
          </p:grpSpPr>
          <p:sp>
            <p:nvSpPr>
              <p:cNvPr id="2535" name="AutoShape 252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36" name="AutoShape 2529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37" name="AutoShape 2530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38" name="AutoShape 2531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39" name="AutoShape 2532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40" name="AutoShape 2533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41" name="AutoShape 2534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42" name="AutoShape 2535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43" name="AutoShape 2536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44" name="AutoShape 2537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45" name="AutoShape 2538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46" name="AutoShape 2539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47" name="AutoShape 2540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48" name="AutoShape 2541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49" name="AutoShape 2542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50" name="AutoShape 2543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51" name="AutoShape 2544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52" name="AutoShape 2545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53" name="AutoShape 2546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54" name="AutoShape 2547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388" name="Group 2548"/>
            <p:cNvGrpSpPr>
              <a:grpSpLocks/>
            </p:cNvGrpSpPr>
            <p:nvPr/>
          </p:nvGrpSpPr>
          <p:grpSpPr bwMode="auto">
            <a:xfrm>
              <a:off x="912" y="1392"/>
              <a:ext cx="2976" cy="240"/>
              <a:chOff x="672" y="3216"/>
              <a:chExt cx="2976" cy="240"/>
            </a:xfrm>
          </p:grpSpPr>
          <p:sp>
            <p:nvSpPr>
              <p:cNvPr id="2515" name="AutoShape 254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16" name="AutoShape 255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17" name="AutoShape 255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18" name="AutoShape 255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19" name="AutoShape 255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20" name="AutoShape 255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21" name="AutoShape 255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22" name="AutoShape 255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23" name="AutoShape 255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24" name="AutoShape 255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25" name="AutoShape 255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26" name="AutoShape 256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27" name="AutoShape 256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28" name="AutoShape 256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29" name="AutoShape 256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30" name="AutoShape 256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31" name="AutoShape 256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32" name="AutoShape 256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33" name="AutoShape 256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34" name="AutoShape 256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389" name="Group 2569"/>
            <p:cNvGrpSpPr>
              <a:grpSpLocks/>
            </p:cNvGrpSpPr>
            <p:nvPr/>
          </p:nvGrpSpPr>
          <p:grpSpPr bwMode="auto">
            <a:xfrm>
              <a:off x="864" y="1440"/>
              <a:ext cx="2976" cy="240"/>
              <a:chOff x="672" y="3216"/>
              <a:chExt cx="2976" cy="240"/>
            </a:xfrm>
          </p:grpSpPr>
          <p:sp>
            <p:nvSpPr>
              <p:cNvPr id="2495" name="AutoShape 2570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96" name="AutoShape 2571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97" name="AutoShape 2572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98" name="AutoShape 2573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99" name="AutoShape 2574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00" name="AutoShape 2575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01" name="AutoShape 2576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02" name="AutoShape 2577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03" name="AutoShape 2578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04" name="AutoShape 2579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05" name="AutoShape 2580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06" name="AutoShape 2581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07" name="AutoShape 2582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08" name="AutoShape 2583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09" name="AutoShape 2584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10" name="AutoShape 2585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11" name="AutoShape 2586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12" name="AutoShape 2587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13" name="AutoShape 2588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14" name="AutoShape 2589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390" name="Group 2590"/>
            <p:cNvGrpSpPr>
              <a:grpSpLocks/>
            </p:cNvGrpSpPr>
            <p:nvPr/>
          </p:nvGrpSpPr>
          <p:grpSpPr bwMode="auto">
            <a:xfrm>
              <a:off x="816" y="1488"/>
              <a:ext cx="2976" cy="240"/>
              <a:chOff x="672" y="3216"/>
              <a:chExt cx="2976" cy="240"/>
            </a:xfrm>
          </p:grpSpPr>
          <p:sp>
            <p:nvSpPr>
              <p:cNvPr id="2475" name="AutoShape 2591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76" name="AutoShape 2592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77" name="AutoShape 2593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78" name="AutoShape 2594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79" name="AutoShape 2595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80" name="AutoShape 2596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81" name="AutoShape 2597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82" name="AutoShape 2598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83" name="AutoShape 2599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84" name="AutoShape 2600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85" name="AutoShape 2601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86" name="AutoShape 2602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87" name="AutoShape 2603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88" name="AutoShape 2604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89" name="AutoShape 2605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90" name="AutoShape 2606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91" name="AutoShape 2607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92" name="AutoShape 2608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93" name="AutoShape 2609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94" name="AutoShape 2610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391" name="Group 2611"/>
            <p:cNvGrpSpPr>
              <a:grpSpLocks/>
            </p:cNvGrpSpPr>
            <p:nvPr/>
          </p:nvGrpSpPr>
          <p:grpSpPr bwMode="auto">
            <a:xfrm>
              <a:off x="768" y="1536"/>
              <a:ext cx="2976" cy="240"/>
              <a:chOff x="672" y="3216"/>
              <a:chExt cx="2976" cy="240"/>
            </a:xfrm>
          </p:grpSpPr>
          <p:sp>
            <p:nvSpPr>
              <p:cNvPr id="2455" name="AutoShape 2612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56" name="AutoShape 2613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57" name="AutoShape 2614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58" name="AutoShape 2615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59" name="AutoShape 2616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60" name="AutoShape 2617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61" name="AutoShape 2618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62" name="AutoShape 2619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63" name="AutoShape 2620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64" name="AutoShape 2621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65" name="AutoShape 2622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66" name="AutoShape 2623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67" name="AutoShape 2624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68" name="AutoShape 2625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69" name="AutoShape 2626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70" name="AutoShape 2627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71" name="AutoShape 2628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72" name="AutoShape 2629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73" name="AutoShape 2630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74" name="AutoShape 2631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392" name="Group 2632"/>
            <p:cNvGrpSpPr>
              <a:grpSpLocks/>
            </p:cNvGrpSpPr>
            <p:nvPr/>
          </p:nvGrpSpPr>
          <p:grpSpPr bwMode="auto">
            <a:xfrm>
              <a:off x="720" y="1584"/>
              <a:ext cx="2976" cy="240"/>
              <a:chOff x="672" y="3216"/>
              <a:chExt cx="2976" cy="240"/>
            </a:xfrm>
          </p:grpSpPr>
          <p:sp>
            <p:nvSpPr>
              <p:cNvPr id="2435" name="AutoShape 2633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36" name="AutoShape 2634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37" name="AutoShape 2635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38" name="AutoShape 2636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39" name="AutoShape 2637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40" name="AutoShape 2638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41" name="AutoShape 2639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42" name="AutoShape 2640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43" name="AutoShape 2641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44" name="AutoShape 2642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45" name="AutoShape 264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46" name="AutoShape 2644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47" name="AutoShape 2645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48" name="AutoShape 2646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49" name="AutoShape 2647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50" name="AutoShape 2648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51" name="AutoShape 2649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52" name="AutoShape 2650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53" name="AutoShape 2651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54" name="AutoShape 2652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393" name="Group 2653"/>
            <p:cNvGrpSpPr>
              <a:grpSpLocks/>
            </p:cNvGrpSpPr>
            <p:nvPr/>
          </p:nvGrpSpPr>
          <p:grpSpPr bwMode="auto">
            <a:xfrm>
              <a:off x="672" y="1632"/>
              <a:ext cx="2976" cy="240"/>
              <a:chOff x="672" y="3216"/>
              <a:chExt cx="2976" cy="240"/>
            </a:xfrm>
          </p:grpSpPr>
          <p:sp>
            <p:nvSpPr>
              <p:cNvPr id="2415" name="AutoShape 2654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16" name="AutoShape 2655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17" name="AutoShape 2656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18" name="AutoShape 2657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19" name="AutoShape 2658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20" name="AutoShape 2659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21" name="AutoShape 2660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22" name="AutoShape 2661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23" name="AutoShape 2662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24" name="AutoShape 2663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25" name="AutoShape 2664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26" name="AutoShape 2665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27" name="AutoShape 2666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28" name="AutoShape 2667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29" name="AutoShape 2668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30" name="AutoShape 2669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31" name="AutoShape 2670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32" name="AutoShape 2671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33" name="AutoShape 2672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34" name="AutoShape 2673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394" name="Group 2674"/>
            <p:cNvGrpSpPr>
              <a:grpSpLocks/>
            </p:cNvGrpSpPr>
            <p:nvPr/>
          </p:nvGrpSpPr>
          <p:grpSpPr bwMode="auto">
            <a:xfrm>
              <a:off x="624" y="1680"/>
              <a:ext cx="2976" cy="240"/>
              <a:chOff x="672" y="3216"/>
              <a:chExt cx="2976" cy="240"/>
            </a:xfrm>
          </p:grpSpPr>
          <p:sp>
            <p:nvSpPr>
              <p:cNvPr id="2395" name="AutoShape 267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96" name="AutoShape 267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97" name="AutoShape 267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98" name="AutoShape 267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99" name="AutoShape 267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00" name="AutoShape 268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01" name="AutoShape 268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02" name="AutoShape 268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03" name="AutoShape 268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04" name="AutoShape 268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05" name="AutoShape 268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06" name="AutoShape 268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07" name="AutoShape 268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08" name="AutoShape 268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09" name="AutoShape 268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10" name="AutoShape 269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11" name="AutoShape 269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12" name="AutoShape 269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13" name="AutoShape 269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14" name="AutoShape 269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2695" name="Group 2695"/>
          <p:cNvGrpSpPr>
            <a:grpSpLocks/>
          </p:cNvGrpSpPr>
          <p:nvPr/>
        </p:nvGrpSpPr>
        <p:grpSpPr bwMode="auto">
          <a:xfrm>
            <a:off x="990600" y="533400"/>
            <a:ext cx="5867400" cy="1524000"/>
            <a:chOff x="624" y="960"/>
            <a:chExt cx="3696" cy="960"/>
          </a:xfrm>
        </p:grpSpPr>
        <p:sp>
          <p:nvSpPr>
            <p:cNvPr id="2696" name="AutoShape 2696"/>
            <p:cNvSpPr>
              <a:spLocks noChangeArrowheads="1"/>
            </p:cNvSpPr>
            <p:nvPr/>
          </p:nvSpPr>
          <p:spPr bwMode="auto">
            <a:xfrm>
              <a:off x="134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697" name="AutoShape 2697"/>
            <p:cNvSpPr>
              <a:spLocks noChangeArrowheads="1"/>
            </p:cNvSpPr>
            <p:nvPr/>
          </p:nvSpPr>
          <p:spPr bwMode="auto">
            <a:xfrm>
              <a:off x="148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698" name="AutoShape 2698"/>
            <p:cNvSpPr>
              <a:spLocks noChangeArrowheads="1"/>
            </p:cNvSpPr>
            <p:nvPr/>
          </p:nvSpPr>
          <p:spPr bwMode="auto">
            <a:xfrm>
              <a:off x="163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699" name="AutoShape 2699"/>
            <p:cNvSpPr>
              <a:spLocks noChangeArrowheads="1"/>
            </p:cNvSpPr>
            <p:nvPr/>
          </p:nvSpPr>
          <p:spPr bwMode="auto">
            <a:xfrm>
              <a:off x="177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700" name="AutoShape 2700"/>
            <p:cNvSpPr>
              <a:spLocks noChangeArrowheads="1"/>
            </p:cNvSpPr>
            <p:nvPr/>
          </p:nvSpPr>
          <p:spPr bwMode="auto">
            <a:xfrm>
              <a:off x="192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701" name="AutoShape 2701"/>
            <p:cNvSpPr>
              <a:spLocks noChangeArrowheads="1"/>
            </p:cNvSpPr>
            <p:nvPr/>
          </p:nvSpPr>
          <p:spPr bwMode="auto">
            <a:xfrm>
              <a:off x="206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702" name="AutoShape 2702"/>
            <p:cNvSpPr>
              <a:spLocks noChangeArrowheads="1"/>
            </p:cNvSpPr>
            <p:nvPr/>
          </p:nvSpPr>
          <p:spPr bwMode="auto">
            <a:xfrm>
              <a:off x="220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703" name="AutoShape 2703"/>
            <p:cNvSpPr>
              <a:spLocks noChangeArrowheads="1"/>
            </p:cNvSpPr>
            <p:nvPr/>
          </p:nvSpPr>
          <p:spPr bwMode="auto">
            <a:xfrm>
              <a:off x="235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704" name="AutoShape 2704"/>
            <p:cNvSpPr>
              <a:spLocks noChangeArrowheads="1"/>
            </p:cNvSpPr>
            <p:nvPr/>
          </p:nvSpPr>
          <p:spPr bwMode="auto">
            <a:xfrm>
              <a:off x="249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705" name="AutoShape 2705"/>
            <p:cNvSpPr>
              <a:spLocks noChangeArrowheads="1"/>
            </p:cNvSpPr>
            <p:nvPr/>
          </p:nvSpPr>
          <p:spPr bwMode="auto">
            <a:xfrm>
              <a:off x="264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706" name="AutoShape 2706"/>
            <p:cNvSpPr>
              <a:spLocks noChangeArrowheads="1"/>
            </p:cNvSpPr>
            <p:nvPr/>
          </p:nvSpPr>
          <p:spPr bwMode="auto">
            <a:xfrm>
              <a:off x="278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707" name="AutoShape 2707"/>
            <p:cNvSpPr>
              <a:spLocks noChangeArrowheads="1"/>
            </p:cNvSpPr>
            <p:nvPr/>
          </p:nvSpPr>
          <p:spPr bwMode="auto">
            <a:xfrm>
              <a:off x="292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708" name="AutoShape 2708"/>
            <p:cNvSpPr>
              <a:spLocks noChangeArrowheads="1"/>
            </p:cNvSpPr>
            <p:nvPr/>
          </p:nvSpPr>
          <p:spPr bwMode="auto">
            <a:xfrm>
              <a:off x="307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709" name="AutoShape 2709"/>
            <p:cNvSpPr>
              <a:spLocks noChangeArrowheads="1"/>
            </p:cNvSpPr>
            <p:nvPr/>
          </p:nvSpPr>
          <p:spPr bwMode="auto">
            <a:xfrm>
              <a:off x="321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710" name="AutoShape 2710"/>
            <p:cNvSpPr>
              <a:spLocks noChangeArrowheads="1"/>
            </p:cNvSpPr>
            <p:nvPr/>
          </p:nvSpPr>
          <p:spPr bwMode="auto">
            <a:xfrm>
              <a:off x="336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711" name="AutoShape 2711"/>
            <p:cNvSpPr>
              <a:spLocks noChangeArrowheads="1"/>
            </p:cNvSpPr>
            <p:nvPr/>
          </p:nvSpPr>
          <p:spPr bwMode="auto">
            <a:xfrm>
              <a:off x="350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712" name="AutoShape 2712"/>
            <p:cNvSpPr>
              <a:spLocks noChangeArrowheads="1"/>
            </p:cNvSpPr>
            <p:nvPr/>
          </p:nvSpPr>
          <p:spPr bwMode="auto">
            <a:xfrm>
              <a:off x="364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713" name="AutoShape 2713"/>
            <p:cNvSpPr>
              <a:spLocks noChangeArrowheads="1"/>
            </p:cNvSpPr>
            <p:nvPr/>
          </p:nvSpPr>
          <p:spPr bwMode="auto">
            <a:xfrm>
              <a:off x="379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714" name="AutoShape 2714"/>
            <p:cNvSpPr>
              <a:spLocks noChangeArrowheads="1"/>
            </p:cNvSpPr>
            <p:nvPr/>
          </p:nvSpPr>
          <p:spPr bwMode="auto">
            <a:xfrm>
              <a:off x="393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715" name="AutoShape 2715"/>
            <p:cNvSpPr>
              <a:spLocks noChangeArrowheads="1"/>
            </p:cNvSpPr>
            <p:nvPr/>
          </p:nvSpPr>
          <p:spPr bwMode="auto">
            <a:xfrm>
              <a:off x="408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2716" name="Group 2716"/>
            <p:cNvGrpSpPr>
              <a:grpSpLocks/>
            </p:cNvGrpSpPr>
            <p:nvPr/>
          </p:nvGrpSpPr>
          <p:grpSpPr bwMode="auto">
            <a:xfrm>
              <a:off x="1296" y="1008"/>
              <a:ext cx="2976" cy="240"/>
              <a:chOff x="1296" y="1152"/>
              <a:chExt cx="2976" cy="240"/>
            </a:xfrm>
          </p:grpSpPr>
          <p:sp>
            <p:nvSpPr>
              <p:cNvPr id="3011" name="AutoShape 2717"/>
              <p:cNvSpPr>
                <a:spLocks noChangeArrowheads="1"/>
              </p:cNvSpPr>
              <p:nvPr/>
            </p:nvSpPr>
            <p:spPr bwMode="auto">
              <a:xfrm>
                <a:off x="129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12" name="AutoShape 2718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13" name="AutoShape 2719"/>
              <p:cNvSpPr>
                <a:spLocks noChangeArrowheads="1"/>
              </p:cNvSpPr>
              <p:nvPr/>
            </p:nvSpPr>
            <p:spPr bwMode="auto">
              <a:xfrm>
                <a:off x="158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14" name="AutoShape 2720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15" name="AutoShape 2721"/>
              <p:cNvSpPr>
                <a:spLocks noChangeArrowheads="1"/>
              </p:cNvSpPr>
              <p:nvPr/>
            </p:nvSpPr>
            <p:spPr bwMode="auto">
              <a:xfrm>
                <a:off x="187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16" name="AutoShape 2722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17" name="AutoShape 2723"/>
              <p:cNvSpPr>
                <a:spLocks noChangeArrowheads="1"/>
              </p:cNvSpPr>
              <p:nvPr/>
            </p:nvSpPr>
            <p:spPr bwMode="auto">
              <a:xfrm>
                <a:off x="216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18" name="AutoShape 2724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19" name="AutoShape 2725"/>
              <p:cNvSpPr>
                <a:spLocks noChangeArrowheads="1"/>
              </p:cNvSpPr>
              <p:nvPr/>
            </p:nvSpPr>
            <p:spPr bwMode="auto">
              <a:xfrm>
                <a:off x="244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20" name="AutoShape 2726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21" name="AutoShape 2727"/>
              <p:cNvSpPr>
                <a:spLocks noChangeArrowheads="1"/>
              </p:cNvSpPr>
              <p:nvPr/>
            </p:nvSpPr>
            <p:spPr bwMode="auto">
              <a:xfrm>
                <a:off x="273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22" name="AutoShape 2728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23" name="AutoShape 2729"/>
              <p:cNvSpPr>
                <a:spLocks noChangeArrowheads="1"/>
              </p:cNvSpPr>
              <p:nvPr/>
            </p:nvSpPr>
            <p:spPr bwMode="auto">
              <a:xfrm>
                <a:off x="302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24" name="AutoShape 2730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25" name="AutoShape 2731"/>
              <p:cNvSpPr>
                <a:spLocks noChangeArrowheads="1"/>
              </p:cNvSpPr>
              <p:nvPr/>
            </p:nvSpPr>
            <p:spPr bwMode="auto">
              <a:xfrm>
                <a:off x="331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26" name="AutoShape 2732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27" name="AutoShape 2733"/>
              <p:cNvSpPr>
                <a:spLocks noChangeArrowheads="1"/>
              </p:cNvSpPr>
              <p:nvPr/>
            </p:nvSpPr>
            <p:spPr bwMode="auto">
              <a:xfrm>
                <a:off x="360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28" name="AutoShape 2734"/>
              <p:cNvSpPr>
                <a:spLocks noChangeArrowheads="1"/>
              </p:cNvSpPr>
              <p:nvPr/>
            </p:nvSpPr>
            <p:spPr bwMode="auto">
              <a:xfrm>
                <a:off x="374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29" name="AutoShape 2735"/>
              <p:cNvSpPr>
                <a:spLocks noChangeArrowheads="1"/>
              </p:cNvSpPr>
              <p:nvPr/>
            </p:nvSpPr>
            <p:spPr bwMode="auto">
              <a:xfrm>
                <a:off x="388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30" name="AutoShape 2736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717" name="Group 2737"/>
            <p:cNvGrpSpPr>
              <a:grpSpLocks/>
            </p:cNvGrpSpPr>
            <p:nvPr/>
          </p:nvGrpSpPr>
          <p:grpSpPr bwMode="auto">
            <a:xfrm>
              <a:off x="1248" y="1056"/>
              <a:ext cx="2976" cy="240"/>
              <a:chOff x="1248" y="1392"/>
              <a:chExt cx="2976" cy="240"/>
            </a:xfrm>
          </p:grpSpPr>
          <p:sp>
            <p:nvSpPr>
              <p:cNvPr id="2991" name="AutoShape 2738"/>
              <p:cNvSpPr>
                <a:spLocks noChangeArrowheads="1"/>
              </p:cNvSpPr>
              <p:nvPr/>
            </p:nvSpPr>
            <p:spPr bwMode="auto">
              <a:xfrm>
                <a:off x="124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92" name="AutoShape 2739"/>
              <p:cNvSpPr>
                <a:spLocks noChangeArrowheads="1"/>
              </p:cNvSpPr>
              <p:nvPr/>
            </p:nvSpPr>
            <p:spPr bwMode="auto">
              <a:xfrm>
                <a:off x="139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93" name="AutoShape 2740"/>
              <p:cNvSpPr>
                <a:spLocks noChangeArrowheads="1"/>
              </p:cNvSpPr>
              <p:nvPr/>
            </p:nvSpPr>
            <p:spPr bwMode="auto">
              <a:xfrm>
                <a:off x="153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94" name="AutoShape 2741"/>
              <p:cNvSpPr>
                <a:spLocks noChangeArrowheads="1"/>
              </p:cNvSpPr>
              <p:nvPr/>
            </p:nvSpPr>
            <p:spPr bwMode="auto">
              <a:xfrm>
                <a:off x="168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95" name="AutoShape 2742"/>
              <p:cNvSpPr>
                <a:spLocks noChangeArrowheads="1"/>
              </p:cNvSpPr>
              <p:nvPr/>
            </p:nvSpPr>
            <p:spPr bwMode="auto">
              <a:xfrm>
                <a:off x="182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96" name="AutoShape 2743"/>
              <p:cNvSpPr>
                <a:spLocks noChangeArrowheads="1"/>
              </p:cNvSpPr>
              <p:nvPr/>
            </p:nvSpPr>
            <p:spPr bwMode="auto">
              <a:xfrm>
                <a:off x="196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97" name="AutoShape 2744"/>
              <p:cNvSpPr>
                <a:spLocks noChangeArrowheads="1"/>
              </p:cNvSpPr>
              <p:nvPr/>
            </p:nvSpPr>
            <p:spPr bwMode="auto">
              <a:xfrm>
                <a:off x="211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98" name="AutoShape 2745"/>
              <p:cNvSpPr>
                <a:spLocks noChangeArrowheads="1"/>
              </p:cNvSpPr>
              <p:nvPr/>
            </p:nvSpPr>
            <p:spPr bwMode="auto">
              <a:xfrm>
                <a:off x="225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99" name="AutoShape 2746"/>
              <p:cNvSpPr>
                <a:spLocks noChangeArrowheads="1"/>
              </p:cNvSpPr>
              <p:nvPr/>
            </p:nvSpPr>
            <p:spPr bwMode="auto">
              <a:xfrm>
                <a:off x="240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00" name="AutoShape 2747"/>
              <p:cNvSpPr>
                <a:spLocks noChangeArrowheads="1"/>
              </p:cNvSpPr>
              <p:nvPr/>
            </p:nvSpPr>
            <p:spPr bwMode="auto">
              <a:xfrm>
                <a:off x="254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01" name="AutoShape 2748"/>
              <p:cNvSpPr>
                <a:spLocks noChangeArrowheads="1"/>
              </p:cNvSpPr>
              <p:nvPr/>
            </p:nvSpPr>
            <p:spPr bwMode="auto">
              <a:xfrm>
                <a:off x="268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02" name="AutoShape 2749"/>
              <p:cNvSpPr>
                <a:spLocks noChangeArrowheads="1"/>
              </p:cNvSpPr>
              <p:nvPr/>
            </p:nvSpPr>
            <p:spPr bwMode="auto">
              <a:xfrm>
                <a:off x="283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03" name="AutoShape 2750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04" name="AutoShape 2751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05" name="AutoShape 2752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06" name="AutoShape 2753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07" name="AutoShape 2754"/>
              <p:cNvSpPr>
                <a:spLocks noChangeArrowheads="1"/>
              </p:cNvSpPr>
              <p:nvPr/>
            </p:nvSpPr>
            <p:spPr bwMode="auto">
              <a:xfrm>
                <a:off x="355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08" name="AutoShape 2755"/>
              <p:cNvSpPr>
                <a:spLocks noChangeArrowheads="1"/>
              </p:cNvSpPr>
              <p:nvPr/>
            </p:nvSpPr>
            <p:spPr bwMode="auto">
              <a:xfrm>
                <a:off x="369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09" name="AutoShape 2756"/>
              <p:cNvSpPr>
                <a:spLocks noChangeArrowheads="1"/>
              </p:cNvSpPr>
              <p:nvPr/>
            </p:nvSpPr>
            <p:spPr bwMode="auto">
              <a:xfrm>
                <a:off x="384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10" name="AutoShape 2757"/>
              <p:cNvSpPr>
                <a:spLocks noChangeArrowheads="1"/>
              </p:cNvSpPr>
              <p:nvPr/>
            </p:nvSpPr>
            <p:spPr bwMode="auto">
              <a:xfrm>
                <a:off x="398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718" name="Group 2758"/>
            <p:cNvGrpSpPr>
              <a:grpSpLocks/>
            </p:cNvGrpSpPr>
            <p:nvPr/>
          </p:nvGrpSpPr>
          <p:grpSpPr bwMode="auto">
            <a:xfrm>
              <a:off x="1200" y="1104"/>
              <a:ext cx="2976" cy="240"/>
              <a:chOff x="672" y="3216"/>
              <a:chExt cx="2976" cy="240"/>
            </a:xfrm>
          </p:grpSpPr>
          <p:sp>
            <p:nvSpPr>
              <p:cNvPr id="2971" name="AutoShape 275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72" name="AutoShape 276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73" name="AutoShape 276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74" name="AutoShape 276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75" name="AutoShape 276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76" name="AutoShape 276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77" name="AutoShape 276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78" name="AutoShape 276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79" name="AutoShape 276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80" name="AutoShape 276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81" name="AutoShape 276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82" name="AutoShape 277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83" name="AutoShape 277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84" name="AutoShape 277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85" name="AutoShape 277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86" name="AutoShape 277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87" name="AutoShape 277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88" name="AutoShape 277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89" name="AutoShape 277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90" name="AutoShape 277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719" name="Group 2779"/>
            <p:cNvGrpSpPr>
              <a:grpSpLocks/>
            </p:cNvGrpSpPr>
            <p:nvPr/>
          </p:nvGrpSpPr>
          <p:grpSpPr bwMode="auto">
            <a:xfrm>
              <a:off x="1152" y="1152"/>
              <a:ext cx="2976" cy="240"/>
              <a:chOff x="672" y="3216"/>
              <a:chExt cx="2976" cy="240"/>
            </a:xfrm>
          </p:grpSpPr>
          <p:sp>
            <p:nvSpPr>
              <p:cNvPr id="2951" name="AutoShape 2780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52" name="AutoShape 2781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53" name="AutoShape 2782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54" name="AutoShape 2783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55" name="AutoShape 2784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56" name="AutoShape 2785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57" name="AutoShape 2786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58" name="AutoShape 2787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59" name="AutoShape 2788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60" name="AutoShape 2789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61" name="AutoShape 2790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62" name="AutoShape 2791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63" name="AutoShape 2792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64" name="AutoShape 2793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65" name="AutoShape 2794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66" name="AutoShape 2795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67" name="AutoShape 2796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68" name="AutoShape 2797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69" name="AutoShape 2798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70" name="AutoShape 2799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720" name="Group 2800"/>
            <p:cNvGrpSpPr>
              <a:grpSpLocks/>
            </p:cNvGrpSpPr>
            <p:nvPr/>
          </p:nvGrpSpPr>
          <p:grpSpPr bwMode="auto">
            <a:xfrm>
              <a:off x="1104" y="1200"/>
              <a:ext cx="2976" cy="240"/>
              <a:chOff x="672" y="3216"/>
              <a:chExt cx="2976" cy="240"/>
            </a:xfrm>
          </p:grpSpPr>
          <p:sp>
            <p:nvSpPr>
              <p:cNvPr id="2931" name="AutoShape 2801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32" name="AutoShape 2802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33" name="AutoShape 2803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34" name="AutoShape 2804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35" name="AutoShape 2805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36" name="AutoShape 2806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37" name="AutoShape 2807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38" name="AutoShape 2808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39" name="AutoShape 2809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40" name="AutoShape 2810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41" name="AutoShape 2811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42" name="AutoShape 2812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43" name="AutoShape 2813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44" name="AutoShape 2814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45" name="AutoShape 2815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46" name="AutoShape 2816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47" name="AutoShape 2817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48" name="AutoShape 2818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49" name="AutoShape 2819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50" name="AutoShape 2820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721" name="Group 2821"/>
            <p:cNvGrpSpPr>
              <a:grpSpLocks/>
            </p:cNvGrpSpPr>
            <p:nvPr/>
          </p:nvGrpSpPr>
          <p:grpSpPr bwMode="auto">
            <a:xfrm>
              <a:off x="1056" y="1248"/>
              <a:ext cx="2976" cy="240"/>
              <a:chOff x="672" y="3216"/>
              <a:chExt cx="2976" cy="240"/>
            </a:xfrm>
          </p:grpSpPr>
          <p:sp>
            <p:nvSpPr>
              <p:cNvPr id="2911" name="AutoShape 2822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12" name="AutoShape 2823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13" name="AutoShape 2824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14" name="AutoShape 2825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15" name="AutoShape 2826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16" name="AutoShape 2827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17" name="AutoShape 2828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18" name="AutoShape 2829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19" name="AutoShape 2830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20" name="AutoShape 2831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21" name="AutoShape 2832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22" name="AutoShape 2833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23" name="AutoShape 2834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24" name="AutoShape 2835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25" name="AutoShape 2836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26" name="AutoShape 2837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27" name="AutoShape 2838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28" name="AutoShape 2839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29" name="AutoShape 2840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30" name="AutoShape 2841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722" name="Group 2842"/>
            <p:cNvGrpSpPr>
              <a:grpSpLocks/>
            </p:cNvGrpSpPr>
            <p:nvPr/>
          </p:nvGrpSpPr>
          <p:grpSpPr bwMode="auto">
            <a:xfrm>
              <a:off x="1008" y="1296"/>
              <a:ext cx="2976" cy="240"/>
              <a:chOff x="672" y="3216"/>
              <a:chExt cx="2976" cy="240"/>
            </a:xfrm>
          </p:grpSpPr>
          <p:sp>
            <p:nvSpPr>
              <p:cNvPr id="2891" name="AutoShape 2843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92" name="AutoShape 2844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93" name="AutoShape 2845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94" name="AutoShape 2846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95" name="AutoShape 2847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96" name="AutoShape 2848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97" name="AutoShape 2849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98" name="AutoShape 2850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99" name="AutoShape 2851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00" name="AutoShape 2852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01" name="AutoShape 285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02" name="AutoShape 2854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03" name="AutoShape 2855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04" name="AutoShape 2856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05" name="AutoShape 2857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06" name="AutoShape 2858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07" name="AutoShape 2859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08" name="AutoShape 2860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09" name="AutoShape 2861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10" name="AutoShape 2862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723" name="Group 2863"/>
            <p:cNvGrpSpPr>
              <a:grpSpLocks/>
            </p:cNvGrpSpPr>
            <p:nvPr/>
          </p:nvGrpSpPr>
          <p:grpSpPr bwMode="auto">
            <a:xfrm>
              <a:off x="960" y="1344"/>
              <a:ext cx="2976" cy="240"/>
              <a:chOff x="672" y="3216"/>
              <a:chExt cx="2976" cy="240"/>
            </a:xfrm>
          </p:grpSpPr>
          <p:sp>
            <p:nvSpPr>
              <p:cNvPr id="2871" name="AutoShape 2864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72" name="AutoShape 2865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73" name="AutoShape 2866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74" name="AutoShape 2867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75" name="AutoShape 2868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76" name="AutoShape 2869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77" name="AutoShape 2870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78" name="AutoShape 2871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79" name="AutoShape 2872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80" name="AutoShape 2873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81" name="AutoShape 2874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82" name="AutoShape 2875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83" name="AutoShape 2876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84" name="AutoShape 2877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85" name="AutoShape 2878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86" name="AutoShape 2879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87" name="AutoShape 2880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88" name="AutoShape 2881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89" name="AutoShape 2882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90" name="AutoShape 2883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724" name="Group 2884"/>
            <p:cNvGrpSpPr>
              <a:grpSpLocks/>
            </p:cNvGrpSpPr>
            <p:nvPr/>
          </p:nvGrpSpPr>
          <p:grpSpPr bwMode="auto">
            <a:xfrm>
              <a:off x="912" y="1392"/>
              <a:ext cx="2976" cy="240"/>
              <a:chOff x="672" y="3216"/>
              <a:chExt cx="2976" cy="240"/>
            </a:xfrm>
          </p:grpSpPr>
          <p:sp>
            <p:nvSpPr>
              <p:cNvPr id="2851" name="AutoShape 288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52" name="AutoShape 288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53" name="AutoShape 288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54" name="AutoShape 288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55" name="AutoShape 288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56" name="AutoShape 289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57" name="AutoShape 289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58" name="AutoShape 289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59" name="AutoShape 289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60" name="AutoShape 289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61" name="AutoShape 289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62" name="AutoShape 289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63" name="AutoShape 289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64" name="AutoShape 289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65" name="AutoShape 289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66" name="AutoShape 290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67" name="AutoShape 290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68" name="AutoShape 290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69" name="AutoShape 290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70" name="AutoShape 290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725" name="Group 2905"/>
            <p:cNvGrpSpPr>
              <a:grpSpLocks/>
            </p:cNvGrpSpPr>
            <p:nvPr/>
          </p:nvGrpSpPr>
          <p:grpSpPr bwMode="auto">
            <a:xfrm>
              <a:off x="864" y="1440"/>
              <a:ext cx="2976" cy="240"/>
              <a:chOff x="672" y="3216"/>
              <a:chExt cx="2976" cy="240"/>
            </a:xfrm>
          </p:grpSpPr>
          <p:sp>
            <p:nvSpPr>
              <p:cNvPr id="2831" name="AutoShape 2906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32" name="AutoShape 2907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33" name="AutoShape 2908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34" name="AutoShape 290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35" name="AutoShape 2910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36" name="AutoShape 2911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37" name="AutoShape 2912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38" name="AutoShape 2913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39" name="AutoShape 2914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40" name="AutoShape 2915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41" name="AutoShape 2916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42" name="AutoShape 2917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43" name="AutoShape 2918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44" name="AutoShape 2919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45" name="AutoShape 2920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46" name="AutoShape 2921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47" name="AutoShape 2922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48" name="AutoShape 2923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49" name="AutoShape 2924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50" name="AutoShape 2925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726" name="Group 2926"/>
            <p:cNvGrpSpPr>
              <a:grpSpLocks/>
            </p:cNvGrpSpPr>
            <p:nvPr/>
          </p:nvGrpSpPr>
          <p:grpSpPr bwMode="auto">
            <a:xfrm>
              <a:off x="816" y="1488"/>
              <a:ext cx="2976" cy="240"/>
              <a:chOff x="672" y="3216"/>
              <a:chExt cx="2976" cy="240"/>
            </a:xfrm>
          </p:grpSpPr>
          <p:sp>
            <p:nvSpPr>
              <p:cNvPr id="2811" name="AutoShape 292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12" name="AutoShape 292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13" name="AutoShape 292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14" name="AutoShape 293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15" name="AutoShape 293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16" name="AutoShape 293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17" name="AutoShape 293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18" name="AutoShape 293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19" name="AutoShape 293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20" name="AutoShape 293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21" name="AutoShape 293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22" name="AutoShape 293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23" name="AutoShape 293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24" name="AutoShape 294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25" name="AutoShape 294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26" name="AutoShape 294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27" name="AutoShape 294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28" name="AutoShape 294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29" name="AutoShape 294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30" name="AutoShape 294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727" name="Group 2947"/>
            <p:cNvGrpSpPr>
              <a:grpSpLocks/>
            </p:cNvGrpSpPr>
            <p:nvPr/>
          </p:nvGrpSpPr>
          <p:grpSpPr bwMode="auto">
            <a:xfrm>
              <a:off x="768" y="1536"/>
              <a:ext cx="2976" cy="240"/>
              <a:chOff x="672" y="3216"/>
              <a:chExt cx="2976" cy="240"/>
            </a:xfrm>
          </p:grpSpPr>
          <p:sp>
            <p:nvSpPr>
              <p:cNvPr id="2791" name="AutoShape 294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92" name="AutoShape 2949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93" name="AutoShape 2950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94" name="AutoShape 2951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95" name="AutoShape 2952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96" name="AutoShape 2953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97" name="AutoShape 2954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98" name="AutoShape 2955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99" name="AutoShape 2956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00" name="AutoShape 2957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01" name="AutoShape 2958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02" name="AutoShape 2959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03" name="AutoShape 2960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04" name="AutoShape 2961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05" name="AutoShape 2962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06" name="AutoShape 2963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07" name="AutoShape 2964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08" name="AutoShape 2965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09" name="AutoShape 2966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10" name="AutoShape 2967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728" name="Group 2968"/>
            <p:cNvGrpSpPr>
              <a:grpSpLocks/>
            </p:cNvGrpSpPr>
            <p:nvPr/>
          </p:nvGrpSpPr>
          <p:grpSpPr bwMode="auto">
            <a:xfrm>
              <a:off x="720" y="1584"/>
              <a:ext cx="2976" cy="240"/>
              <a:chOff x="672" y="3216"/>
              <a:chExt cx="2976" cy="240"/>
            </a:xfrm>
          </p:grpSpPr>
          <p:sp>
            <p:nvSpPr>
              <p:cNvPr id="2771" name="AutoShape 296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72" name="AutoShape 297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73" name="AutoShape 297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74" name="AutoShape 297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75" name="AutoShape 297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76" name="AutoShape 297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77" name="AutoShape 297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78" name="AutoShape 297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79" name="AutoShape 297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80" name="AutoShape 297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81" name="AutoShape 297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82" name="AutoShape 298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83" name="AutoShape 298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84" name="AutoShape 298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85" name="AutoShape 298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86" name="AutoShape 298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87" name="AutoShape 298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88" name="AutoShape 298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89" name="AutoShape 298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90" name="AutoShape 298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729" name="Group 2989"/>
            <p:cNvGrpSpPr>
              <a:grpSpLocks/>
            </p:cNvGrpSpPr>
            <p:nvPr/>
          </p:nvGrpSpPr>
          <p:grpSpPr bwMode="auto">
            <a:xfrm>
              <a:off x="672" y="1632"/>
              <a:ext cx="2976" cy="240"/>
              <a:chOff x="672" y="3216"/>
              <a:chExt cx="2976" cy="240"/>
            </a:xfrm>
          </p:grpSpPr>
          <p:sp>
            <p:nvSpPr>
              <p:cNvPr id="2751" name="AutoShape 2990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52" name="AutoShape 2991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53" name="AutoShape 2992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54" name="AutoShape 2993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55" name="AutoShape 2994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56" name="AutoShape 2995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57" name="AutoShape 2996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58" name="AutoShape 2997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59" name="AutoShape 2998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60" name="AutoShape 2999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61" name="AutoShape 3000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62" name="AutoShape 3001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63" name="AutoShape 3002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64" name="AutoShape 3003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65" name="AutoShape 3004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66" name="AutoShape 3005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67" name="AutoShape 3006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68" name="AutoShape 3007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69" name="AutoShape 3008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70" name="AutoShape 3009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730" name="Group 3010"/>
            <p:cNvGrpSpPr>
              <a:grpSpLocks/>
            </p:cNvGrpSpPr>
            <p:nvPr/>
          </p:nvGrpSpPr>
          <p:grpSpPr bwMode="auto">
            <a:xfrm>
              <a:off x="624" y="1680"/>
              <a:ext cx="2976" cy="240"/>
              <a:chOff x="672" y="3216"/>
              <a:chExt cx="2976" cy="240"/>
            </a:xfrm>
          </p:grpSpPr>
          <p:sp>
            <p:nvSpPr>
              <p:cNvPr id="2731" name="AutoShape 3011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32" name="AutoShape 3012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33" name="AutoShape 3013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34" name="AutoShape 3014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35" name="AutoShape 3015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36" name="AutoShape 3016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37" name="AutoShape 3017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38" name="AutoShape 3018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39" name="AutoShape 3019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40" name="AutoShape 3020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41" name="AutoShape 3021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42" name="AutoShape 3022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43" name="AutoShape 3023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44" name="AutoShape 3024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45" name="AutoShape 3025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46" name="AutoShape 3026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47" name="AutoShape 3027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48" name="AutoShape 3028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49" name="AutoShape 3029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50" name="AutoShape 3030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3031" name="Group 3031"/>
          <p:cNvGrpSpPr>
            <a:grpSpLocks/>
          </p:cNvGrpSpPr>
          <p:nvPr/>
        </p:nvGrpSpPr>
        <p:grpSpPr bwMode="auto">
          <a:xfrm>
            <a:off x="990600" y="228600"/>
            <a:ext cx="5867400" cy="1524000"/>
            <a:chOff x="624" y="960"/>
            <a:chExt cx="3696" cy="960"/>
          </a:xfrm>
        </p:grpSpPr>
        <p:sp>
          <p:nvSpPr>
            <p:cNvPr id="3032" name="AutoShape 3032"/>
            <p:cNvSpPr>
              <a:spLocks noChangeArrowheads="1"/>
            </p:cNvSpPr>
            <p:nvPr/>
          </p:nvSpPr>
          <p:spPr bwMode="auto">
            <a:xfrm>
              <a:off x="134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033" name="AutoShape 3033"/>
            <p:cNvSpPr>
              <a:spLocks noChangeArrowheads="1"/>
            </p:cNvSpPr>
            <p:nvPr/>
          </p:nvSpPr>
          <p:spPr bwMode="auto">
            <a:xfrm>
              <a:off x="148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034" name="AutoShape 3034"/>
            <p:cNvSpPr>
              <a:spLocks noChangeArrowheads="1"/>
            </p:cNvSpPr>
            <p:nvPr/>
          </p:nvSpPr>
          <p:spPr bwMode="auto">
            <a:xfrm>
              <a:off x="163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035" name="AutoShape 3035"/>
            <p:cNvSpPr>
              <a:spLocks noChangeArrowheads="1"/>
            </p:cNvSpPr>
            <p:nvPr/>
          </p:nvSpPr>
          <p:spPr bwMode="auto">
            <a:xfrm>
              <a:off x="177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036" name="AutoShape 3036"/>
            <p:cNvSpPr>
              <a:spLocks noChangeArrowheads="1"/>
            </p:cNvSpPr>
            <p:nvPr/>
          </p:nvSpPr>
          <p:spPr bwMode="auto">
            <a:xfrm>
              <a:off x="192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037" name="AutoShape 3037"/>
            <p:cNvSpPr>
              <a:spLocks noChangeArrowheads="1"/>
            </p:cNvSpPr>
            <p:nvPr/>
          </p:nvSpPr>
          <p:spPr bwMode="auto">
            <a:xfrm>
              <a:off x="206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038" name="AutoShape 3038"/>
            <p:cNvSpPr>
              <a:spLocks noChangeArrowheads="1"/>
            </p:cNvSpPr>
            <p:nvPr/>
          </p:nvSpPr>
          <p:spPr bwMode="auto">
            <a:xfrm>
              <a:off x="220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039" name="AutoShape 3039"/>
            <p:cNvSpPr>
              <a:spLocks noChangeArrowheads="1"/>
            </p:cNvSpPr>
            <p:nvPr/>
          </p:nvSpPr>
          <p:spPr bwMode="auto">
            <a:xfrm>
              <a:off x="235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040" name="AutoShape 3040"/>
            <p:cNvSpPr>
              <a:spLocks noChangeArrowheads="1"/>
            </p:cNvSpPr>
            <p:nvPr/>
          </p:nvSpPr>
          <p:spPr bwMode="auto">
            <a:xfrm>
              <a:off x="249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041" name="AutoShape 3041"/>
            <p:cNvSpPr>
              <a:spLocks noChangeArrowheads="1"/>
            </p:cNvSpPr>
            <p:nvPr/>
          </p:nvSpPr>
          <p:spPr bwMode="auto">
            <a:xfrm>
              <a:off x="264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042" name="AutoShape 3042"/>
            <p:cNvSpPr>
              <a:spLocks noChangeArrowheads="1"/>
            </p:cNvSpPr>
            <p:nvPr/>
          </p:nvSpPr>
          <p:spPr bwMode="auto">
            <a:xfrm>
              <a:off x="278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043" name="AutoShape 3043"/>
            <p:cNvSpPr>
              <a:spLocks noChangeArrowheads="1"/>
            </p:cNvSpPr>
            <p:nvPr/>
          </p:nvSpPr>
          <p:spPr bwMode="auto">
            <a:xfrm>
              <a:off x="292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044" name="AutoShape 3044"/>
            <p:cNvSpPr>
              <a:spLocks noChangeArrowheads="1"/>
            </p:cNvSpPr>
            <p:nvPr/>
          </p:nvSpPr>
          <p:spPr bwMode="auto">
            <a:xfrm>
              <a:off x="307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045" name="AutoShape 3045"/>
            <p:cNvSpPr>
              <a:spLocks noChangeArrowheads="1"/>
            </p:cNvSpPr>
            <p:nvPr/>
          </p:nvSpPr>
          <p:spPr bwMode="auto">
            <a:xfrm>
              <a:off x="321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046" name="AutoShape 3046"/>
            <p:cNvSpPr>
              <a:spLocks noChangeArrowheads="1"/>
            </p:cNvSpPr>
            <p:nvPr/>
          </p:nvSpPr>
          <p:spPr bwMode="auto">
            <a:xfrm>
              <a:off x="336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047" name="AutoShape 3047"/>
            <p:cNvSpPr>
              <a:spLocks noChangeArrowheads="1"/>
            </p:cNvSpPr>
            <p:nvPr/>
          </p:nvSpPr>
          <p:spPr bwMode="auto">
            <a:xfrm>
              <a:off x="350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048" name="AutoShape 3048"/>
            <p:cNvSpPr>
              <a:spLocks noChangeArrowheads="1"/>
            </p:cNvSpPr>
            <p:nvPr/>
          </p:nvSpPr>
          <p:spPr bwMode="auto">
            <a:xfrm>
              <a:off x="364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049" name="AutoShape 3049"/>
            <p:cNvSpPr>
              <a:spLocks noChangeArrowheads="1"/>
            </p:cNvSpPr>
            <p:nvPr/>
          </p:nvSpPr>
          <p:spPr bwMode="auto">
            <a:xfrm>
              <a:off x="379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050" name="AutoShape 3050"/>
            <p:cNvSpPr>
              <a:spLocks noChangeArrowheads="1"/>
            </p:cNvSpPr>
            <p:nvPr/>
          </p:nvSpPr>
          <p:spPr bwMode="auto">
            <a:xfrm>
              <a:off x="393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051" name="AutoShape 3051"/>
            <p:cNvSpPr>
              <a:spLocks noChangeArrowheads="1"/>
            </p:cNvSpPr>
            <p:nvPr/>
          </p:nvSpPr>
          <p:spPr bwMode="auto">
            <a:xfrm>
              <a:off x="408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3052" name="Group 3052"/>
            <p:cNvGrpSpPr>
              <a:grpSpLocks/>
            </p:cNvGrpSpPr>
            <p:nvPr/>
          </p:nvGrpSpPr>
          <p:grpSpPr bwMode="auto">
            <a:xfrm>
              <a:off x="1296" y="1008"/>
              <a:ext cx="2976" cy="240"/>
              <a:chOff x="1296" y="1152"/>
              <a:chExt cx="2976" cy="240"/>
            </a:xfrm>
          </p:grpSpPr>
          <p:sp>
            <p:nvSpPr>
              <p:cNvPr id="3347" name="AutoShape 3053"/>
              <p:cNvSpPr>
                <a:spLocks noChangeArrowheads="1"/>
              </p:cNvSpPr>
              <p:nvPr/>
            </p:nvSpPr>
            <p:spPr bwMode="auto">
              <a:xfrm>
                <a:off x="129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48" name="AutoShape 3054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49" name="AutoShape 3055"/>
              <p:cNvSpPr>
                <a:spLocks noChangeArrowheads="1"/>
              </p:cNvSpPr>
              <p:nvPr/>
            </p:nvSpPr>
            <p:spPr bwMode="auto">
              <a:xfrm>
                <a:off x="158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50" name="AutoShape 3056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51" name="AutoShape 3057"/>
              <p:cNvSpPr>
                <a:spLocks noChangeArrowheads="1"/>
              </p:cNvSpPr>
              <p:nvPr/>
            </p:nvSpPr>
            <p:spPr bwMode="auto">
              <a:xfrm>
                <a:off x="187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52" name="AutoShape 3058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53" name="AutoShape 3059"/>
              <p:cNvSpPr>
                <a:spLocks noChangeArrowheads="1"/>
              </p:cNvSpPr>
              <p:nvPr/>
            </p:nvSpPr>
            <p:spPr bwMode="auto">
              <a:xfrm>
                <a:off x="216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54" name="AutoShape 3060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55" name="AutoShape 3061"/>
              <p:cNvSpPr>
                <a:spLocks noChangeArrowheads="1"/>
              </p:cNvSpPr>
              <p:nvPr/>
            </p:nvSpPr>
            <p:spPr bwMode="auto">
              <a:xfrm>
                <a:off x="244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56" name="AutoShape 3062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57" name="AutoShape 3063"/>
              <p:cNvSpPr>
                <a:spLocks noChangeArrowheads="1"/>
              </p:cNvSpPr>
              <p:nvPr/>
            </p:nvSpPr>
            <p:spPr bwMode="auto">
              <a:xfrm>
                <a:off x="273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58" name="AutoShape 3064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59" name="AutoShape 3065"/>
              <p:cNvSpPr>
                <a:spLocks noChangeArrowheads="1"/>
              </p:cNvSpPr>
              <p:nvPr/>
            </p:nvSpPr>
            <p:spPr bwMode="auto">
              <a:xfrm>
                <a:off x="302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60" name="AutoShape 3066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61" name="AutoShape 3067"/>
              <p:cNvSpPr>
                <a:spLocks noChangeArrowheads="1"/>
              </p:cNvSpPr>
              <p:nvPr/>
            </p:nvSpPr>
            <p:spPr bwMode="auto">
              <a:xfrm>
                <a:off x="331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62" name="AutoShape 3068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63" name="AutoShape 3069"/>
              <p:cNvSpPr>
                <a:spLocks noChangeArrowheads="1"/>
              </p:cNvSpPr>
              <p:nvPr/>
            </p:nvSpPr>
            <p:spPr bwMode="auto">
              <a:xfrm>
                <a:off x="360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64" name="AutoShape 3070"/>
              <p:cNvSpPr>
                <a:spLocks noChangeArrowheads="1"/>
              </p:cNvSpPr>
              <p:nvPr/>
            </p:nvSpPr>
            <p:spPr bwMode="auto">
              <a:xfrm>
                <a:off x="374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65" name="AutoShape 3071"/>
              <p:cNvSpPr>
                <a:spLocks noChangeArrowheads="1"/>
              </p:cNvSpPr>
              <p:nvPr/>
            </p:nvSpPr>
            <p:spPr bwMode="auto">
              <a:xfrm>
                <a:off x="388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66" name="AutoShape 3072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3053" name="Group 3073"/>
            <p:cNvGrpSpPr>
              <a:grpSpLocks/>
            </p:cNvGrpSpPr>
            <p:nvPr/>
          </p:nvGrpSpPr>
          <p:grpSpPr bwMode="auto">
            <a:xfrm>
              <a:off x="1248" y="1056"/>
              <a:ext cx="2976" cy="240"/>
              <a:chOff x="1248" y="1392"/>
              <a:chExt cx="2976" cy="240"/>
            </a:xfrm>
          </p:grpSpPr>
          <p:sp>
            <p:nvSpPr>
              <p:cNvPr id="3327" name="AutoShape 3074"/>
              <p:cNvSpPr>
                <a:spLocks noChangeArrowheads="1"/>
              </p:cNvSpPr>
              <p:nvPr/>
            </p:nvSpPr>
            <p:spPr bwMode="auto">
              <a:xfrm>
                <a:off x="124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28" name="AutoShape 3075"/>
              <p:cNvSpPr>
                <a:spLocks noChangeArrowheads="1"/>
              </p:cNvSpPr>
              <p:nvPr/>
            </p:nvSpPr>
            <p:spPr bwMode="auto">
              <a:xfrm>
                <a:off x="139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29" name="AutoShape 3076"/>
              <p:cNvSpPr>
                <a:spLocks noChangeArrowheads="1"/>
              </p:cNvSpPr>
              <p:nvPr/>
            </p:nvSpPr>
            <p:spPr bwMode="auto">
              <a:xfrm>
                <a:off x="153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30" name="AutoShape 3077"/>
              <p:cNvSpPr>
                <a:spLocks noChangeArrowheads="1"/>
              </p:cNvSpPr>
              <p:nvPr/>
            </p:nvSpPr>
            <p:spPr bwMode="auto">
              <a:xfrm>
                <a:off x="168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31" name="AutoShape 3078"/>
              <p:cNvSpPr>
                <a:spLocks noChangeArrowheads="1"/>
              </p:cNvSpPr>
              <p:nvPr/>
            </p:nvSpPr>
            <p:spPr bwMode="auto">
              <a:xfrm>
                <a:off x="182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32" name="AutoShape 3079"/>
              <p:cNvSpPr>
                <a:spLocks noChangeArrowheads="1"/>
              </p:cNvSpPr>
              <p:nvPr/>
            </p:nvSpPr>
            <p:spPr bwMode="auto">
              <a:xfrm>
                <a:off x="196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33" name="AutoShape 3080"/>
              <p:cNvSpPr>
                <a:spLocks noChangeArrowheads="1"/>
              </p:cNvSpPr>
              <p:nvPr/>
            </p:nvSpPr>
            <p:spPr bwMode="auto">
              <a:xfrm>
                <a:off x="211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34" name="AutoShape 3081"/>
              <p:cNvSpPr>
                <a:spLocks noChangeArrowheads="1"/>
              </p:cNvSpPr>
              <p:nvPr/>
            </p:nvSpPr>
            <p:spPr bwMode="auto">
              <a:xfrm>
                <a:off x="225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35" name="AutoShape 3082"/>
              <p:cNvSpPr>
                <a:spLocks noChangeArrowheads="1"/>
              </p:cNvSpPr>
              <p:nvPr/>
            </p:nvSpPr>
            <p:spPr bwMode="auto">
              <a:xfrm>
                <a:off x="240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36" name="AutoShape 3083"/>
              <p:cNvSpPr>
                <a:spLocks noChangeArrowheads="1"/>
              </p:cNvSpPr>
              <p:nvPr/>
            </p:nvSpPr>
            <p:spPr bwMode="auto">
              <a:xfrm>
                <a:off x="254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37" name="AutoShape 3084"/>
              <p:cNvSpPr>
                <a:spLocks noChangeArrowheads="1"/>
              </p:cNvSpPr>
              <p:nvPr/>
            </p:nvSpPr>
            <p:spPr bwMode="auto">
              <a:xfrm>
                <a:off x="268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38" name="AutoShape 3085"/>
              <p:cNvSpPr>
                <a:spLocks noChangeArrowheads="1"/>
              </p:cNvSpPr>
              <p:nvPr/>
            </p:nvSpPr>
            <p:spPr bwMode="auto">
              <a:xfrm>
                <a:off x="283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39" name="AutoShape 3086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40" name="AutoShape 3087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41" name="AutoShape 3088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42" name="AutoShape 3089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43" name="AutoShape 3090"/>
              <p:cNvSpPr>
                <a:spLocks noChangeArrowheads="1"/>
              </p:cNvSpPr>
              <p:nvPr/>
            </p:nvSpPr>
            <p:spPr bwMode="auto">
              <a:xfrm>
                <a:off x="355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44" name="AutoShape 3091"/>
              <p:cNvSpPr>
                <a:spLocks noChangeArrowheads="1"/>
              </p:cNvSpPr>
              <p:nvPr/>
            </p:nvSpPr>
            <p:spPr bwMode="auto">
              <a:xfrm>
                <a:off x="369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45" name="AutoShape 3092"/>
              <p:cNvSpPr>
                <a:spLocks noChangeArrowheads="1"/>
              </p:cNvSpPr>
              <p:nvPr/>
            </p:nvSpPr>
            <p:spPr bwMode="auto">
              <a:xfrm>
                <a:off x="384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46" name="AutoShape 3093"/>
              <p:cNvSpPr>
                <a:spLocks noChangeArrowheads="1"/>
              </p:cNvSpPr>
              <p:nvPr/>
            </p:nvSpPr>
            <p:spPr bwMode="auto">
              <a:xfrm>
                <a:off x="398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3054" name="Group 3094"/>
            <p:cNvGrpSpPr>
              <a:grpSpLocks/>
            </p:cNvGrpSpPr>
            <p:nvPr/>
          </p:nvGrpSpPr>
          <p:grpSpPr bwMode="auto">
            <a:xfrm>
              <a:off x="1200" y="1104"/>
              <a:ext cx="2976" cy="240"/>
              <a:chOff x="672" y="3216"/>
              <a:chExt cx="2976" cy="240"/>
            </a:xfrm>
          </p:grpSpPr>
          <p:sp>
            <p:nvSpPr>
              <p:cNvPr id="3307" name="AutoShape 309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08" name="AutoShape 309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09" name="AutoShape 309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10" name="AutoShape 309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11" name="AutoShape 309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12" name="AutoShape 310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13" name="AutoShape 310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14" name="AutoShape 310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15" name="AutoShape 310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16" name="AutoShape 310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17" name="AutoShape 310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18" name="AutoShape 310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19" name="AutoShape 310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20" name="AutoShape 310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21" name="AutoShape 310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22" name="AutoShape 311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23" name="AutoShape 311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24" name="AutoShape 311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25" name="AutoShape 311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26" name="AutoShape 311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3055" name="Group 3115"/>
            <p:cNvGrpSpPr>
              <a:grpSpLocks/>
            </p:cNvGrpSpPr>
            <p:nvPr/>
          </p:nvGrpSpPr>
          <p:grpSpPr bwMode="auto">
            <a:xfrm>
              <a:off x="1152" y="1152"/>
              <a:ext cx="2976" cy="240"/>
              <a:chOff x="672" y="3216"/>
              <a:chExt cx="2976" cy="240"/>
            </a:xfrm>
          </p:grpSpPr>
          <p:sp>
            <p:nvSpPr>
              <p:cNvPr id="3287" name="AutoShape 3116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88" name="AutoShape 3117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89" name="AutoShape 3118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90" name="AutoShape 311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91" name="AutoShape 3120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92" name="AutoShape 3121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93" name="AutoShape 3122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94" name="AutoShape 3123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95" name="AutoShape 3124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96" name="AutoShape 3125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97" name="AutoShape 3126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98" name="AutoShape 3127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99" name="AutoShape 3128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00" name="AutoShape 3129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01" name="AutoShape 3130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02" name="AutoShape 3131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03" name="AutoShape 3132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04" name="AutoShape 3133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05" name="AutoShape 3134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06" name="AutoShape 3135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3056" name="Group 3136"/>
            <p:cNvGrpSpPr>
              <a:grpSpLocks/>
            </p:cNvGrpSpPr>
            <p:nvPr/>
          </p:nvGrpSpPr>
          <p:grpSpPr bwMode="auto">
            <a:xfrm>
              <a:off x="1104" y="1200"/>
              <a:ext cx="2976" cy="240"/>
              <a:chOff x="672" y="3216"/>
              <a:chExt cx="2976" cy="240"/>
            </a:xfrm>
          </p:grpSpPr>
          <p:sp>
            <p:nvSpPr>
              <p:cNvPr id="3267" name="AutoShape 313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68" name="AutoShape 313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69" name="AutoShape 313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70" name="AutoShape 314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71" name="AutoShape 314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72" name="AutoShape 314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73" name="AutoShape 314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74" name="AutoShape 314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75" name="AutoShape 314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76" name="AutoShape 314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77" name="AutoShape 314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78" name="AutoShape 314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79" name="AutoShape 314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80" name="AutoShape 315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81" name="AutoShape 315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82" name="AutoShape 315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83" name="AutoShape 315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84" name="AutoShape 315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85" name="AutoShape 315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86" name="AutoShape 315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3057" name="Group 3157"/>
            <p:cNvGrpSpPr>
              <a:grpSpLocks/>
            </p:cNvGrpSpPr>
            <p:nvPr/>
          </p:nvGrpSpPr>
          <p:grpSpPr bwMode="auto">
            <a:xfrm>
              <a:off x="1056" y="1248"/>
              <a:ext cx="2976" cy="240"/>
              <a:chOff x="672" y="3216"/>
              <a:chExt cx="2976" cy="240"/>
            </a:xfrm>
          </p:grpSpPr>
          <p:sp>
            <p:nvSpPr>
              <p:cNvPr id="3247" name="AutoShape 315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48" name="AutoShape 3159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49" name="AutoShape 3160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50" name="AutoShape 3161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51" name="AutoShape 3162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52" name="AutoShape 3163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53" name="AutoShape 3164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54" name="AutoShape 3165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55" name="AutoShape 3166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56" name="AutoShape 3167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57" name="AutoShape 3168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58" name="AutoShape 3169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59" name="AutoShape 3170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60" name="AutoShape 3171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61" name="AutoShape 3172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62" name="AutoShape 3173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63" name="AutoShape 3174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64" name="AutoShape 3175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65" name="AutoShape 3176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66" name="AutoShape 3177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3058" name="Group 3178"/>
            <p:cNvGrpSpPr>
              <a:grpSpLocks/>
            </p:cNvGrpSpPr>
            <p:nvPr/>
          </p:nvGrpSpPr>
          <p:grpSpPr bwMode="auto">
            <a:xfrm>
              <a:off x="1008" y="1296"/>
              <a:ext cx="2976" cy="240"/>
              <a:chOff x="672" y="3216"/>
              <a:chExt cx="2976" cy="240"/>
            </a:xfrm>
          </p:grpSpPr>
          <p:sp>
            <p:nvSpPr>
              <p:cNvPr id="3227" name="AutoShape 317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28" name="AutoShape 318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29" name="AutoShape 318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30" name="AutoShape 318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31" name="AutoShape 318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32" name="AutoShape 318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33" name="AutoShape 318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34" name="AutoShape 318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35" name="AutoShape 318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36" name="AutoShape 318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37" name="AutoShape 318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38" name="AutoShape 319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39" name="AutoShape 319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40" name="AutoShape 319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41" name="AutoShape 319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42" name="AutoShape 319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43" name="AutoShape 319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44" name="AutoShape 319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45" name="AutoShape 319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46" name="AutoShape 319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3059" name="Group 3199"/>
            <p:cNvGrpSpPr>
              <a:grpSpLocks/>
            </p:cNvGrpSpPr>
            <p:nvPr/>
          </p:nvGrpSpPr>
          <p:grpSpPr bwMode="auto">
            <a:xfrm>
              <a:off x="960" y="1344"/>
              <a:ext cx="2976" cy="240"/>
              <a:chOff x="672" y="3216"/>
              <a:chExt cx="2976" cy="240"/>
            </a:xfrm>
          </p:grpSpPr>
          <p:sp>
            <p:nvSpPr>
              <p:cNvPr id="3207" name="AutoShape 3200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08" name="AutoShape 3201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09" name="AutoShape 3202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10" name="AutoShape 3203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11" name="AutoShape 3204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12" name="AutoShape 3205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13" name="AutoShape 3206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14" name="AutoShape 3207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15" name="AutoShape 3208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16" name="AutoShape 3209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17" name="AutoShape 3210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18" name="AutoShape 3211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19" name="AutoShape 3212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20" name="AutoShape 3213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21" name="AutoShape 3214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22" name="AutoShape 3215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23" name="AutoShape 3216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24" name="AutoShape 3217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25" name="AutoShape 3218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26" name="AutoShape 3219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3060" name="Group 3220"/>
            <p:cNvGrpSpPr>
              <a:grpSpLocks/>
            </p:cNvGrpSpPr>
            <p:nvPr/>
          </p:nvGrpSpPr>
          <p:grpSpPr bwMode="auto">
            <a:xfrm>
              <a:off x="912" y="1392"/>
              <a:ext cx="2976" cy="240"/>
              <a:chOff x="672" y="3216"/>
              <a:chExt cx="2976" cy="240"/>
            </a:xfrm>
          </p:grpSpPr>
          <p:sp>
            <p:nvSpPr>
              <p:cNvPr id="3187" name="AutoShape 3221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88" name="AutoShape 3222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89" name="AutoShape 3223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90" name="AutoShape 3224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91" name="AutoShape 3225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92" name="AutoShape 3226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93" name="AutoShape 3227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94" name="AutoShape 3228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95" name="AutoShape 3229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96" name="AutoShape 3230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97" name="AutoShape 3231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98" name="AutoShape 3232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99" name="AutoShape 3233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00" name="AutoShape 3234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01" name="AutoShape 3235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02" name="AutoShape 3236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03" name="AutoShape 3237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04" name="AutoShape 3238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05" name="AutoShape 3239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06" name="AutoShape 3240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3061" name="Group 3241"/>
            <p:cNvGrpSpPr>
              <a:grpSpLocks/>
            </p:cNvGrpSpPr>
            <p:nvPr/>
          </p:nvGrpSpPr>
          <p:grpSpPr bwMode="auto">
            <a:xfrm>
              <a:off x="864" y="1440"/>
              <a:ext cx="2976" cy="240"/>
              <a:chOff x="672" y="3216"/>
              <a:chExt cx="2976" cy="240"/>
            </a:xfrm>
          </p:grpSpPr>
          <p:sp>
            <p:nvSpPr>
              <p:cNvPr id="3167" name="AutoShape 3242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68" name="AutoShape 3243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69" name="AutoShape 3244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70" name="AutoShape 3245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71" name="AutoShape 3246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72" name="AutoShape 3247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73" name="AutoShape 3248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74" name="AutoShape 3249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75" name="AutoShape 3250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76" name="AutoShape 3251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77" name="AutoShape 3252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78" name="AutoShape 3253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79" name="AutoShape 3254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80" name="AutoShape 3255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81" name="AutoShape 3256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82" name="AutoShape 3257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83" name="AutoShape 3258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84" name="AutoShape 3259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85" name="AutoShape 3260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86" name="AutoShape 3261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3062" name="Group 3262"/>
            <p:cNvGrpSpPr>
              <a:grpSpLocks/>
            </p:cNvGrpSpPr>
            <p:nvPr/>
          </p:nvGrpSpPr>
          <p:grpSpPr bwMode="auto">
            <a:xfrm>
              <a:off x="816" y="1488"/>
              <a:ext cx="2976" cy="240"/>
              <a:chOff x="672" y="3216"/>
              <a:chExt cx="2976" cy="240"/>
            </a:xfrm>
          </p:grpSpPr>
          <p:sp>
            <p:nvSpPr>
              <p:cNvPr id="3147" name="AutoShape 3263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48" name="AutoShape 3264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49" name="AutoShape 3265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50" name="AutoShape 3266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51" name="AutoShape 3267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52" name="AutoShape 3268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53" name="AutoShape 3269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54" name="AutoShape 3270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55" name="AutoShape 3271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56" name="AutoShape 3272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57" name="AutoShape 327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58" name="AutoShape 3274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59" name="AutoShape 3275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60" name="AutoShape 3276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61" name="AutoShape 3277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62" name="AutoShape 3278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63" name="AutoShape 3279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64" name="AutoShape 3280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65" name="AutoShape 3281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66" name="AutoShape 3282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3063" name="Group 3283"/>
            <p:cNvGrpSpPr>
              <a:grpSpLocks/>
            </p:cNvGrpSpPr>
            <p:nvPr/>
          </p:nvGrpSpPr>
          <p:grpSpPr bwMode="auto">
            <a:xfrm>
              <a:off x="768" y="1536"/>
              <a:ext cx="2976" cy="240"/>
              <a:chOff x="672" y="3216"/>
              <a:chExt cx="2976" cy="240"/>
            </a:xfrm>
          </p:grpSpPr>
          <p:sp>
            <p:nvSpPr>
              <p:cNvPr id="3127" name="AutoShape 3284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28" name="AutoShape 3285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29" name="AutoShape 3286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30" name="AutoShape 3287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31" name="AutoShape 3288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32" name="AutoShape 3289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33" name="AutoShape 3290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34" name="AutoShape 3291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35" name="AutoShape 3292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36" name="AutoShape 3293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37" name="AutoShape 3294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38" name="AutoShape 3295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39" name="AutoShape 3296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40" name="AutoShape 3297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41" name="AutoShape 3298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42" name="AutoShape 3299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43" name="AutoShape 3300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44" name="AutoShape 3301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45" name="AutoShape 3302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46" name="AutoShape 3303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3064" name="Group 3304"/>
            <p:cNvGrpSpPr>
              <a:grpSpLocks/>
            </p:cNvGrpSpPr>
            <p:nvPr/>
          </p:nvGrpSpPr>
          <p:grpSpPr bwMode="auto">
            <a:xfrm>
              <a:off x="720" y="1584"/>
              <a:ext cx="2976" cy="240"/>
              <a:chOff x="672" y="3216"/>
              <a:chExt cx="2976" cy="240"/>
            </a:xfrm>
          </p:grpSpPr>
          <p:sp>
            <p:nvSpPr>
              <p:cNvPr id="3107" name="AutoShape 330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08" name="AutoShape 330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09" name="AutoShape 330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10" name="AutoShape 330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11" name="AutoShape 330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12" name="AutoShape 331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13" name="AutoShape 331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14" name="AutoShape 331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15" name="AutoShape 331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16" name="AutoShape 331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17" name="AutoShape 331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18" name="AutoShape 331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19" name="AutoShape 331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20" name="AutoShape 331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21" name="AutoShape 331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22" name="AutoShape 332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23" name="AutoShape 332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24" name="AutoShape 332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25" name="AutoShape 332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26" name="AutoShape 332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3065" name="Group 3325"/>
            <p:cNvGrpSpPr>
              <a:grpSpLocks/>
            </p:cNvGrpSpPr>
            <p:nvPr/>
          </p:nvGrpSpPr>
          <p:grpSpPr bwMode="auto">
            <a:xfrm>
              <a:off x="672" y="1632"/>
              <a:ext cx="2976" cy="240"/>
              <a:chOff x="672" y="3216"/>
              <a:chExt cx="2976" cy="240"/>
            </a:xfrm>
          </p:grpSpPr>
          <p:sp>
            <p:nvSpPr>
              <p:cNvPr id="3087" name="AutoShape 3326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88" name="AutoShape 3327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89" name="AutoShape 3328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90" name="AutoShape 332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91" name="AutoShape 3330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92" name="AutoShape 3331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93" name="AutoShape 3332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94" name="AutoShape 3333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95" name="AutoShape 3334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96" name="AutoShape 3335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97" name="AutoShape 3336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98" name="AutoShape 3337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99" name="AutoShape 3338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00" name="AutoShape 3339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01" name="AutoShape 3340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02" name="AutoShape 3341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03" name="AutoShape 3342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04" name="AutoShape 3343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05" name="AutoShape 3344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06" name="AutoShape 3345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3066" name="Group 3346"/>
            <p:cNvGrpSpPr>
              <a:grpSpLocks/>
            </p:cNvGrpSpPr>
            <p:nvPr/>
          </p:nvGrpSpPr>
          <p:grpSpPr bwMode="auto">
            <a:xfrm>
              <a:off x="624" y="1680"/>
              <a:ext cx="2976" cy="240"/>
              <a:chOff x="672" y="3216"/>
              <a:chExt cx="2976" cy="240"/>
            </a:xfrm>
          </p:grpSpPr>
          <p:sp>
            <p:nvSpPr>
              <p:cNvPr id="3067" name="AutoShape 334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68" name="AutoShape 334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69" name="AutoShape 334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70" name="AutoShape 335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71" name="AutoShape 335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72" name="AutoShape 335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73" name="AutoShape 335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74" name="AutoShape 335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75" name="AutoShape 335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76" name="AutoShape 335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77" name="AutoShape 335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78" name="AutoShape 335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79" name="AutoShape 335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80" name="AutoShape 336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81" name="AutoShape 336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82" name="AutoShape 336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83" name="AutoShape 336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84" name="AutoShape 336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85" name="AutoShape 336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86" name="AutoShape 336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cxnSp>
        <p:nvCxnSpPr>
          <p:cNvPr id="3367" name="AutoShape 3367"/>
          <p:cNvCxnSpPr>
            <a:cxnSpLocks noChangeShapeType="1"/>
          </p:cNvCxnSpPr>
          <p:nvPr/>
        </p:nvCxnSpPr>
        <p:spPr bwMode="auto">
          <a:xfrm>
            <a:off x="5562600" y="1524000"/>
            <a:ext cx="74870" cy="2367756"/>
          </a:xfrm>
          <a:prstGeom prst="straightConnector1">
            <a:avLst/>
          </a:prstGeom>
          <a:noFill/>
          <a:ln w="57150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68" name="Line 3368"/>
          <p:cNvSpPr>
            <a:spLocks noChangeShapeType="1"/>
          </p:cNvSpPr>
          <p:nvPr/>
        </p:nvSpPr>
        <p:spPr bwMode="auto">
          <a:xfrm flipH="1">
            <a:off x="952500" y="3886200"/>
            <a:ext cx="38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369" name="Line 3369"/>
          <p:cNvSpPr>
            <a:spLocks noChangeShapeType="1"/>
          </p:cNvSpPr>
          <p:nvPr/>
        </p:nvSpPr>
        <p:spPr bwMode="auto">
          <a:xfrm>
            <a:off x="990600" y="1524000"/>
            <a:ext cx="4572000" cy="0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370" name="Line 3370"/>
          <p:cNvSpPr>
            <a:spLocks noChangeShapeType="1"/>
          </p:cNvSpPr>
          <p:nvPr/>
        </p:nvSpPr>
        <p:spPr bwMode="auto">
          <a:xfrm flipH="1">
            <a:off x="5562600" y="228600"/>
            <a:ext cx="1295400" cy="1295400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371" name="Line 3371"/>
          <p:cNvSpPr>
            <a:spLocks noChangeShapeType="1"/>
          </p:cNvSpPr>
          <p:nvPr/>
        </p:nvSpPr>
        <p:spPr bwMode="auto">
          <a:xfrm>
            <a:off x="990600" y="1524000"/>
            <a:ext cx="0" cy="2362200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372" name="Line 3372"/>
          <p:cNvSpPr>
            <a:spLocks noChangeShapeType="1"/>
          </p:cNvSpPr>
          <p:nvPr/>
        </p:nvSpPr>
        <p:spPr bwMode="auto">
          <a:xfrm flipH="1">
            <a:off x="990600" y="228600"/>
            <a:ext cx="1295400" cy="1295400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373" name="Line 3373"/>
          <p:cNvSpPr>
            <a:spLocks noChangeShapeType="1"/>
          </p:cNvSpPr>
          <p:nvPr/>
        </p:nvSpPr>
        <p:spPr bwMode="auto">
          <a:xfrm>
            <a:off x="2286000" y="228600"/>
            <a:ext cx="457200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374" name="Text Box 3374"/>
          <p:cNvSpPr txBox="1">
            <a:spLocks noChangeArrowheads="1"/>
          </p:cNvSpPr>
          <p:nvPr/>
        </p:nvSpPr>
        <p:spPr bwMode="auto">
          <a:xfrm>
            <a:off x="2743200" y="3886200"/>
            <a:ext cx="1371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 i="1" smtClean="0">
                <a:latin typeface="Times New Roman" pitchFamily="18" charset="0"/>
              </a:rPr>
              <a:t>20cm</a:t>
            </a:r>
          </a:p>
        </p:txBody>
      </p:sp>
      <p:sp>
        <p:nvSpPr>
          <p:cNvPr id="3375" name="Text Box 3375"/>
          <p:cNvSpPr txBox="1">
            <a:spLocks noChangeArrowheads="1"/>
          </p:cNvSpPr>
          <p:nvPr/>
        </p:nvSpPr>
        <p:spPr bwMode="auto">
          <a:xfrm rot="-2891281">
            <a:off x="5842794" y="3007519"/>
            <a:ext cx="15017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 i="1" dirty="0" smtClean="0">
                <a:latin typeface="Times New Roman" pitchFamily="18" charset="0"/>
              </a:rPr>
              <a:t>16cm</a:t>
            </a:r>
          </a:p>
        </p:txBody>
      </p:sp>
      <p:sp>
        <p:nvSpPr>
          <p:cNvPr id="3376" name="Text Box 3376"/>
          <p:cNvSpPr txBox="1">
            <a:spLocks noChangeArrowheads="1"/>
          </p:cNvSpPr>
          <p:nvPr/>
        </p:nvSpPr>
        <p:spPr bwMode="auto">
          <a:xfrm>
            <a:off x="0" y="2362200"/>
            <a:ext cx="1219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 i="1" dirty="0" smtClean="0">
                <a:latin typeface="Times New Roman" pitchFamily="18" charset="0"/>
              </a:rPr>
              <a:t>10cm</a:t>
            </a:r>
          </a:p>
        </p:txBody>
      </p:sp>
      <p:sp>
        <p:nvSpPr>
          <p:cNvPr id="3377" name="Text Box 3377"/>
          <p:cNvSpPr txBox="1">
            <a:spLocks noChangeArrowheads="1"/>
          </p:cNvSpPr>
          <p:nvPr/>
        </p:nvSpPr>
        <p:spPr bwMode="auto">
          <a:xfrm>
            <a:off x="304800" y="4293096"/>
            <a:ext cx="8915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 u="sng" dirty="0" err="1" smtClean="0">
                <a:latin typeface="Times New Roman" pitchFamily="18" charset="0"/>
              </a:rPr>
              <a:t>Mỗi</a:t>
            </a:r>
            <a:r>
              <a:rPr lang="en-US" sz="2800" b="1" u="sng" dirty="0" smtClean="0">
                <a:latin typeface="Times New Roman" pitchFamily="18" charset="0"/>
              </a:rPr>
              <a:t> </a:t>
            </a:r>
            <a:r>
              <a:rPr lang="en-US" sz="2800" b="1" u="sng" dirty="0" err="1" smtClean="0">
                <a:latin typeface="Times New Roman" pitchFamily="18" charset="0"/>
              </a:rPr>
              <a:t>lớp</a:t>
            </a:r>
            <a:r>
              <a:rPr lang="en-US" sz="2800" b="1" u="sng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</a:rPr>
              <a:t>: 20 x 16 = 320 (</a:t>
            </a:r>
            <a:r>
              <a:rPr lang="en-US" sz="2800" b="1" dirty="0" err="1" smtClean="0">
                <a:latin typeface="Times New Roman" pitchFamily="18" charset="0"/>
              </a:rPr>
              <a:t>hình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lập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phương</a:t>
            </a:r>
            <a:r>
              <a:rPr lang="en-US" sz="2800" b="1" dirty="0" smtClean="0">
                <a:latin typeface="Times New Roman" pitchFamily="18" charset="0"/>
              </a:rPr>
              <a:t> 1cm</a:t>
            </a:r>
            <a:r>
              <a:rPr lang="en-US" sz="2800" b="1" baseline="30000" dirty="0" smtClean="0">
                <a:latin typeface="Times New Roman" pitchFamily="18" charset="0"/>
              </a:rPr>
              <a:t>3</a:t>
            </a:r>
            <a:r>
              <a:rPr lang="en-US" sz="2800" b="1" dirty="0" smtClean="0">
                <a:latin typeface="Times New Roman" pitchFamily="18" charset="0"/>
              </a:rPr>
              <a:t>).</a:t>
            </a:r>
          </a:p>
        </p:txBody>
      </p:sp>
      <p:grpSp>
        <p:nvGrpSpPr>
          <p:cNvPr id="3378" name="Group 3394"/>
          <p:cNvGrpSpPr>
            <a:grpSpLocks/>
          </p:cNvGrpSpPr>
          <p:nvPr/>
        </p:nvGrpSpPr>
        <p:grpSpPr bwMode="auto">
          <a:xfrm>
            <a:off x="7715250" y="3733800"/>
            <a:ext cx="1219200" cy="609600"/>
            <a:chOff x="4860" y="2352"/>
            <a:chExt cx="768" cy="384"/>
          </a:xfrm>
        </p:grpSpPr>
        <p:sp>
          <p:nvSpPr>
            <p:cNvPr id="3379" name="AutoShape 3379"/>
            <p:cNvSpPr>
              <a:spLocks noChangeArrowheads="1"/>
            </p:cNvSpPr>
            <p:nvPr/>
          </p:nvSpPr>
          <p:spPr bwMode="auto">
            <a:xfrm>
              <a:off x="4896" y="2352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380" name="Text Box 3380"/>
            <p:cNvSpPr txBox="1">
              <a:spLocks noChangeArrowheads="1"/>
            </p:cNvSpPr>
            <p:nvPr/>
          </p:nvSpPr>
          <p:spPr bwMode="auto">
            <a:xfrm>
              <a:off x="4860" y="2498"/>
              <a:ext cx="7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lnSpc>
                  <a:spcPct val="25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b="1" smtClean="0">
                  <a:solidFill>
                    <a:srgbClr val="FFFFFF"/>
                  </a:solidFill>
                  <a:latin typeface="Times New Roman" pitchFamily="18" charset="0"/>
                </a:rPr>
                <a:t>  1</a:t>
              </a:r>
            </a:p>
            <a:p>
              <a:pPr fontAlgn="base">
                <a:lnSpc>
                  <a:spcPct val="25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b="1" smtClean="0">
                  <a:solidFill>
                    <a:srgbClr val="FFFFFF"/>
                  </a:solidFill>
                  <a:latin typeface="Times New Roman" pitchFamily="18" charset="0"/>
                </a:rPr>
                <a:t>cm</a:t>
              </a:r>
              <a:r>
                <a:rPr lang="en-US" b="1" baseline="30000" smtClean="0">
                  <a:solidFill>
                    <a:srgbClr val="FFFFFF"/>
                  </a:solidFill>
                  <a:latin typeface="Times New Roman" pitchFamily="18" charset="0"/>
                </a:rPr>
                <a:t>3</a:t>
              </a:r>
            </a:p>
          </p:txBody>
        </p:sp>
      </p:grpSp>
      <p:sp>
        <p:nvSpPr>
          <p:cNvPr id="3381" name="Text Box 3381"/>
          <p:cNvSpPr txBox="1">
            <a:spLocks noChangeArrowheads="1"/>
          </p:cNvSpPr>
          <p:nvPr/>
        </p:nvSpPr>
        <p:spPr bwMode="auto">
          <a:xfrm>
            <a:off x="304800" y="4852988"/>
            <a:ext cx="8915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 u="sng" dirty="0" smtClean="0">
                <a:latin typeface="Times New Roman" pitchFamily="18" charset="0"/>
              </a:rPr>
              <a:t>10 </a:t>
            </a:r>
            <a:r>
              <a:rPr lang="en-US" sz="2800" b="1" u="sng" dirty="0" err="1" smtClean="0">
                <a:latin typeface="Times New Roman" pitchFamily="18" charset="0"/>
              </a:rPr>
              <a:t>lớp</a:t>
            </a:r>
            <a:r>
              <a:rPr lang="en-US" sz="2800" b="1" u="sng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</a:rPr>
              <a:t>: 320 x 10 = 3200 (</a:t>
            </a:r>
            <a:r>
              <a:rPr lang="en-US" sz="2800" b="1" dirty="0" err="1" smtClean="0">
                <a:latin typeface="Times New Roman" pitchFamily="18" charset="0"/>
              </a:rPr>
              <a:t>hình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lập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phương</a:t>
            </a:r>
            <a:r>
              <a:rPr lang="en-US" sz="2800" b="1" dirty="0" smtClean="0">
                <a:latin typeface="Times New Roman" pitchFamily="18" charset="0"/>
              </a:rPr>
              <a:t> 1cm</a:t>
            </a:r>
            <a:r>
              <a:rPr lang="en-US" sz="2800" b="1" baseline="30000" dirty="0" smtClean="0">
                <a:latin typeface="Times New Roman" pitchFamily="18" charset="0"/>
              </a:rPr>
              <a:t>3</a:t>
            </a:r>
            <a:r>
              <a:rPr lang="en-US" sz="2800" b="1" dirty="0" smtClean="0">
                <a:latin typeface="Times New Roman" pitchFamily="18" charset="0"/>
              </a:rPr>
              <a:t>).</a:t>
            </a:r>
            <a:endParaRPr lang="en-US" sz="2800" b="1" baseline="30000" dirty="0" smtClean="0">
              <a:latin typeface="Times New Roman" pitchFamily="18" charset="0"/>
            </a:endParaRPr>
          </a:p>
        </p:txBody>
      </p:sp>
      <p:sp>
        <p:nvSpPr>
          <p:cNvPr id="3382" name="Text Box 3382"/>
          <p:cNvSpPr txBox="1">
            <a:spLocks noChangeArrowheads="1"/>
          </p:cNvSpPr>
          <p:nvPr/>
        </p:nvSpPr>
        <p:spPr bwMode="auto">
          <a:xfrm>
            <a:off x="228600" y="5430838"/>
            <a:ext cx="9220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err="1" smtClean="0">
                <a:latin typeface="Times New Roman" pitchFamily="18" charset="0"/>
              </a:rPr>
              <a:t>Vậy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thể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tích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của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hình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hộp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chữ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nhật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là</a:t>
            </a:r>
            <a:r>
              <a:rPr lang="en-US" sz="3200" b="1" dirty="0" smtClean="0">
                <a:latin typeface="Times New Roman" pitchFamily="18" charset="0"/>
              </a:rPr>
              <a:t> :</a:t>
            </a:r>
          </a:p>
        </p:txBody>
      </p:sp>
      <p:sp>
        <p:nvSpPr>
          <p:cNvPr id="3383" name="Text Box 3384"/>
          <p:cNvSpPr txBox="1">
            <a:spLocks noChangeArrowheads="1"/>
          </p:cNvSpPr>
          <p:nvPr/>
        </p:nvSpPr>
        <p:spPr bwMode="auto">
          <a:xfrm>
            <a:off x="304800" y="6019800"/>
            <a:ext cx="1371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 smtClean="0">
                <a:latin typeface="Times New Roman" pitchFamily="18" charset="0"/>
              </a:rPr>
              <a:t>20</a:t>
            </a:r>
          </a:p>
        </p:txBody>
      </p:sp>
      <p:grpSp>
        <p:nvGrpSpPr>
          <p:cNvPr id="3384" name="Group 3391"/>
          <p:cNvGrpSpPr>
            <a:grpSpLocks/>
          </p:cNvGrpSpPr>
          <p:nvPr/>
        </p:nvGrpSpPr>
        <p:grpSpPr bwMode="auto">
          <a:xfrm>
            <a:off x="914400" y="6019800"/>
            <a:ext cx="1600200" cy="549275"/>
            <a:chOff x="576" y="3840"/>
            <a:chExt cx="1008" cy="346"/>
          </a:xfrm>
        </p:grpSpPr>
        <p:sp>
          <p:nvSpPr>
            <p:cNvPr id="3385" name="Text Box 3385"/>
            <p:cNvSpPr txBox="1">
              <a:spLocks noChangeArrowheads="1"/>
            </p:cNvSpPr>
            <p:nvPr/>
          </p:nvSpPr>
          <p:spPr bwMode="auto">
            <a:xfrm>
              <a:off x="576" y="3840"/>
              <a:ext cx="33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800" b="1" dirty="0" smtClean="0">
                  <a:latin typeface="Times New Roman" pitchFamily="18" charset="0"/>
                </a:rPr>
                <a:t> x</a:t>
              </a:r>
            </a:p>
          </p:txBody>
        </p:sp>
        <p:sp>
          <p:nvSpPr>
            <p:cNvPr id="3386" name="Text Box 3386"/>
            <p:cNvSpPr txBox="1">
              <a:spLocks noChangeArrowheads="1"/>
            </p:cNvSpPr>
            <p:nvPr/>
          </p:nvSpPr>
          <p:spPr bwMode="auto">
            <a:xfrm>
              <a:off x="1056" y="3859"/>
              <a:ext cx="5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800" b="1" smtClean="0">
                  <a:latin typeface="Times New Roman" pitchFamily="18" charset="0"/>
                </a:rPr>
                <a:t>16</a:t>
              </a:r>
            </a:p>
          </p:txBody>
        </p:sp>
      </p:grpSp>
      <p:grpSp>
        <p:nvGrpSpPr>
          <p:cNvPr id="3387" name="Group 3392"/>
          <p:cNvGrpSpPr>
            <a:grpSpLocks/>
          </p:cNvGrpSpPr>
          <p:nvPr/>
        </p:nvGrpSpPr>
        <p:grpSpPr bwMode="auto">
          <a:xfrm>
            <a:off x="2651125" y="6049963"/>
            <a:ext cx="1311275" cy="566737"/>
            <a:chOff x="1670" y="3859"/>
            <a:chExt cx="826" cy="357"/>
          </a:xfrm>
        </p:grpSpPr>
        <p:sp>
          <p:nvSpPr>
            <p:cNvPr id="3388" name="Text Box 3387"/>
            <p:cNvSpPr txBox="1">
              <a:spLocks noChangeArrowheads="1"/>
            </p:cNvSpPr>
            <p:nvPr/>
          </p:nvSpPr>
          <p:spPr bwMode="auto">
            <a:xfrm>
              <a:off x="1670" y="3889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 smtClean="0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3389" name="Text Box 3388"/>
            <p:cNvSpPr txBox="1">
              <a:spLocks noChangeArrowheads="1"/>
            </p:cNvSpPr>
            <p:nvPr/>
          </p:nvSpPr>
          <p:spPr bwMode="auto">
            <a:xfrm>
              <a:off x="2064" y="3859"/>
              <a:ext cx="43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800" b="1" smtClean="0">
                  <a:latin typeface="Times New Roman" pitchFamily="18" charset="0"/>
                </a:rPr>
                <a:t>10</a:t>
              </a:r>
            </a:p>
          </p:txBody>
        </p:sp>
      </p:grpSp>
      <p:grpSp>
        <p:nvGrpSpPr>
          <p:cNvPr id="3390" name="Group 3393"/>
          <p:cNvGrpSpPr>
            <a:grpSpLocks/>
          </p:cNvGrpSpPr>
          <p:nvPr/>
        </p:nvGrpSpPr>
        <p:grpSpPr bwMode="auto">
          <a:xfrm>
            <a:off x="3946525" y="6049963"/>
            <a:ext cx="3216275" cy="566737"/>
            <a:chOff x="2486" y="3859"/>
            <a:chExt cx="2026" cy="357"/>
          </a:xfrm>
        </p:grpSpPr>
        <p:sp>
          <p:nvSpPr>
            <p:cNvPr id="3391" name="Text Box 3389"/>
            <p:cNvSpPr txBox="1">
              <a:spLocks noChangeArrowheads="1"/>
            </p:cNvSpPr>
            <p:nvPr/>
          </p:nvSpPr>
          <p:spPr bwMode="auto">
            <a:xfrm>
              <a:off x="2688" y="3859"/>
              <a:ext cx="182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800" b="1" smtClean="0">
                  <a:latin typeface="Times New Roman" pitchFamily="18" charset="0"/>
                </a:rPr>
                <a:t>3200 (cm</a:t>
              </a:r>
              <a:r>
                <a:rPr lang="en-US" sz="2800" b="1" baseline="30000" smtClean="0">
                  <a:latin typeface="Times New Roman" pitchFamily="18" charset="0"/>
                </a:rPr>
                <a:t>3</a:t>
              </a:r>
              <a:r>
                <a:rPr lang="en-US" sz="2800" b="1" smtClean="0">
                  <a:latin typeface="Times New Roman" pitchFamily="18" charset="0"/>
                </a:rPr>
                <a:t>)</a:t>
              </a:r>
            </a:p>
          </p:txBody>
        </p:sp>
        <p:sp>
          <p:nvSpPr>
            <p:cNvPr id="3392" name="Text Box 3390"/>
            <p:cNvSpPr txBox="1">
              <a:spLocks noChangeArrowheads="1"/>
            </p:cNvSpPr>
            <p:nvPr/>
          </p:nvSpPr>
          <p:spPr bwMode="auto">
            <a:xfrm>
              <a:off x="2486" y="3889"/>
              <a:ext cx="24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 smtClean="0">
                  <a:latin typeface="Times New Roman" pitchFamily="18" charset="0"/>
                </a:rPr>
                <a:t>=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88823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500"/>
                            </p:stCondLst>
                            <p:childTnLst>
                              <p:par>
                                <p:cTn id="5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0"/>
                            </p:stCondLst>
                            <p:childTnLst>
                              <p:par>
                                <p:cTn id="6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500"/>
                            </p:stCondLst>
                            <p:childTnLst>
                              <p:par>
                                <p:cTn id="6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000"/>
                            </p:stCondLst>
                            <p:childTnLst>
                              <p:par>
                                <p:cTn id="7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6500"/>
                            </p:stCondLst>
                            <p:childTnLst>
                              <p:par>
                                <p:cTn id="7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7000"/>
                            </p:stCondLst>
                            <p:childTnLst>
                              <p:par>
                                <p:cTn id="8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7500"/>
                            </p:stCondLst>
                            <p:childTnLst>
                              <p:par>
                                <p:cTn id="8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8000"/>
                            </p:stCondLst>
                            <p:childTnLst>
                              <p:par>
                                <p:cTn id="9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8500"/>
                            </p:stCondLst>
                            <p:childTnLst>
                              <p:par>
                                <p:cTn id="9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9000"/>
                            </p:stCondLst>
                            <p:childTnLst>
                              <p:par>
                                <p:cTn id="10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9500"/>
                            </p:stCondLst>
                            <p:childTnLst>
                              <p:par>
                                <p:cTn id="10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16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000"/>
                            </p:stCondLst>
                            <p:childTnLst>
                              <p:par>
                                <p:cTn id="121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3000"/>
                            </p:stCondLst>
                            <p:childTnLst>
                              <p:par>
                                <p:cTn id="126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4000"/>
                            </p:stCondLst>
                            <p:childTnLst>
                              <p:par>
                                <p:cTn id="131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5000"/>
                            </p:stCondLst>
                            <p:childTnLst>
                              <p:par>
                                <p:cTn id="136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6000"/>
                            </p:stCondLst>
                            <p:childTnLst>
                              <p:par>
                                <p:cTn id="141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7000"/>
                            </p:stCondLst>
                            <p:childTnLst>
                              <p:par>
                                <p:cTn id="146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8000"/>
                            </p:stCondLst>
                            <p:childTnLst>
                              <p:par>
                                <p:cTn id="151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1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1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9000"/>
                            </p:stCondLst>
                            <p:childTnLst>
                              <p:par>
                                <p:cTn id="156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10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10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61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10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10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11000"/>
                            </p:stCondLst>
                            <p:childTnLst>
                              <p:par>
                                <p:cTn id="166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10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10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71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10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10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13000"/>
                            </p:stCondLst>
                            <p:childTnLst>
                              <p:par>
                                <p:cTn id="176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8" dur="1000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9" dur="1000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14000"/>
                            </p:stCondLst>
                            <p:childTnLst>
                              <p:par>
                                <p:cTn id="181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1000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1000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9" dur="2000"/>
                                        <p:tgtEl>
                                          <p:spTgt spid="3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4" dur="1000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5" dur="1000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1000"/>
                            </p:stCondLst>
                            <p:childTnLst>
                              <p:par>
                                <p:cTn id="197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1000" fill="hold"/>
                                        <p:tgtEl>
                                          <p:spTgt spid="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1000" fill="hold"/>
                                        <p:tgtEl>
                                          <p:spTgt spid="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2000"/>
                            </p:stCondLst>
                            <p:childTnLst>
                              <p:par>
                                <p:cTn id="202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4" dur="1000" fill="hold"/>
                                        <p:tgtEl>
                                          <p:spTgt spid="10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5" dur="1000" fill="hold"/>
                                        <p:tgtEl>
                                          <p:spTgt spid="1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3000"/>
                            </p:stCondLst>
                            <p:childTnLst>
                              <p:par>
                                <p:cTn id="207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9" dur="1000" fill="hold"/>
                                        <p:tgtEl>
                                          <p:spTgt spid="1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1000" fill="hold"/>
                                        <p:tgtEl>
                                          <p:spTgt spid="1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4000"/>
                            </p:stCondLst>
                            <p:childTnLst>
                              <p:par>
                                <p:cTn id="212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4" dur="1000" fill="hold"/>
                                        <p:tgtEl>
                                          <p:spTgt spid="16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5" dur="1000" fill="hold"/>
                                        <p:tgtEl>
                                          <p:spTgt spid="16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5000"/>
                            </p:stCondLst>
                            <p:childTnLst>
                              <p:par>
                                <p:cTn id="217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9" dur="1000" fill="hold"/>
                                        <p:tgtEl>
                                          <p:spTgt spid="20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0" dur="1000" fill="hold"/>
                                        <p:tgtEl>
                                          <p:spTgt spid="20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2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4" dur="1000" fill="hold"/>
                                        <p:tgtEl>
                                          <p:spTgt spid="2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5" dur="1000" fill="hold"/>
                                        <p:tgtEl>
                                          <p:spTgt spid="2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7000"/>
                            </p:stCondLst>
                            <p:childTnLst>
                              <p:par>
                                <p:cTn id="227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9" dur="1000" fill="hold"/>
                                        <p:tgtEl>
                                          <p:spTgt spid="26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1000" fill="hold"/>
                                        <p:tgtEl>
                                          <p:spTgt spid="2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>
                            <p:stCondLst>
                              <p:cond delay="8000"/>
                            </p:stCondLst>
                            <p:childTnLst>
                              <p:par>
                                <p:cTn id="232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4" dur="1000" fill="hold"/>
                                        <p:tgtEl>
                                          <p:spTgt spid="3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5" dur="1000" fill="hold"/>
                                        <p:tgtEl>
                                          <p:spTgt spid="3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0" dur="500" fill="hold"/>
                                        <p:tgtEl>
                                          <p:spTgt spid="3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1" dur="500" fill="hold"/>
                                        <p:tgtEl>
                                          <p:spTgt spid="3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6" dur="500" fill="hold"/>
                                        <p:tgtEl>
                                          <p:spTgt spid="3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3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2" dur="500"/>
                                        <p:tgtEl>
                                          <p:spTgt spid="3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7" dur="500"/>
                                        <p:tgtEl>
                                          <p:spTgt spid="3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2" dur="500"/>
                                        <p:tgtEl>
                                          <p:spTgt spid="3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7" dur="500"/>
                                        <p:tgtEl>
                                          <p:spTgt spid="3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3377" grpId="0"/>
      <p:bldP spid="3381" grpId="0"/>
      <p:bldP spid="3382" grpId="0"/>
      <p:bldP spid="338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97000">
              <a:srgbClr val="EBFECE">
                <a:alpha val="0"/>
                <a:lumMod val="0"/>
              </a:srgbClr>
            </a:gs>
            <a:gs pos="8000">
              <a:schemeClr val="accent3">
                <a:tint val="50000"/>
                <a:satMod val="300000"/>
              </a:schemeClr>
            </a:gs>
            <a:gs pos="91000">
              <a:schemeClr val="accent3">
                <a:tint val="15000"/>
                <a:satMod val="35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763688" y="851260"/>
            <a:ext cx="6624736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000" b="1" cap="none" spc="50" dirty="0" smtClean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THỂ TÍCH HÌNH HỘP CHỮ NHẬT</a:t>
            </a:r>
            <a:endParaRPr lang="en-US" sz="3000" b="1" cap="none" spc="50" dirty="0">
              <a:ln w="11430"/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179512" y="1548218"/>
            <a:ext cx="8860352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4400" b="1" dirty="0" err="1" smtClean="0">
                <a:latin typeface="Times New Roman" pitchFamily="18" charset="0"/>
              </a:rPr>
              <a:t>Thể</a:t>
            </a:r>
            <a:r>
              <a:rPr lang="en-US" sz="4400" b="1" dirty="0" smtClean="0">
                <a:latin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</a:rPr>
              <a:t>tích</a:t>
            </a:r>
            <a:r>
              <a:rPr lang="en-US" sz="4400" b="1" dirty="0">
                <a:latin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</a:rPr>
              <a:t>của</a:t>
            </a:r>
            <a:r>
              <a:rPr lang="en-US" sz="4400" b="1" dirty="0">
                <a:latin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</a:rPr>
              <a:t>hình</a:t>
            </a:r>
            <a:r>
              <a:rPr lang="en-US" sz="4400" b="1" dirty="0">
                <a:latin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</a:rPr>
              <a:t>hộp</a:t>
            </a:r>
            <a:r>
              <a:rPr lang="en-US" sz="4400" b="1" dirty="0">
                <a:latin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</a:rPr>
              <a:t>chữ</a:t>
            </a:r>
            <a:r>
              <a:rPr lang="en-US" sz="4400" b="1" dirty="0">
                <a:latin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</a:rPr>
              <a:t>nhật</a:t>
            </a:r>
            <a:r>
              <a:rPr lang="en-US" sz="4400" b="1" dirty="0">
                <a:latin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</a:rPr>
              <a:t>là</a:t>
            </a:r>
            <a:r>
              <a:rPr lang="en-US" sz="4400" b="1" dirty="0" smtClean="0">
                <a:latin typeface="Times New Roman" pitchFamily="18" charset="0"/>
              </a:rPr>
              <a:t>:</a:t>
            </a:r>
          </a:p>
          <a:p>
            <a:pPr algn="ctr"/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20   x    16    x     10  =  3200 (cm</a:t>
            </a:r>
            <a:r>
              <a:rPr lang="en-US" sz="4400" b="1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87724" y="16161"/>
            <a:ext cx="5400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2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Left Brace 2"/>
          <p:cNvSpPr/>
          <p:nvPr/>
        </p:nvSpPr>
        <p:spPr>
          <a:xfrm rot="16200000">
            <a:off x="809582" y="2436706"/>
            <a:ext cx="288032" cy="1116124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eft Brace 13"/>
          <p:cNvSpPr/>
          <p:nvPr/>
        </p:nvSpPr>
        <p:spPr>
          <a:xfrm rot="16200000">
            <a:off x="2681790" y="2416130"/>
            <a:ext cx="288032" cy="1116124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eft Brace 14"/>
          <p:cNvSpPr/>
          <p:nvPr/>
        </p:nvSpPr>
        <p:spPr>
          <a:xfrm rot="16200000">
            <a:off x="4644008" y="2416129"/>
            <a:ext cx="288032" cy="1116124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79512" y="3284984"/>
            <a:ext cx="1512168" cy="1200329"/>
          </a:xfrm>
          <a:prstGeom prst="rect">
            <a:avLst/>
          </a:prstGeom>
          <a:solidFill>
            <a:srgbClr val="1038B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endParaRPr lang="en-US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69722" y="3284984"/>
            <a:ext cx="1512168" cy="1200329"/>
          </a:xfrm>
          <a:prstGeom prst="rect">
            <a:avLst/>
          </a:prstGeom>
          <a:solidFill>
            <a:srgbClr val="1038B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endParaRPr lang="en-US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031940" y="3284983"/>
            <a:ext cx="1512168" cy="1200329"/>
          </a:xfrm>
          <a:prstGeom prst="rect">
            <a:avLst/>
          </a:prstGeom>
          <a:solidFill>
            <a:srgbClr val="1038B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endParaRPr lang="en-US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20409" y="3439303"/>
            <a:ext cx="2399658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endParaRPr lang="en-US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Left Brace 18"/>
          <p:cNvSpPr/>
          <p:nvPr/>
        </p:nvSpPr>
        <p:spPr>
          <a:xfrm rot="16200000">
            <a:off x="7095086" y="1705128"/>
            <a:ext cx="288032" cy="2586676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619672" y="3356992"/>
            <a:ext cx="3240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99892" y="3356992"/>
            <a:ext cx="4320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508104" y="3377749"/>
            <a:ext cx="4320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561393" y="1340768"/>
            <a:ext cx="3362535" cy="1831759"/>
            <a:chOff x="952500" y="2297484"/>
            <a:chExt cx="5924550" cy="3668713"/>
          </a:xfrm>
        </p:grpSpPr>
        <p:cxnSp>
          <p:nvCxnSpPr>
            <p:cNvPr id="23" name="AutoShape 6"/>
            <p:cNvCxnSpPr>
              <a:cxnSpLocks noChangeShapeType="1"/>
            </p:cNvCxnSpPr>
            <p:nvPr/>
          </p:nvCxnSpPr>
          <p:spPr bwMode="auto">
            <a:xfrm flipH="1">
              <a:off x="2209800" y="2297484"/>
              <a:ext cx="76200" cy="2438400"/>
            </a:xfrm>
            <a:prstGeom prst="straightConnector1">
              <a:avLst/>
            </a:prstGeom>
            <a:noFill/>
            <a:ln w="38100">
              <a:solidFill>
                <a:srgbClr val="FF9900"/>
              </a:solidFill>
              <a:prstDash val="dash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" name="AutoShape 7"/>
            <p:cNvCxnSpPr>
              <a:cxnSpLocks noChangeShapeType="1"/>
            </p:cNvCxnSpPr>
            <p:nvPr/>
          </p:nvCxnSpPr>
          <p:spPr bwMode="auto">
            <a:xfrm>
              <a:off x="6858000" y="2297484"/>
              <a:ext cx="1588" cy="2438400"/>
            </a:xfrm>
            <a:prstGeom prst="straightConnector1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25" name="Group 24"/>
            <p:cNvGrpSpPr/>
            <p:nvPr/>
          </p:nvGrpSpPr>
          <p:grpSpPr>
            <a:xfrm>
              <a:off x="952500" y="2297484"/>
              <a:ext cx="5924550" cy="3668713"/>
              <a:chOff x="952500" y="2297484"/>
              <a:chExt cx="5924550" cy="3668713"/>
            </a:xfrm>
          </p:grpSpPr>
          <p:cxnSp>
            <p:nvCxnSpPr>
              <p:cNvPr id="26" name="AutoShape 2"/>
              <p:cNvCxnSpPr>
                <a:cxnSpLocks noChangeShapeType="1"/>
              </p:cNvCxnSpPr>
              <p:nvPr/>
            </p:nvCxnSpPr>
            <p:spPr bwMode="auto">
              <a:xfrm>
                <a:off x="2209800" y="4735884"/>
                <a:ext cx="4648200" cy="0"/>
              </a:xfrm>
              <a:prstGeom prst="straightConnector1">
                <a:avLst/>
              </a:prstGeom>
              <a:noFill/>
              <a:ln w="38100">
                <a:solidFill>
                  <a:srgbClr val="FF9900"/>
                </a:solidFill>
                <a:prstDash val="dash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7" name="AutoShape 3"/>
              <p:cNvCxnSpPr>
                <a:cxnSpLocks noChangeShapeType="1"/>
              </p:cNvCxnSpPr>
              <p:nvPr/>
            </p:nvCxnSpPr>
            <p:spPr bwMode="auto">
              <a:xfrm>
                <a:off x="952500" y="5955085"/>
                <a:ext cx="4686300" cy="11112"/>
              </a:xfrm>
              <a:prstGeom prst="straightConnector1">
                <a:avLst/>
              </a:prstGeom>
              <a:noFill/>
              <a:ln w="3810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8" name="AutoShape 4"/>
              <p:cNvCxnSpPr>
                <a:cxnSpLocks noChangeShapeType="1"/>
              </p:cNvCxnSpPr>
              <p:nvPr/>
            </p:nvCxnSpPr>
            <p:spPr bwMode="auto">
              <a:xfrm flipH="1">
                <a:off x="990600" y="4735884"/>
                <a:ext cx="1219200" cy="1219200"/>
              </a:xfrm>
              <a:prstGeom prst="straightConnector1">
                <a:avLst/>
              </a:prstGeom>
              <a:noFill/>
              <a:ln w="38100">
                <a:solidFill>
                  <a:srgbClr val="FF9900"/>
                </a:solidFill>
                <a:prstDash val="dash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9" name="AutoShape 5"/>
              <p:cNvCxnSpPr>
                <a:cxnSpLocks noChangeShapeType="1"/>
              </p:cNvCxnSpPr>
              <p:nvPr/>
            </p:nvCxnSpPr>
            <p:spPr bwMode="auto">
              <a:xfrm flipH="1">
                <a:off x="5638800" y="4735884"/>
                <a:ext cx="1238250" cy="1219200"/>
              </a:xfrm>
              <a:prstGeom prst="straightConnector1">
                <a:avLst/>
              </a:prstGeom>
              <a:noFill/>
              <a:ln w="5715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0" name="AutoShape 3367"/>
              <p:cNvCxnSpPr>
                <a:cxnSpLocks noChangeShapeType="1"/>
              </p:cNvCxnSpPr>
              <p:nvPr/>
            </p:nvCxnSpPr>
            <p:spPr bwMode="auto">
              <a:xfrm>
                <a:off x="5562600" y="3592884"/>
                <a:ext cx="0" cy="2362200"/>
              </a:xfrm>
              <a:prstGeom prst="straightConnector1">
                <a:avLst/>
              </a:prstGeom>
              <a:noFill/>
              <a:ln w="5715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31" name="Line 3369"/>
              <p:cNvSpPr>
                <a:spLocks noChangeShapeType="1"/>
              </p:cNvSpPr>
              <p:nvPr/>
            </p:nvSpPr>
            <p:spPr bwMode="auto">
              <a:xfrm>
                <a:off x="990600" y="3592884"/>
                <a:ext cx="4572000" cy="0"/>
              </a:xfrm>
              <a:prstGeom prst="line">
                <a:avLst/>
              </a:prstGeom>
              <a:noFill/>
              <a:ln w="5715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" name="Line 3370"/>
              <p:cNvSpPr>
                <a:spLocks noChangeShapeType="1"/>
              </p:cNvSpPr>
              <p:nvPr/>
            </p:nvSpPr>
            <p:spPr bwMode="auto">
              <a:xfrm flipH="1">
                <a:off x="5562600" y="2297484"/>
                <a:ext cx="1295400" cy="1295400"/>
              </a:xfrm>
              <a:prstGeom prst="line">
                <a:avLst/>
              </a:prstGeom>
              <a:noFill/>
              <a:ln w="5715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" name="Line 3371"/>
              <p:cNvSpPr>
                <a:spLocks noChangeShapeType="1"/>
              </p:cNvSpPr>
              <p:nvPr/>
            </p:nvSpPr>
            <p:spPr bwMode="auto">
              <a:xfrm>
                <a:off x="990600" y="3592884"/>
                <a:ext cx="0" cy="2362200"/>
              </a:xfrm>
              <a:prstGeom prst="line">
                <a:avLst/>
              </a:prstGeom>
              <a:noFill/>
              <a:ln w="5715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4" name="Line 3372"/>
              <p:cNvSpPr>
                <a:spLocks noChangeShapeType="1"/>
              </p:cNvSpPr>
              <p:nvPr/>
            </p:nvSpPr>
            <p:spPr bwMode="auto">
              <a:xfrm flipH="1">
                <a:off x="990600" y="2297484"/>
                <a:ext cx="1295400" cy="1295400"/>
              </a:xfrm>
              <a:prstGeom prst="line">
                <a:avLst/>
              </a:prstGeom>
              <a:noFill/>
              <a:ln w="5715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5" name="Line 3373"/>
              <p:cNvSpPr>
                <a:spLocks noChangeShapeType="1"/>
              </p:cNvSpPr>
              <p:nvPr/>
            </p:nvSpPr>
            <p:spPr bwMode="auto">
              <a:xfrm>
                <a:off x="2286000" y="2297484"/>
                <a:ext cx="4572000" cy="0"/>
              </a:xfrm>
              <a:prstGeom prst="line">
                <a:avLst/>
              </a:prstGeom>
              <a:noFill/>
              <a:ln w="3810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7" name="Group 6"/>
          <p:cNvGrpSpPr/>
          <p:nvPr/>
        </p:nvGrpSpPr>
        <p:grpSpPr>
          <a:xfrm>
            <a:off x="179512" y="3284984"/>
            <a:ext cx="8240555" cy="1200330"/>
            <a:chOff x="575556" y="5254485"/>
            <a:chExt cx="8240555" cy="1200330"/>
          </a:xfrm>
        </p:grpSpPr>
        <p:sp>
          <p:nvSpPr>
            <p:cNvPr id="37" name="TextBox 36"/>
            <p:cNvSpPr txBox="1"/>
            <p:nvPr/>
          </p:nvSpPr>
          <p:spPr>
            <a:xfrm>
              <a:off x="575556" y="5254486"/>
              <a:ext cx="1512168" cy="1200329"/>
            </a:xfrm>
            <a:prstGeom prst="rect">
              <a:avLst/>
            </a:prstGeom>
            <a:solidFill>
              <a:srgbClr val="1038B8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err="1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chiều</a:t>
              </a:r>
              <a:r>
                <a:rPr lang="en-US" sz="36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dài</a:t>
              </a:r>
              <a:endPara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465766" y="5254486"/>
              <a:ext cx="1512168" cy="1200329"/>
            </a:xfrm>
            <a:prstGeom prst="rect">
              <a:avLst/>
            </a:prstGeom>
            <a:solidFill>
              <a:srgbClr val="1038B8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err="1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chiều</a:t>
              </a:r>
              <a:r>
                <a:rPr lang="en-US" sz="36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rộng</a:t>
              </a:r>
              <a:endPara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427984" y="5254485"/>
              <a:ext cx="1512168" cy="1200329"/>
            </a:xfrm>
            <a:prstGeom prst="rect">
              <a:avLst/>
            </a:prstGeom>
            <a:solidFill>
              <a:srgbClr val="1038B8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err="1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chiều</a:t>
              </a:r>
              <a:r>
                <a:rPr lang="en-US" sz="36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cao</a:t>
              </a:r>
              <a:endPara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416453" y="5408805"/>
              <a:ext cx="2399658" cy="646331"/>
            </a:xfrm>
            <a:prstGeom prst="rect">
              <a:avLst/>
            </a:prstGeom>
            <a:solidFill>
              <a:srgbClr val="00B05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err="1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Thể</a:t>
              </a:r>
              <a:r>
                <a:rPr lang="en-US" sz="36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tích</a:t>
              </a:r>
              <a:endPara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015716" y="5326494"/>
              <a:ext cx="32403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endPara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995936" y="5326494"/>
              <a:ext cx="432048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endPara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5904148" y="5347251"/>
              <a:ext cx="432048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=</a:t>
              </a:r>
              <a:endPara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6079239" y="5362937"/>
            <a:ext cx="2399658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endParaRPr lang="en-US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238342" y="5208617"/>
            <a:ext cx="5328592" cy="1200331"/>
            <a:chOff x="238342" y="5208617"/>
            <a:chExt cx="5328592" cy="1200331"/>
          </a:xfrm>
        </p:grpSpPr>
        <p:sp>
          <p:nvSpPr>
            <p:cNvPr id="46" name="TextBox 45"/>
            <p:cNvSpPr txBox="1"/>
            <p:nvPr/>
          </p:nvSpPr>
          <p:spPr>
            <a:xfrm>
              <a:off x="238342" y="5208618"/>
              <a:ext cx="1476164" cy="1200330"/>
            </a:xfrm>
            <a:prstGeom prst="rect">
              <a:avLst/>
            </a:prstGeom>
            <a:solidFill>
              <a:srgbClr val="1038B8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err="1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chiều</a:t>
              </a:r>
              <a:r>
                <a:rPr lang="en-US" sz="36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dài</a:t>
              </a:r>
              <a:endPara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2128552" y="5208618"/>
              <a:ext cx="1476164" cy="1200330"/>
            </a:xfrm>
            <a:prstGeom prst="rect">
              <a:avLst/>
            </a:prstGeom>
            <a:solidFill>
              <a:srgbClr val="1038B8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err="1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chiều</a:t>
              </a:r>
              <a:r>
                <a:rPr lang="en-US" sz="36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rộng</a:t>
              </a:r>
              <a:endPara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4090770" y="5208617"/>
              <a:ext cx="1476164" cy="1200330"/>
            </a:xfrm>
            <a:prstGeom prst="rect">
              <a:avLst/>
            </a:prstGeom>
            <a:solidFill>
              <a:srgbClr val="1038B8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err="1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chiều</a:t>
              </a:r>
              <a:r>
                <a:rPr lang="en-US" sz="36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cao</a:t>
              </a:r>
              <a:endPara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678502" y="5280626"/>
              <a:ext cx="316321" cy="769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endPara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658722" y="5280626"/>
              <a:ext cx="421761" cy="769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endPara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5566934" y="5301383"/>
            <a:ext cx="4320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 Box 19"/>
          <p:cNvSpPr txBox="1">
            <a:spLocks noChangeArrowheads="1"/>
          </p:cNvSpPr>
          <p:nvPr/>
        </p:nvSpPr>
        <p:spPr bwMode="auto">
          <a:xfrm>
            <a:off x="107673" y="4485314"/>
            <a:ext cx="9004029" cy="1978025"/>
          </a:xfrm>
          <a:prstGeom prst="rect">
            <a:avLst/>
          </a:prstGeom>
          <a:solidFill>
            <a:srgbClr val="3E68EE"/>
          </a:solidFill>
          <a:ln w="57150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i="0" dirty="0" err="1">
                <a:solidFill>
                  <a:srgbClr val="FFFF00"/>
                </a:solidFill>
              </a:rPr>
              <a:t>Muốn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tính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thể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tích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hình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hộp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chữ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nhật</a:t>
            </a:r>
            <a:r>
              <a:rPr lang="en-US" sz="4000" b="1" i="0" dirty="0">
                <a:solidFill>
                  <a:srgbClr val="FFFF00"/>
                </a:solidFill>
              </a:rPr>
              <a:t> ta </a:t>
            </a:r>
            <a:r>
              <a:rPr lang="en-US" sz="4000" b="1" i="0" dirty="0" err="1">
                <a:solidFill>
                  <a:srgbClr val="FFFF00"/>
                </a:solidFill>
              </a:rPr>
              <a:t>lấy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chiều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dài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nhân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với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chiều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rộng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rồi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nhân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với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chiều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cao</a:t>
            </a:r>
            <a:r>
              <a:rPr lang="en-US" sz="4000" b="1" i="0" dirty="0">
                <a:solidFill>
                  <a:srgbClr val="FFFF00"/>
                </a:solidFill>
              </a:rPr>
              <a:t> (</a:t>
            </a:r>
            <a:r>
              <a:rPr lang="en-US" sz="4000" b="1" i="0" dirty="0" err="1">
                <a:solidFill>
                  <a:srgbClr val="FFFF00"/>
                </a:solidFill>
              </a:rPr>
              <a:t>cùng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đơn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vị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đo</a:t>
            </a:r>
            <a:r>
              <a:rPr lang="en-US" sz="4000" b="1" i="0" dirty="0">
                <a:solidFill>
                  <a:srgbClr val="FFFF00"/>
                </a:solidFill>
              </a:rPr>
              <a:t>).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547664" y="2932202"/>
            <a:ext cx="57606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sz="4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599892" y="2644170"/>
            <a:ext cx="57606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sz="4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923928" y="1636058"/>
            <a:ext cx="57606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sz="4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Text Box 55"/>
          <p:cNvSpPr txBox="1">
            <a:spLocks noChangeArrowheads="1"/>
          </p:cNvSpPr>
          <p:nvPr/>
        </p:nvSpPr>
        <p:spPr bwMode="auto">
          <a:xfrm>
            <a:off x="4671381" y="1906845"/>
            <a:ext cx="3829602" cy="92333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V = a x b x c</a:t>
            </a:r>
          </a:p>
        </p:txBody>
      </p:sp>
      <p:sp>
        <p:nvSpPr>
          <p:cNvPr id="59" name="Rectangle 59"/>
          <p:cNvSpPr>
            <a:spLocks noChangeArrowheads="1"/>
          </p:cNvSpPr>
          <p:nvPr/>
        </p:nvSpPr>
        <p:spPr bwMode="auto">
          <a:xfrm>
            <a:off x="1241884" y="3852334"/>
            <a:ext cx="7092280" cy="2554545"/>
          </a:xfrm>
          <a:prstGeom prst="rect">
            <a:avLst/>
          </a:prstGeom>
          <a:noFill/>
          <a:ln w="9525">
            <a:solidFill>
              <a:srgbClr val="00081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0153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1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0.00995 L 0.10156 0.04259 C 0.12292 0.04977 0.15486 0.05394 0.18802 0.05394 C 0.22604 0.05394 0.25642 0.04977 0.27778 0.04259 L 0.37952 0.00995 " pathEditMode="relative" rAng="0" ptsTypes="FffFF">
                                      <p:cBhvr>
                                        <p:cTn id="138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76" y="2199"/>
                                    </p:animMotion>
                                  </p:childTnLst>
                                </p:cTn>
                              </p:par>
                              <p:par>
                                <p:cTn id="139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81481E-6 L -0.61094 0.00717 " pathEditMode="relative" rAng="0" ptsTypes="AA">
                                      <p:cBhvr>
                                        <p:cTn id="140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556" y="347"/>
                                    </p:animMotion>
                                  </p:childTnLst>
                                </p:cTn>
                              </p:par>
                              <p:par>
                                <p:cTn id="141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4.81481E-6 L -0.27414 0.00717 " pathEditMode="relative" rAng="0" ptsTypes="AA">
                                      <p:cBhvr>
                                        <p:cTn id="142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715" y="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8" grpId="0"/>
      <p:bldP spid="8" grpId="1"/>
      <p:bldP spid="3" grpId="0" animBg="1"/>
      <p:bldP spid="3" grpId="1" animBg="1"/>
      <p:bldP spid="14" grpId="0" animBg="1"/>
      <p:bldP spid="14" grpId="1" animBg="1"/>
      <p:bldP spid="15" grpId="0" animBg="1"/>
      <p:bldP spid="15" grpId="1" animBg="1"/>
      <p:bldP spid="4" grpId="0" animBg="1"/>
      <p:bldP spid="4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5" grpId="0"/>
      <p:bldP spid="5" grpId="1"/>
      <p:bldP spid="20" grpId="0"/>
      <p:bldP spid="20" grpId="1"/>
      <p:bldP spid="21" grpId="0"/>
      <p:bldP spid="21" grpId="1"/>
      <p:bldP spid="49" grpId="0" animBg="1"/>
      <p:bldP spid="49" grpId="1" animBg="1"/>
      <p:bldP spid="49" grpId="2" animBg="1"/>
      <p:bldP spid="52" grpId="0"/>
      <p:bldP spid="52" grpId="1"/>
      <p:bldP spid="52" grpId="2"/>
      <p:bldP spid="53" grpId="0" animBg="1"/>
      <p:bldP spid="53" grpId="1" animBg="1"/>
      <p:bldP spid="44" grpId="0"/>
      <p:bldP spid="56" grpId="0"/>
      <p:bldP spid="57" grpId="0"/>
      <p:bldP spid="58" grpId="0" animBg="1"/>
      <p:bldP spid="5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5"/>
          <p:cNvSpPr txBox="1">
            <a:spLocks noChangeArrowheads="1"/>
          </p:cNvSpPr>
          <p:nvPr/>
        </p:nvSpPr>
        <p:spPr bwMode="auto">
          <a:xfrm>
            <a:off x="2712368" y="3524071"/>
            <a:ext cx="5212432" cy="1200329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b="1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V = a x b x c</a:t>
            </a:r>
          </a:p>
        </p:txBody>
      </p:sp>
      <p:sp>
        <p:nvSpPr>
          <p:cNvPr id="6" name="Rectangle 59"/>
          <p:cNvSpPr>
            <a:spLocks noChangeArrowheads="1"/>
          </p:cNvSpPr>
          <p:nvPr/>
        </p:nvSpPr>
        <p:spPr bwMode="auto">
          <a:xfrm>
            <a:off x="228600" y="5105400"/>
            <a:ext cx="8515672" cy="1077218"/>
          </a:xfrm>
          <a:prstGeom prst="rect">
            <a:avLst/>
          </a:prstGeom>
          <a:noFill/>
          <a:ln w="9525">
            <a:solidFill>
              <a:srgbClr val="00081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2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b, 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kích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thước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nhật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 Box 19"/>
          <p:cNvSpPr txBox="1">
            <a:spLocks noChangeArrowheads="1"/>
          </p:cNvSpPr>
          <p:nvPr/>
        </p:nvSpPr>
        <p:spPr bwMode="auto">
          <a:xfrm>
            <a:off x="134089" y="836712"/>
            <a:ext cx="9004029" cy="1978025"/>
          </a:xfrm>
          <a:prstGeom prst="rect">
            <a:avLst/>
          </a:prstGeom>
          <a:solidFill>
            <a:srgbClr val="3E68EE"/>
          </a:solidFill>
          <a:ln w="57150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i="0" dirty="0" err="1">
                <a:solidFill>
                  <a:srgbClr val="FFFF00"/>
                </a:solidFill>
              </a:rPr>
              <a:t>Muốn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tính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thể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tích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hình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hộp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chữ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nhật</a:t>
            </a:r>
            <a:r>
              <a:rPr lang="en-US" sz="4000" b="1" i="0" dirty="0">
                <a:solidFill>
                  <a:srgbClr val="FFFF00"/>
                </a:solidFill>
              </a:rPr>
              <a:t> ta </a:t>
            </a:r>
            <a:r>
              <a:rPr lang="en-US" sz="4000" b="1" i="0" dirty="0" err="1">
                <a:solidFill>
                  <a:srgbClr val="FFFF00"/>
                </a:solidFill>
              </a:rPr>
              <a:t>lấy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chiều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dài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nhân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với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chiều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rộng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rồi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nhân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với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chiều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cao</a:t>
            </a:r>
            <a:r>
              <a:rPr lang="en-US" sz="4000" b="1" i="0" dirty="0">
                <a:solidFill>
                  <a:srgbClr val="FFFF00"/>
                </a:solidFill>
              </a:rPr>
              <a:t> (</a:t>
            </a:r>
            <a:r>
              <a:rPr lang="en-US" sz="4000" b="1" i="0" dirty="0" err="1">
                <a:solidFill>
                  <a:srgbClr val="FFFF00"/>
                </a:solidFill>
              </a:rPr>
              <a:t>cùng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đơn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vị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đo</a:t>
            </a:r>
            <a:r>
              <a:rPr lang="en-US" sz="4000" b="1" i="0" dirty="0">
                <a:solidFill>
                  <a:srgbClr val="FFFF00"/>
                </a:solidFill>
              </a:rPr>
              <a:t>).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53798" y="116632"/>
            <a:ext cx="23370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 smtClean="0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Hình chữ nhật 2"/>
          <p:cNvSpPr/>
          <p:nvPr/>
        </p:nvSpPr>
        <p:spPr>
          <a:xfrm>
            <a:off x="304800" y="3136613"/>
            <a:ext cx="225414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b="1" u="sng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200" b="1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sz="3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9823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2" name="cashreg.wav"/>
          </p:stSnd>
        </p:sndAc>
      </p:transition>
    </mc:Choice>
    <mc:Fallback xmlns="">
      <p:transition spd="slow">
        <p:fade/>
        <p:sndAc>
          <p:stSnd>
            <p:snd r:embed="rId3" name="cashreg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704" name="Text Box 96"/>
          <p:cNvSpPr txBox="1">
            <a:spLocks noChangeArrowheads="1"/>
          </p:cNvSpPr>
          <p:nvPr/>
        </p:nvSpPr>
        <p:spPr bwMode="auto">
          <a:xfrm rot="10800000" flipV="1">
            <a:off x="2441202" y="675544"/>
            <a:ext cx="357432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7030A0"/>
                </a:solidFill>
              </a:rPr>
              <a:t>Luyện</a:t>
            </a:r>
            <a:r>
              <a:rPr lang="en-US" sz="4000" b="1" dirty="0" smtClean="0">
                <a:solidFill>
                  <a:srgbClr val="7030A0"/>
                </a:solidFill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</a:rPr>
              <a:t>tập</a:t>
            </a:r>
            <a:endParaRPr lang="en-US" sz="4000" b="1" dirty="0" smtClean="0">
              <a:solidFill>
                <a:srgbClr val="7030A0"/>
              </a:solidFill>
            </a:endParaRPr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304945" y="1183439"/>
            <a:ext cx="85344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b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u="sng" dirty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3600" i="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i="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0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0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0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0" dirty="0" err="1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a, </a:t>
            </a:r>
            <a:r>
              <a:rPr lang="en-US" sz="3600" b="1" i="0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0" dirty="0" err="1"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b, </a:t>
            </a:r>
            <a:r>
              <a:rPr lang="en-US" sz="3600" b="1" i="0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0" dirty="0" err="1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c.</a:t>
            </a: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107504" y="3534107"/>
            <a:ext cx="903649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i="0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4800" b="1" i="0" dirty="0">
                <a:latin typeface="Times New Roman" pitchFamily="18" charset="0"/>
                <a:cs typeface="Times New Roman" pitchFamily="18" charset="0"/>
              </a:rPr>
              <a:t>a = 1,5m;  b = 1,1m;  c = 0,5m</a:t>
            </a:r>
          </a:p>
        </p:txBody>
      </p:sp>
      <p:grpSp>
        <p:nvGrpSpPr>
          <p:cNvPr id="8" name="Group 14"/>
          <p:cNvGrpSpPr>
            <a:grpSpLocks/>
          </p:cNvGrpSpPr>
          <p:nvPr/>
        </p:nvGrpSpPr>
        <p:grpSpPr bwMode="auto">
          <a:xfrm>
            <a:off x="304945" y="4581128"/>
            <a:ext cx="8534400" cy="1728192"/>
            <a:chOff x="528" y="2832"/>
            <a:chExt cx="4765" cy="740"/>
          </a:xfrm>
        </p:grpSpPr>
        <p:sp>
          <p:nvSpPr>
            <p:cNvPr id="9" name="Text Box 15"/>
            <p:cNvSpPr txBox="1">
              <a:spLocks noChangeArrowheads="1"/>
            </p:cNvSpPr>
            <p:nvPr/>
          </p:nvSpPr>
          <p:spPr bwMode="auto">
            <a:xfrm>
              <a:off x="528" y="2976"/>
              <a:ext cx="4765" cy="2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 i="0" dirty="0">
                  <a:latin typeface="Times New Roman" pitchFamily="18" charset="0"/>
                  <a:cs typeface="Times New Roman" pitchFamily="18" charset="0"/>
                </a:rPr>
                <a:t>c) a =      </a:t>
              </a:r>
              <a:r>
                <a:rPr lang="en-US" sz="3600" b="1" i="0" dirty="0" smtClean="0">
                  <a:latin typeface="Times New Roman" pitchFamily="18" charset="0"/>
                  <a:cs typeface="Times New Roman" pitchFamily="18" charset="0"/>
                </a:rPr>
                <a:t>   </a:t>
              </a:r>
              <a:r>
                <a:rPr lang="en-US" sz="3600" b="1" i="0" dirty="0" err="1" smtClean="0">
                  <a:latin typeface="Times New Roman" pitchFamily="18" charset="0"/>
                  <a:cs typeface="Times New Roman" pitchFamily="18" charset="0"/>
                </a:rPr>
                <a:t>dm</a:t>
              </a:r>
              <a:r>
                <a:rPr lang="en-US" sz="3600" b="1" i="0" dirty="0">
                  <a:latin typeface="Times New Roman" pitchFamily="18" charset="0"/>
                  <a:cs typeface="Times New Roman" pitchFamily="18" charset="0"/>
                </a:rPr>
                <a:t>; </a:t>
              </a:r>
              <a:r>
                <a:rPr lang="en-US" sz="3600" b="1" i="0" dirty="0" smtClean="0">
                  <a:latin typeface="Times New Roman" pitchFamily="18" charset="0"/>
                  <a:cs typeface="Times New Roman" pitchFamily="18" charset="0"/>
                </a:rPr>
                <a:t> b </a:t>
              </a:r>
              <a:r>
                <a:rPr lang="en-US" sz="3600" b="1" i="0" dirty="0">
                  <a:latin typeface="Times New Roman" pitchFamily="18" charset="0"/>
                  <a:cs typeface="Times New Roman" pitchFamily="18" charset="0"/>
                </a:rPr>
                <a:t>=      </a:t>
              </a:r>
              <a:r>
                <a:rPr lang="en-US" sz="3600" b="1" i="0" dirty="0" err="1">
                  <a:latin typeface="Times New Roman" pitchFamily="18" charset="0"/>
                  <a:cs typeface="Times New Roman" pitchFamily="18" charset="0"/>
                </a:rPr>
                <a:t>dm</a:t>
              </a:r>
              <a:r>
                <a:rPr lang="en-US" sz="3600" b="1" i="0" dirty="0">
                  <a:latin typeface="Times New Roman" pitchFamily="18" charset="0"/>
                  <a:cs typeface="Times New Roman" pitchFamily="18" charset="0"/>
                </a:rPr>
                <a:t>; </a:t>
              </a:r>
              <a:r>
                <a:rPr lang="en-US" sz="3600" b="1" i="0" dirty="0" smtClean="0">
                  <a:latin typeface="Times New Roman" pitchFamily="18" charset="0"/>
                  <a:cs typeface="Times New Roman" pitchFamily="18" charset="0"/>
                </a:rPr>
                <a:t> c =      </a:t>
              </a:r>
              <a:r>
                <a:rPr lang="en-US" sz="3600" b="1" i="0" dirty="0" err="1" smtClean="0">
                  <a:latin typeface="Times New Roman" pitchFamily="18" charset="0"/>
                  <a:cs typeface="Times New Roman" pitchFamily="18" charset="0"/>
                </a:rPr>
                <a:t>dm</a:t>
              </a:r>
              <a:r>
                <a:rPr lang="en-US" sz="3600" b="1" i="0" dirty="0" smtClean="0">
                  <a:latin typeface="Times New Roman" pitchFamily="18" charset="0"/>
                  <a:cs typeface="Times New Roman" pitchFamily="18" charset="0"/>
                </a:rPr>
                <a:t>          </a:t>
              </a:r>
              <a:endParaRPr lang="en-US" sz="3600" b="1" i="0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0" name="Group 16"/>
            <p:cNvGrpSpPr>
              <a:grpSpLocks/>
            </p:cNvGrpSpPr>
            <p:nvPr/>
          </p:nvGrpSpPr>
          <p:grpSpPr bwMode="auto">
            <a:xfrm>
              <a:off x="1342" y="2832"/>
              <a:ext cx="600" cy="740"/>
              <a:chOff x="986" y="3408"/>
              <a:chExt cx="550" cy="740"/>
            </a:xfrm>
          </p:grpSpPr>
          <p:sp>
            <p:nvSpPr>
              <p:cNvPr id="20" name="Text Box 17"/>
              <p:cNvSpPr txBox="1">
                <a:spLocks noChangeArrowheads="1"/>
              </p:cNvSpPr>
              <p:nvPr/>
            </p:nvSpPr>
            <p:spPr bwMode="auto">
              <a:xfrm>
                <a:off x="1008" y="3408"/>
                <a:ext cx="528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600" b="1" i="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  <p:sp>
            <p:nvSpPr>
              <p:cNvPr id="21" name="Text Box 18"/>
              <p:cNvSpPr txBox="1">
                <a:spLocks noChangeArrowheads="1"/>
              </p:cNvSpPr>
              <p:nvPr/>
            </p:nvSpPr>
            <p:spPr bwMode="auto">
              <a:xfrm>
                <a:off x="1008" y="3744"/>
                <a:ext cx="528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600" b="1" i="0" dirty="0">
                    <a:latin typeface="Times New Roman" pitchFamily="18" charset="0"/>
                    <a:cs typeface="Times New Roman" pitchFamily="18" charset="0"/>
                  </a:rPr>
                  <a:t>5</a:t>
                </a:r>
              </a:p>
            </p:txBody>
          </p:sp>
          <p:sp>
            <p:nvSpPr>
              <p:cNvPr id="22" name="Line 19"/>
              <p:cNvSpPr>
                <a:spLocks noChangeShapeType="1"/>
              </p:cNvSpPr>
              <p:nvPr/>
            </p:nvSpPr>
            <p:spPr bwMode="auto">
              <a:xfrm>
                <a:off x="986" y="3716"/>
                <a:ext cx="19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b="1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1" name="Group 20"/>
            <p:cNvGrpSpPr>
              <a:grpSpLocks/>
            </p:cNvGrpSpPr>
            <p:nvPr/>
          </p:nvGrpSpPr>
          <p:grpSpPr bwMode="auto">
            <a:xfrm>
              <a:off x="4055" y="2832"/>
              <a:ext cx="341" cy="740"/>
              <a:chOff x="1216" y="3408"/>
              <a:chExt cx="313" cy="740"/>
            </a:xfrm>
          </p:grpSpPr>
          <p:sp>
            <p:nvSpPr>
              <p:cNvPr id="16" name="Text Box 21"/>
              <p:cNvSpPr txBox="1">
                <a:spLocks noChangeArrowheads="1"/>
              </p:cNvSpPr>
              <p:nvPr/>
            </p:nvSpPr>
            <p:spPr bwMode="auto">
              <a:xfrm>
                <a:off x="1216" y="3408"/>
                <a:ext cx="313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600" b="1" i="0" dirty="0"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17" name="Text Box 22"/>
              <p:cNvSpPr txBox="1">
                <a:spLocks noChangeArrowheads="1"/>
              </p:cNvSpPr>
              <p:nvPr/>
            </p:nvSpPr>
            <p:spPr bwMode="auto">
              <a:xfrm>
                <a:off x="1223" y="3744"/>
                <a:ext cx="264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600" b="1" i="0" dirty="0"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sp>
            <p:nvSpPr>
              <p:cNvPr id="19" name="Line 23"/>
              <p:cNvSpPr>
                <a:spLocks noChangeShapeType="1"/>
              </p:cNvSpPr>
              <p:nvPr/>
            </p:nvSpPr>
            <p:spPr bwMode="auto">
              <a:xfrm>
                <a:off x="1216" y="3691"/>
                <a:ext cx="19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  </a:t>
                </a:r>
                <a:endParaRPr lang="en-US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2" name="Group 24"/>
            <p:cNvGrpSpPr>
              <a:grpSpLocks/>
            </p:cNvGrpSpPr>
            <p:nvPr/>
          </p:nvGrpSpPr>
          <p:grpSpPr bwMode="auto">
            <a:xfrm>
              <a:off x="2732" y="2832"/>
              <a:ext cx="575" cy="740"/>
              <a:chOff x="1109" y="3408"/>
              <a:chExt cx="528" cy="740"/>
            </a:xfrm>
          </p:grpSpPr>
          <p:sp>
            <p:nvSpPr>
              <p:cNvPr id="13" name="Text Box 25"/>
              <p:cNvSpPr txBox="1">
                <a:spLocks noChangeArrowheads="1"/>
              </p:cNvSpPr>
              <p:nvPr/>
            </p:nvSpPr>
            <p:spPr bwMode="auto">
              <a:xfrm>
                <a:off x="1109" y="3408"/>
                <a:ext cx="528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600" b="1" i="0" dirty="0"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14" name="Text Box 26"/>
              <p:cNvSpPr txBox="1">
                <a:spLocks noChangeArrowheads="1"/>
              </p:cNvSpPr>
              <p:nvPr/>
            </p:nvSpPr>
            <p:spPr bwMode="auto">
              <a:xfrm>
                <a:off x="1109" y="3744"/>
                <a:ext cx="528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600" b="1" i="0" dirty="0"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15" name="Line 27"/>
              <p:cNvSpPr>
                <a:spLocks noChangeShapeType="1"/>
              </p:cNvSpPr>
              <p:nvPr/>
            </p:nvSpPr>
            <p:spPr bwMode="auto">
              <a:xfrm>
                <a:off x="1140" y="3710"/>
                <a:ext cx="19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b="1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23" name="Text Box 28"/>
          <p:cNvSpPr txBox="1">
            <a:spLocks noChangeArrowheads="1"/>
          </p:cNvSpPr>
          <p:nvPr/>
        </p:nvSpPr>
        <p:spPr bwMode="auto">
          <a:xfrm>
            <a:off x="160009" y="2458303"/>
            <a:ext cx="865983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i="0" dirty="0">
                <a:latin typeface="Times New Roman" pitchFamily="18" charset="0"/>
                <a:cs typeface="Times New Roman" pitchFamily="18" charset="0"/>
              </a:rPr>
              <a:t>a)</a:t>
            </a:r>
            <a:r>
              <a:rPr lang="en-US" sz="4800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i="0" dirty="0">
                <a:latin typeface="Times New Roman" pitchFamily="18" charset="0"/>
                <a:cs typeface="Times New Roman" pitchFamily="18" charset="0"/>
              </a:rPr>
              <a:t>a = 5cm;  b = 4cm;  c = 9cm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259632" y="34831"/>
            <a:ext cx="6624736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000" b="1" cap="none" spc="50" dirty="0" smtClean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THỂ TÍCH HÌNH HỘP CHỮ NHẬT</a:t>
            </a:r>
            <a:endParaRPr lang="en-US" sz="3000" b="1" cap="none" spc="50" dirty="0">
              <a:ln w="11430"/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9623961"/>
      </p:ext>
    </p:extLst>
  </p:cSld>
  <p:clrMapOvr>
    <a:masterClrMapping/>
  </p:clrMapOvr>
  <p:transition spd="slow">
    <p:push dir="r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46383" y="3735634"/>
            <a:ext cx="8511480" cy="180868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6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en-US" sz="6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= 5 x 4 x 9 = 180 ( cm</a:t>
            </a:r>
            <a:r>
              <a:rPr lang="en-US" sz="6000" b="1" baseline="300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6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72008" y="2840427"/>
            <a:ext cx="8964488" cy="7237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= 1,5 x 1,1 x 0,5 = 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0,825 (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5400" b="1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83568" y="5261506"/>
            <a:ext cx="7992888" cy="146456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    V 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= 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6270870"/>
              </p:ext>
            </p:extLst>
          </p:nvPr>
        </p:nvGraphicFramePr>
        <p:xfrm>
          <a:off x="2290429" y="5085184"/>
          <a:ext cx="4114800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" name="Equation" r:id="rId4" imgW="1256755" imgH="393529" progId="">
                  <p:embed/>
                </p:oleObj>
              </mc:Choice>
              <mc:Fallback>
                <p:oleObj name="Equation" r:id="rId4" imgW="1256755" imgH="393529" progId="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0429" y="5085184"/>
                        <a:ext cx="4114800" cy="160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28"/>
          <p:cNvSpPr txBox="1">
            <a:spLocks noChangeArrowheads="1"/>
          </p:cNvSpPr>
          <p:nvPr/>
        </p:nvSpPr>
        <p:spPr bwMode="auto">
          <a:xfrm>
            <a:off x="72008" y="1484784"/>
            <a:ext cx="882047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i="0" dirty="0">
                <a:latin typeface="Times New Roman" pitchFamily="18" charset="0"/>
                <a:cs typeface="Times New Roman" pitchFamily="18" charset="0"/>
              </a:rPr>
              <a:t>a)</a:t>
            </a:r>
            <a:r>
              <a:rPr lang="en-US" sz="4800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i="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800" b="1" i="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4800" b="1" i="0" dirty="0">
                <a:latin typeface="Times New Roman" pitchFamily="18" charset="0"/>
                <a:cs typeface="Times New Roman" pitchFamily="18" charset="0"/>
              </a:rPr>
              <a:t>= 5cm;  b = 4cm;  c = 9cm</a:t>
            </a: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0" y="1772816"/>
            <a:ext cx="896448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i="0" dirty="0">
                <a:latin typeface="Times New Roman" pitchFamily="18" charset="0"/>
                <a:cs typeface="Times New Roman" pitchFamily="18" charset="0"/>
              </a:rPr>
              <a:t>b) a = 1,5m;  b = 1,1m;  c = 0,5m</a:t>
            </a:r>
          </a:p>
        </p:txBody>
      </p:sp>
      <p:sp>
        <p:nvSpPr>
          <p:cNvPr id="4" name="Rectangle 3"/>
          <p:cNvSpPr/>
          <p:nvPr/>
        </p:nvSpPr>
        <p:spPr>
          <a:xfrm>
            <a:off x="-9598" y="77373"/>
            <a:ext cx="14414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u="sng" dirty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3600" dirty="0"/>
          </a:p>
        </p:txBody>
      </p:sp>
      <p:grpSp>
        <p:nvGrpSpPr>
          <p:cNvPr id="27" name="Group 14"/>
          <p:cNvGrpSpPr>
            <a:grpSpLocks/>
          </p:cNvGrpSpPr>
          <p:nvPr/>
        </p:nvGrpSpPr>
        <p:grpSpPr bwMode="auto">
          <a:xfrm>
            <a:off x="287052" y="4005064"/>
            <a:ext cx="8534400" cy="1728192"/>
            <a:chOff x="528" y="2832"/>
            <a:chExt cx="4765" cy="740"/>
          </a:xfrm>
        </p:grpSpPr>
        <p:sp>
          <p:nvSpPr>
            <p:cNvPr id="28" name="Text Box 15"/>
            <p:cNvSpPr txBox="1">
              <a:spLocks noChangeArrowheads="1"/>
            </p:cNvSpPr>
            <p:nvPr/>
          </p:nvSpPr>
          <p:spPr bwMode="auto">
            <a:xfrm>
              <a:off x="528" y="2976"/>
              <a:ext cx="4765" cy="2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 i="0" dirty="0">
                  <a:latin typeface="Times New Roman" pitchFamily="18" charset="0"/>
                  <a:cs typeface="Times New Roman" pitchFamily="18" charset="0"/>
                </a:rPr>
                <a:t>c) a =      </a:t>
              </a:r>
              <a:r>
                <a:rPr lang="en-US" sz="3600" b="1" i="0" dirty="0" smtClean="0">
                  <a:latin typeface="Times New Roman" pitchFamily="18" charset="0"/>
                  <a:cs typeface="Times New Roman" pitchFamily="18" charset="0"/>
                </a:rPr>
                <a:t>   </a:t>
              </a:r>
              <a:r>
                <a:rPr lang="en-US" sz="3600" b="1" i="0" dirty="0" err="1" smtClean="0">
                  <a:latin typeface="Times New Roman" pitchFamily="18" charset="0"/>
                  <a:cs typeface="Times New Roman" pitchFamily="18" charset="0"/>
                </a:rPr>
                <a:t>dm</a:t>
              </a:r>
              <a:r>
                <a:rPr lang="en-US" sz="3600" b="1" i="0" dirty="0">
                  <a:latin typeface="Times New Roman" pitchFamily="18" charset="0"/>
                  <a:cs typeface="Times New Roman" pitchFamily="18" charset="0"/>
                </a:rPr>
                <a:t>; </a:t>
              </a:r>
              <a:r>
                <a:rPr lang="en-US" sz="3600" b="1" i="0" dirty="0" smtClean="0">
                  <a:latin typeface="Times New Roman" pitchFamily="18" charset="0"/>
                  <a:cs typeface="Times New Roman" pitchFamily="18" charset="0"/>
                </a:rPr>
                <a:t> b </a:t>
              </a:r>
              <a:r>
                <a:rPr lang="en-US" sz="3600" b="1" i="0" dirty="0">
                  <a:latin typeface="Times New Roman" pitchFamily="18" charset="0"/>
                  <a:cs typeface="Times New Roman" pitchFamily="18" charset="0"/>
                </a:rPr>
                <a:t>=      </a:t>
              </a:r>
              <a:r>
                <a:rPr lang="en-US" sz="3600" b="1" i="0" dirty="0" err="1">
                  <a:latin typeface="Times New Roman" pitchFamily="18" charset="0"/>
                  <a:cs typeface="Times New Roman" pitchFamily="18" charset="0"/>
                </a:rPr>
                <a:t>dm</a:t>
              </a:r>
              <a:r>
                <a:rPr lang="en-US" sz="3600" b="1" i="0" dirty="0">
                  <a:latin typeface="Times New Roman" pitchFamily="18" charset="0"/>
                  <a:cs typeface="Times New Roman" pitchFamily="18" charset="0"/>
                </a:rPr>
                <a:t>; </a:t>
              </a:r>
              <a:r>
                <a:rPr lang="en-US" sz="3600" b="1" i="0" dirty="0" smtClean="0">
                  <a:latin typeface="Times New Roman" pitchFamily="18" charset="0"/>
                  <a:cs typeface="Times New Roman" pitchFamily="18" charset="0"/>
                </a:rPr>
                <a:t> c =      </a:t>
              </a:r>
              <a:r>
                <a:rPr lang="en-US" sz="3600" b="1" i="0" dirty="0" err="1" smtClean="0">
                  <a:latin typeface="Times New Roman" pitchFamily="18" charset="0"/>
                  <a:cs typeface="Times New Roman" pitchFamily="18" charset="0"/>
                </a:rPr>
                <a:t>dm</a:t>
              </a:r>
              <a:r>
                <a:rPr lang="en-US" sz="3600" b="1" i="0" dirty="0" smtClean="0">
                  <a:latin typeface="Times New Roman" pitchFamily="18" charset="0"/>
                  <a:cs typeface="Times New Roman" pitchFamily="18" charset="0"/>
                </a:rPr>
                <a:t>          </a:t>
              </a:r>
              <a:endParaRPr lang="en-US" sz="3600" b="1" i="0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29" name="Group 16"/>
            <p:cNvGrpSpPr>
              <a:grpSpLocks/>
            </p:cNvGrpSpPr>
            <p:nvPr/>
          </p:nvGrpSpPr>
          <p:grpSpPr bwMode="auto">
            <a:xfrm>
              <a:off x="1342" y="2832"/>
              <a:ext cx="600" cy="740"/>
              <a:chOff x="986" y="3408"/>
              <a:chExt cx="550" cy="740"/>
            </a:xfrm>
          </p:grpSpPr>
          <p:sp>
            <p:nvSpPr>
              <p:cNvPr id="38" name="Text Box 17"/>
              <p:cNvSpPr txBox="1">
                <a:spLocks noChangeArrowheads="1"/>
              </p:cNvSpPr>
              <p:nvPr/>
            </p:nvSpPr>
            <p:spPr bwMode="auto">
              <a:xfrm>
                <a:off x="1008" y="3408"/>
                <a:ext cx="528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600" b="1" i="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  <p:sp>
            <p:nvSpPr>
              <p:cNvPr id="39" name="Text Box 18"/>
              <p:cNvSpPr txBox="1">
                <a:spLocks noChangeArrowheads="1"/>
              </p:cNvSpPr>
              <p:nvPr/>
            </p:nvSpPr>
            <p:spPr bwMode="auto">
              <a:xfrm>
                <a:off x="1008" y="3744"/>
                <a:ext cx="528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600" b="1" i="0" dirty="0">
                    <a:latin typeface="Times New Roman" pitchFamily="18" charset="0"/>
                    <a:cs typeface="Times New Roman" pitchFamily="18" charset="0"/>
                  </a:rPr>
                  <a:t>5</a:t>
                </a:r>
              </a:p>
            </p:txBody>
          </p:sp>
          <p:sp>
            <p:nvSpPr>
              <p:cNvPr id="40" name="Line 19"/>
              <p:cNvSpPr>
                <a:spLocks noChangeShapeType="1"/>
              </p:cNvSpPr>
              <p:nvPr/>
            </p:nvSpPr>
            <p:spPr bwMode="auto">
              <a:xfrm>
                <a:off x="986" y="3716"/>
                <a:ext cx="19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b="1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30" name="Group 20"/>
            <p:cNvGrpSpPr>
              <a:grpSpLocks/>
            </p:cNvGrpSpPr>
            <p:nvPr/>
          </p:nvGrpSpPr>
          <p:grpSpPr bwMode="auto">
            <a:xfrm>
              <a:off x="4055" y="2832"/>
              <a:ext cx="341" cy="740"/>
              <a:chOff x="1216" y="3408"/>
              <a:chExt cx="313" cy="740"/>
            </a:xfrm>
          </p:grpSpPr>
          <p:sp>
            <p:nvSpPr>
              <p:cNvPr id="35" name="Text Box 21"/>
              <p:cNvSpPr txBox="1">
                <a:spLocks noChangeArrowheads="1"/>
              </p:cNvSpPr>
              <p:nvPr/>
            </p:nvSpPr>
            <p:spPr bwMode="auto">
              <a:xfrm>
                <a:off x="1216" y="3408"/>
                <a:ext cx="313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600" b="1" i="0" dirty="0"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36" name="Text Box 22"/>
              <p:cNvSpPr txBox="1">
                <a:spLocks noChangeArrowheads="1"/>
              </p:cNvSpPr>
              <p:nvPr/>
            </p:nvSpPr>
            <p:spPr bwMode="auto">
              <a:xfrm>
                <a:off x="1223" y="3744"/>
                <a:ext cx="264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600" b="1" i="0" dirty="0"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sp>
            <p:nvSpPr>
              <p:cNvPr id="37" name="Line 23"/>
              <p:cNvSpPr>
                <a:spLocks noChangeShapeType="1"/>
              </p:cNvSpPr>
              <p:nvPr/>
            </p:nvSpPr>
            <p:spPr bwMode="auto">
              <a:xfrm>
                <a:off x="1216" y="3691"/>
                <a:ext cx="19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  </a:t>
                </a:r>
                <a:endParaRPr lang="en-US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31" name="Group 24"/>
            <p:cNvGrpSpPr>
              <a:grpSpLocks/>
            </p:cNvGrpSpPr>
            <p:nvPr/>
          </p:nvGrpSpPr>
          <p:grpSpPr bwMode="auto">
            <a:xfrm>
              <a:off x="2732" y="2832"/>
              <a:ext cx="575" cy="740"/>
              <a:chOff x="1109" y="3408"/>
              <a:chExt cx="528" cy="740"/>
            </a:xfrm>
          </p:grpSpPr>
          <p:sp>
            <p:nvSpPr>
              <p:cNvPr id="32" name="Text Box 25"/>
              <p:cNvSpPr txBox="1">
                <a:spLocks noChangeArrowheads="1"/>
              </p:cNvSpPr>
              <p:nvPr/>
            </p:nvSpPr>
            <p:spPr bwMode="auto">
              <a:xfrm>
                <a:off x="1109" y="3408"/>
                <a:ext cx="528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600" b="1" i="0" dirty="0"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33" name="Text Box 26"/>
              <p:cNvSpPr txBox="1">
                <a:spLocks noChangeArrowheads="1"/>
              </p:cNvSpPr>
              <p:nvPr/>
            </p:nvSpPr>
            <p:spPr bwMode="auto">
              <a:xfrm>
                <a:off x="1109" y="3744"/>
                <a:ext cx="528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600" b="1" i="0" dirty="0"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34" name="Line 27"/>
              <p:cNvSpPr>
                <a:spLocks noChangeShapeType="1"/>
              </p:cNvSpPr>
              <p:nvPr/>
            </p:nvSpPr>
            <p:spPr bwMode="auto">
              <a:xfrm>
                <a:off x="1140" y="3710"/>
                <a:ext cx="19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b="1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66052470"/>
      </p:ext>
    </p:extLst>
  </p:cSld>
  <p:clrMapOvr>
    <a:masterClrMapping/>
  </p:clrMapOvr>
  <p:transition spd="slow">
    <p:push dir="r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7" grpId="0" animBg="1"/>
      <p:bldP spid="8" grpId="0" animBg="1"/>
      <p:bldP spid="9" grpId="0"/>
      <p:bldP spid="9" grpId="1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28128" y="0"/>
            <a:ext cx="9144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gỗ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­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6" descr="http://img.loigiaihay.com/picture/2017/0119/hinh-bai-2-trang-121-sgk-toan-5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84784"/>
            <a:ext cx="8496944" cy="5246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74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28128" y="0"/>
            <a:ext cx="9144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gỗ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­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07504" y="1268760"/>
            <a:ext cx="4431180" cy="2736304"/>
            <a:chOff x="107504" y="1268760"/>
            <a:chExt cx="4431180" cy="2736304"/>
          </a:xfrm>
        </p:grpSpPr>
        <p:grpSp>
          <p:nvGrpSpPr>
            <p:cNvPr id="2" name="Group 1"/>
            <p:cNvGrpSpPr/>
            <p:nvPr/>
          </p:nvGrpSpPr>
          <p:grpSpPr>
            <a:xfrm>
              <a:off x="107504" y="1268760"/>
              <a:ext cx="4431180" cy="2736304"/>
              <a:chOff x="107504" y="1268760"/>
              <a:chExt cx="4431180" cy="2736304"/>
            </a:xfrm>
          </p:grpSpPr>
          <p:pic>
            <p:nvPicPr>
              <p:cNvPr id="13" name="Picture 6" descr="http://img.loigiaihay.com/picture/2017/0119/hinh-bai-2-trang-121-sgk-toan-5_1.jpg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7504" y="1268760"/>
                <a:ext cx="4431180" cy="273630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cxnSp>
            <p:nvCxnSpPr>
              <p:cNvPr id="7" name="Straight Connector 6"/>
              <p:cNvCxnSpPr/>
              <p:nvPr/>
            </p:nvCxnSpPr>
            <p:spPr>
              <a:xfrm flipV="1">
                <a:off x="2126891" y="1772816"/>
                <a:ext cx="500893" cy="504056"/>
              </a:xfrm>
              <a:prstGeom prst="line">
                <a:avLst/>
              </a:prstGeom>
              <a:ln w="63500">
                <a:solidFill>
                  <a:srgbClr val="FF0000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" name="TextBox 17"/>
            <p:cNvSpPr txBox="1"/>
            <p:nvPr/>
          </p:nvSpPr>
          <p:spPr>
            <a:xfrm>
              <a:off x="1069076" y="1969316"/>
              <a:ext cx="91063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solidFill>
                    <a:srgbClr val="1038B8"/>
                  </a:solidFill>
                  <a:latin typeface="Times New Roman" pitchFamily="18" charset="0"/>
                  <a:cs typeface="Times New Roman" pitchFamily="18" charset="0"/>
                </a:rPr>
                <a:t>(1)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581244" y="1700808"/>
              <a:ext cx="91063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1038B8"/>
                  </a:solidFill>
                  <a:latin typeface="Times New Roman" pitchFamily="18" charset="0"/>
                  <a:cs typeface="Times New Roman" pitchFamily="18" charset="0"/>
                </a:rPr>
                <a:t>(2)</a:t>
              </a:r>
              <a:endParaRPr lang="en-US" sz="32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4600128" y="3977968"/>
            <a:ext cx="4456354" cy="2751849"/>
            <a:chOff x="4600128" y="3977968"/>
            <a:chExt cx="4456354" cy="2751849"/>
          </a:xfrm>
        </p:grpSpPr>
        <p:pic>
          <p:nvPicPr>
            <p:cNvPr id="4" name="Picture 6" descr="http://img.loigiaihay.com/picture/2017/0119/hinh-bai-2-trang-121-sgk-toan-5_1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00128" y="3977968"/>
              <a:ext cx="4456354" cy="275184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5" name="Straight Connector 14"/>
            <p:cNvCxnSpPr/>
            <p:nvPr/>
          </p:nvCxnSpPr>
          <p:spPr>
            <a:xfrm>
              <a:off x="5508104" y="5013176"/>
              <a:ext cx="1152128" cy="0"/>
            </a:xfrm>
            <a:prstGeom prst="line">
              <a:avLst/>
            </a:prstGeom>
            <a:ln w="63500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6588224" y="4365104"/>
              <a:ext cx="91063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solidFill>
                    <a:srgbClr val="1038B8"/>
                  </a:solidFill>
                  <a:latin typeface="Times New Roman" pitchFamily="18" charset="0"/>
                  <a:cs typeface="Times New Roman" pitchFamily="18" charset="0"/>
                </a:rPr>
                <a:t>(1)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436096" y="5004465"/>
              <a:ext cx="91063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1038B8"/>
                  </a:solidFill>
                  <a:latin typeface="Times New Roman" pitchFamily="18" charset="0"/>
                  <a:cs typeface="Times New Roman" pitchFamily="18" charset="0"/>
                </a:rPr>
                <a:t>(2)</a:t>
              </a:r>
              <a:endParaRPr lang="en-US" sz="32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28128" y="1268760"/>
            <a:ext cx="1303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endParaRPr lang="en-US" sz="28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572000" y="3933056"/>
            <a:ext cx="1303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endParaRPr lang="en-US" sz="28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8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1253</TotalTime>
  <Words>1313</Words>
  <Application>Microsoft Office PowerPoint</Application>
  <PresentationFormat>On-screen Show (4:3)</PresentationFormat>
  <Paragraphs>282</Paragraphs>
  <Slides>24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Thao</dc:creator>
  <cp:lastModifiedBy>Admin</cp:lastModifiedBy>
  <cp:revision>151</cp:revision>
  <dcterms:created xsi:type="dcterms:W3CDTF">2015-03-24T20:27:03Z</dcterms:created>
  <dcterms:modified xsi:type="dcterms:W3CDTF">2021-02-21T15:11:47Z</dcterms:modified>
</cp:coreProperties>
</file>