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4"/>
  </p:notesMasterIdLst>
  <p:sldIdLst>
    <p:sldId id="270" r:id="rId2"/>
    <p:sldId id="1519" r:id="rId3"/>
    <p:sldId id="1487" r:id="rId4"/>
    <p:sldId id="1505" r:id="rId5"/>
    <p:sldId id="1488" r:id="rId6"/>
    <p:sldId id="1511" r:id="rId7"/>
    <p:sldId id="1503" r:id="rId8"/>
    <p:sldId id="1506" r:id="rId9"/>
    <p:sldId id="1512" r:id="rId10"/>
    <p:sldId id="1514" r:id="rId11"/>
    <p:sldId id="1508" r:id="rId12"/>
    <p:sldId id="1518" r:id="rId13"/>
  </p:sldIdLst>
  <p:sldSz cx="12601575" cy="7200900"/>
  <p:notesSz cx="6858000" cy="9144000"/>
  <p:defaultTextStyle>
    <a:defPPr>
      <a:defRPr lang="en-US"/>
    </a:defPPr>
    <a:lvl1pPr marL="0" algn="l" defTabSz="970178" rtl="0" eaLnBrk="1" latinLnBrk="0" hangingPunct="1">
      <a:defRPr sz="1900" kern="1200">
        <a:solidFill>
          <a:schemeClr val="tx1"/>
        </a:solidFill>
        <a:latin typeface="+mn-lt"/>
        <a:ea typeface="+mn-ea"/>
        <a:cs typeface="+mn-cs"/>
      </a:defRPr>
    </a:lvl1pPr>
    <a:lvl2pPr marL="485089" algn="l" defTabSz="970178" rtl="0" eaLnBrk="1" latinLnBrk="0" hangingPunct="1">
      <a:defRPr sz="1900" kern="1200">
        <a:solidFill>
          <a:schemeClr val="tx1"/>
        </a:solidFill>
        <a:latin typeface="+mn-lt"/>
        <a:ea typeface="+mn-ea"/>
        <a:cs typeface="+mn-cs"/>
      </a:defRPr>
    </a:lvl2pPr>
    <a:lvl3pPr marL="970178" algn="l" defTabSz="970178" rtl="0" eaLnBrk="1" latinLnBrk="0" hangingPunct="1">
      <a:defRPr sz="1900" kern="1200">
        <a:solidFill>
          <a:schemeClr val="tx1"/>
        </a:solidFill>
        <a:latin typeface="+mn-lt"/>
        <a:ea typeface="+mn-ea"/>
        <a:cs typeface="+mn-cs"/>
      </a:defRPr>
    </a:lvl3pPr>
    <a:lvl4pPr marL="1455268" algn="l" defTabSz="970178" rtl="0" eaLnBrk="1" latinLnBrk="0" hangingPunct="1">
      <a:defRPr sz="1900" kern="1200">
        <a:solidFill>
          <a:schemeClr val="tx1"/>
        </a:solidFill>
        <a:latin typeface="+mn-lt"/>
        <a:ea typeface="+mn-ea"/>
        <a:cs typeface="+mn-cs"/>
      </a:defRPr>
    </a:lvl4pPr>
    <a:lvl5pPr marL="1940357" algn="l" defTabSz="970178" rtl="0" eaLnBrk="1" latinLnBrk="0" hangingPunct="1">
      <a:defRPr sz="1900" kern="1200">
        <a:solidFill>
          <a:schemeClr val="tx1"/>
        </a:solidFill>
        <a:latin typeface="+mn-lt"/>
        <a:ea typeface="+mn-ea"/>
        <a:cs typeface="+mn-cs"/>
      </a:defRPr>
    </a:lvl5pPr>
    <a:lvl6pPr marL="2425446" algn="l" defTabSz="970178" rtl="0" eaLnBrk="1" latinLnBrk="0" hangingPunct="1">
      <a:defRPr sz="1900" kern="1200">
        <a:solidFill>
          <a:schemeClr val="tx1"/>
        </a:solidFill>
        <a:latin typeface="+mn-lt"/>
        <a:ea typeface="+mn-ea"/>
        <a:cs typeface="+mn-cs"/>
      </a:defRPr>
    </a:lvl6pPr>
    <a:lvl7pPr marL="2910535" algn="l" defTabSz="970178" rtl="0" eaLnBrk="1" latinLnBrk="0" hangingPunct="1">
      <a:defRPr sz="1900" kern="1200">
        <a:solidFill>
          <a:schemeClr val="tx1"/>
        </a:solidFill>
        <a:latin typeface="+mn-lt"/>
        <a:ea typeface="+mn-ea"/>
        <a:cs typeface="+mn-cs"/>
      </a:defRPr>
    </a:lvl7pPr>
    <a:lvl8pPr marL="3395624" algn="l" defTabSz="970178" rtl="0" eaLnBrk="1" latinLnBrk="0" hangingPunct="1">
      <a:defRPr sz="1900" kern="1200">
        <a:solidFill>
          <a:schemeClr val="tx1"/>
        </a:solidFill>
        <a:latin typeface="+mn-lt"/>
        <a:ea typeface="+mn-ea"/>
        <a:cs typeface="+mn-cs"/>
      </a:defRPr>
    </a:lvl8pPr>
    <a:lvl9pPr marL="3880714" algn="l" defTabSz="970178"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78">
          <p15:clr>
            <a:srgbClr val="A4A3A4"/>
          </p15:clr>
        </p15:guide>
        <p15:guide id="2" pos="39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FF0000"/>
    <a:srgbClr val="0000FF"/>
    <a:srgbClr val="99FF66"/>
    <a:srgbClr val="FF0066"/>
    <a:srgbClr val="FF3300"/>
    <a:srgbClr val="CCECFF"/>
    <a:srgbClr val="00FF99"/>
    <a:srgbClr val="F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41" autoAdjust="0"/>
    <p:restoredTop sz="92133" autoAdjust="0"/>
  </p:normalViewPr>
  <p:slideViewPr>
    <p:cSldViewPr snapToGrid="0">
      <p:cViewPr varScale="1">
        <p:scale>
          <a:sx n="63" d="100"/>
          <a:sy n="63" d="100"/>
        </p:scale>
        <p:origin x="704" y="32"/>
      </p:cViewPr>
      <p:guideLst>
        <p:guide orient="horz" pos="2378"/>
        <p:guide pos="3969"/>
      </p:guideLst>
    </p:cSldViewPr>
  </p:slideViewPr>
  <p:notesTextViewPr>
    <p:cViewPr>
      <p:scale>
        <a:sx n="1" d="1"/>
        <a:sy n="1" d="1"/>
      </p:scale>
      <p:origin x="0" y="0"/>
    </p:cViewPr>
  </p:notesTextViewPr>
  <p:notesViewPr>
    <p:cSldViewPr snapToGrid="0">
      <p:cViewPr varScale="1">
        <p:scale>
          <a:sx n="57" d="100"/>
          <a:sy n="57" d="100"/>
        </p:scale>
        <p:origin x="-281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4AEAF0-8E4A-4AC5-A77C-9118127B56E8}" type="datetimeFigureOut">
              <a:rPr lang="en-US" smtClean="0"/>
              <a:pPr/>
              <a:t>2/21/2024</a:t>
            </a:fld>
            <a:endParaRPr lang="en-US"/>
          </a:p>
        </p:txBody>
      </p:sp>
      <p:sp>
        <p:nvSpPr>
          <p:cNvPr id="4" name="Slide Image Placeholder 3"/>
          <p:cNvSpPr>
            <a:spLocks noGrp="1" noRot="1" noChangeAspect="1"/>
          </p:cNvSpPr>
          <p:nvPr>
            <p:ph type="sldImg" idx="2"/>
          </p:nvPr>
        </p:nvSpPr>
        <p:spPr>
          <a:xfrm>
            <a:off x="428625" y="685800"/>
            <a:ext cx="6000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F9FD70-84F4-40CA-A790-9ACBD6FB23D9}" type="slidenum">
              <a:rPr lang="en-US" smtClean="0"/>
              <a:pPr/>
              <a:t>‹#›</a:t>
            </a:fld>
            <a:endParaRPr lang="en-US"/>
          </a:p>
        </p:txBody>
      </p:sp>
    </p:spTree>
    <p:extLst>
      <p:ext uri="{BB962C8B-B14F-4D97-AF65-F5344CB8AC3E}">
        <p14:creationId xmlns:p14="http://schemas.microsoft.com/office/powerpoint/2010/main" val="1926328447"/>
      </p:ext>
    </p:extLst>
  </p:cSld>
  <p:clrMap bg1="lt1" tx1="dk1" bg2="lt2" tx2="dk2" accent1="accent1" accent2="accent2" accent3="accent3" accent4="accent4" accent5="accent5" accent6="accent6" hlink="hlink" folHlink="folHlink"/>
  <p:notesStyle>
    <a:lvl1pPr marL="0" algn="l" defTabSz="970178" rtl="0" eaLnBrk="1" latinLnBrk="0" hangingPunct="1">
      <a:defRPr sz="1300" kern="1200">
        <a:solidFill>
          <a:schemeClr val="tx1"/>
        </a:solidFill>
        <a:latin typeface="+mn-lt"/>
        <a:ea typeface="+mn-ea"/>
        <a:cs typeface="+mn-cs"/>
      </a:defRPr>
    </a:lvl1pPr>
    <a:lvl2pPr marL="485089" algn="l" defTabSz="970178" rtl="0" eaLnBrk="1" latinLnBrk="0" hangingPunct="1">
      <a:defRPr sz="1300" kern="1200">
        <a:solidFill>
          <a:schemeClr val="tx1"/>
        </a:solidFill>
        <a:latin typeface="+mn-lt"/>
        <a:ea typeface="+mn-ea"/>
        <a:cs typeface="+mn-cs"/>
      </a:defRPr>
    </a:lvl2pPr>
    <a:lvl3pPr marL="970178" algn="l" defTabSz="970178" rtl="0" eaLnBrk="1" latinLnBrk="0" hangingPunct="1">
      <a:defRPr sz="1300" kern="1200">
        <a:solidFill>
          <a:schemeClr val="tx1"/>
        </a:solidFill>
        <a:latin typeface="+mn-lt"/>
        <a:ea typeface="+mn-ea"/>
        <a:cs typeface="+mn-cs"/>
      </a:defRPr>
    </a:lvl3pPr>
    <a:lvl4pPr marL="1455268" algn="l" defTabSz="970178" rtl="0" eaLnBrk="1" latinLnBrk="0" hangingPunct="1">
      <a:defRPr sz="1300" kern="1200">
        <a:solidFill>
          <a:schemeClr val="tx1"/>
        </a:solidFill>
        <a:latin typeface="+mn-lt"/>
        <a:ea typeface="+mn-ea"/>
        <a:cs typeface="+mn-cs"/>
      </a:defRPr>
    </a:lvl4pPr>
    <a:lvl5pPr marL="1940357" algn="l" defTabSz="970178" rtl="0" eaLnBrk="1" latinLnBrk="0" hangingPunct="1">
      <a:defRPr sz="1300" kern="1200">
        <a:solidFill>
          <a:schemeClr val="tx1"/>
        </a:solidFill>
        <a:latin typeface="+mn-lt"/>
        <a:ea typeface="+mn-ea"/>
        <a:cs typeface="+mn-cs"/>
      </a:defRPr>
    </a:lvl5pPr>
    <a:lvl6pPr marL="2425446" algn="l" defTabSz="970178" rtl="0" eaLnBrk="1" latinLnBrk="0" hangingPunct="1">
      <a:defRPr sz="1300" kern="1200">
        <a:solidFill>
          <a:schemeClr val="tx1"/>
        </a:solidFill>
        <a:latin typeface="+mn-lt"/>
        <a:ea typeface="+mn-ea"/>
        <a:cs typeface="+mn-cs"/>
      </a:defRPr>
    </a:lvl6pPr>
    <a:lvl7pPr marL="2910535" algn="l" defTabSz="970178" rtl="0" eaLnBrk="1" latinLnBrk="0" hangingPunct="1">
      <a:defRPr sz="1300" kern="1200">
        <a:solidFill>
          <a:schemeClr val="tx1"/>
        </a:solidFill>
        <a:latin typeface="+mn-lt"/>
        <a:ea typeface="+mn-ea"/>
        <a:cs typeface="+mn-cs"/>
      </a:defRPr>
    </a:lvl7pPr>
    <a:lvl8pPr marL="3395624" algn="l" defTabSz="970178" rtl="0" eaLnBrk="1" latinLnBrk="0" hangingPunct="1">
      <a:defRPr sz="1300" kern="1200">
        <a:solidFill>
          <a:schemeClr val="tx1"/>
        </a:solidFill>
        <a:latin typeface="+mn-lt"/>
        <a:ea typeface="+mn-ea"/>
        <a:cs typeface="+mn-cs"/>
      </a:defRPr>
    </a:lvl8pPr>
    <a:lvl9pPr marL="3880714" algn="l" defTabSz="970178"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428625" y="685800"/>
            <a:ext cx="6000750" cy="3429000"/>
          </a:xfrm>
          <a:ln/>
        </p:spPr>
      </p:sp>
      <p:sp>
        <p:nvSpPr>
          <p:cNvPr id="39939" name="Notes Placeholder 2"/>
          <p:cNvSpPr>
            <a:spLocks noGrp="1"/>
          </p:cNvSpPr>
          <p:nvPr>
            <p:ph type="body" idx="1"/>
          </p:nvPr>
        </p:nvSpPr>
        <p:spPr>
          <a:noFill/>
        </p:spPr>
        <p:txBody>
          <a:bodyPr/>
          <a:lstStyle/>
          <a:p>
            <a:endParaRPr lang="en-US"/>
          </a:p>
        </p:txBody>
      </p:sp>
      <p:sp>
        <p:nvSpPr>
          <p:cNvPr id="39940" name="Slide Number Placeholder 3"/>
          <p:cNvSpPr>
            <a:spLocks noGrp="1"/>
          </p:cNvSpPr>
          <p:nvPr>
            <p:ph type="sldNum" sz="quarter" idx="5"/>
          </p:nvPr>
        </p:nvSpPr>
        <p:spPr>
          <a:noFill/>
        </p:spPr>
        <p:txBody>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fld id="{4EC4A742-2F68-48E4-BB94-B841C0989DB0}" type="slidenum">
              <a:rPr lang="en-US" sz="1200" smtClean="0"/>
              <a:pPr/>
              <a:t>1</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imes New Roman" pitchFamily="18" charset="0"/>
                <a:cs typeface="Times New Roman" pitchFamily="18" charset="0"/>
              </a:defRPr>
            </a:lvl1pPr>
            <a:lvl2pPr marL="742950" indent="-285750">
              <a:defRPr>
                <a:solidFill>
                  <a:schemeClr val="tx1"/>
                </a:solidFill>
                <a:latin typeface="Times New Roman" pitchFamily="18" charset="0"/>
                <a:cs typeface="Times New Roman" pitchFamily="18" charset="0"/>
              </a:defRPr>
            </a:lvl2pPr>
            <a:lvl3pPr marL="1143000" indent="-228600">
              <a:defRPr>
                <a:solidFill>
                  <a:schemeClr val="tx1"/>
                </a:solidFill>
                <a:latin typeface="Times New Roman" pitchFamily="18" charset="0"/>
                <a:cs typeface="Times New Roman" pitchFamily="18" charset="0"/>
              </a:defRPr>
            </a:lvl3pPr>
            <a:lvl4pPr marL="1600200" indent="-228600">
              <a:defRPr>
                <a:solidFill>
                  <a:schemeClr val="tx1"/>
                </a:solidFill>
                <a:latin typeface="Times New Roman" pitchFamily="18" charset="0"/>
                <a:cs typeface="Times New Roman" pitchFamily="18" charset="0"/>
              </a:defRPr>
            </a:lvl4pPr>
            <a:lvl5pPr marL="2057400" indent="-228600">
              <a:defRPr>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cs typeface="Times New Roman" pitchFamily="18" charset="0"/>
              </a:defRPr>
            </a:lvl9pPr>
          </a:lstStyle>
          <a:p>
            <a:pPr algn="r" eaLnBrk="1" hangingPunct="1"/>
            <a:fld id="{8791C56A-A3A1-44B9-8871-AB93C0C6D95E}" type="slidenum">
              <a:rPr lang="en-US" altLang="en-US" sz="1200"/>
              <a:pPr algn="r" eaLnBrk="1" hangingPunct="1"/>
              <a:t>10</a:t>
            </a:fld>
            <a:endParaRPr lang="en-US" altLang="en-US" sz="1200"/>
          </a:p>
        </p:txBody>
      </p:sp>
      <p:sp>
        <p:nvSpPr>
          <p:cNvPr id="21507" name="Slide Image Placeholder 1"/>
          <p:cNvSpPr>
            <a:spLocks noGrp="1" noRot="1" noChangeAspect="1" noTextEdit="1"/>
          </p:cNvSpPr>
          <p:nvPr>
            <p:ph type="sldImg"/>
          </p:nvPr>
        </p:nvSpPr>
        <p:spPr>
          <a:ln/>
        </p:spPr>
      </p:sp>
      <p:sp>
        <p:nvSpPr>
          <p:cNvPr id="2150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Gọi 1 HS đọc bài, xác định yêu cầu. </a:t>
            </a:r>
          </a:p>
          <a:p>
            <a:pPr eaLnBrk="1" hangingPunct="1">
              <a:buFontTx/>
              <a:buChar char="-"/>
            </a:pPr>
            <a:r>
              <a:rPr lang="en-US" altLang="en-US"/>
              <a:t> Bài tập a) chúng ta có thể đạt tính thực hiện ngay được không?( Được)</a:t>
            </a:r>
          </a:p>
          <a:p>
            <a:pPr eaLnBrk="1" hangingPunct="1">
              <a:buFontTx/>
              <a:buChar char="-"/>
            </a:pPr>
            <a:r>
              <a:rPr lang="en-US" altLang="en-US"/>
              <a:t> Vậy còn bài tập b và c: Chú ý đổi đơn vị đo.</a:t>
            </a:r>
          </a:p>
          <a:p>
            <a:pPr eaLnBrk="1" hangingPunct="1">
              <a:buFontTx/>
              <a:buChar char="-"/>
            </a:pPr>
            <a:r>
              <a:rPr lang="en-US" altLang="en-US"/>
              <a:t> 14 ngày 15 giờ= ? ngày? Giờ? = 13 ngày 39 giờ</a:t>
            </a:r>
          </a:p>
          <a:p>
            <a:pPr eaLnBrk="1" hangingPunct="1">
              <a:buFontTx/>
              <a:buChar char="-"/>
            </a:pPr>
            <a:r>
              <a:rPr lang="en-US" altLang="en-US"/>
              <a:t> 13 năm 2 tháng = ? Năm ? Tháng = 12 năm 14 tháng</a:t>
            </a:r>
          </a:p>
          <a:p>
            <a:pPr eaLnBrk="1" hangingPunct="1">
              <a:buFontTx/>
              <a:buChar char="-"/>
            </a:pPr>
            <a:r>
              <a:rPr lang="en-US" altLang="en-US"/>
              <a:t> Phân dãy giải bài( phát 3 bảng phụ cho 3 em giải)</a:t>
            </a:r>
          </a:p>
          <a:p>
            <a:pPr eaLnBrk="1" hangingPunct="1">
              <a:buFontTx/>
              <a:buChar char="-"/>
            </a:pPr>
            <a:r>
              <a:rPr lang="en-US" altLang="en-US"/>
              <a:t>GV chấm 1 số em. Treo bài giải của 3 em lên bảng nhận xét ghi điểm.</a:t>
            </a:r>
          </a:p>
          <a:p>
            <a:pPr eaLnBrk="1" hangingPunct="1">
              <a:buFontTx/>
              <a:buChar char="-"/>
            </a:pPr>
            <a:r>
              <a:rPr lang="en-US" altLang="en-US"/>
              <a:t>NHẬN XÉT BÀI TẬP 2</a:t>
            </a:r>
          </a:p>
          <a:p>
            <a:pPr eaLnBrk="1" hangingPunct="1"/>
            <a:r>
              <a:rPr lang="en-US" altLang="en-US"/>
              <a:t>- SAU 2 BÀI TẬP VỪA RỒI CÁC EM ĐÃ CỦNG CỐ ĐƯỢC KĨ NĂNG ĐẠT TÍNH VÀ TÍNH. BÂY GIỜ, CHÚNG TA SẼ CHUYỂN SANG GIẢI BÀI TOÁN ĐỐ.</a:t>
            </a:r>
          </a:p>
        </p:txBody>
      </p:sp>
      <p:sp>
        <p:nvSpPr>
          <p:cNvPr id="2150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imes New Roman" pitchFamily="18" charset="0"/>
                <a:cs typeface="Times New Roman" pitchFamily="18" charset="0"/>
              </a:defRPr>
            </a:lvl1pPr>
            <a:lvl2pPr marL="742950" indent="-285750">
              <a:defRPr>
                <a:solidFill>
                  <a:schemeClr val="tx1"/>
                </a:solidFill>
                <a:latin typeface="Times New Roman" pitchFamily="18" charset="0"/>
                <a:cs typeface="Times New Roman" pitchFamily="18" charset="0"/>
              </a:defRPr>
            </a:lvl2pPr>
            <a:lvl3pPr marL="1143000" indent="-228600">
              <a:defRPr>
                <a:solidFill>
                  <a:schemeClr val="tx1"/>
                </a:solidFill>
                <a:latin typeface="Times New Roman" pitchFamily="18" charset="0"/>
                <a:cs typeface="Times New Roman" pitchFamily="18" charset="0"/>
              </a:defRPr>
            </a:lvl3pPr>
            <a:lvl4pPr marL="1600200" indent="-228600">
              <a:defRPr>
                <a:solidFill>
                  <a:schemeClr val="tx1"/>
                </a:solidFill>
                <a:latin typeface="Times New Roman" pitchFamily="18" charset="0"/>
                <a:cs typeface="Times New Roman" pitchFamily="18" charset="0"/>
              </a:defRPr>
            </a:lvl4pPr>
            <a:lvl5pPr marL="2057400" indent="-228600">
              <a:defRPr>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cs typeface="Times New Roman" pitchFamily="18" charset="0"/>
              </a:defRPr>
            </a:lvl9pPr>
          </a:lstStyle>
          <a:p>
            <a:pPr algn="r" eaLnBrk="1" hangingPunct="1"/>
            <a:fld id="{FE792D4F-C974-45C7-9354-BB8B9BFFCAFB}" type="slidenum">
              <a:rPr lang="en-US" altLang="en-US" sz="1200">
                <a:latin typeface="Calibri" pitchFamily="34" charset="0"/>
              </a:rPr>
              <a:pPr algn="r" eaLnBrk="1" hangingPunct="1"/>
              <a:t>10</a:t>
            </a:fld>
            <a:endParaRPr lang="en-US" altLang="en-US"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45121" y="2236948"/>
            <a:ext cx="10711339" cy="1543526"/>
          </a:xfrm>
        </p:spPr>
        <p:txBody>
          <a:bodyPr/>
          <a:lstStyle/>
          <a:p>
            <a:r>
              <a:rPr lang="en-US"/>
              <a:t>Click to edit Master title style</a:t>
            </a:r>
          </a:p>
        </p:txBody>
      </p:sp>
      <p:sp>
        <p:nvSpPr>
          <p:cNvPr id="3" name="Subtitle 2"/>
          <p:cNvSpPr>
            <a:spLocks noGrp="1"/>
          </p:cNvSpPr>
          <p:nvPr>
            <p:ph type="subTitle" idx="1"/>
          </p:nvPr>
        </p:nvSpPr>
        <p:spPr>
          <a:xfrm>
            <a:off x="1890239" y="4080510"/>
            <a:ext cx="8821103" cy="1840230"/>
          </a:xfrm>
        </p:spPr>
        <p:txBody>
          <a:bodyPr/>
          <a:lstStyle>
            <a:lvl1pPr marL="0" indent="0" algn="ctr">
              <a:buNone/>
              <a:defRPr>
                <a:solidFill>
                  <a:schemeClr val="tx1">
                    <a:tint val="75000"/>
                  </a:schemeClr>
                </a:solidFill>
              </a:defRPr>
            </a:lvl1pPr>
            <a:lvl2pPr marL="545135" indent="0" algn="ctr">
              <a:buNone/>
              <a:defRPr>
                <a:solidFill>
                  <a:schemeClr val="tx1">
                    <a:tint val="75000"/>
                  </a:schemeClr>
                </a:solidFill>
              </a:defRPr>
            </a:lvl2pPr>
            <a:lvl3pPr marL="1090273" indent="0" algn="ctr">
              <a:buNone/>
              <a:defRPr>
                <a:solidFill>
                  <a:schemeClr val="tx1">
                    <a:tint val="75000"/>
                  </a:schemeClr>
                </a:solidFill>
              </a:defRPr>
            </a:lvl3pPr>
            <a:lvl4pPr marL="1635409" indent="0" algn="ctr">
              <a:buNone/>
              <a:defRPr>
                <a:solidFill>
                  <a:schemeClr val="tx1">
                    <a:tint val="75000"/>
                  </a:schemeClr>
                </a:solidFill>
              </a:defRPr>
            </a:lvl4pPr>
            <a:lvl5pPr marL="2180544" indent="0" algn="ctr">
              <a:buNone/>
              <a:defRPr>
                <a:solidFill>
                  <a:schemeClr val="tx1">
                    <a:tint val="75000"/>
                  </a:schemeClr>
                </a:solidFill>
              </a:defRPr>
            </a:lvl5pPr>
            <a:lvl6pPr marL="2725681" indent="0" algn="ctr">
              <a:buNone/>
              <a:defRPr>
                <a:solidFill>
                  <a:schemeClr val="tx1">
                    <a:tint val="75000"/>
                  </a:schemeClr>
                </a:solidFill>
              </a:defRPr>
            </a:lvl6pPr>
            <a:lvl7pPr marL="3270818" indent="0" algn="ctr">
              <a:buNone/>
              <a:defRPr>
                <a:solidFill>
                  <a:schemeClr val="tx1">
                    <a:tint val="75000"/>
                  </a:schemeClr>
                </a:solidFill>
              </a:defRPr>
            </a:lvl7pPr>
            <a:lvl8pPr marL="3815953" indent="0" algn="ctr">
              <a:buNone/>
              <a:defRPr>
                <a:solidFill>
                  <a:schemeClr val="tx1">
                    <a:tint val="75000"/>
                  </a:schemeClr>
                </a:solidFill>
              </a:defRPr>
            </a:lvl8pPr>
            <a:lvl9pPr marL="436109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E3A17E3-6A89-4095-BD30-16657B828D0B}" type="datetimeFigureOut">
              <a:rPr lang="en-US" smtClean="0"/>
              <a:pPr/>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010610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A17E3-6A89-4095-BD30-16657B828D0B}" type="datetimeFigureOut">
              <a:rPr lang="en-US" smtClean="0"/>
              <a:pPr/>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4110361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36142" y="288375"/>
            <a:ext cx="2835354" cy="614410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30079" y="288375"/>
            <a:ext cx="8296037" cy="61441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A17E3-6A89-4095-BD30-16657B828D0B}" type="datetimeFigureOut">
              <a:rPr lang="en-US" smtClean="0"/>
              <a:pPr/>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832360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A17E3-6A89-4095-BD30-16657B828D0B}" type="datetimeFigureOut">
              <a:rPr lang="en-US" smtClean="0"/>
              <a:pPr/>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3797840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95438" y="4627249"/>
            <a:ext cx="10711339" cy="1430179"/>
          </a:xfrm>
        </p:spPr>
        <p:txBody>
          <a:bodyPr anchor="t"/>
          <a:lstStyle>
            <a:lvl1pPr algn="l">
              <a:defRPr sz="4800" b="1" cap="all"/>
            </a:lvl1pPr>
          </a:lstStyle>
          <a:p>
            <a:r>
              <a:rPr lang="en-US"/>
              <a:t>Click to edit Master title style</a:t>
            </a:r>
          </a:p>
        </p:txBody>
      </p:sp>
      <p:sp>
        <p:nvSpPr>
          <p:cNvPr id="3" name="Text Placeholder 2"/>
          <p:cNvSpPr>
            <a:spLocks noGrp="1"/>
          </p:cNvSpPr>
          <p:nvPr>
            <p:ph type="body" idx="1"/>
          </p:nvPr>
        </p:nvSpPr>
        <p:spPr>
          <a:xfrm>
            <a:off x="995438" y="3052049"/>
            <a:ext cx="10711339" cy="1575196"/>
          </a:xfrm>
        </p:spPr>
        <p:txBody>
          <a:bodyPr anchor="b"/>
          <a:lstStyle>
            <a:lvl1pPr marL="0" indent="0">
              <a:buNone/>
              <a:defRPr sz="2400">
                <a:solidFill>
                  <a:schemeClr val="tx1">
                    <a:tint val="75000"/>
                  </a:schemeClr>
                </a:solidFill>
              </a:defRPr>
            </a:lvl1pPr>
            <a:lvl2pPr marL="545135" indent="0">
              <a:buNone/>
              <a:defRPr sz="2100">
                <a:solidFill>
                  <a:schemeClr val="tx1">
                    <a:tint val="75000"/>
                  </a:schemeClr>
                </a:solidFill>
              </a:defRPr>
            </a:lvl2pPr>
            <a:lvl3pPr marL="1090273" indent="0">
              <a:buNone/>
              <a:defRPr sz="1900">
                <a:solidFill>
                  <a:schemeClr val="tx1">
                    <a:tint val="75000"/>
                  </a:schemeClr>
                </a:solidFill>
              </a:defRPr>
            </a:lvl3pPr>
            <a:lvl4pPr marL="1635409" indent="0">
              <a:buNone/>
              <a:defRPr sz="1700">
                <a:solidFill>
                  <a:schemeClr val="tx1">
                    <a:tint val="75000"/>
                  </a:schemeClr>
                </a:solidFill>
              </a:defRPr>
            </a:lvl4pPr>
            <a:lvl5pPr marL="2180544" indent="0">
              <a:buNone/>
              <a:defRPr sz="1700">
                <a:solidFill>
                  <a:schemeClr val="tx1">
                    <a:tint val="75000"/>
                  </a:schemeClr>
                </a:solidFill>
              </a:defRPr>
            </a:lvl5pPr>
            <a:lvl6pPr marL="2725681" indent="0">
              <a:buNone/>
              <a:defRPr sz="1700">
                <a:solidFill>
                  <a:schemeClr val="tx1">
                    <a:tint val="75000"/>
                  </a:schemeClr>
                </a:solidFill>
              </a:defRPr>
            </a:lvl6pPr>
            <a:lvl7pPr marL="3270818" indent="0">
              <a:buNone/>
              <a:defRPr sz="1700">
                <a:solidFill>
                  <a:schemeClr val="tx1">
                    <a:tint val="75000"/>
                  </a:schemeClr>
                </a:solidFill>
              </a:defRPr>
            </a:lvl7pPr>
            <a:lvl8pPr marL="3815953" indent="0">
              <a:buNone/>
              <a:defRPr sz="1700">
                <a:solidFill>
                  <a:schemeClr val="tx1">
                    <a:tint val="75000"/>
                  </a:schemeClr>
                </a:solidFill>
              </a:defRPr>
            </a:lvl8pPr>
            <a:lvl9pPr marL="4361090" indent="0">
              <a:buNone/>
              <a:defRPr sz="1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3A17E3-6A89-4095-BD30-16657B828D0B}" type="datetimeFigureOut">
              <a:rPr lang="en-US" smtClean="0"/>
              <a:pPr/>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761974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30082" y="1680215"/>
            <a:ext cx="5565695" cy="4752261"/>
          </a:xfrm>
        </p:spPr>
        <p:txBody>
          <a:bodyPr/>
          <a:lstStyle>
            <a:lvl1pPr>
              <a:defRPr sz="33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05802" y="1680215"/>
            <a:ext cx="5565695" cy="4752261"/>
          </a:xfrm>
        </p:spPr>
        <p:txBody>
          <a:bodyPr/>
          <a:lstStyle>
            <a:lvl1pPr>
              <a:defRPr sz="33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3A17E3-6A89-4095-BD30-16657B828D0B}" type="datetimeFigureOut">
              <a:rPr lang="en-US" smtClean="0"/>
              <a:pPr/>
              <a:t>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537417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30079" y="1611869"/>
            <a:ext cx="5567884" cy="671750"/>
          </a:xfrm>
        </p:spPr>
        <p:txBody>
          <a:bodyPr anchor="b"/>
          <a:lstStyle>
            <a:lvl1pPr marL="0" indent="0">
              <a:buNone/>
              <a:defRPr sz="2900" b="1"/>
            </a:lvl1pPr>
            <a:lvl2pPr marL="545135" indent="0">
              <a:buNone/>
              <a:defRPr sz="2400" b="1"/>
            </a:lvl2pPr>
            <a:lvl3pPr marL="1090273" indent="0">
              <a:buNone/>
              <a:defRPr sz="2100" b="1"/>
            </a:lvl3pPr>
            <a:lvl4pPr marL="1635409" indent="0">
              <a:buNone/>
              <a:defRPr sz="1900" b="1"/>
            </a:lvl4pPr>
            <a:lvl5pPr marL="2180544" indent="0">
              <a:buNone/>
              <a:defRPr sz="1900" b="1"/>
            </a:lvl5pPr>
            <a:lvl6pPr marL="2725681" indent="0">
              <a:buNone/>
              <a:defRPr sz="1900" b="1"/>
            </a:lvl6pPr>
            <a:lvl7pPr marL="3270818" indent="0">
              <a:buNone/>
              <a:defRPr sz="1900" b="1"/>
            </a:lvl7pPr>
            <a:lvl8pPr marL="3815953" indent="0">
              <a:buNone/>
              <a:defRPr sz="1900" b="1"/>
            </a:lvl8pPr>
            <a:lvl9pPr marL="4361090" indent="0">
              <a:buNone/>
              <a:defRPr sz="1900" b="1"/>
            </a:lvl9pPr>
          </a:lstStyle>
          <a:p>
            <a:pPr lvl="0"/>
            <a:r>
              <a:rPr lang="en-US"/>
              <a:t>Click to edit Master text styles</a:t>
            </a:r>
          </a:p>
        </p:txBody>
      </p:sp>
      <p:sp>
        <p:nvSpPr>
          <p:cNvPr id="4" name="Content Placeholder 3"/>
          <p:cNvSpPr>
            <a:spLocks noGrp="1"/>
          </p:cNvSpPr>
          <p:nvPr>
            <p:ph sz="half" idx="2"/>
          </p:nvPr>
        </p:nvSpPr>
        <p:spPr>
          <a:xfrm>
            <a:off x="630079" y="2283619"/>
            <a:ext cx="5567884" cy="4148852"/>
          </a:xfrm>
        </p:spPr>
        <p:txBody>
          <a:bodyPr/>
          <a:lstStyle>
            <a:lvl1pPr>
              <a:defRPr sz="29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1428" y="1611869"/>
            <a:ext cx="5570071" cy="671750"/>
          </a:xfrm>
        </p:spPr>
        <p:txBody>
          <a:bodyPr anchor="b"/>
          <a:lstStyle>
            <a:lvl1pPr marL="0" indent="0">
              <a:buNone/>
              <a:defRPr sz="2900" b="1"/>
            </a:lvl1pPr>
            <a:lvl2pPr marL="545135" indent="0">
              <a:buNone/>
              <a:defRPr sz="2400" b="1"/>
            </a:lvl2pPr>
            <a:lvl3pPr marL="1090273" indent="0">
              <a:buNone/>
              <a:defRPr sz="2100" b="1"/>
            </a:lvl3pPr>
            <a:lvl4pPr marL="1635409" indent="0">
              <a:buNone/>
              <a:defRPr sz="1900" b="1"/>
            </a:lvl4pPr>
            <a:lvl5pPr marL="2180544" indent="0">
              <a:buNone/>
              <a:defRPr sz="1900" b="1"/>
            </a:lvl5pPr>
            <a:lvl6pPr marL="2725681" indent="0">
              <a:buNone/>
              <a:defRPr sz="1900" b="1"/>
            </a:lvl6pPr>
            <a:lvl7pPr marL="3270818" indent="0">
              <a:buNone/>
              <a:defRPr sz="1900" b="1"/>
            </a:lvl7pPr>
            <a:lvl8pPr marL="3815953" indent="0">
              <a:buNone/>
              <a:defRPr sz="1900" b="1"/>
            </a:lvl8pPr>
            <a:lvl9pPr marL="4361090" indent="0">
              <a:buNone/>
              <a:defRPr sz="1900" b="1"/>
            </a:lvl9pPr>
          </a:lstStyle>
          <a:p>
            <a:pPr lvl="0"/>
            <a:r>
              <a:rPr lang="en-US"/>
              <a:t>Click to edit Master text styles</a:t>
            </a:r>
          </a:p>
        </p:txBody>
      </p:sp>
      <p:sp>
        <p:nvSpPr>
          <p:cNvPr id="6" name="Content Placeholder 5"/>
          <p:cNvSpPr>
            <a:spLocks noGrp="1"/>
          </p:cNvSpPr>
          <p:nvPr>
            <p:ph sz="quarter" idx="4"/>
          </p:nvPr>
        </p:nvSpPr>
        <p:spPr>
          <a:xfrm>
            <a:off x="6401428" y="2283619"/>
            <a:ext cx="5570071" cy="4148852"/>
          </a:xfrm>
        </p:spPr>
        <p:txBody>
          <a:bodyPr/>
          <a:lstStyle>
            <a:lvl1pPr>
              <a:defRPr sz="29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3A17E3-6A89-4095-BD30-16657B828D0B}" type="datetimeFigureOut">
              <a:rPr lang="en-US" smtClean="0"/>
              <a:pPr/>
              <a:t>2/21/2024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138494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3A17E3-6A89-4095-BD30-16657B828D0B}" type="datetimeFigureOut">
              <a:rPr lang="en-US" smtClean="0"/>
              <a:pPr/>
              <a:t>2/21/2024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605208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3A17E3-6A89-4095-BD30-16657B828D0B}" type="datetimeFigureOut">
              <a:rPr lang="en-US" smtClean="0"/>
              <a:pPr/>
              <a:t>2/21/2024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550664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079" y="286705"/>
            <a:ext cx="4145832" cy="1220153"/>
          </a:xfrm>
        </p:spPr>
        <p:txBody>
          <a:bodyPr anchor="b"/>
          <a:lstStyle>
            <a:lvl1pPr algn="l">
              <a:defRPr sz="2400" b="1"/>
            </a:lvl1pPr>
          </a:lstStyle>
          <a:p>
            <a:r>
              <a:rPr lang="en-US"/>
              <a:t>Click to edit Master title style</a:t>
            </a:r>
          </a:p>
        </p:txBody>
      </p:sp>
      <p:sp>
        <p:nvSpPr>
          <p:cNvPr id="3" name="Content Placeholder 2"/>
          <p:cNvSpPr>
            <a:spLocks noGrp="1"/>
          </p:cNvSpPr>
          <p:nvPr>
            <p:ph idx="1"/>
          </p:nvPr>
        </p:nvSpPr>
        <p:spPr>
          <a:xfrm>
            <a:off x="4926867" y="286707"/>
            <a:ext cx="7044630" cy="6145769"/>
          </a:xfrm>
        </p:spPr>
        <p:txBody>
          <a:bodyPr/>
          <a:lstStyle>
            <a:lvl1pPr>
              <a:defRPr sz="3800"/>
            </a:lvl1pPr>
            <a:lvl2pPr>
              <a:defRPr sz="3300"/>
            </a:lvl2pPr>
            <a:lvl3pPr>
              <a:defRPr sz="29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079" y="1506857"/>
            <a:ext cx="4145832" cy="4925616"/>
          </a:xfrm>
        </p:spPr>
        <p:txBody>
          <a:bodyPr/>
          <a:lstStyle>
            <a:lvl1pPr marL="0" indent="0">
              <a:buNone/>
              <a:defRPr sz="1700"/>
            </a:lvl1pPr>
            <a:lvl2pPr marL="545135" indent="0">
              <a:buNone/>
              <a:defRPr sz="1400"/>
            </a:lvl2pPr>
            <a:lvl3pPr marL="1090273" indent="0">
              <a:buNone/>
              <a:defRPr sz="1200"/>
            </a:lvl3pPr>
            <a:lvl4pPr marL="1635409" indent="0">
              <a:buNone/>
              <a:defRPr sz="1100"/>
            </a:lvl4pPr>
            <a:lvl5pPr marL="2180544" indent="0">
              <a:buNone/>
              <a:defRPr sz="1100"/>
            </a:lvl5pPr>
            <a:lvl6pPr marL="2725681" indent="0">
              <a:buNone/>
              <a:defRPr sz="1100"/>
            </a:lvl6pPr>
            <a:lvl7pPr marL="3270818" indent="0">
              <a:buNone/>
              <a:defRPr sz="1100"/>
            </a:lvl7pPr>
            <a:lvl8pPr marL="3815953" indent="0">
              <a:buNone/>
              <a:defRPr sz="1100"/>
            </a:lvl8pPr>
            <a:lvl9pPr marL="436109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FE3A17E3-6A89-4095-BD30-16657B828D0B}" type="datetimeFigureOut">
              <a:rPr lang="en-US" smtClean="0"/>
              <a:pPr/>
              <a:t>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3969538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69998" y="5040634"/>
            <a:ext cx="7560945" cy="595075"/>
          </a:xfrm>
        </p:spPr>
        <p:txBody>
          <a:bodyPr anchor="b"/>
          <a:lstStyle>
            <a:lvl1pPr algn="l">
              <a:defRPr sz="2400" b="1"/>
            </a:lvl1pPr>
          </a:lstStyle>
          <a:p>
            <a:r>
              <a:rPr lang="en-US"/>
              <a:t>Click to edit Master title style</a:t>
            </a:r>
          </a:p>
        </p:txBody>
      </p:sp>
      <p:sp>
        <p:nvSpPr>
          <p:cNvPr id="3" name="Picture Placeholder 2"/>
          <p:cNvSpPr>
            <a:spLocks noGrp="1"/>
          </p:cNvSpPr>
          <p:nvPr>
            <p:ph type="pic" idx="1"/>
          </p:nvPr>
        </p:nvSpPr>
        <p:spPr>
          <a:xfrm>
            <a:off x="2469998" y="643414"/>
            <a:ext cx="7560945" cy="4320540"/>
          </a:xfrm>
        </p:spPr>
        <p:txBody>
          <a:bodyPr/>
          <a:lstStyle>
            <a:lvl1pPr marL="0" indent="0">
              <a:buNone/>
              <a:defRPr sz="3800"/>
            </a:lvl1pPr>
            <a:lvl2pPr marL="545135" indent="0">
              <a:buNone/>
              <a:defRPr sz="3300"/>
            </a:lvl2pPr>
            <a:lvl3pPr marL="1090273" indent="0">
              <a:buNone/>
              <a:defRPr sz="2900"/>
            </a:lvl3pPr>
            <a:lvl4pPr marL="1635409" indent="0">
              <a:buNone/>
              <a:defRPr sz="2400"/>
            </a:lvl4pPr>
            <a:lvl5pPr marL="2180544" indent="0">
              <a:buNone/>
              <a:defRPr sz="2400"/>
            </a:lvl5pPr>
            <a:lvl6pPr marL="2725681" indent="0">
              <a:buNone/>
              <a:defRPr sz="2400"/>
            </a:lvl6pPr>
            <a:lvl7pPr marL="3270818" indent="0">
              <a:buNone/>
              <a:defRPr sz="2400"/>
            </a:lvl7pPr>
            <a:lvl8pPr marL="3815953" indent="0">
              <a:buNone/>
              <a:defRPr sz="2400"/>
            </a:lvl8pPr>
            <a:lvl9pPr marL="4361090" indent="0">
              <a:buNone/>
              <a:defRPr sz="2400"/>
            </a:lvl9pPr>
          </a:lstStyle>
          <a:p>
            <a:endParaRPr lang="en-US"/>
          </a:p>
        </p:txBody>
      </p:sp>
      <p:sp>
        <p:nvSpPr>
          <p:cNvPr id="4" name="Text Placeholder 3"/>
          <p:cNvSpPr>
            <a:spLocks noGrp="1"/>
          </p:cNvSpPr>
          <p:nvPr>
            <p:ph type="body" sz="half" idx="2"/>
          </p:nvPr>
        </p:nvSpPr>
        <p:spPr>
          <a:xfrm>
            <a:off x="2469998" y="5635709"/>
            <a:ext cx="7560945" cy="845105"/>
          </a:xfrm>
        </p:spPr>
        <p:txBody>
          <a:bodyPr/>
          <a:lstStyle>
            <a:lvl1pPr marL="0" indent="0">
              <a:buNone/>
              <a:defRPr sz="1700"/>
            </a:lvl1pPr>
            <a:lvl2pPr marL="545135" indent="0">
              <a:buNone/>
              <a:defRPr sz="1400"/>
            </a:lvl2pPr>
            <a:lvl3pPr marL="1090273" indent="0">
              <a:buNone/>
              <a:defRPr sz="1200"/>
            </a:lvl3pPr>
            <a:lvl4pPr marL="1635409" indent="0">
              <a:buNone/>
              <a:defRPr sz="1100"/>
            </a:lvl4pPr>
            <a:lvl5pPr marL="2180544" indent="0">
              <a:buNone/>
              <a:defRPr sz="1100"/>
            </a:lvl5pPr>
            <a:lvl6pPr marL="2725681" indent="0">
              <a:buNone/>
              <a:defRPr sz="1100"/>
            </a:lvl6pPr>
            <a:lvl7pPr marL="3270818" indent="0">
              <a:buNone/>
              <a:defRPr sz="1100"/>
            </a:lvl7pPr>
            <a:lvl8pPr marL="3815953" indent="0">
              <a:buNone/>
              <a:defRPr sz="1100"/>
            </a:lvl8pPr>
            <a:lvl9pPr marL="436109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FE3A17E3-6A89-4095-BD30-16657B828D0B}" type="datetimeFigureOut">
              <a:rPr lang="en-US" smtClean="0"/>
              <a:pPr/>
              <a:t>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331497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0081" y="288370"/>
            <a:ext cx="11341418" cy="1200150"/>
          </a:xfrm>
          <a:prstGeom prst="rect">
            <a:avLst/>
          </a:prstGeom>
        </p:spPr>
        <p:txBody>
          <a:bodyPr vert="horz" lIns="109027" tIns="54514" rIns="109027" bIns="54514" rtlCol="0" anchor="ctr">
            <a:normAutofit/>
          </a:bodyPr>
          <a:lstStyle/>
          <a:p>
            <a:r>
              <a:rPr lang="en-US"/>
              <a:t>Click to edit Master title style</a:t>
            </a:r>
          </a:p>
        </p:txBody>
      </p:sp>
      <p:sp>
        <p:nvSpPr>
          <p:cNvPr id="3" name="Text Placeholder 2"/>
          <p:cNvSpPr>
            <a:spLocks noGrp="1"/>
          </p:cNvSpPr>
          <p:nvPr>
            <p:ph type="body" idx="1"/>
          </p:nvPr>
        </p:nvSpPr>
        <p:spPr>
          <a:xfrm>
            <a:off x="630081" y="1680215"/>
            <a:ext cx="11341418" cy="4752261"/>
          </a:xfrm>
          <a:prstGeom prst="rect">
            <a:avLst/>
          </a:prstGeom>
        </p:spPr>
        <p:txBody>
          <a:bodyPr vert="horz" lIns="109027" tIns="54514" rIns="109027" bIns="545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30080" y="6674172"/>
            <a:ext cx="2940367" cy="383381"/>
          </a:xfrm>
          <a:prstGeom prst="rect">
            <a:avLst/>
          </a:prstGeom>
        </p:spPr>
        <p:txBody>
          <a:bodyPr vert="horz" lIns="109027" tIns="54514" rIns="109027" bIns="54514" rtlCol="0" anchor="ctr"/>
          <a:lstStyle>
            <a:lvl1pPr algn="l">
              <a:defRPr sz="1400">
                <a:solidFill>
                  <a:schemeClr val="tx1">
                    <a:tint val="75000"/>
                  </a:schemeClr>
                </a:solidFill>
              </a:defRPr>
            </a:lvl1pPr>
          </a:lstStyle>
          <a:p>
            <a:fld id="{FE3A17E3-6A89-4095-BD30-16657B828D0B}" type="datetimeFigureOut">
              <a:rPr lang="en-US" smtClean="0"/>
              <a:pPr/>
              <a:t>2/21/2024</a:t>
            </a:fld>
            <a:endParaRPr lang="en-US"/>
          </a:p>
        </p:txBody>
      </p:sp>
      <p:sp>
        <p:nvSpPr>
          <p:cNvPr id="5" name="Footer Placeholder 4"/>
          <p:cNvSpPr>
            <a:spLocks noGrp="1"/>
          </p:cNvSpPr>
          <p:nvPr>
            <p:ph type="ftr" sz="quarter" idx="3"/>
          </p:nvPr>
        </p:nvSpPr>
        <p:spPr>
          <a:xfrm>
            <a:off x="4305541" y="6674172"/>
            <a:ext cx="3990499" cy="383381"/>
          </a:xfrm>
          <a:prstGeom prst="rect">
            <a:avLst/>
          </a:prstGeom>
        </p:spPr>
        <p:txBody>
          <a:bodyPr vert="horz" lIns="109027" tIns="54514" rIns="109027" bIns="54514" rtlCol="0" anchor="ctr"/>
          <a:lstStyle>
            <a:lvl1pPr algn="ctr">
              <a:defRPr sz="1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031130" y="6674172"/>
            <a:ext cx="2940367" cy="383381"/>
          </a:xfrm>
          <a:prstGeom prst="rect">
            <a:avLst/>
          </a:prstGeom>
        </p:spPr>
        <p:txBody>
          <a:bodyPr vert="horz" lIns="109027" tIns="54514" rIns="109027" bIns="54514" rtlCol="0" anchor="ctr"/>
          <a:lstStyle>
            <a:lvl1pPr algn="r">
              <a:defRPr sz="1400">
                <a:solidFill>
                  <a:schemeClr val="tx1">
                    <a:tint val="75000"/>
                  </a:schemeClr>
                </a:solidFill>
              </a:defRPr>
            </a:lvl1pPr>
          </a:lstStyle>
          <a:p>
            <a:fld id="{581EA640-BE9C-4D34-8120-74047C17BD65}" type="slidenum">
              <a:rPr lang="en-US" smtClean="0"/>
              <a:pPr/>
              <a:t>‹#›</a:t>
            </a:fld>
            <a:endParaRPr lang="en-US"/>
          </a:p>
        </p:txBody>
      </p:sp>
    </p:spTree>
    <p:extLst>
      <p:ext uri="{BB962C8B-B14F-4D97-AF65-F5344CB8AC3E}">
        <p14:creationId xmlns:p14="http://schemas.microsoft.com/office/powerpoint/2010/main" val="398619077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1090273" rtl="0" eaLnBrk="1" latinLnBrk="0" hangingPunct="1">
        <a:spcBef>
          <a:spcPct val="0"/>
        </a:spcBef>
        <a:buNone/>
        <a:defRPr sz="5200" kern="1200">
          <a:solidFill>
            <a:schemeClr val="tx1"/>
          </a:solidFill>
          <a:latin typeface="+mj-lt"/>
          <a:ea typeface="+mj-ea"/>
          <a:cs typeface="+mj-cs"/>
        </a:defRPr>
      </a:lvl1pPr>
    </p:titleStyle>
    <p:bodyStyle>
      <a:lvl1pPr marL="408852" indent="-408852" algn="l" defTabSz="1090273" rtl="0" eaLnBrk="1" latinLnBrk="0" hangingPunct="1">
        <a:spcBef>
          <a:spcPct val="20000"/>
        </a:spcBef>
        <a:buFont typeface="Arial" pitchFamily="34" charset="0"/>
        <a:buChar char="•"/>
        <a:defRPr sz="3800" kern="1200">
          <a:solidFill>
            <a:schemeClr val="tx1"/>
          </a:solidFill>
          <a:latin typeface="+mn-lt"/>
          <a:ea typeface="+mn-ea"/>
          <a:cs typeface="+mn-cs"/>
        </a:defRPr>
      </a:lvl1pPr>
      <a:lvl2pPr marL="885847" indent="-340710" algn="l" defTabSz="1090273" rtl="0" eaLnBrk="1" latinLnBrk="0" hangingPunct="1">
        <a:spcBef>
          <a:spcPct val="20000"/>
        </a:spcBef>
        <a:buFont typeface="Arial" pitchFamily="34" charset="0"/>
        <a:buChar char="–"/>
        <a:defRPr sz="3300" kern="1200">
          <a:solidFill>
            <a:schemeClr val="tx1"/>
          </a:solidFill>
          <a:latin typeface="+mn-lt"/>
          <a:ea typeface="+mn-ea"/>
          <a:cs typeface="+mn-cs"/>
        </a:defRPr>
      </a:lvl2pPr>
      <a:lvl3pPr marL="1362840" indent="-272568" algn="l" defTabSz="1090273" rtl="0" eaLnBrk="1" latinLnBrk="0" hangingPunct="1">
        <a:spcBef>
          <a:spcPct val="20000"/>
        </a:spcBef>
        <a:buFont typeface="Arial" pitchFamily="34" charset="0"/>
        <a:buChar char="•"/>
        <a:defRPr sz="2900" kern="1200">
          <a:solidFill>
            <a:schemeClr val="tx1"/>
          </a:solidFill>
          <a:latin typeface="+mn-lt"/>
          <a:ea typeface="+mn-ea"/>
          <a:cs typeface="+mn-cs"/>
        </a:defRPr>
      </a:lvl3pPr>
      <a:lvl4pPr marL="1907976" indent="-272568" algn="l" defTabSz="1090273"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453113" indent="-272568" algn="l" defTabSz="1090273"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998249" indent="-272568" algn="l" defTabSz="1090273"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43385" indent="-272568" algn="l" defTabSz="1090273"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8521" indent="-272568" algn="l" defTabSz="1090273"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33658" indent="-272568" algn="l" defTabSz="1090273"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090273" rtl="0" eaLnBrk="1" latinLnBrk="0" hangingPunct="1">
        <a:defRPr sz="2100" kern="1200">
          <a:solidFill>
            <a:schemeClr val="tx1"/>
          </a:solidFill>
          <a:latin typeface="+mn-lt"/>
          <a:ea typeface="+mn-ea"/>
          <a:cs typeface="+mn-cs"/>
        </a:defRPr>
      </a:lvl1pPr>
      <a:lvl2pPr marL="545135" algn="l" defTabSz="1090273" rtl="0" eaLnBrk="1" latinLnBrk="0" hangingPunct="1">
        <a:defRPr sz="2100" kern="1200">
          <a:solidFill>
            <a:schemeClr val="tx1"/>
          </a:solidFill>
          <a:latin typeface="+mn-lt"/>
          <a:ea typeface="+mn-ea"/>
          <a:cs typeface="+mn-cs"/>
        </a:defRPr>
      </a:lvl2pPr>
      <a:lvl3pPr marL="1090273" algn="l" defTabSz="1090273" rtl="0" eaLnBrk="1" latinLnBrk="0" hangingPunct="1">
        <a:defRPr sz="2100" kern="1200">
          <a:solidFill>
            <a:schemeClr val="tx1"/>
          </a:solidFill>
          <a:latin typeface="+mn-lt"/>
          <a:ea typeface="+mn-ea"/>
          <a:cs typeface="+mn-cs"/>
        </a:defRPr>
      </a:lvl3pPr>
      <a:lvl4pPr marL="1635409" algn="l" defTabSz="1090273" rtl="0" eaLnBrk="1" latinLnBrk="0" hangingPunct="1">
        <a:defRPr sz="2100" kern="1200">
          <a:solidFill>
            <a:schemeClr val="tx1"/>
          </a:solidFill>
          <a:latin typeface="+mn-lt"/>
          <a:ea typeface="+mn-ea"/>
          <a:cs typeface="+mn-cs"/>
        </a:defRPr>
      </a:lvl4pPr>
      <a:lvl5pPr marL="2180544" algn="l" defTabSz="1090273" rtl="0" eaLnBrk="1" latinLnBrk="0" hangingPunct="1">
        <a:defRPr sz="2100" kern="1200">
          <a:solidFill>
            <a:schemeClr val="tx1"/>
          </a:solidFill>
          <a:latin typeface="+mn-lt"/>
          <a:ea typeface="+mn-ea"/>
          <a:cs typeface="+mn-cs"/>
        </a:defRPr>
      </a:lvl5pPr>
      <a:lvl6pPr marL="2725681" algn="l" defTabSz="1090273" rtl="0" eaLnBrk="1" latinLnBrk="0" hangingPunct="1">
        <a:defRPr sz="2100" kern="1200">
          <a:solidFill>
            <a:schemeClr val="tx1"/>
          </a:solidFill>
          <a:latin typeface="+mn-lt"/>
          <a:ea typeface="+mn-ea"/>
          <a:cs typeface="+mn-cs"/>
        </a:defRPr>
      </a:lvl6pPr>
      <a:lvl7pPr marL="3270818" algn="l" defTabSz="1090273" rtl="0" eaLnBrk="1" latinLnBrk="0" hangingPunct="1">
        <a:defRPr sz="2100" kern="1200">
          <a:solidFill>
            <a:schemeClr val="tx1"/>
          </a:solidFill>
          <a:latin typeface="+mn-lt"/>
          <a:ea typeface="+mn-ea"/>
          <a:cs typeface="+mn-cs"/>
        </a:defRPr>
      </a:lvl7pPr>
      <a:lvl8pPr marL="3815953" algn="l" defTabSz="1090273" rtl="0" eaLnBrk="1" latinLnBrk="0" hangingPunct="1">
        <a:defRPr sz="2100" kern="1200">
          <a:solidFill>
            <a:schemeClr val="tx1"/>
          </a:solidFill>
          <a:latin typeface="+mn-lt"/>
          <a:ea typeface="+mn-ea"/>
          <a:cs typeface="+mn-cs"/>
        </a:defRPr>
      </a:lvl8pPr>
      <a:lvl9pPr marL="4361090" algn="l" defTabSz="1090273"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11.gif"/><Relationship Id="rId3" Type="http://schemas.openxmlformats.org/officeDocument/2006/relationships/image" Target="../media/image6.gif"/><Relationship Id="rId7" Type="http://schemas.openxmlformats.org/officeDocument/2006/relationships/image" Target="../media/image10.gif"/><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9.gif"/><Relationship Id="rId5" Type="http://schemas.openxmlformats.org/officeDocument/2006/relationships/image" Target="../media/image8.gif"/><Relationship Id="rId10" Type="http://schemas.openxmlformats.org/officeDocument/2006/relationships/image" Target="../media/image13.png"/><Relationship Id="rId4" Type="http://schemas.openxmlformats.org/officeDocument/2006/relationships/image" Target="../media/image7.gif"/><Relationship Id="rId9" Type="http://schemas.openxmlformats.org/officeDocument/2006/relationships/image" Target="../media/image12.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p:cNvSpPr txBox="1">
            <a:spLocks noChangeArrowheads="1"/>
          </p:cNvSpPr>
          <p:nvPr/>
        </p:nvSpPr>
        <p:spPr bwMode="auto">
          <a:xfrm>
            <a:off x="2310290" y="1896909"/>
            <a:ext cx="5460682" cy="65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018" tIns="48509" rIns="97018" bIns="48509">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spcBef>
                <a:spcPct val="50000"/>
              </a:spcBef>
            </a:pPr>
            <a:r>
              <a:rPr lang="en-US" b="1" i="1" u="sng">
                <a:solidFill>
                  <a:srgbClr val="6600CC"/>
                </a:solidFill>
                <a:cs typeface="Times New Roman" pitchFamily="18" charset="0"/>
              </a:rPr>
              <a:t>Kiểm tra bài cũ</a:t>
            </a:r>
            <a:r>
              <a:rPr lang="en-US" b="1" i="1">
                <a:solidFill>
                  <a:srgbClr val="6600CC"/>
                </a:solidFill>
                <a:cs typeface="Times New Roman" pitchFamily="18" charset="0"/>
              </a:rPr>
              <a:t>:</a:t>
            </a:r>
          </a:p>
        </p:txBody>
      </p:sp>
      <p:pic>
        <p:nvPicPr>
          <p:cNvPr id="8" name="Picture 12" descr="Cau hoi"/>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9862" y="3253258"/>
            <a:ext cx="1575197" cy="1360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5"/>
          <p:cNvSpPr>
            <a:spLocks noChangeArrowheads="1"/>
          </p:cNvSpPr>
          <p:nvPr/>
        </p:nvSpPr>
        <p:spPr bwMode="auto">
          <a:xfrm>
            <a:off x="1" y="0"/>
            <a:ext cx="12586261" cy="88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018" tIns="48509" rIns="97018" bIns="48509" anchor="ctr"/>
          <a:lstStyle/>
          <a:p>
            <a:pPr algn="ctr"/>
            <a:r>
              <a:rPr lang="en-US" altLang="en-US" sz="3200" b="1" dirty="0" err="1">
                <a:solidFill>
                  <a:srgbClr val="0000FF"/>
                </a:solidFill>
                <a:latin typeface="Times New Roman" pitchFamily="18" charset="0"/>
                <a:cs typeface="Times New Roman" pitchFamily="18" charset="0"/>
              </a:rPr>
              <a:t>Môn</a:t>
            </a:r>
            <a:r>
              <a:rPr lang="en-US" altLang="en-US" sz="3200" b="1" dirty="0">
                <a:solidFill>
                  <a:srgbClr val="0000FF"/>
                </a:solidFill>
                <a:latin typeface="Times New Roman" pitchFamily="18" charset="0"/>
                <a:cs typeface="Times New Roman" pitchFamily="18" charset="0"/>
              </a:rPr>
              <a:t>: </a:t>
            </a:r>
            <a:r>
              <a:rPr lang="en-US" altLang="en-US" sz="3200" b="1" dirty="0" err="1">
                <a:solidFill>
                  <a:srgbClr val="0000FF"/>
                </a:solidFill>
                <a:latin typeface="Times New Roman" pitchFamily="18" charset="0"/>
                <a:cs typeface="Times New Roman" pitchFamily="18" charset="0"/>
              </a:rPr>
              <a:t>Toán</a:t>
            </a:r>
            <a:endParaRPr lang="en-US" altLang="en-US" sz="3200" b="1" dirty="0">
              <a:solidFill>
                <a:srgbClr val="0000FF"/>
              </a:solidFill>
              <a:latin typeface="Times New Roman" pitchFamily="18" charset="0"/>
              <a:cs typeface="Times New Roman" pitchFamily="18" charset="0"/>
            </a:endParaRPr>
          </a:p>
        </p:txBody>
      </p:sp>
      <p:sp>
        <p:nvSpPr>
          <p:cNvPr id="6" name="Rectangle 102"/>
          <p:cNvSpPr>
            <a:spLocks noChangeArrowheads="1"/>
          </p:cNvSpPr>
          <p:nvPr/>
        </p:nvSpPr>
        <p:spPr bwMode="auto">
          <a:xfrm>
            <a:off x="2141818" y="1219200"/>
            <a:ext cx="8302625" cy="1905000"/>
          </a:xfrm>
          <a:prstGeom prst="rect">
            <a:avLst/>
          </a:prstGeom>
          <a:noFill/>
          <a:ln w="9525">
            <a:noFill/>
            <a:miter lim="800000"/>
            <a:headEnd/>
            <a:tailEnd/>
          </a:ln>
          <a:effectLst/>
        </p:spPr>
        <p:txBody>
          <a:bodyPr lIns="95764" tIns="47881" rIns="95764" bIns="47881"/>
          <a:lstStyle/>
          <a:p>
            <a:pPr eaLnBrk="1" hangingPunct="1">
              <a:defRPr/>
            </a:pPr>
            <a:r>
              <a:rPr lang="en-US" sz="3200" b="1" dirty="0" err="1">
                <a:solidFill>
                  <a:schemeClr val="accent2"/>
                </a:solidFill>
                <a:latin typeface="Times New Roman" pitchFamily="18" charset="0"/>
                <a:cs typeface="Times New Roman" pitchFamily="18" charset="0"/>
              </a:rPr>
              <a:t>Tính</a:t>
            </a:r>
            <a:r>
              <a:rPr lang="en-US" sz="3200" b="1" dirty="0">
                <a:latin typeface="Times New Roman" pitchFamily="18" charset="0"/>
                <a:cs typeface="Times New Roman" pitchFamily="18" charset="0"/>
              </a:rPr>
              <a:t>:</a:t>
            </a:r>
            <a:r>
              <a:rPr lang="en-US" sz="3200" dirty="0">
                <a:latin typeface="Times New Roman" pitchFamily="18" charset="0"/>
                <a:cs typeface="Times New Roman" pitchFamily="18" charset="0"/>
              </a:rPr>
              <a:t> </a:t>
            </a:r>
            <a:r>
              <a:rPr lang="vi-VN" sz="3200" dirty="0">
                <a:latin typeface="Times New Roman" pitchFamily="18" charset="0"/>
                <a:cs typeface="Times New Roman" pitchFamily="18" charset="0"/>
              </a:rPr>
              <a:t>  </a:t>
            </a:r>
            <a:r>
              <a:rPr lang="en-US" sz="3200" dirty="0">
                <a:latin typeface="Times New Roman" pitchFamily="18" charset="0"/>
                <a:cs typeface="Times New Roman" pitchFamily="18" charset="0"/>
              </a:rPr>
              <a:t>   </a:t>
            </a:r>
            <a:r>
              <a:rPr lang="vi-VN" sz="3200" dirty="0">
                <a:latin typeface="Times New Roman" pitchFamily="18" charset="0"/>
                <a:cs typeface="Times New Roman" pitchFamily="18" charset="0"/>
              </a:rPr>
              <a:t>a)  </a:t>
            </a:r>
            <a:r>
              <a:rPr lang="en-US" sz="3200" dirty="0">
                <a:latin typeface="Times New Roman" pitchFamily="18" charset="0"/>
                <a:cs typeface="Times New Roman" pitchFamily="18" charset="0"/>
              </a:rPr>
              <a:t>3 </a:t>
            </a:r>
            <a:r>
              <a:rPr lang="en-US" sz="3200" dirty="0" err="1">
                <a:latin typeface="Times New Roman" pitchFamily="18" charset="0"/>
                <a:cs typeface="Times New Roman" pitchFamily="18" charset="0"/>
              </a:rPr>
              <a:t>giờ</a:t>
            </a:r>
            <a:r>
              <a:rPr lang="en-US" sz="3200" dirty="0">
                <a:latin typeface="Times New Roman" pitchFamily="18" charset="0"/>
                <a:cs typeface="Times New Roman" pitchFamily="18" charset="0"/>
              </a:rPr>
              <a:t> 15 </a:t>
            </a:r>
            <a:r>
              <a:rPr lang="en-US" sz="3200" dirty="0" err="1">
                <a:latin typeface="Times New Roman" pitchFamily="18" charset="0"/>
                <a:cs typeface="Times New Roman" pitchFamily="18" charset="0"/>
              </a:rPr>
              <a:t>phút</a:t>
            </a:r>
            <a:r>
              <a:rPr lang="en-US" sz="3200" dirty="0">
                <a:latin typeface="Times New Roman" pitchFamily="18" charset="0"/>
                <a:cs typeface="Times New Roman" pitchFamily="18" charset="0"/>
              </a:rPr>
              <a:t> + 2 giờ10 </a:t>
            </a:r>
            <a:r>
              <a:rPr lang="en-US" sz="3200" dirty="0" err="1">
                <a:latin typeface="Times New Roman" pitchFamily="18" charset="0"/>
                <a:cs typeface="Times New Roman" pitchFamily="18" charset="0"/>
              </a:rPr>
              <a:t>phút</a:t>
            </a:r>
            <a:endParaRPr lang="vi-VN" sz="3200" dirty="0">
              <a:latin typeface="Times New Roman" pitchFamily="18" charset="0"/>
              <a:cs typeface="Times New Roman" pitchFamily="18" charset="0"/>
            </a:endParaRPr>
          </a:p>
          <a:p>
            <a:pPr eaLnBrk="1" hangingPunct="1">
              <a:defRPr/>
            </a:pPr>
            <a:r>
              <a:rPr lang="vi-VN" sz="3200" dirty="0">
                <a:latin typeface="Times New Roman" pitchFamily="18" charset="0"/>
                <a:cs typeface="Times New Roman" pitchFamily="18" charset="0"/>
              </a:rPr>
              <a:t>               b) 2 ngày 6 giờ + 7 ngày 19 giờ</a:t>
            </a:r>
          </a:p>
          <a:p>
            <a:pPr eaLnBrk="1" hangingPunct="1">
              <a:defRPr/>
            </a:pPr>
            <a:r>
              <a:rPr lang="vi-VN" sz="3200" dirty="0">
                <a:latin typeface="Times New Roman" pitchFamily="18" charset="0"/>
                <a:cs typeface="Times New Roman" pitchFamily="18" charset="0"/>
              </a:rPr>
              <a:t>               c) 5 năm 8 tháng + 2 năm 9 tháng</a:t>
            </a:r>
          </a:p>
          <a:p>
            <a:pPr eaLnBrk="1" hangingPunct="1">
              <a:defRPr/>
            </a:pPr>
            <a:endParaRPr lang="en-US" sz="3200" dirty="0">
              <a:latin typeface="Times New Roman" pitchFamily="18" charset="0"/>
              <a:cs typeface="Times New Roman" pitchFamily="18" charset="0"/>
            </a:endParaRPr>
          </a:p>
        </p:txBody>
      </p:sp>
      <p:sp>
        <p:nvSpPr>
          <p:cNvPr id="9" name="Text Box 5"/>
          <p:cNvSpPr txBox="1">
            <a:spLocks noChangeArrowheads="1"/>
          </p:cNvSpPr>
          <p:nvPr/>
        </p:nvSpPr>
        <p:spPr bwMode="auto">
          <a:xfrm>
            <a:off x="420292" y="2810663"/>
            <a:ext cx="2895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cs typeface="Times New Roman" pitchFamily="18" charset="0"/>
              </a:defRPr>
            </a:lvl1pPr>
            <a:lvl2pPr marL="742950" indent="-285750">
              <a:defRPr>
                <a:solidFill>
                  <a:schemeClr val="tx1"/>
                </a:solidFill>
                <a:latin typeface="Times New Roman" pitchFamily="18" charset="0"/>
                <a:cs typeface="Times New Roman" pitchFamily="18" charset="0"/>
              </a:defRPr>
            </a:lvl2pPr>
            <a:lvl3pPr marL="1143000" indent="-228600">
              <a:defRPr>
                <a:solidFill>
                  <a:schemeClr val="tx1"/>
                </a:solidFill>
                <a:latin typeface="Times New Roman" pitchFamily="18" charset="0"/>
                <a:cs typeface="Times New Roman" pitchFamily="18" charset="0"/>
              </a:defRPr>
            </a:lvl3pPr>
            <a:lvl4pPr marL="1600200" indent="-228600">
              <a:defRPr>
                <a:solidFill>
                  <a:schemeClr val="tx1"/>
                </a:solidFill>
                <a:latin typeface="Times New Roman" pitchFamily="18" charset="0"/>
                <a:cs typeface="Times New Roman" pitchFamily="18" charset="0"/>
              </a:defRPr>
            </a:lvl4pPr>
            <a:lvl5pPr marL="2057400" indent="-228600">
              <a:defRPr>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cs typeface="Times New Roman" pitchFamily="18" charset="0"/>
              </a:defRPr>
            </a:lvl9pPr>
          </a:lstStyle>
          <a:p>
            <a:pPr eaLnBrk="1" hangingPunct="1"/>
            <a:r>
              <a:rPr lang="en-US" altLang="en-US" sz="3200"/>
              <a:t>3 gi</a:t>
            </a:r>
            <a:r>
              <a:rPr lang="vi-VN" altLang="en-US" sz="3200"/>
              <a:t>ờ</a:t>
            </a:r>
            <a:r>
              <a:rPr lang="en-US" altLang="en-US" sz="3200"/>
              <a:t> 15 phút</a:t>
            </a:r>
            <a:endParaRPr lang="en-US" altLang="en-US" sz="2400"/>
          </a:p>
        </p:txBody>
      </p:sp>
      <p:grpSp>
        <p:nvGrpSpPr>
          <p:cNvPr id="10" name="Group 14"/>
          <p:cNvGrpSpPr>
            <a:grpSpLocks/>
          </p:cNvGrpSpPr>
          <p:nvPr/>
        </p:nvGrpSpPr>
        <p:grpSpPr bwMode="auto">
          <a:xfrm>
            <a:off x="22544" y="3079750"/>
            <a:ext cx="274637" cy="274637"/>
            <a:chOff x="528" y="2760"/>
            <a:chExt cx="173" cy="173"/>
          </a:xfrm>
        </p:grpSpPr>
        <p:sp>
          <p:nvSpPr>
            <p:cNvPr id="11" name="Minus 10"/>
            <p:cNvSpPr/>
            <p:nvPr/>
          </p:nvSpPr>
          <p:spPr>
            <a:xfrm>
              <a:off x="528" y="2832"/>
              <a:ext cx="173" cy="29"/>
            </a:xfrm>
            <a:prstGeom prst="mathMinus">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sp>
          <p:nvSpPr>
            <p:cNvPr id="12" name="Minus 56"/>
            <p:cNvSpPr>
              <a:spLocks/>
            </p:cNvSpPr>
            <p:nvPr/>
          </p:nvSpPr>
          <p:spPr bwMode="auto">
            <a:xfrm rot="5400000">
              <a:off x="528" y="2832"/>
              <a:ext cx="173" cy="29"/>
            </a:xfrm>
            <a:custGeom>
              <a:avLst/>
              <a:gdLst>
                <a:gd name="T0" fmla="*/ 0 w 274320"/>
                <a:gd name="T1" fmla="*/ 0 h 45719"/>
                <a:gd name="T2" fmla="*/ 0 w 274320"/>
                <a:gd name="T3" fmla="*/ 0 h 45719"/>
                <a:gd name="T4" fmla="*/ 0 w 274320"/>
                <a:gd name="T5" fmla="*/ 0 h 45719"/>
                <a:gd name="T6" fmla="*/ 0 w 274320"/>
                <a:gd name="T7" fmla="*/ 0 h 45719"/>
                <a:gd name="T8" fmla="*/ 0 60000 65536"/>
                <a:gd name="T9" fmla="*/ 5898240 60000 65536"/>
                <a:gd name="T10" fmla="*/ 11796480 60000 65536"/>
                <a:gd name="T11" fmla="*/ 17694720 60000 65536"/>
                <a:gd name="T12" fmla="*/ 36470 w 274320"/>
                <a:gd name="T13" fmla="*/ 17342 h 45719"/>
                <a:gd name="T14" fmla="*/ 237850 w 274320"/>
                <a:gd name="T15" fmla="*/ 28377 h 45719"/>
              </a:gdLst>
              <a:ahLst/>
              <a:cxnLst>
                <a:cxn ang="T8">
                  <a:pos x="T0" y="T1"/>
                </a:cxn>
                <a:cxn ang="T9">
                  <a:pos x="T2" y="T3"/>
                </a:cxn>
                <a:cxn ang="T10">
                  <a:pos x="T4" y="T5"/>
                </a:cxn>
                <a:cxn ang="T11">
                  <a:pos x="T6" y="T7"/>
                </a:cxn>
              </a:cxnLst>
              <a:rect l="T12" t="T13" r="T14" b="T15"/>
              <a:pathLst>
                <a:path w="274320" h="45719">
                  <a:moveTo>
                    <a:pt x="36361" y="17483"/>
                  </a:moveTo>
                  <a:lnTo>
                    <a:pt x="237959" y="17483"/>
                  </a:lnTo>
                  <a:lnTo>
                    <a:pt x="237959" y="28236"/>
                  </a:lnTo>
                  <a:lnTo>
                    <a:pt x="36361" y="28236"/>
                  </a:lnTo>
                  <a:lnTo>
                    <a:pt x="36361" y="17483"/>
                  </a:lnTo>
                  <a:close/>
                </a:path>
              </a:pathLst>
            </a:custGeom>
            <a:solidFill>
              <a:schemeClr val="tx1"/>
            </a:solidFill>
            <a:ln w="25400" algn="ctr">
              <a:solidFill>
                <a:srgbClr val="000000"/>
              </a:solidFill>
              <a:round/>
              <a:headEnd/>
              <a:tailEnd/>
            </a:ln>
          </p:spPr>
          <p:txBody>
            <a:bodyPr anchor="ctr"/>
            <a:lstStyle/>
            <a:p>
              <a:endParaRPr lang="en-US"/>
            </a:p>
          </p:txBody>
        </p:sp>
      </p:grpSp>
      <p:sp>
        <p:nvSpPr>
          <p:cNvPr id="13" name="Text Box 5"/>
          <p:cNvSpPr txBox="1">
            <a:spLocks noChangeArrowheads="1"/>
          </p:cNvSpPr>
          <p:nvPr/>
        </p:nvSpPr>
        <p:spPr bwMode="auto">
          <a:xfrm>
            <a:off x="420292" y="3439313"/>
            <a:ext cx="2667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cs typeface="Times New Roman" pitchFamily="18" charset="0"/>
              </a:defRPr>
            </a:lvl1pPr>
            <a:lvl2pPr marL="742950" indent="-285750">
              <a:defRPr>
                <a:solidFill>
                  <a:schemeClr val="tx1"/>
                </a:solidFill>
                <a:latin typeface="Times New Roman" pitchFamily="18" charset="0"/>
                <a:cs typeface="Times New Roman" pitchFamily="18" charset="0"/>
              </a:defRPr>
            </a:lvl2pPr>
            <a:lvl3pPr marL="1143000" indent="-228600">
              <a:defRPr>
                <a:solidFill>
                  <a:schemeClr val="tx1"/>
                </a:solidFill>
                <a:latin typeface="Times New Roman" pitchFamily="18" charset="0"/>
                <a:cs typeface="Times New Roman" pitchFamily="18" charset="0"/>
              </a:defRPr>
            </a:lvl3pPr>
            <a:lvl4pPr marL="1600200" indent="-228600">
              <a:defRPr>
                <a:solidFill>
                  <a:schemeClr val="tx1"/>
                </a:solidFill>
                <a:latin typeface="Times New Roman" pitchFamily="18" charset="0"/>
                <a:cs typeface="Times New Roman" pitchFamily="18" charset="0"/>
              </a:defRPr>
            </a:lvl4pPr>
            <a:lvl5pPr marL="2057400" indent="-228600">
              <a:defRPr>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cs typeface="Times New Roman" pitchFamily="18" charset="0"/>
              </a:defRPr>
            </a:lvl9pPr>
          </a:lstStyle>
          <a:p>
            <a:pPr eaLnBrk="1" hangingPunct="1"/>
            <a:r>
              <a:rPr lang="en-US" altLang="en-US" sz="3200" dirty="0"/>
              <a:t>2 </a:t>
            </a:r>
            <a:r>
              <a:rPr lang="en-US" altLang="en-US" sz="3200" dirty="0" err="1"/>
              <a:t>gi</a:t>
            </a:r>
            <a:r>
              <a:rPr lang="vi-VN" altLang="en-US" sz="3200" dirty="0"/>
              <a:t>ờ </a:t>
            </a:r>
            <a:r>
              <a:rPr lang="en-US" altLang="en-US" sz="3200" dirty="0"/>
              <a:t>10 </a:t>
            </a:r>
            <a:r>
              <a:rPr lang="en-US" altLang="en-US" sz="3200" dirty="0" err="1"/>
              <a:t>phút</a:t>
            </a:r>
            <a:endParaRPr lang="en-US" altLang="en-US" sz="2400" dirty="0"/>
          </a:p>
        </p:txBody>
      </p:sp>
      <p:cxnSp>
        <p:nvCxnSpPr>
          <p:cNvPr id="14" name="Straight Connector 13"/>
          <p:cNvCxnSpPr/>
          <p:nvPr/>
        </p:nvCxnSpPr>
        <p:spPr>
          <a:xfrm>
            <a:off x="420292" y="4023513"/>
            <a:ext cx="2651125" cy="0"/>
          </a:xfrm>
          <a:prstGeom prst="line">
            <a:avLst/>
          </a:prstGeom>
          <a:ln/>
        </p:spPr>
        <p:style>
          <a:lnRef idx="3">
            <a:schemeClr val="dk1"/>
          </a:lnRef>
          <a:fillRef idx="0">
            <a:schemeClr val="dk1"/>
          </a:fillRef>
          <a:effectRef idx="2">
            <a:schemeClr val="dk1"/>
          </a:effectRef>
          <a:fontRef idx="minor">
            <a:schemeClr val="tx1"/>
          </a:fontRef>
        </p:style>
      </p:cxnSp>
      <p:sp>
        <p:nvSpPr>
          <p:cNvPr id="15" name="Text Box 5"/>
          <p:cNvSpPr txBox="1">
            <a:spLocks noChangeArrowheads="1"/>
          </p:cNvSpPr>
          <p:nvPr/>
        </p:nvSpPr>
        <p:spPr bwMode="auto">
          <a:xfrm>
            <a:off x="404417" y="4085425"/>
            <a:ext cx="2667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cs typeface="Times New Roman" pitchFamily="18" charset="0"/>
              </a:defRPr>
            </a:lvl1pPr>
            <a:lvl2pPr marL="742950" indent="-285750">
              <a:defRPr>
                <a:solidFill>
                  <a:schemeClr val="tx1"/>
                </a:solidFill>
                <a:latin typeface="Times New Roman" pitchFamily="18" charset="0"/>
                <a:cs typeface="Times New Roman" pitchFamily="18" charset="0"/>
              </a:defRPr>
            </a:lvl2pPr>
            <a:lvl3pPr marL="1143000" indent="-228600">
              <a:defRPr>
                <a:solidFill>
                  <a:schemeClr val="tx1"/>
                </a:solidFill>
                <a:latin typeface="Times New Roman" pitchFamily="18" charset="0"/>
                <a:cs typeface="Times New Roman" pitchFamily="18" charset="0"/>
              </a:defRPr>
            </a:lvl3pPr>
            <a:lvl4pPr marL="1600200" indent="-228600">
              <a:defRPr>
                <a:solidFill>
                  <a:schemeClr val="tx1"/>
                </a:solidFill>
                <a:latin typeface="Times New Roman" pitchFamily="18" charset="0"/>
                <a:cs typeface="Times New Roman" pitchFamily="18" charset="0"/>
              </a:defRPr>
            </a:lvl4pPr>
            <a:lvl5pPr marL="2057400" indent="-228600">
              <a:defRPr>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cs typeface="Times New Roman" pitchFamily="18" charset="0"/>
              </a:defRPr>
            </a:lvl9pPr>
          </a:lstStyle>
          <a:p>
            <a:pPr eaLnBrk="1" hangingPunct="1"/>
            <a:r>
              <a:rPr lang="en-US" altLang="en-US" sz="3200" dirty="0">
                <a:solidFill>
                  <a:srgbClr val="000099"/>
                </a:solidFill>
              </a:rPr>
              <a:t>5 </a:t>
            </a:r>
            <a:r>
              <a:rPr lang="en-US" altLang="en-US" sz="3200" dirty="0" err="1">
                <a:solidFill>
                  <a:srgbClr val="000099"/>
                </a:solidFill>
              </a:rPr>
              <a:t>gi</a:t>
            </a:r>
            <a:r>
              <a:rPr lang="vi-VN" altLang="en-US" sz="3200" dirty="0">
                <a:solidFill>
                  <a:srgbClr val="000099"/>
                </a:solidFill>
              </a:rPr>
              <a:t>ờ</a:t>
            </a:r>
            <a:r>
              <a:rPr lang="en-US" altLang="en-US" sz="3200" dirty="0">
                <a:solidFill>
                  <a:srgbClr val="000099"/>
                </a:solidFill>
              </a:rPr>
              <a:t> 25 </a:t>
            </a:r>
            <a:r>
              <a:rPr lang="en-US" altLang="en-US" sz="3200" dirty="0" err="1">
                <a:solidFill>
                  <a:srgbClr val="000099"/>
                </a:solidFill>
              </a:rPr>
              <a:t>phút</a:t>
            </a:r>
            <a:endParaRPr lang="en-US" altLang="en-US" sz="2400" dirty="0">
              <a:solidFill>
                <a:srgbClr val="000099"/>
              </a:solidFill>
            </a:endParaRPr>
          </a:p>
        </p:txBody>
      </p:sp>
      <p:sp>
        <p:nvSpPr>
          <p:cNvPr id="16" name="TextBox 15"/>
          <p:cNvSpPr txBox="1">
            <a:spLocks noChangeArrowheads="1"/>
          </p:cNvSpPr>
          <p:nvPr/>
        </p:nvSpPr>
        <p:spPr bwMode="auto">
          <a:xfrm>
            <a:off x="8622969" y="1928187"/>
            <a:ext cx="3048000" cy="3200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cs typeface="Times New Roman" pitchFamily="18" charset="0"/>
              </a:defRPr>
            </a:lvl1pPr>
            <a:lvl2pPr marL="742950" indent="-285750">
              <a:defRPr>
                <a:solidFill>
                  <a:schemeClr val="tx1"/>
                </a:solidFill>
                <a:latin typeface="Times New Roman" pitchFamily="18" charset="0"/>
                <a:cs typeface="Times New Roman" pitchFamily="18" charset="0"/>
              </a:defRPr>
            </a:lvl2pPr>
            <a:lvl3pPr marL="1143000" indent="-228600">
              <a:defRPr>
                <a:solidFill>
                  <a:schemeClr val="tx1"/>
                </a:solidFill>
                <a:latin typeface="Times New Roman" pitchFamily="18" charset="0"/>
                <a:cs typeface="Times New Roman" pitchFamily="18" charset="0"/>
              </a:defRPr>
            </a:lvl3pPr>
            <a:lvl4pPr marL="1600200" indent="-228600">
              <a:defRPr>
                <a:solidFill>
                  <a:schemeClr val="tx1"/>
                </a:solidFill>
                <a:latin typeface="Times New Roman" pitchFamily="18" charset="0"/>
                <a:cs typeface="Times New Roman" pitchFamily="18" charset="0"/>
              </a:defRPr>
            </a:lvl4pPr>
            <a:lvl5pPr marL="2057400" indent="-228600">
              <a:defRPr>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cs typeface="Times New Roman" pitchFamily="18" charset="0"/>
              </a:defRPr>
            </a:lvl9pPr>
          </a:lstStyle>
          <a:p>
            <a:pPr eaLnBrk="1" hangingPunct="1"/>
            <a:endParaRPr lang="vi-VN" altLang="en-US" sz="3200" dirty="0"/>
          </a:p>
          <a:p>
            <a:pPr eaLnBrk="1" hangingPunct="1"/>
            <a:endParaRPr lang="vi-VN" altLang="en-US" sz="3200" dirty="0"/>
          </a:p>
          <a:p>
            <a:pPr eaLnBrk="1" hangingPunct="1"/>
            <a:r>
              <a:rPr lang="vi-VN" altLang="en-US" sz="3200" dirty="0"/>
              <a:t>    2 ngày  6 giờ</a:t>
            </a:r>
          </a:p>
          <a:p>
            <a:pPr eaLnBrk="1" hangingPunct="1"/>
            <a:r>
              <a:rPr lang="vi-VN" altLang="en-US" sz="3200" dirty="0"/>
              <a:t>    7 ngày 19 giờ</a:t>
            </a:r>
          </a:p>
          <a:p>
            <a:pPr eaLnBrk="1" hangingPunct="1">
              <a:spcBef>
                <a:spcPts val="1200"/>
              </a:spcBef>
            </a:pPr>
            <a:r>
              <a:rPr lang="vi-VN" altLang="en-US" sz="3200" dirty="0"/>
              <a:t>    </a:t>
            </a:r>
            <a:r>
              <a:rPr lang="vi-VN" altLang="en-US" sz="3200" dirty="0">
                <a:solidFill>
                  <a:srgbClr val="0000FF"/>
                </a:solidFill>
              </a:rPr>
              <a:t>9 ngày 25 giờ</a:t>
            </a:r>
          </a:p>
          <a:p>
            <a:pPr eaLnBrk="1" hangingPunct="1"/>
            <a:r>
              <a:rPr lang="vi-VN" altLang="en-US" sz="3200" dirty="0">
                <a:solidFill>
                  <a:srgbClr val="FF0000"/>
                </a:solidFill>
              </a:rPr>
              <a:t>( 10 ngày  1 giờ)</a:t>
            </a:r>
            <a:endParaRPr lang="en-US" altLang="en-US" sz="3200" dirty="0">
              <a:solidFill>
                <a:srgbClr val="FF0000"/>
              </a:solidFill>
            </a:endParaRPr>
          </a:p>
        </p:txBody>
      </p:sp>
      <p:sp>
        <p:nvSpPr>
          <p:cNvPr id="17" name="TextBox 16"/>
          <p:cNvSpPr txBox="1">
            <a:spLocks noChangeArrowheads="1"/>
          </p:cNvSpPr>
          <p:nvPr/>
        </p:nvSpPr>
        <p:spPr bwMode="auto">
          <a:xfrm>
            <a:off x="3622173" y="2547937"/>
            <a:ext cx="5056187"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cs typeface="Times New Roman" pitchFamily="18" charset="0"/>
              </a:defRPr>
            </a:lvl1pPr>
            <a:lvl2pPr marL="742950" indent="-285750">
              <a:defRPr>
                <a:solidFill>
                  <a:schemeClr val="tx1"/>
                </a:solidFill>
                <a:latin typeface="Times New Roman" pitchFamily="18" charset="0"/>
                <a:cs typeface="Times New Roman" pitchFamily="18" charset="0"/>
              </a:defRPr>
            </a:lvl2pPr>
            <a:lvl3pPr marL="1143000" indent="-228600">
              <a:defRPr>
                <a:solidFill>
                  <a:schemeClr val="tx1"/>
                </a:solidFill>
                <a:latin typeface="Times New Roman" pitchFamily="18" charset="0"/>
                <a:cs typeface="Times New Roman" pitchFamily="18" charset="0"/>
              </a:defRPr>
            </a:lvl3pPr>
            <a:lvl4pPr marL="1600200" indent="-228600">
              <a:defRPr>
                <a:solidFill>
                  <a:schemeClr val="tx1"/>
                </a:solidFill>
                <a:latin typeface="Times New Roman" pitchFamily="18" charset="0"/>
                <a:cs typeface="Times New Roman" pitchFamily="18" charset="0"/>
              </a:defRPr>
            </a:lvl4pPr>
            <a:lvl5pPr marL="2057400" indent="-228600">
              <a:defRPr>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cs typeface="Times New Roman" pitchFamily="18" charset="0"/>
              </a:defRPr>
            </a:lvl9pPr>
          </a:lstStyle>
          <a:p>
            <a:pPr eaLnBrk="1" hangingPunct="1"/>
            <a:endParaRPr lang="vi-VN" altLang="en-US" sz="2000"/>
          </a:p>
          <a:p>
            <a:pPr eaLnBrk="1" hangingPunct="1"/>
            <a:r>
              <a:rPr lang="vi-VN" altLang="en-US" sz="2000"/>
              <a:t>  </a:t>
            </a:r>
            <a:r>
              <a:rPr lang="vi-VN" altLang="en-US" sz="3200"/>
              <a:t>5 năm  8 tháng</a:t>
            </a:r>
          </a:p>
          <a:p>
            <a:pPr eaLnBrk="1" hangingPunct="1"/>
            <a:r>
              <a:rPr lang="vi-VN" altLang="en-US" sz="3200"/>
              <a:t> 2 năm  9 tháng</a:t>
            </a:r>
          </a:p>
        </p:txBody>
      </p:sp>
      <p:cxnSp>
        <p:nvCxnSpPr>
          <p:cNvPr id="18" name="Straight Connector 17"/>
          <p:cNvCxnSpPr/>
          <p:nvPr/>
        </p:nvCxnSpPr>
        <p:spPr>
          <a:xfrm>
            <a:off x="9148976" y="4014647"/>
            <a:ext cx="2362200" cy="0"/>
          </a:xfrm>
          <a:prstGeom prst="line">
            <a:avLst/>
          </a:prstGeom>
          <a:ln>
            <a:solidFill>
              <a:schemeClr val="tx1"/>
            </a:solidFill>
          </a:ln>
        </p:spPr>
        <p:style>
          <a:lnRef idx="3">
            <a:schemeClr val="accent4"/>
          </a:lnRef>
          <a:fillRef idx="0">
            <a:schemeClr val="accent4"/>
          </a:fillRef>
          <a:effectRef idx="2">
            <a:schemeClr val="accent4"/>
          </a:effectRef>
          <a:fontRef idx="minor">
            <a:schemeClr val="tx1"/>
          </a:fontRef>
        </p:style>
      </p:cxnSp>
      <p:sp>
        <p:nvSpPr>
          <p:cNvPr id="19" name="TextBox 18"/>
          <p:cNvSpPr txBox="1">
            <a:spLocks noChangeArrowheads="1"/>
          </p:cNvSpPr>
          <p:nvPr/>
        </p:nvSpPr>
        <p:spPr bwMode="auto">
          <a:xfrm>
            <a:off x="3631698" y="3932237"/>
            <a:ext cx="3751262"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cs typeface="Times New Roman" pitchFamily="18" charset="0"/>
              </a:defRPr>
            </a:lvl1pPr>
            <a:lvl2pPr marL="742950" indent="-285750">
              <a:defRPr>
                <a:solidFill>
                  <a:schemeClr val="tx1"/>
                </a:solidFill>
                <a:latin typeface="Times New Roman" pitchFamily="18" charset="0"/>
                <a:cs typeface="Times New Roman" pitchFamily="18" charset="0"/>
              </a:defRPr>
            </a:lvl2pPr>
            <a:lvl3pPr marL="1143000" indent="-228600">
              <a:defRPr>
                <a:solidFill>
                  <a:schemeClr val="tx1"/>
                </a:solidFill>
                <a:latin typeface="Times New Roman" pitchFamily="18" charset="0"/>
                <a:cs typeface="Times New Roman" pitchFamily="18" charset="0"/>
              </a:defRPr>
            </a:lvl3pPr>
            <a:lvl4pPr marL="1600200" indent="-228600">
              <a:defRPr>
                <a:solidFill>
                  <a:schemeClr val="tx1"/>
                </a:solidFill>
                <a:latin typeface="Times New Roman" pitchFamily="18" charset="0"/>
                <a:cs typeface="Times New Roman" pitchFamily="18" charset="0"/>
              </a:defRPr>
            </a:lvl4pPr>
            <a:lvl5pPr marL="2057400" indent="-228600">
              <a:defRPr>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cs typeface="Times New Roman" pitchFamily="18" charset="0"/>
              </a:defRPr>
            </a:lvl9pPr>
          </a:lstStyle>
          <a:p>
            <a:pPr eaLnBrk="1" hangingPunct="1"/>
            <a:r>
              <a:rPr lang="vi-VN" altLang="en-US" sz="3200" dirty="0"/>
              <a:t> </a:t>
            </a:r>
            <a:r>
              <a:rPr lang="vi-VN" altLang="en-US" sz="3200" dirty="0">
                <a:solidFill>
                  <a:srgbClr val="0000FF"/>
                </a:solidFill>
              </a:rPr>
              <a:t>7 năm 17 tháng</a:t>
            </a:r>
          </a:p>
          <a:p>
            <a:pPr eaLnBrk="1" hangingPunct="1"/>
            <a:r>
              <a:rPr lang="vi-VN" altLang="en-US" sz="3200" dirty="0">
                <a:solidFill>
                  <a:srgbClr val="FF0000"/>
                </a:solidFill>
              </a:rPr>
              <a:t>(8 năm  5 tháng)</a:t>
            </a:r>
            <a:endParaRPr lang="en-US" altLang="en-US" sz="3200" dirty="0">
              <a:solidFill>
                <a:srgbClr val="FF0000"/>
              </a:solidFill>
            </a:endParaRPr>
          </a:p>
        </p:txBody>
      </p:sp>
      <p:cxnSp>
        <p:nvCxnSpPr>
          <p:cNvPr id="20" name="Straight Connector 19"/>
          <p:cNvCxnSpPr/>
          <p:nvPr/>
        </p:nvCxnSpPr>
        <p:spPr>
          <a:xfrm>
            <a:off x="3712660" y="3932237"/>
            <a:ext cx="2886075" cy="0"/>
          </a:xfrm>
          <a:prstGeom prst="line">
            <a:avLst/>
          </a:prstGeom>
        </p:spPr>
        <p:style>
          <a:lnRef idx="3">
            <a:schemeClr val="accent4"/>
          </a:lnRef>
          <a:fillRef idx="0">
            <a:schemeClr val="accent4"/>
          </a:fillRef>
          <a:effectRef idx="2">
            <a:schemeClr val="accent4"/>
          </a:effectRef>
          <a:fontRef idx="minor">
            <a:schemeClr val="tx1"/>
          </a:fontRef>
        </p:style>
      </p:cxnSp>
      <p:grpSp>
        <p:nvGrpSpPr>
          <p:cNvPr id="21" name="Group 14"/>
          <p:cNvGrpSpPr>
            <a:grpSpLocks/>
          </p:cNvGrpSpPr>
          <p:nvPr/>
        </p:nvGrpSpPr>
        <p:grpSpPr bwMode="auto">
          <a:xfrm>
            <a:off x="3347535" y="3240087"/>
            <a:ext cx="274638" cy="274638"/>
            <a:chOff x="528" y="2760"/>
            <a:chExt cx="173" cy="173"/>
          </a:xfrm>
        </p:grpSpPr>
        <p:sp>
          <p:nvSpPr>
            <p:cNvPr id="22" name="Minus 21"/>
            <p:cNvSpPr/>
            <p:nvPr/>
          </p:nvSpPr>
          <p:spPr>
            <a:xfrm>
              <a:off x="528" y="2832"/>
              <a:ext cx="173" cy="29"/>
            </a:xfrm>
            <a:prstGeom prst="mathMinus">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latin typeface="Times New Roman" pitchFamily="18" charset="0"/>
                <a:cs typeface="Times New Roman" pitchFamily="18" charset="0"/>
              </a:endParaRPr>
            </a:p>
          </p:txBody>
        </p:sp>
        <p:sp>
          <p:nvSpPr>
            <p:cNvPr id="23" name="Minus 56"/>
            <p:cNvSpPr>
              <a:spLocks/>
            </p:cNvSpPr>
            <p:nvPr/>
          </p:nvSpPr>
          <p:spPr bwMode="auto">
            <a:xfrm rot="5400000">
              <a:off x="528" y="2832"/>
              <a:ext cx="173" cy="29"/>
            </a:xfrm>
            <a:custGeom>
              <a:avLst/>
              <a:gdLst>
                <a:gd name="T0" fmla="*/ 0 w 274320"/>
                <a:gd name="T1" fmla="*/ 0 h 45719"/>
                <a:gd name="T2" fmla="*/ 0 w 274320"/>
                <a:gd name="T3" fmla="*/ 0 h 45719"/>
                <a:gd name="T4" fmla="*/ 0 w 274320"/>
                <a:gd name="T5" fmla="*/ 0 h 45719"/>
                <a:gd name="T6" fmla="*/ 0 w 274320"/>
                <a:gd name="T7" fmla="*/ 0 h 45719"/>
                <a:gd name="T8" fmla="*/ 0 60000 65536"/>
                <a:gd name="T9" fmla="*/ 5898240 60000 65536"/>
                <a:gd name="T10" fmla="*/ 11796480 60000 65536"/>
                <a:gd name="T11" fmla="*/ 17694720 60000 65536"/>
                <a:gd name="T12" fmla="*/ 36470 w 274320"/>
                <a:gd name="T13" fmla="*/ 17342 h 45719"/>
                <a:gd name="T14" fmla="*/ 237850 w 274320"/>
                <a:gd name="T15" fmla="*/ 28377 h 45719"/>
              </a:gdLst>
              <a:ahLst/>
              <a:cxnLst>
                <a:cxn ang="T8">
                  <a:pos x="T0" y="T1"/>
                </a:cxn>
                <a:cxn ang="T9">
                  <a:pos x="T2" y="T3"/>
                </a:cxn>
                <a:cxn ang="T10">
                  <a:pos x="T4" y="T5"/>
                </a:cxn>
                <a:cxn ang="T11">
                  <a:pos x="T6" y="T7"/>
                </a:cxn>
              </a:cxnLst>
              <a:rect l="T12" t="T13" r="T14" b="T15"/>
              <a:pathLst>
                <a:path w="274320" h="45719">
                  <a:moveTo>
                    <a:pt x="36361" y="17483"/>
                  </a:moveTo>
                  <a:lnTo>
                    <a:pt x="237959" y="17483"/>
                  </a:lnTo>
                  <a:lnTo>
                    <a:pt x="237959" y="28236"/>
                  </a:lnTo>
                  <a:lnTo>
                    <a:pt x="36361" y="28236"/>
                  </a:lnTo>
                  <a:lnTo>
                    <a:pt x="36361" y="17483"/>
                  </a:lnTo>
                  <a:close/>
                </a:path>
              </a:pathLst>
            </a:custGeom>
            <a:solidFill>
              <a:schemeClr val="tx1"/>
            </a:solidFill>
            <a:ln w="25400" algn="ctr">
              <a:solidFill>
                <a:srgbClr val="000000"/>
              </a:solidFill>
              <a:round/>
              <a:headEnd/>
              <a:tailEnd/>
            </a:ln>
          </p:spPr>
          <p:txBody>
            <a:bodyPr anchor="ctr"/>
            <a:lstStyle/>
            <a:p>
              <a:endParaRPr lang="en-US">
                <a:latin typeface="Times New Roman" pitchFamily="18" charset="0"/>
                <a:cs typeface="Times New Roman" pitchFamily="18" charset="0"/>
              </a:endParaRPr>
            </a:p>
          </p:txBody>
        </p:sp>
      </p:grpSp>
    </p:spTree>
    <p:extLst>
      <p:ext uri="{BB962C8B-B14F-4D97-AF65-F5344CB8AC3E}">
        <p14:creationId xmlns:p14="http://schemas.microsoft.com/office/powerpoint/2010/main" val="88057600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1" nodeType="withEffect">
                                  <p:stCondLst>
                                    <p:cond delay="0"/>
                                  </p:stCondLst>
                                  <p:iterate type="lt">
                                    <p:tmPct val="0"/>
                                  </p:iterate>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par>
                                <p:cTn id="10" presetID="22" presetClass="entr" presetSubtype="4"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10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xit" presetSubtype="0" fill="hold" nodeType="clickEffect">
                                  <p:stCondLst>
                                    <p:cond delay="0"/>
                                  </p:stCondLst>
                                  <p:childTnLst>
                                    <p:anim to="" calcmode="lin" valueType="num">
                                      <p:cBhvr>
                                        <p:cTn id="16" dur="1"/>
                                        <p:tgtEl>
                                          <p:spTgt spid="8"/>
                                        </p:tgtEl>
                                        <p:attrNameLst>
                                          <p:attrName/>
                                        </p:attrNameLst>
                                      </p:cBhvr>
                                    </p:anim>
                                    <p:set>
                                      <p:cBhvr>
                                        <p:cTn id="17" dur="1" fill="hold">
                                          <p:stCondLst>
                                            <p:cond delay="999"/>
                                          </p:stCondLst>
                                        </p:cTn>
                                        <p:tgtEl>
                                          <p:spTgt spid="8"/>
                                        </p:tgtEl>
                                        <p:attrNameLst>
                                          <p:attrName>style.visibility</p:attrName>
                                        </p:attrNameLst>
                                      </p:cBhvr>
                                      <p:to>
                                        <p:strVal val="hidden"/>
                                      </p:to>
                                    </p:set>
                                  </p:childTnLst>
                                </p:cTn>
                              </p:par>
                              <p:par>
                                <p:cTn id="18" presetID="41" presetClass="exit" presetSubtype="0" fill="hold" grpId="0" nodeType="withEffect">
                                  <p:stCondLst>
                                    <p:cond delay="0"/>
                                  </p:stCondLst>
                                  <p:iterate type="lt">
                                    <p:tmPct val="0"/>
                                  </p:iterate>
                                  <p:childTnLst>
                                    <p:anim calcmode="lin" valueType="num">
                                      <p:cBhvr>
                                        <p:cTn id="19" dur="1000"/>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20" dur="1000"/>
                                        <p:tgtEl>
                                          <p:spTgt spid="7"/>
                                        </p:tgtEl>
                                        <p:attrNameLst>
                                          <p:attrName>ppt_y</p:attrName>
                                        </p:attrNameLst>
                                      </p:cBhvr>
                                      <p:tavLst>
                                        <p:tav tm="0">
                                          <p:val>
                                            <p:strVal val="ppt_y"/>
                                          </p:val>
                                        </p:tav>
                                        <p:tav tm="100000">
                                          <p:val>
                                            <p:strVal val="ppt_y"/>
                                          </p:val>
                                        </p:tav>
                                      </p:tavLst>
                                    </p:anim>
                                    <p:anim calcmode="lin" valueType="num">
                                      <p:cBhvr>
                                        <p:cTn id="21" dur="1000"/>
                                        <p:tgtEl>
                                          <p:spTgt spid="7"/>
                                        </p:tgtEl>
                                        <p:attrNameLst>
                                          <p:attrName>ppt_h</p:attrName>
                                        </p:attrNameLst>
                                      </p:cBhvr>
                                      <p:tavLst>
                                        <p:tav tm="0">
                                          <p:val>
                                            <p:strVal val="ppt_h"/>
                                          </p:val>
                                        </p:tav>
                                        <p:tav tm="50000">
                                          <p:val>
                                            <p:strVal val="ppt_h+.01"/>
                                          </p:val>
                                        </p:tav>
                                        <p:tav tm="100000">
                                          <p:val>
                                            <p:strVal val="ppt_h/10"/>
                                          </p:val>
                                        </p:tav>
                                      </p:tavLst>
                                    </p:anim>
                                    <p:anim calcmode="lin" valueType="num">
                                      <p:cBhvr>
                                        <p:cTn id="22" dur="1000"/>
                                        <p:tgtEl>
                                          <p:spTgt spid="7"/>
                                        </p:tgtEl>
                                        <p:attrNameLst>
                                          <p:attrName>ppt_w</p:attrName>
                                        </p:attrNameLst>
                                      </p:cBhvr>
                                      <p:tavLst>
                                        <p:tav tm="0">
                                          <p:val>
                                            <p:strVal val="ppt_w"/>
                                          </p:val>
                                        </p:tav>
                                        <p:tav tm="50000">
                                          <p:val>
                                            <p:strVal val="ppt_w+.01"/>
                                          </p:val>
                                        </p:tav>
                                        <p:tav tm="100000">
                                          <p:val>
                                            <p:strVal val="ppt_w/10"/>
                                          </p:val>
                                        </p:tav>
                                      </p:tavLst>
                                    </p:anim>
                                    <p:animEffect transition="out" filter="fade">
                                      <p:cBhvr>
                                        <p:cTn id="23" dur="1000" tmFilter="0,0; .5, 0; 1, 1"/>
                                        <p:tgtEl>
                                          <p:spTgt spid="7"/>
                                        </p:tgtEl>
                                      </p:cBhvr>
                                    </p:animEffect>
                                    <p:set>
                                      <p:cBhvr>
                                        <p:cTn id="24" dur="1" fill="hold">
                                          <p:stCondLst>
                                            <p:cond delay="999"/>
                                          </p:stCondLst>
                                        </p:cTn>
                                        <p:tgtEl>
                                          <p:spTgt spid="7"/>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circle(in)">
                                      <p:cBhvr>
                                        <p:cTn id="29" dur="20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slide(fromBottom)">
                                      <p:cBhvr>
                                        <p:cTn id="34" dur="500"/>
                                        <p:tgtEl>
                                          <p:spTgt spid="9"/>
                                        </p:tgtEl>
                                      </p:cBhvr>
                                    </p:animEffect>
                                  </p:childTnLst>
                                </p:cTn>
                              </p:par>
                              <p:par>
                                <p:cTn id="35" presetID="12" presetClass="entr" presetSubtype="4" fill="hold"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slide(fromBottom)">
                                      <p:cBhvr>
                                        <p:cTn id="37" dur="500"/>
                                        <p:tgtEl>
                                          <p:spTgt spid="10"/>
                                        </p:tgtEl>
                                      </p:cBhvr>
                                    </p:animEffect>
                                  </p:childTnLst>
                                </p:cTn>
                              </p:par>
                              <p:par>
                                <p:cTn id="38" presetID="12" presetClass="entr" presetSubtype="4"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slide(fromBottom)">
                                      <p:cBhvr>
                                        <p:cTn id="40" dur="500"/>
                                        <p:tgtEl>
                                          <p:spTgt spid="13"/>
                                        </p:tgtEl>
                                      </p:cBhvr>
                                    </p:animEffect>
                                  </p:childTnLst>
                                </p:cTn>
                              </p:par>
                              <p:par>
                                <p:cTn id="41" presetID="12" presetClass="entr" presetSubtype="4" fill="hold"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slide(fromBottom)">
                                      <p:cBhvr>
                                        <p:cTn id="43" dur="500"/>
                                        <p:tgtEl>
                                          <p:spTgt spid="14"/>
                                        </p:tgtEl>
                                      </p:cBhvr>
                                    </p:animEffect>
                                  </p:childTnLst>
                                </p:cTn>
                              </p:par>
                              <p:par>
                                <p:cTn id="44" presetID="12" presetClass="entr" presetSubtype="4"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slide(fromBottom)">
                                      <p:cBhvr>
                                        <p:cTn id="46" dur="500"/>
                                        <p:tgtEl>
                                          <p:spTgt spid="15"/>
                                        </p:tgtEl>
                                      </p:cBhvr>
                                    </p:animEffect>
                                  </p:childTnLst>
                                </p:cTn>
                              </p:par>
                              <p:par>
                                <p:cTn id="47" presetID="6" presetClass="entr" presetSubtype="16"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circle(in)">
                                      <p:cBhvr>
                                        <p:cTn id="49" dur="2000"/>
                                        <p:tgtEl>
                                          <p:spTgt spid="16"/>
                                        </p:tgtEl>
                                      </p:cBhvr>
                                    </p:animEffect>
                                  </p:childTnLst>
                                </p:cTn>
                              </p:par>
                              <p:par>
                                <p:cTn id="50" presetID="6" presetClass="entr" presetSubtype="16" fill="hold" nodeType="with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circle(in)">
                                      <p:cBhvr>
                                        <p:cTn id="52" dur="2000"/>
                                        <p:tgtEl>
                                          <p:spTgt spid="18"/>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nodeType="click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circle(in)">
                                      <p:cBhvr>
                                        <p:cTn id="57" dur="2000"/>
                                        <p:tgtEl>
                                          <p:spTgt spid="21"/>
                                        </p:tgtEl>
                                      </p:cBhvr>
                                    </p:animEffect>
                                  </p:childTnLst>
                                </p:cTn>
                              </p:par>
                              <p:par>
                                <p:cTn id="58" presetID="6" presetClass="entr" presetSubtype="16" fill="hold" nodeType="with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circle(in)">
                                      <p:cBhvr>
                                        <p:cTn id="60" dur="2000"/>
                                        <p:tgtEl>
                                          <p:spTgt spid="20"/>
                                        </p:tgtEl>
                                      </p:cBhvr>
                                    </p:animEffect>
                                  </p:childTnLst>
                                </p:cTn>
                              </p:par>
                              <p:par>
                                <p:cTn id="61" presetID="6" presetClass="entr" presetSubtype="16" fill="hold" grpId="0" nodeType="with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circle(in)">
                                      <p:cBhvr>
                                        <p:cTn id="63" dur="2000"/>
                                        <p:tgtEl>
                                          <p:spTgt spid="17"/>
                                        </p:tgtEl>
                                      </p:cBhvr>
                                    </p:animEffect>
                                  </p:childTnLst>
                                </p:cTn>
                              </p:par>
                              <p:par>
                                <p:cTn id="64" presetID="6" presetClass="entr" presetSubtype="16" fill="hold" grpId="0" nodeType="with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circle(in)">
                                      <p:cBhvr>
                                        <p:cTn id="66"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6" grpId="0"/>
      <p:bldP spid="9" grpId="0"/>
      <p:bldP spid="13" grpId="0"/>
      <p:bldP spid="15" grpId="0"/>
      <p:bldP spid="16" grpId="0"/>
      <p:bldP spid="17" grpId="0"/>
      <p:bldP spid="1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1470184" y="1280160"/>
            <a:ext cx="1785223" cy="400050"/>
          </a:xfrm>
          <a:prstGeom prst="rect">
            <a:avLst/>
          </a:prstGeom>
          <a:noFill/>
          <a:ln w="9525">
            <a:noFill/>
            <a:miter lim="800000"/>
            <a:headEnd/>
            <a:tailEnd/>
          </a:ln>
          <a:effectLst/>
        </p:spPr>
        <p:txBody>
          <a:bodyPr lIns="113157" tIns="56579" rIns="113157" bIns="56579"/>
          <a:lstStyle/>
          <a:p>
            <a:pPr marL="424339" indent="-424339">
              <a:spcBef>
                <a:spcPct val="20000"/>
              </a:spcBef>
              <a:defRPr/>
            </a:pPr>
            <a:r>
              <a:rPr lang="en-US" sz="4000"/>
              <a:t> </a:t>
            </a:r>
            <a:r>
              <a:rPr lang="en-US" sz="4000" b="1">
                <a:solidFill>
                  <a:srgbClr val="FF0000"/>
                </a:solidFill>
                <a:effectLst>
                  <a:outerShdw blurRad="38100" dist="38100" dir="2700000" algn="tl">
                    <a:srgbClr val="000000">
                      <a:alpha val="43137"/>
                    </a:srgbClr>
                  </a:outerShdw>
                </a:effectLst>
              </a:rPr>
              <a:t>Tính:</a:t>
            </a:r>
          </a:p>
        </p:txBody>
      </p:sp>
      <p:sp>
        <p:nvSpPr>
          <p:cNvPr id="25607" name="Oval 7"/>
          <p:cNvSpPr>
            <a:spLocks noChangeArrowheads="1"/>
          </p:cNvSpPr>
          <p:nvPr/>
        </p:nvSpPr>
        <p:spPr bwMode="auto">
          <a:xfrm>
            <a:off x="735092" y="1200154"/>
            <a:ext cx="842293" cy="918062"/>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lIns="113157" tIns="56579" rIns="113157" bIns="56579">
            <a:spAutoFit/>
          </a:bodyPr>
          <a:lstStyle/>
          <a:p>
            <a:pPr algn="ctr" eaLnBrk="1" hangingPunct="1">
              <a:defRPr/>
            </a:pPr>
            <a:r>
              <a:rPr lang="en-US" sz="3500" b="1">
                <a:ln w="12700">
                  <a:solidFill>
                    <a:srgbClr val="FFFF00"/>
                  </a:solidFill>
                  <a:prstDash val="solid"/>
                </a:ln>
                <a:solidFill>
                  <a:srgbClr val="FF3300"/>
                </a:solidFill>
                <a:effectLst>
                  <a:outerShdw blurRad="41275" dist="20320" dir="1800000" algn="tl" rotWithShape="0">
                    <a:srgbClr val="000000">
                      <a:alpha val="40000"/>
                    </a:srgbClr>
                  </a:outerShdw>
                </a:effectLst>
                <a:cs typeface="Times New Roman" pitchFamily="18" charset="0"/>
              </a:rPr>
              <a:t>2</a:t>
            </a:r>
            <a:r>
              <a:rPr lang="en-US" sz="3000" b="1">
                <a:ln w="12700">
                  <a:solidFill>
                    <a:srgbClr val="FFFF00"/>
                  </a:solidFill>
                  <a:prstDash val="solid"/>
                </a:ln>
                <a:solidFill>
                  <a:srgbClr val="FF3300"/>
                </a:solidFill>
                <a:effectLst>
                  <a:outerShdw blurRad="41275" dist="20320" dir="1800000" algn="tl" rotWithShape="0">
                    <a:srgbClr val="000000">
                      <a:alpha val="40000"/>
                    </a:srgbClr>
                  </a:outerShdw>
                </a:effectLst>
                <a:cs typeface="Times New Roman" pitchFamily="18" charset="0"/>
              </a:rPr>
              <a:t> </a:t>
            </a:r>
            <a:endParaRPr lang="en-US" b="1">
              <a:ln w="12700">
                <a:solidFill>
                  <a:srgbClr val="FFFF00"/>
                </a:solidFill>
                <a:prstDash val="solid"/>
              </a:ln>
              <a:solidFill>
                <a:srgbClr val="FF3300"/>
              </a:solidFill>
              <a:effectLst>
                <a:outerShdw blurRad="41275" dist="20320" dir="1800000" algn="tl" rotWithShape="0">
                  <a:srgbClr val="000000">
                    <a:alpha val="40000"/>
                  </a:srgbClr>
                </a:outerShdw>
              </a:effectLst>
              <a:cs typeface="Times New Roman" pitchFamily="18" charset="0"/>
            </a:endParaRPr>
          </a:p>
        </p:txBody>
      </p:sp>
      <p:sp>
        <p:nvSpPr>
          <p:cNvPr id="8198" name="Text Box 4"/>
          <p:cNvSpPr txBox="1">
            <a:spLocks noChangeArrowheads="1"/>
          </p:cNvSpPr>
          <p:nvPr/>
        </p:nvSpPr>
        <p:spPr bwMode="auto">
          <a:xfrm>
            <a:off x="1135456" y="1791892"/>
            <a:ext cx="7685647" cy="180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3157" tIns="56579" rIns="113157" bIns="56579"/>
          <a:lstStyle>
            <a:lvl1pPr>
              <a:defRPr>
                <a:solidFill>
                  <a:schemeClr val="tx1"/>
                </a:solidFill>
                <a:latin typeface="Times New Roman" pitchFamily="18" charset="0"/>
                <a:cs typeface="Times New Roman" pitchFamily="18" charset="0"/>
              </a:defRPr>
            </a:lvl1pPr>
            <a:lvl2pPr marL="742950" indent="-285750">
              <a:defRPr>
                <a:solidFill>
                  <a:schemeClr val="tx1"/>
                </a:solidFill>
                <a:latin typeface="Times New Roman" pitchFamily="18" charset="0"/>
                <a:cs typeface="Times New Roman" pitchFamily="18" charset="0"/>
              </a:defRPr>
            </a:lvl2pPr>
            <a:lvl3pPr marL="1143000" indent="-228600">
              <a:defRPr>
                <a:solidFill>
                  <a:schemeClr val="tx1"/>
                </a:solidFill>
                <a:latin typeface="Times New Roman" pitchFamily="18" charset="0"/>
                <a:cs typeface="Times New Roman" pitchFamily="18" charset="0"/>
              </a:defRPr>
            </a:lvl3pPr>
            <a:lvl4pPr marL="1600200" indent="-228600">
              <a:defRPr>
                <a:solidFill>
                  <a:schemeClr val="tx1"/>
                </a:solidFill>
                <a:latin typeface="Times New Roman" pitchFamily="18" charset="0"/>
                <a:cs typeface="Times New Roman" pitchFamily="18" charset="0"/>
              </a:defRPr>
            </a:lvl4pPr>
            <a:lvl5pPr marL="2057400" indent="-228600">
              <a:defRPr>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cs typeface="Times New Roman" pitchFamily="18" charset="0"/>
              </a:defRPr>
            </a:lvl9pPr>
          </a:lstStyle>
          <a:p>
            <a:pPr eaLnBrk="1" hangingPunct="1"/>
            <a:r>
              <a:rPr lang="en-US" altLang="en-US" sz="3200" b="1">
                <a:solidFill>
                  <a:schemeClr val="tx2"/>
                </a:solidFill>
              </a:rPr>
              <a:t>  a) 23 ngày 12 giờ  – 3 ngày 8 giờ</a:t>
            </a:r>
            <a:endParaRPr lang="en-US" altLang="en-US" sz="900" b="1">
              <a:solidFill>
                <a:schemeClr val="tx2"/>
              </a:solidFill>
            </a:endParaRPr>
          </a:p>
          <a:p>
            <a:pPr eaLnBrk="1" hangingPunct="1"/>
            <a:r>
              <a:rPr lang="en-US" altLang="en-US" sz="3200" b="1">
                <a:solidFill>
                  <a:schemeClr val="tx2"/>
                </a:solidFill>
              </a:rPr>
              <a:t>  b) 14 ngày 15 giờ  – 3 ngày 17 giờ</a:t>
            </a:r>
            <a:endParaRPr lang="en-US" altLang="en-US" sz="900" b="1">
              <a:solidFill>
                <a:schemeClr val="tx2"/>
              </a:solidFill>
            </a:endParaRPr>
          </a:p>
          <a:p>
            <a:pPr eaLnBrk="1" hangingPunct="1"/>
            <a:r>
              <a:rPr lang="en-US" altLang="en-US" sz="3200" b="1">
                <a:solidFill>
                  <a:schemeClr val="tx2"/>
                </a:solidFill>
              </a:rPr>
              <a:t>  c) 13 năm 2 tháng – 8 năm 6 tháng</a:t>
            </a:r>
            <a:endParaRPr lang="en-US" altLang="en-US" sz="3200" b="1"/>
          </a:p>
        </p:txBody>
      </p:sp>
      <p:sp>
        <p:nvSpPr>
          <p:cNvPr id="13317" name="Text Box 5"/>
          <p:cNvSpPr txBox="1">
            <a:spLocks noChangeArrowheads="1"/>
          </p:cNvSpPr>
          <p:nvPr/>
        </p:nvSpPr>
        <p:spPr bwMode="auto">
          <a:xfrm>
            <a:off x="135642" y="3562112"/>
            <a:ext cx="3990499" cy="480060"/>
          </a:xfrm>
          <a:prstGeom prst="rect">
            <a:avLst/>
          </a:prstGeom>
          <a:noFill/>
          <a:ln w="9525">
            <a:noFill/>
            <a:miter lim="800000"/>
            <a:headEnd/>
            <a:tailEnd/>
          </a:ln>
          <a:effectLst/>
        </p:spPr>
        <p:txBody>
          <a:bodyPr lIns="113157" tIns="56579" rIns="113157" bIns="56579"/>
          <a:lstStyle/>
          <a:p>
            <a:pPr algn="just" eaLnBrk="1" hangingPunct="1">
              <a:defRPr/>
            </a:pPr>
            <a:r>
              <a:rPr lang="en-US" sz="3000" b="1" dirty="0">
                <a:solidFill>
                  <a:srgbClr val="0000CC"/>
                </a:solidFill>
                <a:latin typeface="+mj-lt"/>
              </a:rPr>
              <a:t>a)  23 </a:t>
            </a:r>
            <a:r>
              <a:rPr lang="en-US" sz="3000" b="1" dirty="0" err="1">
                <a:solidFill>
                  <a:srgbClr val="0000CC"/>
                </a:solidFill>
                <a:latin typeface="+mj-lt"/>
              </a:rPr>
              <a:t>ngày</a:t>
            </a:r>
            <a:r>
              <a:rPr lang="en-US" sz="3000" b="1" dirty="0">
                <a:solidFill>
                  <a:srgbClr val="0000CC"/>
                </a:solidFill>
                <a:latin typeface="+mj-lt"/>
              </a:rPr>
              <a:t> 12 </a:t>
            </a:r>
            <a:r>
              <a:rPr lang="en-US" sz="3000" b="1" dirty="0" err="1">
                <a:solidFill>
                  <a:srgbClr val="0000CC"/>
                </a:solidFill>
                <a:latin typeface="+mj-lt"/>
              </a:rPr>
              <a:t>giơ</a:t>
            </a:r>
            <a:r>
              <a:rPr lang="en-US" sz="3000" b="1" dirty="0">
                <a:solidFill>
                  <a:srgbClr val="0000CC"/>
                </a:solidFill>
                <a:latin typeface="+mj-lt"/>
              </a:rPr>
              <a:t>̀</a:t>
            </a:r>
            <a:endParaRPr lang="en-US" sz="3000" b="1" dirty="0">
              <a:latin typeface="+mj-lt"/>
            </a:endParaRPr>
          </a:p>
        </p:txBody>
      </p:sp>
      <p:sp>
        <p:nvSpPr>
          <p:cNvPr id="13318" name="Text Box 6"/>
          <p:cNvSpPr txBox="1">
            <a:spLocks noChangeArrowheads="1"/>
          </p:cNvSpPr>
          <p:nvPr/>
        </p:nvSpPr>
        <p:spPr bwMode="auto">
          <a:xfrm>
            <a:off x="910114" y="3992167"/>
            <a:ext cx="2760970" cy="450056"/>
          </a:xfrm>
          <a:prstGeom prst="rect">
            <a:avLst/>
          </a:prstGeom>
          <a:noFill/>
          <a:ln w="9525">
            <a:noFill/>
            <a:miter lim="800000"/>
            <a:headEnd/>
            <a:tailEnd/>
          </a:ln>
          <a:effectLst/>
        </p:spPr>
        <p:txBody>
          <a:bodyPr lIns="113157" tIns="56579" rIns="113157" bIns="56579"/>
          <a:lstStyle/>
          <a:p>
            <a:pPr algn="just" eaLnBrk="1" hangingPunct="1">
              <a:defRPr/>
            </a:pPr>
            <a:r>
              <a:rPr lang="en-US" sz="3000" b="1">
                <a:solidFill>
                  <a:srgbClr val="0000CC"/>
                </a:solidFill>
                <a:latin typeface="+mj-lt"/>
              </a:rPr>
              <a:t>3 ngày   8 giờ</a:t>
            </a:r>
          </a:p>
          <a:p>
            <a:pPr algn="just" eaLnBrk="1" hangingPunct="1">
              <a:defRPr/>
            </a:pPr>
            <a:r>
              <a:rPr lang="en-US" sz="3000" b="1">
                <a:solidFill>
                  <a:srgbClr val="0000CC"/>
                </a:solidFill>
                <a:latin typeface="+mj-lt"/>
              </a:rPr>
              <a:t>   </a:t>
            </a:r>
            <a:endParaRPr lang="en-US" sz="3000" b="1">
              <a:latin typeface="+mj-lt"/>
            </a:endParaRPr>
          </a:p>
        </p:txBody>
      </p:sp>
      <p:sp>
        <p:nvSpPr>
          <p:cNvPr id="13319" name="Text Box 7"/>
          <p:cNvSpPr txBox="1">
            <a:spLocks noChangeArrowheads="1"/>
          </p:cNvSpPr>
          <p:nvPr/>
        </p:nvSpPr>
        <p:spPr bwMode="auto">
          <a:xfrm>
            <a:off x="8686148" y="5684943"/>
            <a:ext cx="630079" cy="480060"/>
          </a:xfrm>
          <a:prstGeom prst="rect">
            <a:avLst/>
          </a:prstGeom>
          <a:noFill/>
          <a:ln w="9525">
            <a:noFill/>
            <a:miter lim="800000"/>
            <a:headEnd/>
            <a:tailEnd/>
          </a:ln>
          <a:effectLst/>
        </p:spPr>
        <p:txBody>
          <a:bodyPr lIns="113157" tIns="56579" rIns="113157" bIns="56579"/>
          <a:lstStyle/>
          <a:p>
            <a:pPr algn="ctr" eaLnBrk="1" hangingPunct="1">
              <a:defRPr/>
            </a:pPr>
            <a:r>
              <a:rPr lang="en-US" sz="3000" b="1">
                <a:ln w="19050">
                  <a:solidFill>
                    <a:schemeClr val="tx1"/>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a:t>
            </a:r>
          </a:p>
          <a:p>
            <a:pPr algn="ctr" eaLnBrk="1" hangingPunct="1">
              <a:defRPr/>
            </a:pPr>
            <a:r>
              <a:rPr lang="en-US" sz="3000" b="1">
                <a:ln w="19050">
                  <a:solidFill>
                    <a:schemeClr val="tx1"/>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 </a:t>
            </a:r>
          </a:p>
        </p:txBody>
      </p:sp>
      <p:sp>
        <p:nvSpPr>
          <p:cNvPr id="13320" name="Text Box 8"/>
          <p:cNvSpPr txBox="1">
            <a:spLocks noChangeArrowheads="1"/>
          </p:cNvSpPr>
          <p:nvPr/>
        </p:nvSpPr>
        <p:spPr bwMode="auto">
          <a:xfrm>
            <a:off x="303728" y="3758125"/>
            <a:ext cx="840105" cy="480060"/>
          </a:xfrm>
          <a:prstGeom prst="rect">
            <a:avLst/>
          </a:prstGeom>
          <a:noFill/>
          <a:ln w="9525">
            <a:noFill/>
            <a:miter lim="800000"/>
            <a:headEnd/>
            <a:tailEnd/>
          </a:ln>
          <a:effectLst/>
        </p:spPr>
        <p:txBody>
          <a:bodyPr lIns="113157" tIns="56579" rIns="113157" bIns="56579"/>
          <a:lstStyle/>
          <a:p>
            <a:pPr algn="just" eaLnBrk="1" hangingPunct="1">
              <a:defRPr/>
            </a:pPr>
            <a:r>
              <a:rPr lang="en-US" sz="3000" b="1" dirty="0">
                <a:ln w="19050">
                  <a:solidFill>
                    <a:schemeClr val="tx1"/>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a:t>
            </a:r>
          </a:p>
          <a:p>
            <a:pPr algn="just" eaLnBrk="1" hangingPunct="1">
              <a:defRPr/>
            </a:pPr>
            <a:r>
              <a:rPr lang="en-US" sz="3000" b="1" dirty="0">
                <a:ln w="19050">
                  <a:solidFill>
                    <a:schemeClr val="tx1"/>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 </a:t>
            </a:r>
          </a:p>
        </p:txBody>
      </p:sp>
      <p:sp>
        <p:nvSpPr>
          <p:cNvPr id="13321" name="Line 9"/>
          <p:cNvSpPr>
            <a:spLocks noChangeShapeType="1"/>
          </p:cNvSpPr>
          <p:nvPr/>
        </p:nvSpPr>
        <p:spPr bwMode="auto">
          <a:xfrm>
            <a:off x="4966246" y="4448890"/>
            <a:ext cx="2846294" cy="0"/>
          </a:xfrm>
          <a:prstGeom prst="line">
            <a:avLst/>
          </a:prstGeom>
          <a:ln>
            <a:headEnd/>
            <a:tailEnd/>
          </a:ln>
        </p:spPr>
        <p:style>
          <a:lnRef idx="2">
            <a:schemeClr val="dk1"/>
          </a:lnRef>
          <a:fillRef idx="0">
            <a:schemeClr val="dk1"/>
          </a:fillRef>
          <a:effectRef idx="1">
            <a:schemeClr val="dk1"/>
          </a:effectRef>
          <a:fontRef idx="minor">
            <a:schemeClr val="tx1"/>
          </a:fontRef>
        </p:style>
        <p:txBody>
          <a:bodyPr lIns="113157" tIns="56579" rIns="113157" bIns="56579"/>
          <a:lstStyle/>
          <a:p>
            <a:pPr eaLnBrk="1" hangingPunct="1">
              <a:defRPr/>
            </a:pPr>
            <a:endParaRPr lang="en-US" sz="3000" b="1">
              <a:latin typeface="+mj-lt"/>
            </a:endParaRPr>
          </a:p>
        </p:txBody>
      </p:sp>
      <p:sp>
        <p:nvSpPr>
          <p:cNvPr id="13322" name="Line 10"/>
          <p:cNvSpPr>
            <a:spLocks noChangeShapeType="1"/>
          </p:cNvSpPr>
          <p:nvPr/>
        </p:nvSpPr>
        <p:spPr bwMode="auto">
          <a:xfrm>
            <a:off x="695712" y="4463891"/>
            <a:ext cx="2741281" cy="0"/>
          </a:xfrm>
          <a:prstGeom prst="line">
            <a:avLst/>
          </a:prstGeom>
          <a:ln>
            <a:headEnd/>
            <a:tailEnd/>
          </a:ln>
        </p:spPr>
        <p:style>
          <a:lnRef idx="2">
            <a:schemeClr val="dk1"/>
          </a:lnRef>
          <a:fillRef idx="0">
            <a:schemeClr val="dk1"/>
          </a:fillRef>
          <a:effectRef idx="1">
            <a:schemeClr val="dk1"/>
          </a:effectRef>
          <a:fontRef idx="minor">
            <a:schemeClr val="tx1"/>
          </a:fontRef>
        </p:style>
        <p:txBody>
          <a:bodyPr lIns="113157" tIns="56579" rIns="113157" bIns="56579"/>
          <a:lstStyle/>
          <a:p>
            <a:pPr algn="just" eaLnBrk="1" hangingPunct="1">
              <a:defRPr/>
            </a:pPr>
            <a:endParaRPr lang="en-US" sz="3000" b="1">
              <a:latin typeface="+mj-lt"/>
            </a:endParaRPr>
          </a:p>
        </p:txBody>
      </p:sp>
      <p:sp>
        <p:nvSpPr>
          <p:cNvPr id="13323" name="Line 11"/>
          <p:cNvSpPr>
            <a:spLocks noChangeShapeType="1"/>
          </p:cNvSpPr>
          <p:nvPr/>
        </p:nvSpPr>
        <p:spPr bwMode="auto">
          <a:xfrm flipV="1">
            <a:off x="4329604" y="6240780"/>
            <a:ext cx="2940368" cy="0"/>
          </a:xfrm>
          <a:prstGeom prst="line">
            <a:avLst/>
          </a:prstGeom>
          <a:ln>
            <a:headEnd/>
            <a:tailEnd/>
          </a:ln>
        </p:spPr>
        <p:style>
          <a:lnRef idx="2">
            <a:schemeClr val="dk1"/>
          </a:lnRef>
          <a:fillRef idx="0">
            <a:schemeClr val="dk1"/>
          </a:fillRef>
          <a:effectRef idx="1">
            <a:schemeClr val="dk1"/>
          </a:effectRef>
          <a:fontRef idx="minor">
            <a:schemeClr val="tx1"/>
          </a:fontRef>
        </p:style>
        <p:txBody>
          <a:bodyPr lIns="113157" tIns="56579" rIns="113157" bIns="56579"/>
          <a:lstStyle/>
          <a:p>
            <a:pPr eaLnBrk="1" hangingPunct="1">
              <a:defRPr/>
            </a:pPr>
            <a:endParaRPr lang="en-US" sz="3000" b="1">
              <a:latin typeface="+mj-lt"/>
            </a:endParaRPr>
          </a:p>
        </p:txBody>
      </p:sp>
      <p:sp>
        <p:nvSpPr>
          <p:cNvPr id="13324" name="Line 12"/>
          <p:cNvSpPr>
            <a:spLocks noChangeShapeType="1"/>
          </p:cNvSpPr>
          <p:nvPr/>
        </p:nvSpPr>
        <p:spPr bwMode="auto">
          <a:xfrm>
            <a:off x="9162396" y="4433888"/>
            <a:ext cx="2771910" cy="0"/>
          </a:xfrm>
          <a:prstGeom prst="line">
            <a:avLst/>
          </a:prstGeom>
          <a:ln>
            <a:headEnd/>
            <a:tailEnd/>
          </a:ln>
        </p:spPr>
        <p:style>
          <a:lnRef idx="2">
            <a:schemeClr val="dk1"/>
          </a:lnRef>
          <a:fillRef idx="0">
            <a:schemeClr val="dk1"/>
          </a:fillRef>
          <a:effectRef idx="1">
            <a:schemeClr val="dk1"/>
          </a:effectRef>
          <a:fontRef idx="minor">
            <a:schemeClr val="tx1"/>
          </a:fontRef>
        </p:style>
        <p:txBody>
          <a:bodyPr lIns="113157" tIns="56579" rIns="113157" bIns="56579"/>
          <a:lstStyle/>
          <a:p>
            <a:pPr eaLnBrk="1" hangingPunct="1">
              <a:defRPr/>
            </a:pPr>
            <a:endParaRPr lang="en-US" sz="3000" b="1">
              <a:latin typeface="+mj-lt"/>
            </a:endParaRPr>
          </a:p>
        </p:txBody>
      </p:sp>
      <p:sp>
        <p:nvSpPr>
          <p:cNvPr id="13325" name="Text Box 13"/>
          <p:cNvSpPr txBox="1">
            <a:spLocks noChangeArrowheads="1"/>
          </p:cNvSpPr>
          <p:nvPr/>
        </p:nvSpPr>
        <p:spPr bwMode="auto">
          <a:xfrm>
            <a:off x="4261377" y="5482080"/>
            <a:ext cx="525066" cy="497297"/>
          </a:xfrm>
          <a:prstGeom prst="rect">
            <a:avLst/>
          </a:prstGeom>
          <a:noFill/>
          <a:ln w="9525">
            <a:noFill/>
            <a:miter lim="800000"/>
            <a:headEnd/>
            <a:tailEnd/>
          </a:ln>
          <a:effectLst/>
        </p:spPr>
        <p:txBody>
          <a:bodyPr lIns="113157" tIns="56579" rIns="113157" bIns="56579"/>
          <a:lstStyle/>
          <a:p>
            <a:pPr algn="ctr" eaLnBrk="1" hangingPunct="1">
              <a:defRPr/>
            </a:pPr>
            <a:r>
              <a:rPr lang="en-US" sz="30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a:t>
            </a:r>
          </a:p>
          <a:p>
            <a:pPr algn="ctr" eaLnBrk="1" hangingPunct="1">
              <a:defRPr/>
            </a:pPr>
            <a:r>
              <a:rPr lang="en-US" sz="30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 </a:t>
            </a:r>
          </a:p>
        </p:txBody>
      </p:sp>
      <p:sp>
        <p:nvSpPr>
          <p:cNvPr id="13326" name="Text Box 14"/>
          <p:cNvSpPr txBox="1">
            <a:spLocks noChangeArrowheads="1"/>
          </p:cNvSpPr>
          <p:nvPr/>
        </p:nvSpPr>
        <p:spPr bwMode="auto">
          <a:xfrm>
            <a:off x="4678740" y="3728582"/>
            <a:ext cx="851417" cy="361889"/>
          </a:xfrm>
          <a:prstGeom prst="rect">
            <a:avLst/>
          </a:prstGeom>
          <a:noFill/>
          <a:ln w="9525">
            <a:noFill/>
            <a:miter lim="800000"/>
            <a:headEnd/>
            <a:tailEnd/>
          </a:ln>
          <a:effectLst/>
        </p:spPr>
        <p:txBody>
          <a:bodyPr lIns="113157" tIns="56579" rIns="113157" bIns="56579"/>
          <a:lstStyle/>
          <a:p>
            <a:pPr algn="ctr" eaLnBrk="1" hangingPunct="1">
              <a:defRPr/>
            </a:pPr>
            <a:r>
              <a:rPr lang="en-US" sz="3000" b="1">
                <a:ln w="19050">
                  <a:solidFill>
                    <a:schemeClr val="tx1"/>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 </a:t>
            </a:r>
          </a:p>
        </p:txBody>
      </p:sp>
      <p:sp>
        <p:nvSpPr>
          <p:cNvPr id="13327" name="Text Box 15"/>
          <p:cNvSpPr txBox="1">
            <a:spLocks noChangeArrowheads="1"/>
          </p:cNvSpPr>
          <p:nvPr/>
        </p:nvSpPr>
        <p:spPr bwMode="auto">
          <a:xfrm>
            <a:off x="8821102" y="3722430"/>
            <a:ext cx="630079" cy="480060"/>
          </a:xfrm>
          <a:prstGeom prst="rect">
            <a:avLst/>
          </a:prstGeom>
          <a:noFill/>
          <a:ln w="9525">
            <a:noFill/>
            <a:miter lim="800000"/>
            <a:headEnd/>
            <a:tailEnd/>
          </a:ln>
          <a:effectLst/>
        </p:spPr>
        <p:txBody>
          <a:bodyPr lIns="113157" tIns="56579" rIns="113157" bIns="56579"/>
          <a:lstStyle/>
          <a:p>
            <a:pPr algn="ctr" eaLnBrk="1" hangingPunct="1">
              <a:defRPr/>
            </a:pPr>
            <a:r>
              <a:rPr lang="en-US" sz="3000" b="1" dirty="0">
                <a:ln w="19050">
                  <a:solidFill>
                    <a:schemeClr val="tx1"/>
                  </a:solidFill>
                  <a:prstDash val="solid"/>
                </a:ln>
                <a:solidFill>
                  <a:schemeClr val="bg2">
                    <a:tint val="85000"/>
                    <a:satMod val="155000"/>
                  </a:schemeClr>
                </a:solidFill>
                <a:latin typeface="+mj-lt"/>
              </a:rPr>
              <a:t>–</a:t>
            </a:r>
          </a:p>
          <a:p>
            <a:pPr algn="ctr" eaLnBrk="1" hangingPunct="1">
              <a:defRPr/>
            </a:pPr>
            <a:r>
              <a:rPr lang="en-US" sz="3000" b="1" dirty="0">
                <a:ln w="19050">
                  <a:solidFill>
                    <a:schemeClr val="tx1"/>
                  </a:solidFill>
                  <a:prstDash val="solid"/>
                </a:ln>
                <a:solidFill>
                  <a:schemeClr val="bg2">
                    <a:tint val="85000"/>
                    <a:satMod val="155000"/>
                  </a:schemeClr>
                </a:solidFill>
                <a:latin typeface="+mj-lt"/>
              </a:rPr>
              <a:t> </a:t>
            </a:r>
          </a:p>
        </p:txBody>
      </p:sp>
      <p:sp>
        <p:nvSpPr>
          <p:cNvPr id="13328" name="Text Box 16"/>
          <p:cNvSpPr txBox="1">
            <a:spLocks noChangeArrowheads="1"/>
          </p:cNvSpPr>
          <p:nvPr/>
        </p:nvSpPr>
        <p:spPr bwMode="auto">
          <a:xfrm>
            <a:off x="700088" y="4420553"/>
            <a:ext cx="3056320" cy="400050"/>
          </a:xfrm>
          <a:prstGeom prst="rect">
            <a:avLst/>
          </a:prstGeom>
          <a:noFill/>
          <a:ln w="9525">
            <a:noFill/>
            <a:miter lim="800000"/>
            <a:headEnd/>
            <a:tailEnd/>
          </a:ln>
          <a:effectLst/>
        </p:spPr>
        <p:txBody>
          <a:bodyPr lIns="113157" tIns="56579" rIns="113157" bIns="56579"/>
          <a:lstStyle/>
          <a:p>
            <a:pPr algn="just" eaLnBrk="1" hangingPunct="1">
              <a:defRPr/>
            </a:pPr>
            <a:r>
              <a:rPr lang="en-US" sz="3000" b="1" dirty="0">
                <a:solidFill>
                  <a:srgbClr val="CC0000"/>
                </a:solidFill>
                <a:latin typeface="+mj-lt"/>
              </a:rPr>
              <a:t>20 </a:t>
            </a:r>
            <a:r>
              <a:rPr lang="en-US" sz="3000" b="1" dirty="0" err="1">
                <a:solidFill>
                  <a:srgbClr val="CC0000"/>
                </a:solidFill>
                <a:latin typeface="+mj-lt"/>
              </a:rPr>
              <a:t>ngày</a:t>
            </a:r>
            <a:r>
              <a:rPr lang="en-US" sz="3000" b="1" dirty="0">
                <a:solidFill>
                  <a:srgbClr val="CC0000"/>
                </a:solidFill>
                <a:latin typeface="+mj-lt"/>
              </a:rPr>
              <a:t>   4 </a:t>
            </a:r>
            <a:r>
              <a:rPr lang="en-US" sz="3000" b="1" dirty="0" err="1">
                <a:solidFill>
                  <a:srgbClr val="CC0000"/>
                </a:solidFill>
                <a:latin typeface="+mj-lt"/>
              </a:rPr>
              <a:t>giơ</a:t>
            </a:r>
            <a:r>
              <a:rPr lang="en-US" sz="3000" b="1" dirty="0">
                <a:solidFill>
                  <a:srgbClr val="CC0000"/>
                </a:solidFill>
                <a:latin typeface="+mj-lt"/>
              </a:rPr>
              <a:t>̀</a:t>
            </a:r>
            <a:endParaRPr lang="en-US" sz="3000" b="1" dirty="0">
              <a:latin typeface="+mj-lt"/>
            </a:endParaRPr>
          </a:p>
        </p:txBody>
      </p:sp>
      <p:sp>
        <p:nvSpPr>
          <p:cNvPr id="13329" name="Text Box 17"/>
          <p:cNvSpPr txBox="1">
            <a:spLocks noChangeArrowheads="1"/>
          </p:cNvSpPr>
          <p:nvPr/>
        </p:nvSpPr>
        <p:spPr bwMode="auto">
          <a:xfrm>
            <a:off x="4305538" y="3530441"/>
            <a:ext cx="3885486" cy="480060"/>
          </a:xfrm>
          <a:prstGeom prst="rect">
            <a:avLst/>
          </a:prstGeom>
          <a:noFill/>
          <a:ln w="9525">
            <a:noFill/>
            <a:miter lim="800000"/>
            <a:headEnd/>
            <a:tailEnd/>
          </a:ln>
          <a:effectLst/>
        </p:spPr>
        <p:txBody>
          <a:bodyPr lIns="113157" tIns="56579" rIns="113157" bIns="56579"/>
          <a:lstStyle/>
          <a:p>
            <a:pPr eaLnBrk="1" hangingPunct="1">
              <a:defRPr/>
            </a:pPr>
            <a:r>
              <a:rPr lang="en-US" sz="3000" b="1">
                <a:solidFill>
                  <a:srgbClr val="0000CC"/>
                </a:solidFill>
                <a:latin typeface="+mj-lt"/>
              </a:rPr>
              <a:t>b)   14 ngày 15 giờ</a:t>
            </a:r>
            <a:endParaRPr lang="en-US" sz="3000" b="1">
              <a:latin typeface="+mj-lt"/>
            </a:endParaRPr>
          </a:p>
        </p:txBody>
      </p:sp>
      <p:sp>
        <p:nvSpPr>
          <p:cNvPr id="13330" name="Text Box 18"/>
          <p:cNvSpPr txBox="1">
            <a:spLocks noChangeArrowheads="1"/>
          </p:cNvSpPr>
          <p:nvPr/>
        </p:nvSpPr>
        <p:spPr bwMode="auto">
          <a:xfrm>
            <a:off x="4990312" y="3965496"/>
            <a:ext cx="3056319" cy="480060"/>
          </a:xfrm>
          <a:prstGeom prst="rect">
            <a:avLst/>
          </a:prstGeom>
          <a:noFill/>
          <a:ln w="9525">
            <a:noFill/>
            <a:miter lim="800000"/>
            <a:headEnd/>
            <a:tailEnd/>
          </a:ln>
          <a:effectLst/>
        </p:spPr>
        <p:txBody>
          <a:bodyPr lIns="113157" tIns="56579" rIns="113157" bIns="56579"/>
          <a:lstStyle/>
          <a:p>
            <a:pPr eaLnBrk="1" hangingPunct="1">
              <a:defRPr/>
            </a:pPr>
            <a:r>
              <a:rPr lang="en-US" sz="3000" b="1">
                <a:solidFill>
                  <a:srgbClr val="0000CC"/>
                </a:solidFill>
                <a:latin typeface="+mj-lt"/>
              </a:rPr>
              <a:t>  3 ngày 17 giờ</a:t>
            </a:r>
            <a:endParaRPr lang="en-US" sz="3000" b="1">
              <a:latin typeface="+mj-lt"/>
            </a:endParaRPr>
          </a:p>
        </p:txBody>
      </p:sp>
      <p:sp>
        <p:nvSpPr>
          <p:cNvPr id="13331" name="Text Box 19"/>
          <p:cNvSpPr txBox="1">
            <a:spLocks noChangeArrowheads="1"/>
          </p:cNvSpPr>
          <p:nvPr/>
        </p:nvSpPr>
        <p:spPr bwMode="auto">
          <a:xfrm>
            <a:off x="9116453" y="4463892"/>
            <a:ext cx="3126328" cy="450056"/>
          </a:xfrm>
          <a:prstGeom prst="rect">
            <a:avLst/>
          </a:prstGeom>
          <a:noFill/>
          <a:ln w="9525">
            <a:noFill/>
            <a:miter lim="800000"/>
            <a:headEnd/>
            <a:tailEnd/>
          </a:ln>
          <a:effectLst/>
        </p:spPr>
        <p:txBody>
          <a:bodyPr lIns="113157" tIns="56579" rIns="113157" bIns="56579"/>
          <a:lstStyle/>
          <a:p>
            <a:pPr algn="ctr" eaLnBrk="1" hangingPunct="1">
              <a:defRPr/>
            </a:pPr>
            <a:r>
              <a:rPr lang="en-US" sz="3000" b="1" dirty="0">
                <a:solidFill>
                  <a:srgbClr val="CC0000"/>
                </a:solidFill>
                <a:latin typeface="+mj-lt"/>
              </a:rPr>
              <a:t>10 </a:t>
            </a:r>
            <a:r>
              <a:rPr lang="en-US" sz="3000" b="1" dirty="0" err="1">
                <a:solidFill>
                  <a:srgbClr val="CC0000"/>
                </a:solidFill>
                <a:latin typeface="+mj-lt"/>
              </a:rPr>
              <a:t>ngày</a:t>
            </a:r>
            <a:r>
              <a:rPr lang="en-US" sz="3000" b="1" dirty="0">
                <a:solidFill>
                  <a:srgbClr val="CC0000"/>
                </a:solidFill>
                <a:latin typeface="+mj-lt"/>
              </a:rPr>
              <a:t> 22 </a:t>
            </a:r>
            <a:r>
              <a:rPr lang="en-US" sz="3000" b="1" dirty="0" err="1">
                <a:solidFill>
                  <a:srgbClr val="CC0000"/>
                </a:solidFill>
                <a:latin typeface="+mj-lt"/>
              </a:rPr>
              <a:t>giơ</a:t>
            </a:r>
            <a:r>
              <a:rPr lang="en-US" sz="3000" b="1" dirty="0">
                <a:solidFill>
                  <a:srgbClr val="CC0000"/>
                </a:solidFill>
                <a:latin typeface="+mj-lt"/>
              </a:rPr>
              <a:t>̀</a:t>
            </a:r>
          </a:p>
          <a:p>
            <a:pPr algn="ctr" eaLnBrk="1" hangingPunct="1">
              <a:defRPr/>
            </a:pPr>
            <a:r>
              <a:rPr lang="en-US" sz="3000" b="1" dirty="0">
                <a:solidFill>
                  <a:srgbClr val="0000CC"/>
                </a:solidFill>
                <a:latin typeface="+mj-lt"/>
              </a:rPr>
              <a:t> </a:t>
            </a:r>
            <a:endParaRPr lang="en-US" sz="3000" b="1" dirty="0">
              <a:latin typeface="+mj-lt"/>
            </a:endParaRPr>
          </a:p>
        </p:txBody>
      </p:sp>
      <p:sp>
        <p:nvSpPr>
          <p:cNvPr id="13332" name="Text Box 20"/>
          <p:cNvSpPr txBox="1">
            <a:spLocks noChangeArrowheads="1"/>
          </p:cNvSpPr>
          <p:nvPr/>
        </p:nvSpPr>
        <p:spPr bwMode="auto">
          <a:xfrm>
            <a:off x="9241155" y="3978831"/>
            <a:ext cx="3360420" cy="451723"/>
          </a:xfrm>
          <a:prstGeom prst="rect">
            <a:avLst/>
          </a:prstGeom>
          <a:noFill/>
          <a:ln w="9525">
            <a:noFill/>
            <a:miter lim="800000"/>
            <a:headEnd/>
            <a:tailEnd/>
          </a:ln>
          <a:effectLst/>
        </p:spPr>
        <p:txBody>
          <a:bodyPr lIns="113157" tIns="56579" rIns="113157" bIns="56579"/>
          <a:lstStyle/>
          <a:p>
            <a:pPr eaLnBrk="1" hangingPunct="1">
              <a:defRPr/>
            </a:pPr>
            <a:r>
              <a:rPr lang="en-US" sz="3000" b="1">
                <a:solidFill>
                  <a:srgbClr val="0000CC"/>
                </a:solidFill>
                <a:latin typeface="+mj-lt"/>
              </a:rPr>
              <a:t>  3 ngày 17 giờ</a:t>
            </a:r>
            <a:endParaRPr lang="en-US" sz="3000" b="1">
              <a:latin typeface="+mj-lt"/>
            </a:endParaRPr>
          </a:p>
        </p:txBody>
      </p:sp>
      <p:sp>
        <p:nvSpPr>
          <p:cNvPr id="13333" name="Text Box 21"/>
          <p:cNvSpPr txBox="1">
            <a:spLocks noChangeArrowheads="1"/>
          </p:cNvSpPr>
          <p:nvPr/>
        </p:nvSpPr>
        <p:spPr bwMode="auto">
          <a:xfrm>
            <a:off x="9241155" y="3530441"/>
            <a:ext cx="3360420" cy="480060"/>
          </a:xfrm>
          <a:prstGeom prst="rect">
            <a:avLst/>
          </a:prstGeom>
          <a:noFill/>
          <a:ln w="9525">
            <a:noFill/>
            <a:miter lim="800000"/>
            <a:headEnd/>
            <a:tailEnd/>
          </a:ln>
          <a:effectLst/>
        </p:spPr>
        <p:txBody>
          <a:bodyPr lIns="113157" tIns="56579" rIns="113157" bIns="56579"/>
          <a:lstStyle/>
          <a:p>
            <a:pPr eaLnBrk="1" hangingPunct="1">
              <a:defRPr/>
            </a:pPr>
            <a:r>
              <a:rPr lang="en-US" sz="3000" b="1">
                <a:solidFill>
                  <a:srgbClr val="0000CC"/>
                </a:solidFill>
                <a:latin typeface="+mj-lt"/>
              </a:rPr>
              <a:t>13 ngày 39 giờ</a:t>
            </a:r>
          </a:p>
          <a:p>
            <a:pPr eaLnBrk="1" hangingPunct="1">
              <a:defRPr/>
            </a:pPr>
            <a:r>
              <a:rPr lang="en-US" sz="3000" b="1">
                <a:solidFill>
                  <a:schemeClr val="tx2"/>
                </a:solidFill>
                <a:latin typeface="+mj-lt"/>
              </a:rPr>
              <a:t>  </a:t>
            </a:r>
            <a:endParaRPr lang="en-US" sz="3000" b="1">
              <a:latin typeface="+mj-lt"/>
            </a:endParaRPr>
          </a:p>
        </p:txBody>
      </p:sp>
      <p:sp>
        <p:nvSpPr>
          <p:cNvPr id="13334" name="AutoShape 22"/>
          <p:cNvSpPr>
            <a:spLocks noChangeArrowheads="1"/>
          </p:cNvSpPr>
          <p:nvPr/>
        </p:nvSpPr>
        <p:spPr bwMode="auto">
          <a:xfrm>
            <a:off x="7779723" y="5467350"/>
            <a:ext cx="1155144" cy="160020"/>
          </a:xfrm>
          <a:prstGeom prst="rightArrow">
            <a:avLst>
              <a:gd name="adj1" fmla="val 50000"/>
              <a:gd name="adj2" fmla="val 175000"/>
            </a:avLst>
          </a:prstGeom>
          <a:solidFill>
            <a:srgbClr val="FF0000"/>
          </a:solidFill>
          <a:ln w="28575">
            <a:solidFill>
              <a:schemeClr val="tx1"/>
            </a:solidFill>
            <a:miter lim="800000"/>
            <a:headEnd/>
            <a:tailEnd/>
          </a:ln>
          <a:effectLst/>
        </p:spPr>
        <p:txBody>
          <a:bodyPr wrap="none" lIns="113157" tIns="56579" rIns="113157" bIns="56579" anchor="ctr"/>
          <a:lstStyle/>
          <a:p>
            <a:pPr eaLnBrk="1" hangingPunct="1">
              <a:defRPr/>
            </a:pPr>
            <a:endParaRPr lang="en-US" sz="3000" b="1">
              <a:ln>
                <a:solidFill>
                  <a:srgbClr val="FF3300"/>
                </a:solidFill>
              </a:ln>
              <a:latin typeface="+mj-lt"/>
            </a:endParaRPr>
          </a:p>
        </p:txBody>
      </p:sp>
      <p:sp>
        <p:nvSpPr>
          <p:cNvPr id="13335" name="AutoShape 23"/>
          <p:cNvSpPr>
            <a:spLocks noChangeArrowheads="1"/>
          </p:cNvSpPr>
          <p:nvPr/>
        </p:nvSpPr>
        <p:spPr bwMode="auto">
          <a:xfrm>
            <a:off x="8061946" y="3722132"/>
            <a:ext cx="1155144" cy="160020"/>
          </a:xfrm>
          <a:prstGeom prst="rightArrow">
            <a:avLst>
              <a:gd name="adj1" fmla="val 50000"/>
              <a:gd name="adj2" fmla="val 175000"/>
            </a:avLst>
          </a:prstGeom>
          <a:solidFill>
            <a:srgbClr val="FF0066"/>
          </a:solidFill>
          <a:ln w="28575">
            <a:solidFill>
              <a:schemeClr val="tx1"/>
            </a:solidFill>
            <a:miter lim="800000"/>
            <a:headEnd/>
            <a:tailEnd/>
          </a:ln>
          <a:effectLst/>
        </p:spPr>
        <p:txBody>
          <a:bodyPr wrap="none" lIns="113157" tIns="56579" rIns="113157" bIns="56579" anchor="ctr"/>
          <a:lstStyle/>
          <a:p>
            <a:pPr eaLnBrk="1" hangingPunct="1">
              <a:defRPr/>
            </a:pPr>
            <a:endParaRPr lang="en-US" sz="3000" b="1">
              <a:ln>
                <a:solidFill>
                  <a:srgbClr val="FF3300"/>
                </a:solidFill>
              </a:ln>
              <a:latin typeface="+mj-lt"/>
            </a:endParaRPr>
          </a:p>
        </p:txBody>
      </p:sp>
      <p:sp>
        <p:nvSpPr>
          <p:cNvPr id="13336" name="Text Box 24"/>
          <p:cNvSpPr txBox="1">
            <a:spLocks noChangeArrowheads="1"/>
          </p:cNvSpPr>
          <p:nvPr/>
        </p:nvSpPr>
        <p:spPr bwMode="auto">
          <a:xfrm>
            <a:off x="4500251" y="5760720"/>
            <a:ext cx="3178834" cy="400050"/>
          </a:xfrm>
          <a:prstGeom prst="rect">
            <a:avLst/>
          </a:prstGeom>
          <a:noFill/>
          <a:ln w="9525">
            <a:noFill/>
            <a:miter lim="800000"/>
            <a:headEnd/>
            <a:tailEnd/>
          </a:ln>
          <a:effectLst/>
        </p:spPr>
        <p:txBody>
          <a:bodyPr lIns="113157" tIns="56579" rIns="113157" bIns="56579"/>
          <a:lstStyle/>
          <a:p>
            <a:pPr eaLnBrk="1" hangingPunct="1">
              <a:defRPr/>
            </a:pPr>
            <a:r>
              <a:rPr lang="en-US" sz="3000" b="1">
                <a:solidFill>
                  <a:srgbClr val="0000CC"/>
                </a:solidFill>
                <a:latin typeface="+mj-lt"/>
              </a:rPr>
              <a:t>  8 năm 6 tháng</a:t>
            </a:r>
            <a:endParaRPr lang="en-US" sz="3000" b="1">
              <a:latin typeface="+mj-lt"/>
            </a:endParaRPr>
          </a:p>
        </p:txBody>
      </p:sp>
      <p:sp>
        <p:nvSpPr>
          <p:cNvPr id="13337" name="Text Box 25"/>
          <p:cNvSpPr txBox="1">
            <a:spLocks noChangeArrowheads="1"/>
          </p:cNvSpPr>
          <p:nvPr/>
        </p:nvSpPr>
        <p:spPr bwMode="auto">
          <a:xfrm>
            <a:off x="3898612" y="5272326"/>
            <a:ext cx="3780473" cy="466725"/>
          </a:xfrm>
          <a:prstGeom prst="rect">
            <a:avLst/>
          </a:prstGeom>
          <a:noFill/>
          <a:ln w="9525">
            <a:noFill/>
            <a:miter lim="800000"/>
            <a:headEnd/>
            <a:tailEnd/>
          </a:ln>
          <a:effectLst/>
        </p:spPr>
        <p:txBody>
          <a:bodyPr lIns="113157" tIns="56579" rIns="113157" bIns="56579"/>
          <a:lstStyle/>
          <a:p>
            <a:pPr eaLnBrk="1" hangingPunct="1">
              <a:defRPr/>
            </a:pPr>
            <a:r>
              <a:rPr lang="en-US" sz="3000" b="1" dirty="0">
                <a:solidFill>
                  <a:srgbClr val="0000CC"/>
                </a:solidFill>
                <a:latin typeface="+mj-lt"/>
              </a:rPr>
              <a:t>c)   13 </a:t>
            </a:r>
            <a:r>
              <a:rPr lang="en-US" sz="3000" b="1" dirty="0" err="1">
                <a:solidFill>
                  <a:srgbClr val="0000CC"/>
                </a:solidFill>
                <a:latin typeface="+mj-lt"/>
              </a:rPr>
              <a:t>năm</a:t>
            </a:r>
            <a:r>
              <a:rPr lang="en-US" sz="3000" b="1" dirty="0">
                <a:solidFill>
                  <a:srgbClr val="0000CC"/>
                </a:solidFill>
                <a:latin typeface="+mj-lt"/>
              </a:rPr>
              <a:t> 2 </a:t>
            </a:r>
            <a:r>
              <a:rPr lang="en-US" sz="3000" b="1" dirty="0" err="1">
                <a:solidFill>
                  <a:srgbClr val="0000CC"/>
                </a:solidFill>
                <a:latin typeface="+mj-lt"/>
              </a:rPr>
              <a:t>tháng</a:t>
            </a:r>
            <a:endParaRPr lang="en-US" sz="3000" b="1" dirty="0">
              <a:latin typeface="+mj-lt"/>
            </a:endParaRPr>
          </a:p>
        </p:txBody>
      </p:sp>
      <p:sp>
        <p:nvSpPr>
          <p:cNvPr id="13338" name="Text Box 26"/>
          <p:cNvSpPr txBox="1">
            <a:spLocks noChangeArrowheads="1"/>
          </p:cNvSpPr>
          <p:nvPr/>
        </p:nvSpPr>
        <p:spPr bwMode="auto">
          <a:xfrm>
            <a:off x="9039880" y="5278994"/>
            <a:ext cx="3574822" cy="466725"/>
          </a:xfrm>
          <a:prstGeom prst="rect">
            <a:avLst/>
          </a:prstGeom>
          <a:noFill/>
          <a:ln w="9525">
            <a:noFill/>
            <a:miter lim="800000"/>
            <a:headEnd/>
            <a:tailEnd/>
          </a:ln>
          <a:effectLst/>
        </p:spPr>
        <p:txBody>
          <a:bodyPr lIns="113157" tIns="56579" rIns="113157" bIns="56579"/>
          <a:lstStyle/>
          <a:p>
            <a:pPr eaLnBrk="1" hangingPunct="1">
              <a:defRPr/>
            </a:pPr>
            <a:r>
              <a:rPr lang="en-US" sz="3000" b="1">
                <a:solidFill>
                  <a:srgbClr val="0000CC"/>
                </a:solidFill>
                <a:latin typeface="+mj-lt"/>
              </a:rPr>
              <a:t>12 năm 14 tháng</a:t>
            </a:r>
            <a:endParaRPr lang="en-US" sz="3000" b="1">
              <a:latin typeface="+mj-lt"/>
            </a:endParaRPr>
          </a:p>
        </p:txBody>
      </p:sp>
      <p:sp>
        <p:nvSpPr>
          <p:cNvPr id="13339" name="Line 27"/>
          <p:cNvSpPr>
            <a:spLocks noChangeShapeType="1"/>
          </p:cNvSpPr>
          <p:nvPr/>
        </p:nvSpPr>
        <p:spPr bwMode="auto">
          <a:xfrm flipV="1">
            <a:off x="8987373" y="6219111"/>
            <a:ext cx="3150394" cy="0"/>
          </a:xfrm>
          <a:prstGeom prst="line">
            <a:avLst/>
          </a:prstGeom>
          <a:ln>
            <a:headEnd/>
            <a:tailEnd/>
          </a:ln>
        </p:spPr>
        <p:style>
          <a:lnRef idx="2">
            <a:schemeClr val="dk1"/>
          </a:lnRef>
          <a:fillRef idx="0">
            <a:schemeClr val="dk1"/>
          </a:fillRef>
          <a:effectRef idx="1">
            <a:schemeClr val="dk1"/>
          </a:effectRef>
          <a:fontRef idx="minor">
            <a:schemeClr val="tx1"/>
          </a:fontRef>
        </p:style>
        <p:txBody>
          <a:bodyPr lIns="113157" tIns="56579" rIns="113157" bIns="56579"/>
          <a:lstStyle/>
          <a:p>
            <a:pPr eaLnBrk="1" hangingPunct="1">
              <a:defRPr/>
            </a:pPr>
            <a:endParaRPr lang="en-US" sz="3000" b="1">
              <a:latin typeface="+mj-lt"/>
            </a:endParaRPr>
          </a:p>
        </p:txBody>
      </p:sp>
      <p:sp>
        <p:nvSpPr>
          <p:cNvPr id="13340" name="Text Box 28"/>
          <p:cNvSpPr txBox="1">
            <a:spLocks noChangeArrowheads="1"/>
          </p:cNvSpPr>
          <p:nvPr/>
        </p:nvSpPr>
        <p:spPr bwMode="auto">
          <a:xfrm>
            <a:off x="9009251" y="5760721"/>
            <a:ext cx="3255407" cy="378381"/>
          </a:xfrm>
          <a:prstGeom prst="rect">
            <a:avLst/>
          </a:prstGeom>
          <a:noFill/>
          <a:ln w="9525">
            <a:noFill/>
            <a:miter lim="800000"/>
            <a:headEnd/>
            <a:tailEnd/>
          </a:ln>
          <a:effectLst/>
        </p:spPr>
        <p:txBody>
          <a:bodyPr lIns="113157" tIns="56579" rIns="113157" bIns="56579"/>
          <a:lstStyle/>
          <a:p>
            <a:pPr eaLnBrk="1" hangingPunct="1">
              <a:defRPr/>
            </a:pPr>
            <a:r>
              <a:rPr lang="en-US" sz="3000" b="1">
                <a:solidFill>
                  <a:srgbClr val="0000CC"/>
                </a:solidFill>
                <a:latin typeface="+mj-lt"/>
              </a:rPr>
              <a:t>  8 năm   6 tháng</a:t>
            </a:r>
            <a:endParaRPr lang="en-US" sz="3000" b="1">
              <a:latin typeface="+mj-lt"/>
            </a:endParaRPr>
          </a:p>
        </p:txBody>
      </p:sp>
      <p:sp>
        <p:nvSpPr>
          <p:cNvPr id="13341" name="Text Box 29"/>
          <p:cNvSpPr txBox="1">
            <a:spLocks noChangeArrowheads="1"/>
          </p:cNvSpPr>
          <p:nvPr/>
        </p:nvSpPr>
        <p:spPr bwMode="auto">
          <a:xfrm>
            <a:off x="9116453" y="6392467"/>
            <a:ext cx="3286036" cy="341709"/>
          </a:xfrm>
          <a:prstGeom prst="rect">
            <a:avLst/>
          </a:prstGeom>
          <a:noFill/>
          <a:ln w="9525">
            <a:noFill/>
            <a:miter lim="800000"/>
            <a:headEnd/>
            <a:tailEnd/>
          </a:ln>
          <a:effectLst/>
        </p:spPr>
        <p:txBody>
          <a:bodyPr lIns="113157" tIns="56579" rIns="113157" bIns="56579" anchorCtr="1"/>
          <a:lstStyle/>
          <a:p>
            <a:pPr algn="just" eaLnBrk="1" hangingPunct="1">
              <a:defRPr/>
            </a:pPr>
            <a:r>
              <a:rPr lang="en-US" sz="3000" b="1" dirty="0">
                <a:solidFill>
                  <a:srgbClr val="CC0000"/>
                </a:solidFill>
                <a:latin typeface="+mj-lt"/>
              </a:rPr>
              <a:t>4 </a:t>
            </a:r>
            <a:r>
              <a:rPr lang="en-US" sz="3000" b="1" dirty="0" err="1">
                <a:solidFill>
                  <a:srgbClr val="CC0000"/>
                </a:solidFill>
                <a:latin typeface="+mj-lt"/>
              </a:rPr>
              <a:t>năm</a:t>
            </a:r>
            <a:r>
              <a:rPr lang="en-US" sz="3000" b="1" dirty="0">
                <a:solidFill>
                  <a:srgbClr val="CC0000"/>
                </a:solidFill>
                <a:latin typeface="+mj-lt"/>
              </a:rPr>
              <a:t>   8 </a:t>
            </a:r>
            <a:r>
              <a:rPr lang="en-US" sz="3000" b="1" dirty="0" err="1">
                <a:solidFill>
                  <a:srgbClr val="CC0000"/>
                </a:solidFill>
                <a:latin typeface="+mj-lt"/>
              </a:rPr>
              <a:t>tháng</a:t>
            </a:r>
            <a:endParaRPr lang="en-US" sz="3000" b="1" dirty="0">
              <a:solidFill>
                <a:srgbClr val="CC0000"/>
              </a:solidFill>
              <a:latin typeface="+mj-lt"/>
            </a:endParaRPr>
          </a:p>
          <a:p>
            <a:pPr algn="just" eaLnBrk="1" hangingPunct="1">
              <a:defRPr/>
            </a:pPr>
            <a:r>
              <a:rPr lang="en-US" sz="3000" b="1" dirty="0">
                <a:solidFill>
                  <a:srgbClr val="0000CC"/>
                </a:solidFill>
                <a:latin typeface="+mj-lt"/>
              </a:rPr>
              <a:t> </a:t>
            </a:r>
            <a:endParaRPr lang="en-US" sz="3000" b="1" dirty="0">
              <a:latin typeface="+mj-lt"/>
            </a:endParaRPr>
          </a:p>
        </p:txBody>
      </p:sp>
      <p:sp>
        <p:nvSpPr>
          <p:cNvPr id="12319" name="Rectangle 31"/>
          <p:cNvSpPr>
            <a:spLocks noChangeArrowheads="1"/>
          </p:cNvSpPr>
          <p:nvPr/>
        </p:nvSpPr>
        <p:spPr bwMode="auto">
          <a:xfrm>
            <a:off x="6264375" y="240030"/>
            <a:ext cx="2155077" cy="606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3157" tIns="56579" rIns="113157" bIns="56579">
            <a:spAutoFit/>
          </a:bodyPr>
          <a:lstStyle/>
          <a:p>
            <a:pPr algn="ctr"/>
            <a:r>
              <a:rPr lang="en-US" altLang="en-US" sz="3200" b="1" dirty="0" err="1">
                <a:solidFill>
                  <a:srgbClr val="0000FF"/>
                </a:solidFill>
                <a:latin typeface="Times New Roman" pitchFamily="18" charset="0"/>
                <a:cs typeface="Times New Roman" pitchFamily="18" charset="0"/>
              </a:rPr>
              <a:t>Môn</a:t>
            </a:r>
            <a:r>
              <a:rPr lang="en-US" altLang="en-US" sz="3200" b="1" dirty="0">
                <a:solidFill>
                  <a:srgbClr val="0000FF"/>
                </a:solidFill>
                <a:latin typeface="Times New Roman" pitchFamily="18" charset="0"/>
                <a:cs typeface="Times New Roman" pitchFamily="18" charset="0"/>
              </a:rPr>
              <a:t>: </a:t>
            </a:r>
            <a:r>
              <a:rPr lang="en-US" altLang="en-US" sz="3200" b="1" dirty="0" err="1">
                <a:solidFill>
                  <a:srgbClr val="0000FF"/>
                </a:solidFill>
                <a:latin typeface="Times New Roman" pitchFamily="18" charset="0"/>
                <a:cs typeface="Times New Roman" pitchFamily="18" charset="0"/>
              </a:rPr>
              <a:t>Toán</a:t>
            </a:r>
            <a:endParaRPr lang="en-US" altLang="en-US" sz="3200" b="1"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1117689131"/>
      </p:ext>
    </p:extLst>
  </p:cSld>
  <p:clrMapOvr>
    <a:masterClrMapping/>
  </p:clrMapOvr>
  <p:transition spd="slow">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198">
                                            <p:txEl>
                                              <p:pRg st="0" end="0"/>
                                            </p:txEl>
                                          </p:spTgt>
                                        </p:tgtEl>
                                        <p:attrNameLst>
                                          <p:attrName>style.visibility</p:attrName>
                                        </p:attrNameLst>
                                      </p:cBhvr>
                                      <p:to>
                                        <p:strVal val="visible"/>
                                      </p:to>
                                    </p:set>
                                    <p:anim calcmode="lin" valueType="num">
                                      <p:cBhvr>
                                        <p:cTn id="7" dur="500" fill="hold"/>
                                        <p:tgtEl>
                                          <p:spTgt spid="819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198">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8198">
                                            <p:txEl>
                                              <p:pRg st="1" end="1"/>
                                            </p:txEl>
                                          </p:spTgt>
                                        </p:tgtEl>
                                        <p:attrNameLst>
                                          <p:attrName>style.visibility</p:attrName>
                                        </p:attrNameLst>
                                      </p:cBhvr>
                                      <p:to>
                                        <p:strVal val="visible"/>
                                      </p:to>
                                    </p:set>
                                    <p:anim calcmode="lin" valueType="num">
                                      <p:cBhvr>
                                        <p:cTn id="11" dur="500" fill="hold"/>
                                        <p:tgtEl>
                                          <p:spTgt spid="8198">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8198">
                                            <p:txEl>
                                              <p:pRg st="1" end="1"/>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8198">
                                            <p:txEl>
                                              <p:pRg st="2" end="2"/>
                                            </p:txEl>
                                          </p:spTgt>
                                        </p:tgtEl>
                                        <p:attrNameLst>
                                          <p:attrName>style.visibility</p:attrName>
                                        </p:attrNameLst>
                                      </p:cBhvr>
                                      <p:to>
                                        <p:strVal val="visible"/>
                                      </p:to>
                                    </p:set>
                                    <p:anim calcmode="lin" valueType="num">
                                      <p:cBhvr>
                                        <p:cTn id="15" dur="500" fill="hold"/>
                                        <p:tgtEl>
                                          <p:spTgt spid="8198">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8198">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6" presetClass="entr" presetSubtype="16" fill="hold" nodeType="clickEffect">
                                  <p:stCondLst>
                                    <p:cond delay="0"/>
                                  </p:stCondLst>
                                  <p:childTnLst>
                                    <p:set>
                                      <p:cBhvr>
                                        <p:cTn id="20" dur="1" fill="hold">
                                          <p:stCondLst>
                                            <p:cond delay="0"/>
                                          </p:stCondLst>
                                        </p:cTn>
                                        <p:tgtEl>
                                          <p:spTgt spid="13320"/>
                                        </p:tgtEl>
                                        <p:attrNameLst>
                                          <p:attrName>style.visibility</p:attrName>
                                        </p:attrNameLst>
                                      </p:cBhvr>
                                      <p:to>
                                        <p:strVal val="visible"/>
                                      </p:to>
                                    </p:set>
                                    <p:animEffect transition="in" filter="circle(in)">
                                      <p:cBhvr>
                                        <p:cTn id="21" dur="2000"/>
                                        <p:tgtEl>
                                          <p:spTgt spid="13320"/>
                                        </p:tgtEl>
                                      </p:cBhvr>
                                    </p:animEffect>
                                  </p:childTnLst>
                                </p:cTn>
                              </p:par>
                              <p:par>
                                <p:cTn id="22" presetID="6" presetClass="entr" presetSubtype="16" fill="hold" nodeType="withEffect">
                                  <p:stCondLst>
                                    <p:cond delay="0"/>
                                  </p:stCondLst>
                                  <p:childTnLst>
                                    <p:set>
                                      <p:cBhvr>
                                        <p:cTn id="23" dur="1" fill="hold">
                                          <p:stCondLst>
                                            <p:cond delay="0"/>
                                          </p:stCondLst>
                                        </p:cTn>
                                        <p:tgtEl>
                                          <p:spTgt spid="13322"/>
                                        </p:tgtEl>
                                        <p:attrNameLst>
                                          <p:attrName>style.visibility</p:attrName>
                                        </p:attrNameLst>
                                      </p:cBhvr>
                                      <p:to>
                                        <p:strVal val="visible"/>
                                      </p:to>
                                    </p:set>
                                    <p:animEffect transition="in" filter="circle(in)">
                                      <p:cBhvr>
                                        <p:cTn id="24" dur="2000"/>
                                        <p:tgtEl>
                                          <p:spTgt spid="13322"/>
                                        </p:tgtEl>
                                      </p:cBhvr>
                                    </p:animEffect>
                                  </p:childTnLst>
                                </p:cTn>
                              </p:par>
                              <p:par>
                                <p:cTn id="25" presetID="6" presetClass="entr" presetSubtype="16" fill="hold" grpId="0" nodeType="withEffect">
                                  <p:stCondLst>
                                    <p:cond delay="0"/>
                                  </p:stCondLst>
                                  <p:childTnLst>
                                    <p:set>
                                      <p:cBhvr>
                                        <p:cTn id="26" dur="1" fill="hold">
                                          <p:stCondLst>
                                            <p:cond delay="0"/>
                                          </p:stCondLst>
                                        </p:cTn>
                                        <p:tgtEl>
                                          <p:spTgt spid="13318"/>
                                        </p:tgtEl>
                                        <p:attrNameLst>
                                          <p:attrName>style.visibility</p:attrName>
                                        </p:attrNameLst>
                                      </p:cBhvr>
                                      <p:to>
                                        <p:strVal val="visible"/>
                                      </p:to>
                                    </p:set>
                                    <p:animEffect transition="in" filter="circle(in)">
                                      <p:cBhvr>
                                        <p:cTn id="27" dur="2000"/>
                                        <p:tgtEl>
                                          <p:spTgt spid="13318"/>
                                        </p:tgtEl>
                                      </p:cBhvr>
                                    </p:animEffect>
                                  </p:childTnLst>
                                </p:cTn>
                              </p:par>
                              <p:par>
                                <p:cTn id="28" presetID="6" presetClass="entr" presetSubtype="16" fill="hold" grpId="0" nodeType="withEffect">
                                  <p:stCondLst>
                                    <p:cond delay="0"/>
                                  </p:stCondLst>
                                  <p:childTnLst>
                                    <p:set>
                                      <p:cBhvr>
                                        <p:cTn id="29" dur="1" fill="hold">
                                          <p:stCondLst>
                                            <p:cond delay="0"/>
                                          </p:stCondLst>
                                        </p:cTn>
                                        <p:tgtEl>
                                          <p:spTgt spid="13317"/>
                                        </p:tgtEl>
                                        <p:attrNameLst>
                                          <p:attrName>style.visibility</p:attrName>
                                        </p:attrNameLst>
                                      </p:cBhvr>
                                      <p:to>
                                        <p:strVal val="visible"/>
                                      </p:to>
                                    </p:set>
                                    <p:animEffect transition="in" filter="circle(in)">
                                      <p:cBhvr>
                                        <p:cTn id="30" dur="2000"/>
                                        <p:tgtEl>
                                          <p:spTgt spid="13317"/>
                                        </p:tgtEl>
                                      </p:cBhvr>
                                    </p:animEffect>
                                  </p:childTnLst>
                                </p:cTn>
                              </p:par>
                              <p:par>
                                <p:cTn id="31" presetID="6" presetClass="entr" presetSubtype="16" fill="hold" grpId="0" nodeType="withEffect">
                                  <p:stCondLst>
                                    <p:cond delay="0"/>
                                  </p:stCondLst>
                                  <p:childTnLst>
                                    <p:set>
                                      <p:cBhvr>
                                        <p:cTn id="32" dur="1" fill="hold">
                                          <p:stCondLst>
                                            <p:cond delay="0"/>
                                          </p:stCondLst>
                                        </p:cTn>
                                        <p:tgtEl>
                                          <p:spTgt spid="13328"/>
                                        </p:tgtEl>
                                        <p:attrNameLst>
                                          <p:attrName>style.visibility</p:attrName>
                                        </p:attrNameLst>
                                      </p:cBhvr>
                                      <p:to>
                                        <p:strVal val="visible"/>
                                      </p:to>
                                    </p:set>
                                    <p:animEffect transition="in" filter="circle(in)">
                                      <p:cBhvr>
                                        <p:cTn id="33" dur="2000"/>
                                        <p:tgtEl>
                                          <p:spTgt spid="1332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6" presetClass="entr" presetSubtype="16" fill="hold" nodeType="clickEffect">
                                  <p:stCondLst>
                                    <p:cond delay="0"/>
                                  </p:stCondLst>
                                  <p:childTnLst>
                                    <p:set>
                                      <p:cBhvr>
                                        <p:cTn id="37" dur="1" fill="hold">
                                          <p:stCondLst>
                                            <p:cond delay="0"/>
                                          </p:stCondLst>
                                        </p:cTn>
                                        <p:tgtEl>
                                          <p:spTgt spid="13326"/>
                                        </p:tgtEl>
                                        <p:attrNameLst>
                                          <p:attrName>style.visibility</p:attrName>
                                        </p:attrNameLst>
                                      </p:cBhvr>
                                      <p:to>
                                        <p:strVal val="visible"/>
                                      </p:to>
                                    </p:set>
                                    <p:animEffect transition="in" filter="circle(in)">
                                      <p:cBhvr>
                                        <p:cTn id="38" dur="2000"/>
                                        <p:tgtEl>
                                          <p:spTgt spid="13326"/>
                                        </p:tgtEl>
                                      </p:cBhvr>
                                    </p:animEffect>
                                  </p:childTnLst>
                                </p:cTn>
                              </p:par>
                              <p:par>
                                <p:cTn id="39" presetID="6" presetClass="entr" presetSubtype="16" fill="hold" nodeType="withEffect">
                                  <p:stCondLst>
                                    <p:cond delay="0"/>
                                  </p:stCondLst>
                                  <p:childTnLst>
                                    <p:set>
                                      <p:cBhvr>
                                        <p:cTn id="40" dur="1" fill="hold">
                                          <p:stCondLst>
                                            <p:cond delay="0"/>
                                          </p:stCondLst>
                                        </p:cTn>
                                        <p:tgtEl>
                                          <p:spTgt spid="13321"/>
                                        </p:tgtEl>
                                        <p:attrNameLst>
                                          <p:attrName>style.visibility</p:attrName>
                                        </p:attrNameLst>
                                      </p:cBhvr>
                                      <p:to>
                                        <p:strVal val="visible"/>
                                      </p:to>
                                    </p:set>
                                    <p:animEffect transition="in" filter="circle(in)">
                                      <p:cBhvr>
                                        <p:cTn id="41" dur="2000"/>
                                        <p:tgtEl>
                                          <p:spTgt spid="13321"/>
                                        </p:tgtEl>
                                      </p:cBhvr>
                                    </p:animEffect>
                                  </p:childTnLst>
                                </p:cTn>
                              </p:par>
                              <p:par>
                                <p:cTn id="42" presetID="6" presetClass="entr" presetSubtype="16" fill="hold" grpId="0" nodeType="withEffect">
                                  <p:stCondLst>
                                    <p:cond delay="0"/>
                                  </p:stCondLst>
                                  <p:childTnLst>
                                    <p:set>
                                      <p:cBhvr>
                                        <p:cTn id="43" dur="1" fill="hold">
                                          <p:stCondLst>
                                            <p:cond delay="0"/>
                                          </p:stCondLst>
                                        </p:cTn>
                                        <p:tgtEl>
                                          <p:spTgt spid="13330"/>
                                        </p:tgtEl>
                                        <p:attrNameLst>
                                          <p:attrName>style.visibility</p:attrName>
                                        </p:attrNameLst>
                                      </p:cBhvr>
                                      <p:to>
                                        <p:strVal val="visible"/>
                                      </p:to>
                                    </p:set>
                                    <p:animEffect transition="in" filter="circle(in)">
                                      <p:cBhvr>
                                        <p:cTn id="44" dur="2000"/>
                                        <p:tgtEl>
                                          <p:spTgt spid="13330"/>
                                        </p:tgtEl>
                                      </p:cBhvr>
                                    </p:animEffect>
                                  </p:childTnLst>
                                </p:cTn>
                              </p:par>
                              <p:par>
                                <p:cTn id="45" presetID="6" presetClass="entr" presetSubtype="16" fill="hold" grpId="0" nodeType="withEffect">
                                  <p:stCondLst>
                                    <p:cond delay="0"/>
                                  </p:stCondLst>
                                  <p:childTnLst>
                                    <p:set>
                                      <p:cBhvr>
                                        <p:cTn id="46" dur="1" fill="hold">
                                          <p:stCondLst>
                                            <p:cond delay="0"/>
                                          </p:stCondLst>
                                        </p:cTn>
                                        <p:tgtEl>
                                          <p:spTgt spid="13329"/>
                                        </p:tgtEl>
                                        <p:attrNameLst>
                                          <p:attrName>style.visibility</p:attrName>
                                        </p:attrNameLst>
                                      </p:cBhvr>
                                      <p:to>
                                        <p:strVal val="visible"/>
                                      </p:to>
                                    </p:set>
                                    <p:animEffect transition="in" filter="circle(in)">
                                      <p:cBhvr>
                                        <p:cTn id="47" dur="2000"/>
                                        <p:tgtEl>
                                          <p:spTgt spid="13329"/>
                                        </p:tgtEl>
                                      </p:cBhvr>
                                    </p:animEffect>
                                  </p:childTnLst>
                                </p:cTn>
                              </p:par>
                              <p:par>
                                <p:cTn id="48" presetID="6" presetClass="entr" presetSubtype="16" fill="hold" grpId="0" nodeType="withEffect">
                                  <p:stCondLst>
                                    <p:cond delay="0"/>
                                  </p:stCondLst>
                                  <p:childTnLst>
                                    <p:set>
                                      <p:cBhvr>
                                        <p:cTn id="49" dur="1" fill="hold">
                                          <p:stCondLst>
                                            <p:cond delay="0"/>
                                          </p:stCondLst>
                                        </p:cTn>
                                        <p:tgtEl>
                                          <p:spTgt spid="13335"/>
                                        </p:tgtEl>
                                        <p:attrNameLst>
                                          <p:attrName>style.visibility</p:attrName>
                                        </p:attrNameLst>
                                      </p:cBhvr>
                                      <p:to>
                                        <p:strVal val="visible"/>
                                      </p:to>
                                    </p:set>
                                    <p:animEffect transition="in" filter="circle(in)">
                                      <p:cBhvr>
                                        <p:cTn id="50" dur="2000"/>
                                        <p:tgtEl>
                                          <p:spTgt spid="13335"/>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6" presetClass="entr" presetSubtype="16" fill="hold" nodeType="clickEffect">
                                  <p:stCondLst>
                                    <p:cond delay="0"/>
                                  </p:stCondLst>
                                  <p:childTnLst>
                                    <p:set>
                                      <p:cBhvr>
                                        <p:cTn id="54" dur="1" fill="hold">
                                          <p:stCondLst>
                                            <p:cond delay="0"/>
                                          </p:stCondLst>
                                        </p:cTn>
                                        <p:tgtEl>
                                          <p:spTgt spid="13327"/>
                                        </p:tgtEl>
                                        <p:attrNameLst>
                                          <p:attrName>style.visibility</p:attrName>
                                        </p:attrNameLst>
                                      </p:cBhvr>
                                      <p:to>
                                        <p:strVal val="visible"/>
                                      </p:to>
                                    </p:set>
                                    <p:animEffect transition="in" filter="circle(in)">
                                      <p:cBhvr>
                                        <p:cTn id="55" dur="2000"/>
                                        <p:tgtEl>
                                          <p:spTgt spid="13327"/>
                                        </p:tgtEl>
                                      </p:cBhvr>
                                    </p:animEffect>
                                  </p:childTnLst>
                                </p:cTn>
                              </p:par>
                              <p:par>
                                <p:cTn id="56" presetID="6" presetClass="entr" presetSubtype="16" fill="hold" grpId="0" nodeType="withEffect">
                                  <p:stCondLst>
                                    <p:cond delay="0"/>
                                  </p:stCondLst>
                                  <p:childTnLst>
                                    <p:set>
                                      <p:cBhvr>
                                        <p:cTn id="57" dur="1" fill="hold">
                                          <p:stCondLst>
                                            <p:cond delay="0"/>
                                          </p:stCondLst>
                                        </p:cTn>
                                        <p:tgtEl>
                                          <p:spTgt spid="13333"/>
                                        </p:tgtEl>
                                        <p:attrNameLst>
                                          <p:attrName>style.visibility</p:attrName>
                                        </p:attrNameLst>
                                      </p:cBhvr>
                                      <p:to>
                                        <p:strVal val="visible"/>
                                      </p:to>
                                    </p:set>
                                    <p:animEffect transition="in" filter="circle(in)">
                                      <p:cBhvr>
                                        <p:cTn id="58" dur="2000"/>
                                        <p:tgtEl>
                                          <p:spTgt spid="13333"/>
                                        </p:tgtEl>
                                      </p:cBhvr>
                                    </p:animEffect>
                                  </p:childTnLst>
                                </p:cTn>
                              </p:par>
                              <p:par>
                                <p:cTn id="59" presetID="6" presetClass="entr" presetSubtype="16" fill="hold" nodeType="withEffect">
                                  <p:stCondLst>
                                    <p:cond delay="0"/>
                                  </p:stCondLst>
                                  <p:childTnLst>
                                    <p:set>
                                      <p:cBhvr>
                                        <p:cTn id="60" dur="1" fill="hold">
                                          <p:stCondLst>
                                            <p:cond delay="0"/>
                                          </p:stCondLst>
                                        </p:cTn>
                                        <p:tgtEl>
                                          <p:spTgt spid="13324"/>
                                        </p:tgtEl>
                                        <p:attrNameLst>
                                          <p:attrName>style.visibility</p:attrName>
                                        </p:attrNameLst>
                                      </p:cBhvr>
                                      <p:to>
                                        <p:strVal val="visible"/>
                                      </p:to>
                                    </p:set>
                                    <p:animEffect transition="in" filter="circle(in)">
                                      <p:cBhvr>
                                        <p:cTn id="61" dur="2000"/>
                                        <p:tgtEl>
                                          <p:spTgt spid="13324"/>
                                        </p:tgtEl>
                                      </p:cBhvr>
                                    </p:animEffect>
                                  </p:childTnLst>
                                </p:cTn>
                              </p:par>
                              <p:par>
                                <p:cTn id="62" presetID="6" presetClass="entr" presetSubtype="16" fill="hold" grpId="0" nodeType="withEffect">
                                  <p:stCondLst>
                                    <p:cond delay="0"/>
                                  </p:stCondLst>
                                  <p:childTnLst>
                                    <p:set>
                                      <p:cBhvr>
                                        <p:cTn id="63" dur="1" fill="hold">
                                          <p:stCondLst>
                                            <p:cond delay="0"/>
                                          </p:stCondLst>
                                        </p:cTn>
                                        <p:tgtEl>
                                          <p:spTgt spid="13332"/>
                                        </p:tgtEl>
                                        <p:attrNameLst>
                                          <p:attrName>style.visibility</p:attrName>
                                        </p:attrNameLst>
                                      </p:cBhvr>
                                      <p:to>
                                        <p:strVal val="visible"/>
                                      </p:to>
                                    </p:set>
                                    <p:animEffect transition="in" filter="circle(in)">
                                      <p:cBhvr>
                                        <p:cTn id="64" dur="2000"/>
                                        <p:tgtEl>
                                          <p:spTgt spid="13332"/>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6" presetClass="entr" presetSubtype="16" fill="hold" grpId="0" nodeType="clickEffect">
                                  <p:stCondLst>
                                    <p:cond delay="0"/>
                                  </p:stCondLst>
                                  <p:childTnLst>
                                    <p:set>
                                      <p:cBhvr>
                                        <p:cTn id="68" dur="1" fill="hold">
                                          <p:stCondLst>
                                            <p:cond delay="0"/>
                                          </p:stCondLst>
                                        </p:cTn>
                                        <p:tgtEl>
                                          <p:spTgt spid="13331"/>
                                        </p:tgtEl>
                                        <p:attrNameLst>
                                          <p:attrName>style.visibility</p:attrName>
                                        </p:attrNameLst>
                                      </p:cBhvr>
                                      <p:to>
                                        <p:strVal val="visible"/>
                                      </p:to>
                                    </p:set>
                                    <p:animEffect transition="in" filter="circle(in)">
                                      <p:cBhvr>
                                        <p:cTn id="69" dur="2000"/>
                                        <p:tgtEl>
                                          <p:spTgt spid="13331"/>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6" presetClass="entr" presetSubtype="16" fill="hold" nodeType="clickEffect">
                                  <p:stCondLst>
                                    <p:cond delay="0"/>
                                  </p:stCondLst>
                                  <p:childTnLst>
                                    <p:set>
                                      <p:cBhvr>
                                        <p:cTn id="73" dur="1" fill="hold">
                                          <p:stCondLst>
                                            <p:cond delay="0"/>
                                          </p:stCondLst>
                                        </p:cTn>
                                        <p:tgtEl>
                                          <p:spTgt spid="13325"/>
                                        </p:tgtEl>
                                        <p:attrNameLst>
                                          <p:attrName>style.visibility</p:attrName>
                                        </p:attrNameLst>
                                      </p:cBhvr>
                                      <p:to>
                                        <p:strVal val="visible"/>
                                      </p:to>
                                    </p:set>
                                    <p:animEffect transition="in" filter="circle(in)">
                                      <p:cBhvr>
                                        <p:cTn id="74" dur="2000"/>
                                        <p:tgtEl>
                                          <p:spTgt spid="13325"/>
                                        </p:tgtEl>
                                      </p:cBhvr>
                                    </p:animEffect>
                                  </p:childTnLst>
                                </p:cTn>
                              </p:par>
                              <p:par>
                                <p:cTn id="75" presetID="6" presetClass="entr" presetSubtype="16" fill="hold" grpId="0" nodeType="withEffect">
                                  <p:stCondLst>
                                    <p:cond delay="0"/>
                                  </p:stCondLst>
                                  <p:childTnLst>
                                    <p:set>
                                      <p:cBhvr>
                                        <p:cTn id="76" dur="1" fill="hold">
                                          <p:stCondLst>
                                            <p:cond delay="0"/>
                                          </p:stCondLst>
                                        </p:cTn>
                                        <p:tgtEl>
                                          <p:spTgt spid="13337"/>
                                        </p:tgtEl>
                                        <p:attrNameLst>
                                          <p:attrName>style.visibility</p:attrName>
                                        </p:attrNameLst>
                                      </p:cBhvr>
                                      <p:to>
                                        <p:strVal val="visible"/>
                                      </p:to>
                                    </p:set>
                                    <p:animEffect transition="in" filter="circle(in)">
                                      <p:cBhvr>
                                        <p:cTn id="77" dur="2000"/>
                                        <p:tgtEl>
                                          <p:spTgt spid="13337"/>
                                        </p:tgtEl>
                                      </p:cBhvr>
                                    </p:animEffect>
                                  </p:childTnLst>
                                </p:cTn>
                              </p:par>
                              <p:par>
                                <p:cTn id="78" presetID="6" presetClass="entr" presetSubtype="16" fill="hold" grpId="0" nodeType="withEffect">
                                  <p:stCondLst>
                                    <p:cond delay="0"/>
                                  </p:stCondLst>
                                  <p:childTnLst>
                                    <p:set>
                                      <p:cBhvr>
                                        <p:cTn id="79" dur="1" fill="hold">
                                          <p:stCondLst>
                                            <p:cond delay="0"/>
                                          </p:stCondLst>
                                        </p:cTn>
                                        <p:tgtEl>
                                          <p:spTgt spid="13336"/>
                                        </p:tgtEl>
                                        <p:attrNameLst>
                                          <p:attrName>style.visibility</p:attrName>
                                        </p:attrNameLst>
                                      </p:cBhvr>
                                      <p:to>
                                        <p:strVal val="visible"/>
                                      </p:to>
                                    </p:set>
                                    <p:animEffect transition="in" filter="circle(in)">
                                      <p:cBhvr>
                                        <p:cTn id="80" dur="2000"/>
                                        <p:tgtEl>
                                          <p:spTgt spid="13336"/>
                                        </p:tgtEl>
                                      </p:cBhvr>
                                    </p:animEffect>
                                  </p:childTnLst>
                                </p:cTn>
                              </p:par>
                              <p:par>
                                <p:cTn id="81" presetID="6" presetClass="entr" presetSubtype="16" fill="hold" nodeType="withEffect">
                                  <p:stCondLst>
                                    <p:cond delay="0"/>
                                  </p:stCondLst>
                                  <p:childTnLst>
                                    <p:set>
                                      <p:cBhvr>
                                        <p:cTn id="82" dur="1" fill="hold">
                                          <p:stCondLst>
                                            <p:cond delay="0"/>
                                          </p:stCondLst>
                                        </p:cTn>
                                        <p:tgtEl>
                                          <p:spTgt spid="13323"/>
                                        </p:tgtEl>
                                        <p:attrNameLst>
                                          <p:attrName>style.visibility</p:attrName>
                                        </p:attrNameLst>
                                      </p:cBhvr>
                                      <p:to>
                                        <p:strVal val="visible"/>
                                      </p:to>
                                    </p:set>
                                    <p:animEffect transition="in" filter="circle(in)">
                                      <p:cBhvr>
                                        <p:cTn id="83" dur="2000"/>
                                        <p:tgtEl>
                                          <p:spTgt spid="13323"/>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6" presetClass="entr" presetSubtype="16" fill="hold" grpId="0" nodeType="clickEffect">
                                  <p:stCondLst>
                                    <p:cond delay="0"/>
                                  </p:stCondLst>
                                  <p:childTnLst>
                                    <p:set>
                                      <p:cBhvr>
                                        <p:cTn id="87" dur="1" fill="hold">
                                          <p:stCondLst>
                                            <p:cond delay="0"/>
                                          </p:stCondLst>
                                        </p:cTn>
                                        <p:tgtEl>
                                          <p:spTgt spid="13334"/>
                                        </p:tgtEl>
                                        <p:attrNameLst>
                                          <p:attrName>style.visibility</p:attrName>
                                        </p:attrNameLst>
                                      </p:cBhvr>
                                      <p:to>
                                        <p:strVal val="visible"/>
                                      </p:to>
                                    </p:set>
                                    <p:animEffect transition="in" filter="circle(in)">
                                      <p:cBhvr>
                                        <p:cTn id="88" dur="2000"/>
                                        <p:tgtEl>
                                          <p:spTgt spid="13334"/>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6" presetClass="entr" presetSubtype="16" fill="hold" nodeType="clickEffect">
                                  <p:stCondLst>
                                    <p:cond delay="0"/>
                                  </p:stCondLst>
                                  <p:childTnLst>
                                    <p:set>
                                      <p:cBhvr>
                                        <p:cTn id="92" dur="1" fill="hold">
                                          <p:stCondLst>
                                            <p:cond delay="0"/>
                                          </p:stCondLst>
                                        </p:cTn>
                                        <p:tgtEl>
                                          <p:spTgt spid="13319"/>
                                        </p:tgtEl>
                                        <p:attrNameLst>
                                          <p:attrName>style.visibility</p:attrName>
                                        </p:attrNameLst>
                                      </p:cBhvr>
                                      <p:to>
                                        <p:strVal val="visible"/>
                                      </p:to>
                                    </p:set>
                                    <p:animEffect transition="in" filter="circle(in)">
                                      <p:cBhvr>
                                        <p:cTn id="93" dur="2000"/>
                                        <p:tgtEl>
                                          <p:spTgt spid="13319"/>
                                        </p:tgtEl>
                                      </p:cBhvr>
                                    </p:animEffect>
                                  </p:childTnLst>
                                </p:cTn>
                              </p:par>
                              <p:par>
                                <p:cTn id="94" presetID="6" presetClass="entr" presetSubtype="16" fill="hold" nodeType="withEffect">
                                  <p:stCondLst>
                                    <p:cond delay="0"/>
                                  </p:stCondLst>
                                  <p:childTnLst>
                                    <p:set>
                                      <p:cBhvr>
                                        <p:cTn id="95" dur="1" fill="hold">
                                          <p:stCondLst>
                                            <p:cond delay="0"/>
                                          </p:stCondLst>
                                        </p:cTn>
                                        <p:tgtEl>
                                          <p:spTgt spid="13339"/>
                                        </p:tgtEl>
                                        <p:attrNameLst>
                                          <p:attrName>style.visibility</p:attrName>
                                        </p:attrNameLst>
                                      </p:cBhvr>
                                      <p:to>
                                        <p:strVal val="visible"/>
                                      </p:to>
                                    </p:set>
                                    <p:animEffect transition="in" filter="circle(in)">
                                      <p:cBhvr>
                                        <p:cTn id="96" dur="2000"/>
                                        <p:tgtEl>
                                          <p:spTgt spid="13339"/>
                                        </p:tgtEl>
                                      </p:cBhvr>
                                    </p:animEffect>
                                  </p:childTnLst>
                                </p:cTn>
                              </p:par>
                              <p:par>
                                <p:cTn id="97" presetID="6" presetClass="entr" presetSubtype="16" fill="hold" grpId="0" nodeType="withEffect">
                                  <p:stCondLst>
                                    <p:cond delay="0"/>
                                  </p:stCondLst>
                                  <p:childTnLst>
                                    <p:set>
                                      <p:cBhvr>
                                        <p:cTn id="98" dur="1" fill="hold">
                                          <p:stCondLst>
                                            <p:cond delay="0"/>
                                          </p:stCondLst>
                                        </p:cTn>
                                        <p:tgtEl>
                                          <p:spTgt spid="13340"/>
                                        </p:tgtEl>
                                        <p:attrNameLst>
                                          <p:attrName>style.visibility</p:attrName>
                                        </p:attrNameLst>
                                      </p:cBhvr>
                                      <p:to>
                                        <p:strVal val="visible"/>
                                      </p:to>
                                    </p:set>
                                    <p:animEffect transition="in" filter="circle(in)">
                                      <p:cBhvr>
                                        <p:cTn id="99" dur="2000"/>
                                        <p:tgtEl>
                                          <p:spTgt spid="13340"/>
                                        </p:tgtEl>
                                      </p:cBhvr>
                                    </p:animEffect>
                                  </p:childTnLst>
                                </p:cTn>
                              </p:par>
                              <p:par>
                                <p:cTn id="100" presetID="6" presetClass="entr" presetSubtype="16" fill="hold" grpId="0" nodeType="withEffect">
                                  <p:stCondLst>
                                    <p:cond delay="0"/>
                                  </p:stCondLst>
                                  <p:childTnLst>
                                    <p:set>
                                      <p:cBhvr>
                                        <p:cTn id="101" dur="1" fill="hold">
                                          <p:stCondLst>
                                            <p:cond delay="0"/>
                                          </p:stCondLst>
                                        </p:cTn>
                                        <p:tgtEl>
                                          <p:spTgt spid="13338"/>
                                        </p:tgtEl>
                                        <p:attrNameLst>
                                          <p:attrName>style.visibility</p:attrName>
                                        </p:attrNameLst>
                                      </p:cBhvr>
                                      <p:to>
                                        <p:strVal val="visible"/>
                                      </p:to>
                                    </p:set>
                                    <p:animEffect transition="in" filter="circle(in)">
                                      <p:cBhvr>
                                        <p:cTn id="102" dur="2000"/>
                                        <p:tgtEl>
                                          <p:spTgt spid="13338"/>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6" presetClass="entr" presetSubtype="16" fill="hold" grpId="0" nodeType="clickEffect">
                                  <p:stCondLst>
                                    <p:cond delay="0"/>
                                  </p:stCondLst>
                                  <p:childTnLst>
                                    <p:set>
                                      <p:cBhvr>
                                        <p:cTn id="106" dur="1" fill="hold">
                                          <p:stCondLst>
                                            <p:cond delay="0"/>
                                          </p:stCondLst>
                                        </p:cTn>
                                        <p:tgtEl>
                                          <p:spTgt spid="13341"/>
                                        </p:tgtEl>
                                        <p:attrNameLst>
                                          <p:attrName>style.visibility</p:attrName>
                                        </p:attrNameLst>
                                      </p:cBhvr>
                                      <p:to>
                                        <p:strVal val="visible"/>
                                      </p:to>
                                    </p:set>
                                    <p:animEffect transition="in" filter="circle(in)">
                                      <p:cBhvr>
                                        <p:cTn id="107" dur="2000"/>
                                        <p:tgtEl>
                                          <p:spTgt spid="13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build="allAtOnce"/>
      <p:bldP spid="13317" grpId="0"/>
      <p:bldP spid="13318" grpId="0"/>
      <p:bldP spid="13328" grpId="0"/>
      <p:bldP spid="13329" grpId="0"/>
      <p:bldP spid="13330" grpId="0"/>
      <p:bldP spid="13331" grpId="0"/>
      <p:bldP spid="13332" grpId="0"/>
      <p:bldP spid="13333" grpId="0"/>
      <p:bldP spid="13334" grpId="0" animBg="1"/>
      <p:bldP spid="13335" grpId="0" animBg="1"/>
      <p:bldP spid="13336" grpId="0"/>
      <p:bldP spid="13337" grpId="0"/>
      <p:bldP spid="13338" grpId="0"/>
      <p:bldP spid="13340" grpId="0"/>
      <p:bldP spid="1334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1"/>
          <p:cNvSpPr txBox="1">
            <a:spLocks noChangeArrowheads="1"/>
          </p:cNvSpPr>
          <p:nvPr/>
        </p:nvSpPr>
        <p:spPr bwMode="auto">
          <a:xfrm>
            <a:off x="55599" y="1440928"/>
            <a:ext cx="12442387" cy="1591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3157" tIns="56579" rIns="113157" bIns="56579">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altLang="en-US" sz="3200">
                <a:latin typeface="Times New Roman" pitchFamily="18" charset="0"/>
                <a:cs typeface="Times New Roman" pitchFamily="18" charset="0"/>
                <a:sym typeface="Wingdings" pitchFamily="2" charset="2"/>
              </a:rPr>
              <a:t>Bài 3: </a:t>
            </a:r>
            <a:r>
              <a:rPr lang="en-US" sz="3200">
                <a:latin typeface="Times New Roman" pitchFamily="18" charset="0"/>
                <a:cs typeface="Times New Roman" pitchFamily="18" charset="0"/>
              </a:rPr>
              <a:t>Một người đi từ A lúc 6 giờ 45 phút và đến B lúc 8 giờ 30 phút. Giữa đường người đó nghỉ 15 phút. Hỏi nếu không kể thời gian nghỉ, người đó đi quãng đường AB hết bao nhiêu thời gian ?</a:t>
            </a:r>
          </a:p>
        </p:txBody>
      </p:sp>
      <p:sp>
        <p:nvSpPr>
          <p:cNvPr id="3" name="Rectangle 5"/>
          <p:cNvSpPr>
            <a:spLocks noChangeArrowheads="1"/>
          </p:cNvSpPr>
          <p:nvPr/>
        </p:nvSpPr>
        <p:spPr bwMode="auto">
          <a:xfrm>
            <a:off x="1" y="0"/>
            <a:ext cx="12586261" cy="88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018" tIns="48509" rIns="97018" bIns="48509" anchor="ctr"/>
          <a:lstStyle/>
          <a:p>
            <a:pPr algn="ctr"/>
            <a:r>
              <a:rPr lang="en-US" altLang="en-US" sz="2800" b="1" dirty="0" err="1">
                <a:solidFill>
                  <a:srgbClr val="0000FF"/>
                </a:solidFill>
                <a:latin typeface="Times New Roman" pitchFamily="18" charset="0"/>
                <a:cs typeface="Times New Roman" pitchFamily="18" charset="0"/>
              </a:rPr>
              <a:t>Môn</a:t>
            </a:r>
            <a:r>
              <a:rPr lang="en-US" altLang="en-US" sz="2800" b="1" dirty="0">
                <a:solidFill>
                  <a:srgbClr val="0000FF"/>
                </a:solidFill>
                <a:latin typeface="Times New Roman" pitchFamily="18" charset="0"/>
                <a:cs typeface="Times New Roman" pitchFamily="18" charset="0"/>
              </a:rPr>
              <a:t>: </a:t>
            </a:r>
            <a:r>
              <a:rPr lang="en-US" altLang="en-US" sz="2800" b="1" dirty="0" err="1">
                <a:solidFill>
                  <a:srgbClr val="0000FF"/>
                </a:solidFill>
                <a:latin typeface="Times New Roman" pitchFamily="18" charset="0"/>
                <a:cs typeface="Times New Roman" pitchFamily="18" charset="0"/>
              </a:rPr>
              <a:t>Toán</a:t>
            </a:r>
            <a:endParaRPr lang="en-US" altLang="en-US" sz="2800" b="1" dirty="0">
              <a:solidFill>
                <a:srgbClr val="0000FF"/>
              </a:solidFill>
              <a:latin typeface="Times New Roman" pitchFamily="18" charset="0"/>
              <a:cs typeface="Times New Roman" pitchFamily="18" charset="0"/>
            </a:endParaRPr>
          </a:p>
        </p:txBody>
      </p:sp>
      <p:sp>
        <p:nvSpPr>
          <p:cNvPr id="4" name="Text Box 32"/>
          <p:cNvSpPr txBox="1">
            <a:spLocks noChangeArrowheads="1"/>
          </p:cNvSpPr>
          <p:nvPr/>
        </p:nvSpPr>
        <p:spPr bwMode="auto">
          <a:xfrm>
            <a:off x="24067" y="800103"/>
            <a:ext cx="12473920" cy="60254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9033" tIns="54517" rIns="109033" bIns="54517">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a:r>
              <a:rPr lang="vi-VN" sz="3200" b="1">
                <a:solidFill>
                  <a:srgbClr val="FF0000"/>
                </a:solidFill>
              </a:rPr>
              <a:t>Trừ số đo thời gian</a:t>
            </a:r>
            <a:endParaRPr lang="en-US" sz="3200" b="1">
              <a:solidFill>
                <a:srgbClr val="FF0000"/>
              </a:solidFill>
            </a:endParaRPr>
          </a:p>
        </p:txBody>
      </p:sp>
      <p:grpSp>
        <p:nvGrpSpPr>
          <p:cNvPr id="38" name="Group 110"/>
          <p:cNvGrpSpPr>
            <a:grpSpLocks/>
          </p:cNvGrpSpPr>
          <p:nvPr/>
        </p:nvGrpSpPr>
        <p:grpSpPr bwMode="auto">
          <a:xfrm>
            <a:off x="783196" y="3569751"/>
            <a:ext cx="10532235" cy="143770"/>
            <a:chOff x="661862" y="2427"/>
            <a:chExt cx="6862281" cy="63"/>
          </a:xfrm>
        </p:grpSpPr>
        <p:sp>
          <p:nvSpPr>
            <p:cNvPr id="39" name="Line 59"/>
            <p:cNvSpPr>
              <a:spLocks noChangeShapeType="1"/>
            </p:cNvSpPr>
            <p:nvPr/>
          </p:nvSpPr>
          <p:spPr bwMode="auto">
            <a:xfrm>
              <a:off x="661863" y="2456"/>
              <a:ext cx="4122872" cy="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 name="Line 60"/>
            <p:cNvSpPr>
              <a:spLocks noChangeShapeType="1"/>
            </p:cNvSpPr>
            <p:nvPr/>
          </p:nvSpPr>
          <p:spPr bwMode="auto">
            <a:xfrm>
              <a:off x="4092298" y="2427"/>
              <a:ext cx="0" cy="6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 name="Line 61"/>
            <p:cNvSpPr>
              <a:spLocks noChangeShapeType="1"/>
            </p:cNvSpPr>
            <p:nvPr/>
          </p:nvSpPr>
          <p:spPr bwMode="auto">
            <a:xfrm>
              <a:off x="4780103" y="2460"/>
              <a:ext cx="2741613" cy="0"/>
            </a:xfrm>
            <a:prstGeom prst="line">
              <a:avLst/>
            </a:prstGeom>
            <a:noFill/>
            <a:ln w="38100">
              <a:solidFill>
                <a:schemeClr val="tx1"/>
              </a:solidFill>
              <a:round/>
              <a:headEnd/>
              <a:tailEnd type="none"/>
            </a:ln>
            <a:extLst>
              <a:ext uri="{909E8E84-426E-40DD-AFC4-6F175D3DCCD1}">
                <a14:hiddenFill xmlns:a14="http://schemas.microsoft.com/office/drawing/2010/main">
                  <a:noFill/>
                </a14:hiddenFill>
              </a:ext>
            </a:extLst>
          </p:spPr>
          <p:txBody>
            <a:bodyPr/>
            <a:lstStyle/>
            <a:p>
              <a:endParaRPr lang="en-US"/>
            </a:p>
          </p:txBody>
        </p:sp>
        <p:sp>
          <p:nvSpPr>
            <p:cNvPr id="42" name="Line 62"/>
            <p:cNvSpPr>
              <a:spLocks noChangeShapeType="1"/>
            </p:cNvSpPr>
            <p:nvPr/>
          </p:nvSpPr>
          <p:spPr bwMode="auto">
            <a:xfrm>
              <a:off x="7524143" y="2427"/>
              <a:ext cx="0" cy="6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 name="Line 63"/>
            <p:cNvSpPr>
              <a:spLocks noChangeShapeType="1"/>
            </p:cNvSpPr>
            <p:nvPr/>
          </p:nvSpPr>
          <p:spPr bwMode="auto">
            <a:xfrm>
              <a:off x="661862" y="2427"/>
              <a:ext cx="0" cy="6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4" name="Text Box 27"/>
          <p:cNvSpPr txBox="1">
            <a:spLocks noChangeArrowheads="1"/>
          </p:cNvSpPr>
          <p:nvPr/>
        </p:nvSpPr>
        <p:spPr bwMode="auto">
          <a:xfrm>
            <a:off x="150175" y="3734698"/>
            <a:ext cx="2787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r>
              <a:rPr lang="en-US">
                <a:latin typeface="Times New Roman" pitchFamily="18" charset="0"/>
                <a:cs typeface="Times New Roman" pitchFamily="18" charset="0"/>
              </a:rPr>
              <a:t>6 giờ 45 phút</a:t>
            </a:r>
          </a:p>
        </p:txBody>
      </p:sp>
      <p:sp>
        <p:nvSpPr>
          <p:cNvPr id="45" name="AutoShape 28"/>
          <p:cNvSpPr>
            <a:spLocks/>
          </p:cNvSpPr>
          <p:nvPr/>
        </p:nvSpPr>
        <p:spPr bwMode="auto">
          <a:xfrm rot="5400000">
            <a:off x="5865901" y="-1769498"/>
            <a:ext cx="360000" cy="10476000"/>
          </a:xfrm>
          <a:prstGeom prst="leftBrace">
            <a:avLst>
              <a:gd name="adj1" fmla="val 791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1" hangingPunct="1"/>
            <a:endParaRPr lang="en-US" altLang="en-US" sz="3200">
              <a:latin typeface="Times New Roman" pitchFamily="18" charset="0"/>
              <a:cs typeface="Times New Roman" pitchFamily="18" charset="0"/>
            </a:endParaRPr>
          </a:p>
        </p:txBody>
      </p:sp>
      <p:sp>
        <p:nvSpPr>
          <p:cNvPr id="47" name="Text Box 31"/>
          <p:cNvSpPr txBox="1">
            <a:spLocks noChangeArrowheads="1"/>
          </p:cNvSpPr>
          <p:nvPr/>
        </p:nvSpPr>
        <p:spPr bwMode="auto">
          <a:xfrm>
            <a:off x="9998777" y="3663863"/>
            <a:ext cx="24620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r>
              <a:rPr lang="en-US">
                <a:latin typeface="Times New Roman" pitchFamily="18" charset="0"/>
                <a:cs typeface="Times New Roman" pitchFamily="18" charset="0"/>
              </a:rPr>
              <a:t>8 giờ 30 phút</a:t>
            </a:r>
          </a:p>
        </p:txBody>
      </p:sp>
      <p:sp>
        <p:nvSpPr>
          <p:cNvPr id="48" name="Text Box 6"/>
          <p:cNvSpPr txBox="1">
            <a:spLocks noChangeArrowheads="1"/>
          </p:cNvSpPr>
          <p:nvPr/>
        </p:nvSpPr>
        <p:spPr bwMode="auto">
          <a:xfrm>
            <a:off x="0" y="4103184"/>
            <a:ext cx="12497985"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sz="3200" i="1" u="sng">
                <a:solidFill>
                  <a:srgbClr val="FF0000"/>
                </a:solidFill>
                <a:latin typeface="Times New Roman" pitchFamily="18" charset="0"/>
                <a:cs typeface="Times New Roman" pitchFamily="18" charset="0"/>
              </a:rPr>
              <a:t>Bài giải</a:t>
            </a:r>
          </a:p>
          <a:p>
            <a:pPr algn="ctr"/>
            <a:r>
              <a:rPr lang="en-US" sz="3200">
                <a:latin typeface="Times New Roman" pitchFamily="18" charset="0"/>
                <a:cs typeface="Times New Roman" pitchFamily="18" charset="0"/>
              </a:rPr>
              <a:t>Thời gian người ấy đi từ A đến B kể cả thời gian nghỉ hết là:</a:t>
            </a:r>
          </a:p>
          <a:p>
            <a:pPr algn="ctr"/>
            <a:r>
              <a:rPr lang="en-US" sz="3200">
                <a:latin typeface="Times New Roman" pitchFamily="18" charset="0"/>
                <a:cs typeface="Times New Roman" pitchFamily="18" charset="0"/>
              </a:rPr>
              <a:t>8 giờ 30 phút – 6 giờ 45 phút = 1 giờ 45 phút</a:t>
            </a:r>
          </a:p>
          <a:p>
            <a:pPr algn="ctr">
              <a:defRPr/>
            </a:pPr>
            <a:r>
              <a:rPr lang="en-US" sz="3200">
                <a:latin typeface="Times New Roman" pitchFamily="18" charset="0"/>
                <a:cs typeface="Times New Roman" pitchFamily="18" charset="0"/>
              </a:rPr>
              <a:t>Nếu không kể thời gian nghỉ thì người ấy chỉ đi mất là: </a:t>
            </a:r>
          </a:p>
          <a:p>
            <a:pPr algn="ctr">
              <a:defRPr/>
            </a:pPr>
            <a:r>
              <a:rPr lang="en-US" sz="3200">
                <a:latin typeface="Times New Roman" pitchFamily="18" charset="0"/>
                <a:cs typeface="Times New Roman" pitchFamily="18" charset="0"/>
              </a:rPr>
              <a:t>1 giờ 45 phút – 15 phút = 1 giờ 30 phút</a:t>
            </a:r>
          </a:p>
          <a:p>
            <a:pPr algn="ctr">
              <a:defRPr/>
            </a:pPr>
            <a:r>
              <a:rPr lang="en-US" altLang="en-US" sz="3200">
                <a:latin typeface="Times New Roman" pitchFamily="18" charset="0"/>
                <a:cs typeface="Times New Roman" pitchFamily="18" charset="0"/>
              </a:rPr>
              <a:t>Đáp </a:t>
            </a:r>
            <a:r>
              <a:rPr lang="en-US" altLang="en-US" sz="3200" dirty="0" err="1">
                <a:latin typeface="Times New Roman" pitchFamily="18" charset="0"/>
                <a:cs typeface="Times New Roman" pitchFamily="18" charset="0"/>
              </a:rPr>
              <a:t>số</a:t>
            </a:r>
            <a:r>
              <a:rPr lang="en-US" altLang="en-US" sz="3200">
                <a:latin typeface="Times New Roman" pitchFamily="18" charset="0"/>
                <a:cs typeface="Times New Roman" pitchFamily="18" charset="0"/>
              </a:rPr>
              <a:t>: </a:t>
            </a:r>
            <a:r>
              <a:rPr lang="en-US" sz="3200">
                <a:latin typeface="Times New Roman" pitchFamily="18" charset="0"/>
                <a:cs typeface="Times New Roman" pitchFamily="18" charset="0"/>
              </a:rPr>
              <a:t>1 giờ 30 phút</a:t>
            </a:r>
            <a:endParaRPr lang="en-US" altLang="en-US" sz="3200" dirty="0">
              <a:latin typeface="Times New Roman" pitchFamily="18" charset="0"/>
              <a:cs typeface="Times New Roman" pitchFamily="18" charset="0"/>
            </a:endParaRPr>
          </a:p>
        </p:txBody>
      </p:sp>
      <p:sp>
        <p:nvSpPr>
          <p:cNvPr id="49" name="Text Box 24"/>
          <p:cNvSpPr txBox="1">
            <a:spLocks noChangeArrowheads="1"/>
          </p:cNvSpPr>
          <p:nvPr/>
        </p:nvSpPr>
        <p:spPr bwMode="auto">
          <a:xfrm>
            <a:off x="273057" y="3287386"/>
            <a:ext cx="58897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a:latin typeface="Times New Roman" pitchFamily="18" charset="0"/>
              </a:rPr>
              <a:t>A </a:t>
            </a:r>
          </a:p>
        </p:txBody>
      </p:sp>
      <p:sp>
        <p:nvSpPr>
          <p:cNvPr id="50" name="Text Box 25"/>
          <p:cNvSpPr txBox="1">
            <a:spLocks noChangeArrowheads="1"/>
          </p:cNvSpPr>
          <p:nvPr/>
        </p:nvSpPr>
        <p:spPr bwMode="auto">
          <a:xfrm>
            <a:off x="4529876" y="3652634"/>
            <a:ext cx="2740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r>
              <a:rPr lang="en-US" altLang="en-US">
                <a:latin typeface="Times New Roman" pitchFamily="18" charset="0"/>
                <a:cs typeface="Times New Roman" pitchFamily="18" charset="0"/>
              </a:rPr>
              <a:t>   </a:t>
            </a:r>
            <a:r>
              <a:rPr lang="en-US">
                <a:latin typeface="Times New Roman" pitchFamily="18" charset="0"/>
                <a:cs typeface="Times New Roman" pitchFamily="18" charset="0"/>
              </a:rPr>
              <a:t>Nghỉ 15 phút</a:t>
            </a:r>
          </a:p>
        </p:txBody>
      </p:sp>
      <p:sp>
        <p:nvSpPr>
          <p:cNvPr id="51" name="Text Box 26"/>
          <p:cNvSpPr txBox="1">
            <a:spLocks noChangeArrowheads="1"/>
          </p:cNvSpPr>
          <p:nvPr/>
        </p:nvSpPr>
        <p:spPr bwMode="auto">
          <a:xfrm>
            <a:off x="11346963" y="3289607"/>
            <a:ext cx="59291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a:latin typeface="Times New Roman" pitchFamily="18" charset="0"/>
              </a:rPr>
              <a:t>B</a:t>
            </a:r>
          </a:p>
        </p:txBody>
      </p:sp>
      <p:pic>
        <p:nvPicPr>
          <p:cNvPr id="56" name="Picture 11" descr="hinh1-1"/>
          <p:cNvPicPr>
            <a:picLocks noChangeAspect="1" noChangeArrowheads="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harpenSoften amount="50000"/>
                    </a14:imgEffect>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573087" y="2973181"/>
            <a:ext cx="457200" cy="77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5867760" y="2832819"/>
            <a:ext cx="367408" cy="584775"/>
          </a:xfrm>
          <a:prstGeom prst="rect">
            <a:avLst/>
          </a:prstGeom>
        </p:spPr>
        <p:txBody>
          <a:bodyPr wrap="none">
            <a:spAutoFit/>
          </a:bodyPr>
          <a:lstStyle/>
          <a:p>
            <a:r>
              <a:rPr lang="en-US" sz="3200">
                <a:solidFill>
                  <a:srgbClr val="FF0000"/>
                </a:solidFill>
                <a:latin typeface="Times New Roman" pitchFamily="18" charset="0"/>
                <a:cs typeface="Times New Roman" pitchFamily="18" charset="0"/>
              </a:rPr>
              <a:t>?</a:t>
            </a:r>
            <a:endParaRPr lang="en-US" sz="2800">
              <a:solidFill>
                <a:srgbClr val="FF0000"/>
              </a:solidFill>
            </a:endParaRPr>
          </a:p>
        </p:txBody>
      </p:sp>
    </p:spTree>
    <p:extLst>
      <p:ext uri="{BB962C8B-B14F-4D97-AF65-F5344CB8AC3E}">
        <p14:creationId xmlns:p14="http://schemas.microsoft.com/office/powerpoint/2010/main" val="1573898732"/>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 presetClass="entr" presetSubtype="16" fill="hold" nodeType="with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box(in)">
                                      <p:cBhvr>
                                        <p:cTn id="12" dur="1000"/>
                                        <p:tgtEl>
                                          <p:spTgt spid="38"/>
                                        </p:tgtEl>
                                      </p:cBhvr>
                                    </p:animEffect>
                                  </p:childTnLst>
                                </p:cTn>
                              </p:par>
                              <p:par>
                                <p:cTn id="13" presetID="42" presetClass="entr" presetSubtype="0" fill="hold" grpId="0" nodeType="withEffect">
                                  <p:stCondLst>
                                    <p:cond delay="0"/>
                                  </p:stCondLst>
                                  <p:childTnLst>
                                    <p:set>
                                      <p:cBhvr>
                                        <p:cTn id="14" dur="1" fill="hold">
                                          <p:stCondLst>
                                            <p:cond delay="0"/>
                                          </p:stCondLst>
                                        </p:cTn>
                                        <p:tgtEl>
                                          <p:spTgt spid="49"/>
                                        </p:tgtEl>
                                        <p:attrNameLst>
                                          <p:attrName>style.visibility</p:attrName>
                                        </p:attrNameLst>
                                      </p:cBhvr>
                                      <p:to>
                                        <p:strVal val="visible"/>
                                      </p:to>
                                    </p:set>
                                    <p:animEffect transition="in" filter="fade">
                                      <p:cBhvr>
                                        <p:cTn id="15" dur="1000"/>
                                        <p:tgtEl>
                                          <p:spTgt spid="49"/>
                                        </p:tgtEl>
                                      </p:cBhvr>
                                    </p:animEffect>
                                    <p:anim calcmode="lin" valueType="num">
                                      <p:cBhvr>
                                        <p:cTn id="16" dur="1000" fill="hold"/>
                                        <p:tgtEl>
                                          <p:spTgt spid="49"/>
                                        </p:tgtEl>
                                        <p:attrNameLst>
                                          <p:attrName>ppt_x</p:attrName>
                                        </p:attrNameLst>
                                      </p:cBhvr>
                                      <p:tavLst>
                                        <p:tav tm="0">
                                          <p:val>
                                            <p:strVal val="#ppt_x"/>
                                          </p:val>
                                        </p:tav>
                                        <p:tav tm="100000">
                                          <p:val>
                                            <p:strVal val="#ppt_x"/>
                                          </p:val>
                                        </p:tav>
                                      </p:tavLst>
                                    </p:anim>
                                    <p:anim calcmode="lin" valueType="num">
                                      <p:cBhvr>
                                        <p:cTn id="17" dur="1000" fill="hold"/>
                                        <p:tgtEl>
                                          <p:spTgt spid="49"/>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51"/>
                                        </p:tgtEl>
                                        <p:attrNameLst>
                                          <p:attrName>style.visibility</p:attrName>
                                        </p:attrNameLst>
                                      </p:cBhvr>
                                      <p:to>
                                        <p:strVal val="visible"/>
                                      </p:to>
                                    </p:set>
                                    <p:animEffect transition="in" filter="fade">
                                      <p:cBhvr>
                                        <p:cTn id="20" dur="1000"/>
                                        <p:tgtEl>
                                          <p:spTgt spid="51"/>
                                        </p:tgtEl>
                                      </p:cBhvr>
                                    </p:animEffect>
                                    <p:anim calcmode="lin" valueType="num">
                                      <p:cBhvr>
                                        <p:cTn id="21" dur="1000" fill="hold"/>
                                        <p:tgtEl>
                                          <p:spTgt spid="51"/>
                                        </p:tgtEl>
                                        <p:attrNameLst>
                                          <p:attrName>ppt_x</p:attrName>
                                        </p:attrNameLst>
                                      </p:cBhvr>
                                      <p:tavLst>
                                        <p:tav tm="0">
                                          <p:val>
                                            <p:strVal val="#ppt_x"/>
                                          </p:val>
                                        </p:tav>
                                        <p:tav tm="100000">
                                          <p:val>
                                            <p:strVal val="#ppt_x"/>
                                          </p:val>
                                        </p:tav>
                                      </p:tavLst>
                                    </p:anim>
                                    <p:anim calcmode="lin" valueType="num">
                                      <p:cBhvr>
                                        <p:cTn id="22" dur="1000" fill="hold"/>
                                        <p:tgtEl>
                                          <p:spTgt spid="51"/>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56"/>
                                        </p:tgtEl>
                                        <p:attrNameLst>
                                          <p:attrName>style.visibility</p:attrName>
                                        </p:attrNameLst>
                                      </p:cBhvr>
                                      <p:to>
                                        <p:strVal val="visible"/>
                                      </p:to>
                                    </p:set>
                                    <p:animEffect transition="in" filter="fade">
                                      <p:cBhvr>
                                        <p:cTn id="25" dur="1000"/>
                                        <p:tgtEl>
                                          <p:spTgt spid="56"/>
                                        </p:tgtEl>
                                      </p:cBhvr>
                                    </p:animEffect>
                                    <p:anim calcmode="lin" valueType="num">
                                      <p:cBhvr>
                                        <p:cTn id="26" dur="1000" fill="hold"/>
                                        <p:tgtEl>
                                          <p:spTgt spid="56"/>
                                        </p:tgtEl>
                                        <p:attrNameLst>
                                          <p:attrName>ppt_x</p:attrName>
                                        </p:attrNameLst>
                                      </p:cBhvr>
                                      <p:tavLst>
                                        <p:tav tm="0">
                                          <p:val>
                                            <p:strVal val="#ppt_x"/>
                                          </p:val>
                                        </p:tav>
                                        <p:tav tm="100000">
                                          <p:val>
                                            <p:strVal val="#ppt_x"/>
                                          </p:val>
                                        </p:tav>
                                      </p:tavLst>
                                    </p:anim>
                                    <p:anim calcmode="lin" valueType="num">
                                      <p:cBhvr>
                                        <p:cTn id="27"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path" presetSubtype="0" accel="50000" decel="50000" fill="hold" nodeType="clickEffect">
                                  <p:stCondLst>
                                    <p:cond delay="0"/>
                                  </p:stCondLst>
                                  <p:childTnLst>
                                    <p:animMotion origin="layout" path="M -2.092E-6 -7.18378E-7 L 0.41424 0.00066 " pathEditMode="relative" rAng="0" ptsTypes="AA">
                                      <p:cBhvr>
                                        <p:cTn id="31" dur="4000" fill="hold"/>
                                        <p:tgtEl>
                                          <p:spTgt spid="56"/>
                                        </p:tgtEl>
                                        <p:attrNameLst>
                                          <p:attrName>ppt_x</p:attrName>
                                          <p:attrName>ppt_y</p:attrName>
                                        </p:attrNameLst>
                                      </p:cBhvr>
                                      <p:rCtr x="20706" y="22"/>
                                    </p:animMotion>
                                  </p:childTnLst>
                                </p:cTn>
                              </p:par>
                              <p:par>
                                <p:cTn id="32" presetID="29" presetClass="entr" presetSubtype="0" fill="hold" grpId="0" nodeType="withEffect">
                                  <p:stCondLst>
                                    <p:cond delay="0"/>
                                  </p:stCondLst>
                                  <p:childTnLst>
                                    <p:set>
                                      <p:cBhvr>
                                        <p:cTn id="33" dur="1" fill="hold">
                                          <p:stCondLst>
                                            <p:cond delay="0"/>
                                          </p:stCondLst>
                                        </p:cTn>
                                        <p:tgtEl>
                                          <p:spTgt spid="44"/>
                                        </p:tgtEl>
                                        <p:attrNameLst>
                                          <p:attrName>style.visibility</p:attrName>
                                        </p:attrNameLst>
                                      </p:cBhvr>
                                      <p:to>
                                        <p:strVal val="visible"/>
                                      </p:to>
                                    </p:set>
                                    <p:anim calcmode="lin" valueType="num">
                                      <p:cBhvr>
                                        <p:cTn id="34" dur="1000" fill="hold"/>
                                        <p:tgtEl>
                                          <p:spTgt spid="44"/>
                                        </p:tgtEl>
                                        <p:attrNameLst>
                                          <p:attrName>ppt_x</p:attrName>
                                        </p:attrNameLst>
                                      </p:cBhvr>
                                      <p:tavLst>
                                        <p:tav tm="0">
                                          <p:val>
                                            <p:strVal val="#ppt_x-.2"/>
                                          </p:val>
                                        </p:tav>
                                        <p:tav tm="100000">
                                          <p:val>
                                            <p:strVal val="#ppt_x"/>
                                          </p:val>
                                        </p:tav>
                                      </p:tavLst>
                                    </p:anim>
                                    <p:anim calcmode="lin" valueType="num">
                                      <p:cBhvr>
                                        <p:cTn id="35" dur="1000" fill="hold"/>
                                        <p:tgtEl>
                                          <p:spTgt spid="44"/>
                                        </p:tgtEl>
                                        <p:attrNameLst>
                                          <p:attrName>ppt_y</p:attrName>
                                        </p:attrNameLst>
                                      </p:cBhvr>
                                      <p:tavLst>
                                        <p:tav tm="0">
                                          <p:val>
                                            <p:strVal val="#ppt_y"/>
                                          </p:val>
                                        </p:tav>
                                        <p:tav tm="100000">
                                          <p:val>
                                            <p:strVal val="#ppt_y"/>
                                          </p:val>
                                        </p:tav>
                                      </p:tavLst>
                                    </p:anim>
                                    <p:animEffect transition="in" filter="wipe(right)" prLst="gradientSize: 0.1">
                                      <p:cBhvr>
                                        <p:cTn id="36" dur="1000"/>
                                        <p:tgtEl>
                                          <p:spTgt spid="44"/>
                                        </p:tgtEl>
                                      </p:cBhvr>
                                    </p:animEffect>
                                  </p:childTnLst>
                                </p:cTn>
                              </p:par>
                            </p:childTnLst>
                          </p:cTn>
                        </p:par>
                        <p:par>
                          <p:cTn id="37" fill="hold">
                            <p:stCondLst>
                              <p:cond delay="4000"/>
                            </p:stCondLst>
                            <p:childTnLst>
                              <p:par>
                                <p:cTn id="38" presetID="22" presetClass="entr" presetSubtype="4" fill="hold" grpId="0" nodeType="afterEffect">
                                  <p:stCondLst>
                                    <p:cond delay="0"/>
                                  </p:stCondLst>
                                  <p:childTnLst>
                                    <p:set>
                                      <p:cBhvr>
                                        <p:cTn id="39" dur="1" fill="hold">
                                          <p:stCondLst>
                                            <p:cond delay="0"/>
                                          </p:stCondLst>
                                        </p:cTn>
                                        <p:tgtEl>
                                          <p:spTgt spid="50"/>
                                        </p:tgtEl>
                                        <p:attrNameLst>
                                          <p:attrName>style.visibility</p:attrName>
                                        </p:attrNameLst>
                                      </p:cBhvr>
                                      <p:to>
                                        <p:strVal val="visible"/>
                                      </p:to>
                                    </p:set>
                                    <p:animEffect transition="in" filter="wipe(down)">
                                      <p:cBhvr>
                                        <p:cTn id="40" dur="500"/>
                                        <p:tgtEl>
                                          <p:spTgt spid="50"/>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path" presetSubtype="0" accel="50000" decel="50000" fill="hold" nodeType="clickEffect">
                                  <p:stCondLst>
                                    <p:cond delay="0"/>
                                  </p:stCondLst>
                                  <p:childTnLst>
                                    <p:animMotion origin="layout" path="M 0.41424 0.00066 L 0.82596 -0.00088 " pathEditMode="relative" rAng="0" ptsTypes="AA">
                                      <p:cBhvr>
                                        <p:cTn id="44" dur="4000" fill="hold"/>
                                        <p:tgtEl>
                                          <p:spTgt spid="56"/>
                                        </p:tgtEl>
                                        <p:attrNameLst>
                                          <p:attrName>ppt_x</p:attrName>
                                          <p:attrName>ppt_y</p:attrName>
                                        </p:attrNameLst>
                                      </p:cBhvr>
                                      <p:rCtr x="20580" y="-88"/>
                                    </p:animMotion>
                                  </p:childTnLst>
                                </p:cTn>
                              </p:par>
                            </p:childTnLst>
                          </p:cTn>
                        </p:par>
                        <p:par>
                          <p:cTn id="45" fill="hold">
                            <p:stCondLst>
                              <p:cond delay="4000"/>
                            </p:stCondLst>
                            <p:childTnLst>
                              <p:par>
                                <p:cTn id="46" presetID="29" presetClass="entr" presetSubtype="0" fill="hold" grpId="0" nodeType="afterEffect">
                                  <p:stCondLst>
                                    <p:cond delay="0"/>
                                  </p:stCondLst>
                                  <p:childTnLst>
                                    <p:set>
                                      <p:cBhvr>
                                        <p:cTn id="47" dur="1" fill="hold">
                                          <p:stCondLst>
                                            <p:cond delay="0"/>
                                          </p:stCondLst>
                                        </p:cTn>
                                        <p:tgtEl>
                                          <p:spTgt spid="47"/>
                                        </p:tgtEl>
                                        <p:attrNameLst>
                                          <p:attrName>style.visibility</p:attrName>
                                        </p:attrNameLst>
                                      </p:cBhvr>
                                      <p:to>
                                        <p:strVal val="visible"/>
                                      </p:to>
                                    </p:set>
                                    <p:anim calcmode="lin" valueType="num">
                                      <p:cBhvr>
                                        <p:cTn id="48" dur="1000" fill="hold"/>
                                        <p:tgtEl>
                                          <p:spTgt spid="47"/>
                                        </p:tgtEl>
                                        <p:attrNameLst>
                                          <p:attrName>ppt_x</p:attrName>
                                        </p:attrNameLst>
                                      </p:cBhvr>
                                      <p:tavLst>
                                        <p:tav tm="0">
                                          <p:val>
                                            <p:strVal val="#ppt_x-.2"/>
                                          </p:val>
                                        </p:tav>
                                        <p:tav tm="100000">
                                          <p:val>
                                            <p:strVal val="#ppt_x"/>
                                          </p:val>
                                        </p:tav>
                                      </p:tavLst>
                                    </p:anim>
                                    <p:anim calcmode="lin" valueType="num">
                                      <p:cBhvr>
                                        <p:cTn id="49" dur="1000" fill="hold"/>
                                        <p:tgtEl>
                                          <p:spTgt spid="47"/>
                                        </p:tgtEl>
                                        <p:attrNameLst>
                                          <p:attrName>ppt_y</p:attrName>
                                        </p:attrNameLst>
                                      </p:cBhvr>
                                      <p:tavLst>
                                        <p:tav tm="0">
                                          <p:val>
                                            <p:strVal val="#ppt_y"/>
                                          </p:val>
                                        </p:tav>
                                        <p:tav tm="100000">
                                          <p:val>
                                            <p:strVal val="#ppt_y"/>
                                          </p:val>
                                        </p:tav>
                                      </p:tavLst>
                                    </p:anim>
                                    <p:animEffect transition="in" filter="wipe(right)" prLst="gradientSize: 0.1">
                                      <p:cBhvr>
                                        <p:cTn id="50" dur="1000"/>
                                        <p:tgtEl>
                                          <p:spTgt spid="47"/>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xit" presetSubtype="10" fill="hold" nodeType="clickEffect">
                                  <p:stCondLst>
                                    <p:cond delay="0"/>
                                  </p:stCondLst>
                                  <p:childTnLst>
                                    <p:animEffect transition="out" filter="blinds(horizontal)">
                                      <p:cBhvr>
                                        <p:cTn id="54" dur="500"/>
                                        <p:tgtEl>
                                          <p:spTgt spid="56"/>
                                        </p:tgtEl>
                                      </p:cBhvr>
                                    </p:animEffect>
                                    <p:set>
                                      <p:cBhvr>
                                        <p:cTn id="55" dur="1" fill="hold">
                                          <p:stCondLst>
                                            <p:cond delay="499"/>
                                          </p:stCondLst>
                                        </p:cTn>
                                        <p:tgtEl>
                                          <p:spTgt spid="56"/>
                                        </p:tgtEl>
                                        <p:attrNameLst>
                                          <p:attrName>style.visibility</p:attrName>
                                        </p:attrNameLst>
                                      </p:cBhvr>
                                      <p:to>
                                        <p:strVal val="hidden"/>
                                      </p:to>
                                    </p:set>
                                  </p:childTnLst>
                                </p:cTn>
                              </p:par>
                              <p:par>
                                <p:cTn id="56" presetID="29" presetClass="entr" presetSubtype="0" fill="hold" grpId="0" nodeType="withEffect">
                                  <p:stCondLst>
                                    <p:cond delay="0"/>
                                  </p:stCondLst>
                                  <p:childTnLst>
                                    <p:set>
                                      <p:cBhvr>
                                        <p:cTn id="57" dur="1" fill="hold">
                                          <p:stCondLst>
                                            <p:cond delay="0"/>
                                          </p:stCondLst>
                                        </p:cTn>
                                        <p:tgtEl>
                                          <p:spTgt spid="45"/>
                                        </p:tgtEl>
                                        <p:attrNameLst>
                                          <p:attrName>style.visibility</p:attrName>
                                        </p:attrNameLst>
                                      </p:cBhvr>
                                      <p:to>
                                        <p:strVal val="visible"/>
                                      </p:to>
                                    </p:set>
                                    <p:anim calcmode="lin" valueType="num">
                                      <p:cBhvr>
                                        <p:cTn id="58" dur="1000" fill="hold"/>
                                        <p:tgtEl>
                                          <p:spTgt spid="45"/>
                                        </p:tgtEl>
                                        <p:attrNameLst>
                                          <p:attrName>ppt_x</p:attrName>
                                        </p:attrNameLst>
                                      </p:cBhvr>
                                      <p:tavLst>
                                        <p:tav tm="0">
                                          <p:val>
                                            <p:strVal val="#ppt_x-.2"/>
                                          </p:val>
                                        </p:tav>
                                        <p:tav tm="100000">
                                          <p:val>
                                            <p:strVal val="#ppt_x"/>
                                          </p:val>
                                        </p:tav>
                                      </p:tavLst>
                                    </p:anim>
                                    <p:anim calcmode="lin" valueType="num">
                                      <p:cBhvr>
                                        <p:cTn id="59" dur="1000" fill="hold"/>
                                        <p:tgtEl>
                                          <p:spTgt spid="45"/>
                                        </p:tgtEl>
                                        <p:attrNameLst>
                                          <p:attrName>ppt_y</p:attrName>
                                        </p:attrNameLst>
                                      </p:cBhvr>
                                      <p:tavLst>
                                        <p:tav tm="0">
                                          <p:val>
                                            <p:strVal val="#ppt_y"/>
                                          </p:val>
                                        </p:tav>
                                        <p:tav tm="100000">
                                          <p:val>
                                            <p:strVal val="#ppt_y"/>
                                          </p:val>
                                        </p:tav>
                                      </p:tavLst>
                                    </p:anim>
                                    <p:animEffect transition="in" filter="wipe(right)" prLst="gradientSize: 0.1">
                                      <p:cBhvr>
                                        <p:cTn id="60" dur="1000"/>
                                        <p:tgtEl>
                                          <p:spTgt spid="45"/>
                                        </p:tgtEl>
                                      </p:cBhvr>
                                    </p:animEffect>
                                  </p:childTnLst>
                                </p:cTn>
                              </p:par>
                              <p:par>
                                <p:cTn id="61" presetID="16" presetClass="entr" presetSubtype="21" fill="hold" grpId="0" nodeType="with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barn(inVertical)">
                                      <p:cBhvr>
                                        <p:cTn id="63" dur="1000"/>
                                        <p:tgtEl>
                                          <p:spTgt spid="7"/>
                                        </p:tgtEl>
                                      </p:cBhvr>
                                    </p:animEffect>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4" grpId="0"/>
      <p:bldP spid="45" grpId="0" animBg="1"/>
      <p:bldP spid="47" grpId="0"/>
      <p:bldP spid="48" grpId="0"/>
      <p:bldP spid="49" grpId="0"/>
      <p:bldP spid="50" grpId="0"/>
      <p:bldP spid="51"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descr="5B5Bwallcoo_com5D_CG_Bac43143"/>
          <p:cNvPicPr>
            <a:picLocks noChangeAspect="1" noChangeArrowheads="1"/>
          </p:cNvPicPr>
          <p:nvPr/>
        </p:nvPicPr>
        <p:blipFill>
          <a:blip r:embed="rId2"/>
          <a:srcRect/>
          <a:stretch>
            <a:fillRect/>
          </a:stretch>
        </p:blipFill>
        <p:spPr bwMode="auto">
          <a:xfrm>
            <a:off x="0" y="0"/>
            <a:ext cx="12601575" cy="7200900"/>
          </a:xfrm>
          <a:prstGeom prst="rect">
            <a:avLst/>
          </a:prstGeom>
          <a:noFill/>
          <a:ln w="9525">
            <a:noFill/>
            <a:miter lim="800000"/>
            <a:headEnd/>
            <a:tailEnd/>
          </a:ln>
        </p:spPr>
      </p:pic>
      <p:grpSp>
        <p:nvGrpSpPr>
          <p:cNvPr id="2" name="Group 4"/>
          <p:cNvGrpSpPr>
            <a:grpSpLocks/>
          </p:cNvGrpSpPr>
          <p:nvPr/>
        </p:nvGrpSpPr>
        <p:grpSpPr bwMode="auto">
          <a:xfrm>
            <a:off x="0" y="1353504"/>
            <a:ext cx="12601575" cy="1671876"/>
            <a:chOff x="0" y="2976"/>
            <a:chExt cx="5760" cy="1003"/>
          </a:xfrm>
        </p:grpSpPr>
        <p:sp>
          <p:nvSpPr>
            <p:cNvPr id="6" name="Text Box 3"/>
            <p:cNvSpPr txBox="1">
              <a:spLocks noChangeArrowheads="1"/>
            </p:cNvSpPr>
            <p:nvPr/>
          </p:nvSpPr>
          <p:spPr bwMode="auto">
            <a:xfrm>
              <a:off x="0" y="3600"/>
              <a:ext cx="5760" cy="379"/>
            </a:xfrm>
            <a:prstGeom prst="rect">
              <a:avLst/>
            </a:prstGeom>
            <a:noFill/>
            <a:ln>
              <a:noFill/>
            </a:ln>
            <a:effectLst>
              <a:outerShdw dist="35921" dir="2700000" algn="ctr" rotWithShape="0">
                <a:schemeClr val="bg2">
                  <a:alpha val="50000"/>
                </a:schemeClr>
              </a:outerShdw>
            </a:effectLs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defRPr/>
              </a:pPr>
              <a:endParaRPr lang="en-US" sz="3500" dirty="0">
                <a:solidFill>
                  <a:srgbClr val="0000CC"/>
                </a:solidFill>
                <a:latin typeface=".VnArabiaH" pitchFamily="34" charset="0"/>
              </a:endParaRPr>
            </a:p>
          </p:txBody>
        </p:sp>
        <p:pic>
          <p:nvPicPr>
            <p:cNvPr id="24616" name="Picture 4" descr="Picture5"/>
            <p:cNvPicPr>
              <a:picLocks noChangeAspect="1" noChangeArrowheads="1" noCrop="1"/>
            </p:cNvPicPr>
            <p:nvPr/>
          </p:nvPicPr>
          <p:blipFill>
            <a:blip r:embed="rId3"/>
            <a:srcRect/>
            <a:stretch>
              <a:fillRect/>
            </a:stretch>
          </p:blipFill>
          <p:spPr bwMode="auto">
            <a:xfrm>
              <a:off x="4176" y="2976"/>
              <a:ext cx="1200" cy="1000"/>
            </a:xfrm>
            <a:prstGeom prst="rect">
              <a:avLst/>
            </a:prstGeom>
            <a:noFill/>
            <a:ln w="9525">
              <a:noFill/>
              <a:miter lim="800000"/>
              <a:headEnd/>
              <a:tailEnd/>
            </a:ln>
          </p:spPr>
        </p:pic>
        <p:pic>
          <p:nvPicPr>
            <p:cNvPr id="24617" name="Picture 5" descr="Picture10"/>
            <p:cNvPicPr>
              <a:picLocks noChangeAspect="1" noChangeArrowheads="1" noCrop="1"/>
            </p:cNvPicPr>
            <p:nvPr/>
          </p:nvPicPr>
          <p:blipFill>
            <a:blip r:embed="rId4"/>
            <a:srcRect/>
            <a:stretch>
              <a:fillRect/>
            </a:stretch>
          </p:blipFill>
          <p:spPr bwMode="auto">
            <a:xfrm>
              <a:off x="384" y="2976"/>
              <a:ext cx="1200" cy="1000"/>
            </a:xfrm>
            <a:prstGeom prst="rect">
              <a:avLst/>
            </a:prstGeom>
            <a:noFill/>
            <a:ln w="9525">
              <a:noFill/>
              <a:miter lim="800000"/>
              <a:headEnd/>
              <a:tailEnd/>
            </a:ln>
          </p:spPr>
        </p:pic>
      </p:grpSp>
      <p:pic>
        <p:nvPicPr>
          <p:cNvPr id="9" name="Picture 8" descr="sun14[1]"/>
          <p:cNvPicPr>
            <a:picLocks noChangeAspect="1" noChangeArrowheads="1" noCrop="1"/>
          </p:cNvPicPr>
          <p:nvPr/>
        </p:nvPicPr>
        <p:blipFill>
          <a:blip r:embed="rId5"/>
          <a:srcRect/>
          <a:stretch>
            <a:fillRect/>
          </a:stretch>
        </p:blipFill>
        <p:spPr bwMode="auto">
          <a:xfrm>
            <a:off x="11131391" y="160020"/>
            <a:ext cx="1470184" cy="971789"/>
          </a:xfrm>
          <a:prstGeom prst="rect">
            <a:avLst/>
          </a:prstGeom>
          <a:noFill/>
          <a:ln w="9525">
            <a:noFill/>
            <a:miter lim="800000"/>
            <a:headEnd/>
            <a:tailEnd/>
          </a:ln>
        </p:spPr>
      </p:pic>
      <p:pic>
        <p:nvPicPr>
          <p:cNvPr id="24581" name="Picture 7" descr="68598"/>
          <p:cNvPicPr>
            <a:picLocks noChangeAspect="1" noChangeArrowheads="1" noCrop="1"/>
          </p:cNvPicPr>
          <p:nvPr/>
        </p:nvPicPr>
        <p:blipFill>
          <a:blip r:embed="rId6"/>
          <a:srcRect/>
          <a:stretch>
            <a:fillRect/>
          </a:stretch>
        </p:blipFill>
        <p:spPr bwMode="auto">
          <a:xfrm>
            <a:off x="10921365" y="5040630"/>
            <a:ext cx="1680210" cy="1280160"/>
          </a:xfrm>
          <a:prstGeom prst="rect">
            <a:avLst/>
          </a:prstGeom>
          <a:noFill/>
          <a:ln w="9525">
            <a:noFill/>
            <a:miter lim="800000"/>
            <a:headEnd/>
            <a:tailEnd/>
          </a:ln>
        </p:spPr>
      </p:pic>
      <p:pic>
        <p:nvPicPr>
          <p:cNvPr id="24582" name="Picture 8" descr="Picture4"/>
          <p:cNvPicPr>
            <a:picLocks noChangeAspect="1" noChangeArrowheads="1" noCrop="1"/>
          </p:cNvPicPr>
          <p:nvPr/>
        </p:nvPicPr>
        <p:blipFill>
          <a:blip r:embed="rId7"/>
          <a:srcRect/>
          <a:stretch>
            <a:fillRect/>
          </a:stretch>
        </p:blipFill>
        <p:spPr bwMode="auto">
          <a:xfrm rot="-5400000">
            <a:off x="618202" y="5477560"/>
            <a:ext cx="890111" cy="656332"/>
          </a:xfrm>
          <a:prstGeom prst="rect">
            <a:avLst/>
          </a:prstGeom>
          <a:noFill/>
          <a:ln w="9525">
            <a:noFill/>
            <a:miter lim="800000"/>
            <a:headEnd/>
            <a:tailEnd/>
          </a:ln>
        </p:spPr>
      </p:pic>
      <p:pic>
        <p:nvPicPr>
          <p:cNvPr id="24583" name="Picture 9" descr="blumen-pflanzen051[1]"/>
          <p:cNvPicPr>
            <a:picLocks noChangeAspect="1" noChangeArrowheads="1" noCrop="1"/>
          </p:cNvPicPr>
          <p:nvPr/>
        </p:nvPicPr>
        <p:blipFill>
          <a:blip r:embed="rId8"/>
          <a:srcRect/>
          <a:stretch>
            <a:fillRect/>
          </a:stretch>
        </p:blipFill>
        <p:spPr bwMode="auto">
          <a:xfrm>
            <a:off x="0" y="5529025"/>
            <a:ext cx="1050131" cy="1671875"/>
          </a:xfrm>
          <a:prstGeom prst="rect">
            <a:avLst/>
          </a:prstGeom>
          <a:noFill/>
          <a:ln w="9525">
            <a:noFill/>
            <a:miter lim="800000"/>
            <a:headEnd/>
            <a:tailEnd/>
          </a:ln>
        </p:spPr>
      </p:pic>
      <p:pic>
        <p:nvPicPr>
          <p:cNvPr id="24584" name="Picture 10" descr="blumen-pflanzen051[1]"/>
          <p:cNvPicPr>
            <a:picLocks noChangeAspect="1" noChangeArrowheads="1" noCrop="1"/>
          </p:cNvPicPr>
          <p:nvPr/>
        </p:nvPicPr>
        <p:blipFill>
          <a:blip r:embed="rId8"/>
          <a:srcRect/>
          <a:stretch>
            <a:fillRect/>
          </a:stretch>
        </p:blipFill>
        <p:spPr bwMode="auto">
          <a:xfrm>
            <a:off x="1785223" y="5529025"/>
            <a:ext cx="525066" cy="1671875"/>
          </a:xfrm>
          <a:prstGeom prst="rect">
            <a:avLst/>
          </a:prstGeom>
          <a:noFill/>
          <a:ln w="9525">
            <a:noFill/>
            <a:miter lim="800000"/>
            <a:headEnd/>
            <a:tailEnd/>
          </a:ln>
        </p:spPr>
      </p:pic>
      <p:pic>
        <p:nvPicPr>
          <p:cNvPr id="24585" name="Picture 11" descr="blumen-pflanzen051[1]"/>
          <p:cNvPicPr>
            <a:picLocks noChangeAspect="1" noChangeArrowheads="1" noCrop="1"/>
          </p:cNvPicPr>
          <p:nvPr/>
        </p:nvPicPr>
        <p:blipFill>
          <a:blip r:embed="rId8"/>
          <a:srcRect/>
          <a:stretch>
            <a:fillRect/>
          </a:stretch>
        </p:blipFill>
        <p:spPr bwMode="auto">
          <a:xfrm>
            <a:off x="1050131" y="5280661"/>
            <a:ext cx="1050131" cy="1671876"/>
          </a:xfrm>
          <a:prstGeom prst="rect">
            <a:avLst/>
          </a:prstGeom>
          <a:noFill/>
          <a:ln w="9525">
            <a:noFill/>
            <a:miter lim="800000"/>
            <a:headEnd/>
            <a:tailEnd/>
          </a:ln>
        </p:spPr>
      </p:pic>
      <p:pic>
        <p:nvPicPr>
          <p:cNvPr id="24586" name="Picture 12" descr="blumen-pflanzen051[1]"/>
          <p:cNvPicPr>
            <a:picLocks noChangeAspect="1" noChangeArrowheads="1" noCrop="1"/>
          </p:cNvPicPr>
          <p:nvPr/>
        </p:nvPicPr>
        <p:blipFill>
          <a:blip r:embed="rId8"/>
          <a:srcRect/>
          <a:stretch>
            <a:fillRect/>
          </a:stretch>
        </p:blipFill>
        <p:spPr bwMode="auto">
          <a:xfrm>
            <a:off x="2835355" y="5680710"/>
            <a:ext cx="1050131" cy="1520190"/>
          </a:xfrm>
          <a:prstGeom prst="rect">
            <a:avLst/>
          </a:prstGeom>
          <a:noFill/>
          <a:ln w="9525">
            <a:noFill/>
            <a:miter lim="800000"/>
            <a:headEnd/>
            <a:tailEnd/>
          </a:ln>
        </p:spPr>
      </p:pic>
      <p:pic>
        <p:nvPicPr>
          <p:cNvPr id="24587" name="Picture 13" descr="blumen-pflanzen051[1]"/>
          <p:cNvPicPr>
            <a:picLocks noChangeAspect="1" noChangeArrowheads="1" noCrop="1"/>
          </p:cNvPicPr>
          <p:nvPr/>
        </p:nvPicPr>
        <p:blipFill>
          <a:blip r:embed="rId8"/>
          <a:srcRect/>
          <a:stretch>
            <a:fillRect/>
          </a:stretch>
        </p:blipFill>
        <p:spPr bwMode="auto">
          <a:xfrm>
            <a:off x="3360420" y="5529025"/>
            <a:ext cx="1050131" cy="1671875"/>
          </a:xfrm>
          <a:prstGeom prst="rect">
            <a:avLst/>
          </a:prstGeom>
          <a:noFill/>
          <a:ln w="9525">
            <a:noFill/>
            <a:miter lim="800000"/>
            <a:headEnd/>
            <a:tailEnd/>
          </a:ln>
        </p:spPr>
      </p:pic>
      <p:pic>
        <p:nvPicPr>
          <p:cNvPr id="24588" name="Picture 14" descr="blumen-pflanzen051[1]"/>
          <p:cNvPicPr>
            <a:picLocks noChangeAspect="1" noChangeArrowheads="1" noCrop="1"/>
          </p:cNvPicPr>
          <p:nvPr/>
        </p:nvPicPr>
        <p:blipFill>
          <a:blip r:embed="rId8"/>
          <a:srcRect/>
          <a:stretch>
            <a:fillRect/>
          </a:stretch>
        </p:blipFill>
        <p:spPr bwMode="auto">
          <a:xfrm>
            <a:off x="4095512" y="5529025"/>
            <a:ext cx="1050131" cy="1671875"/>
          </a:xfrm>
          <a:prstGeom prst="rect">
            <a:avLst/>
          </a:prstGeom>
          <a:noFill/>
          <a:ln w="9525">
            <a:noFill/>
            <a:miter lim="800000"/>
            <a:headEnd/>
            <a:tailEnd/>
          </a:ln>
        </p:spPr>
      </p:pic>
      <p:pic>
        <p:nvPicPr>
          <p:cNvPr id="24589" name="Picture 15" descr="blumen-pflanzen051[1]"/>
          <p:cNvPicPr>
            <a:picLocks noChangeAspect="1" noChangeArrowheads="1" noCrop="1"/>
          </p:cNvPicPr>
          <p:nvPr/>
        </p:nvPicPr>
        <p:blipFill>
          <a:blip r:embed="rId8"/>
          <a:srcRect/>
          <a:stretch>
            <a:fillRect/>
          </a:stretch>
        </p:blipFill>
        <p:spPr bwMode="auto">
          <a:xfrm>
            <a:off x="5145643" y="5529025"/>
            <a:ext cx="735092" cy="1671875"/>
          </a:xfrm>
          <a:prstGeom prst="rect">
            <a:avLst/>
          </a:prstGeom>
          <a:noFill/>
          <a:ln w="9525">
            <a:noFill/>
            <a:miter lim="800000"/>
            <a:headEnd/>
            <a:tailEnd/>
          </a:ln>
        </p:spPr>
      </p:pic>
      <p:pic>
        <p:nvPicPr>
          <p:cNvPr id="24590" name="Picture 16" descr="blumen-pflanzen051[1]"/>
          <p:cNvPicPr>
            <a:picLocks noChangeAspect="1" noChangeArrowheads="1" noCrop="1"/>
          </p:cNvPicPr>
          <p:nvPr/>
        </p:nvPicPr>
        <p:blipFill>
          <a:blip r:embed="rId8"/>
          <a:srcRect/>
          <a:stretch>
            <a:fillRect/>
          </a:stretch>
        </p:blipFill>
        <p:spPr bwMode="auto">
          <a:xfrm>
            <a:off x="6090761" y="5529025"/>
            <a:ext cx="735092" cy="1671875"/>
          </a:xfrm>
          <a:prstGeom prst="rect">
            <a:avLst/>
          </a:prstGeom>
          <a:noFill/>
          <a:ln w="9525">
            <a:noFill/>
            <a:miter lim="800000"/>
            <a:headEnd/>
            <a:tailEnd/>
          </a:ln>
        </p:spPr>
      </p:pic>
      <p:pic>
        <p:nvPicPr>
          <p:cNvPr id="24591" name="Picture 17" descr="blumen-pflanzen051[1]"/>
          <p:cNvPicPr>
            <a:picLocks noChangeAspect="1" noChangeArrowheads="1" noCrop="1"/>
          </p:cNvPicPr>
          <p:nvPr/>
        </p:nvPicPr>
        <p:blipFill>
          <a:blip r:embed="rId8"/>
          <a:srcRect/>
          <a:stretch>
            <a:fillRect/>
          </a:stretch>
        </p:blipFill>
        <p:spPr bwMode="auto">
          <a:xfrm>
            <a:off x="6615827" y="5529025"/>
            <a:ext cx="735092" cy="1671875"/>
          </a:xfrm>
          <a:prstGeom prst="rect">
            <a:avLst/>
          </a:prstGeom>
          <a:noFill/>
          <a:ln w="9525">
            <a:noFill/>
            <a:miter lim="800000"/>
            <a:headEnd/>
            <a:tailEnd/>
          </a:ln>
        </p:spPr>
      </p:pic>
      <p:pic>
        <p:nvPicPr>
          <p:cNvPr id="24592" name="Picture 18" descr="blumen-pflanzen051[1]"/>
          <p:cNvPicPr>
            <a:picLocks noChangeAspect="1" noChangeArrowheads="1" noCrop="1"/>
          </p:cNvPicPr>
          <p:nvPr/>
        </p:nvPicPr>
        <p:blipFill>
          <a:blip r:embed="rId8"/>
          <a:srcRect/>
          <a:stretch>
            <a:fillRect/>
          </a:stretch>
        </p:blipFill>
        <p:spPr bwMode="auto">
          <a:xfrm>
            <a:off x="7455932" y="5529025"/>
            <a:ext cx="630079" cy="1671875"/>
          </a:xfrm>
          <a:prstGeom prst="rect">
            <a:avLst/>
          </a:prstGeom>
          <a:noFill/>
          <a:ln w="9525">
            <a:noFill/>
            <a:miter lim="800000"/>
            <a:headEnd/>
            <a:tailEnd/>
          </a:ln>
        </p:spPr>
      </p:pic>
      <p:pic>
        <p:nvPicPr>
          <p:cNvPr id="24593" name="Picture 19" descr="blumen-pflanzen051[1]"/>
          <p:cNvPicPr>
            <a:picLocks noChangeAspect="1" noChangeArrowheads="1" noCrop="1"/>
          </p:cNvPicPr>
          <p:nvPr/>
        </p:nvPicPr>
        <p:blipFill>
          <a:blip r:embed="rId8"/>
          <a:srcRect/>
          <a:stretch>
            <a:fillRect/>
          </a:stretch>
        </p:blipFill>
        <p:spPr bwMode="auto">
          <a:xfrm>
            <a:off x="8086011" y="5529025"/>
            <a:ext cx="1050131" cy="1671875"/>
          </a:xfrm>
          <a:prstGeom prst="rect">
            <a:avLst/>
          </a:prstGeom>
          <a:noFill/>
          <a:ln w="9525">
            <a:noFill/>
            <a:miter lim="800000"/>
            <a:headEnd/>
            <a:tailEnd/>
          </a:ln>
        </p:spPr>
      </p:pic>
      <p:pic>
        <p:nvPicPr>
          <p:cNvPr id="24594" name="Picture 20" descr="blumen-pflanzen051[1]"/>
          <p:cNvPicPr>
            <a:picLocks noChangeAspect="1" noChangeArrowheads="1" noCrop="1"/>
          </p:cNvPicPr>
          <p:nvPr/>
        </p:nvPicPr>
        <p:blipFill>
          <a:blip r:embed="rId8"/>
          <a:srcRect/>
          <a:stretch>
            <a:fillRect/>
          </a:stretch>
        </p:blipFill>
        <p:spPr bwMode="auto">
          <a:xfrm>
            <a:off x="11971496" y="5529025"/>
            <a:ext cx="630079" cy="1671875"/>
          </a:xfrm>
          <a:prstGeom prst="rect">
            <a:avLst/>
          </a:prstGeom>
          <a:noFill/>
          <a:ln w="9525">
            <a:noFill/>
            <a:miter lim="800000"/>
            <a:headEnd/>
            <a:tailEnd/>
          </a:ln>
        </p:spPr>
      </p:pic>
      <p:pic>
        <p:nvPicPr>
          <p:cNvPr id="24595" name="Picture 21" descr="blumen-pflanzen051[1]"/>
          <p:cNvPicPr>
            <a:picLocks noChangeAspect="1" noChangeArrowheads="1" noCrop="1"/>
          </p:cNvPicPr>
          <p:nvPr/>
        </p:nvPicPr>
        <p:blipFill>
          <a:blip r:embed="rId8"/>
          <a:srcRect/>
          <a:stretch>
            <a:fillRect/>
          </a:stretch>
        </p:blipFill>
        <p:spPr bwMode="auto">
          <a:xfrm>
            <a:off x="11236405" y="5529025"/>
            <a:ext cx="1050131" cy="1671875"/>
          </a:xfrm>
          <a:prstGeom prst="rect">
            <a:avLst/>
          </a:prstGeom>
          <a:noFill/>
          <a:ln w="9525">
            <a:noFill/>
            <a:miter lim="800000"/>
            <a:headEnd/>
            <a:tailEnd/>
          </a:ln>
        </p:spPr>
      </p:pic>
      <p:pic>
        <p:nvPicPr>
          <p:cNvPr id="24596" name="Picture 22" descr="blumen-pflanzen051[1]"/>
          <p:cNvPicPr>
            <a:picLocks noChangeAspect="1" noChangeArrowheads="1" noCrop="1"/>
          </p:cNvPicPr>
          <p:nvPr/>
        </p:nvPicPr>
        <p:blipFill>
          <a:blip r:embed="rId8"/>
          <a:srcRect/>
          <a:stretch>
            <a:fillRect/>
          </a:stretch>
        </p:blipFill>
        <p:spPr bwMode="auto">
          <a:xfrm>
            <a:off x="10501313" y="5529025"/>
            <a:ext cx="1050131" cy="1671875"/>
          </a:xfrm>
          <a:prstGeom prst="rect">
            <a:avLst/>
          </a:prstGeom>
          <a:noFill/>
          <a:ln w="9525">
            <a:noFill/>
            <a:miter lim="800000"/>
            <a:headEnd/>
            <a:tailEnd/>
          </a:ln>
        </p:spPr>
      </p:pic>
      <p:pic>
        <p:nvPicPr>
          <p:cNvPr id="24597" name="Picture 23" descr="blumen-pflanzen051[1]"/>
          <p:cNvPicPr>
            <a:picLocks noChangeAspect="1" noChangeArrowheads="1" noCrop="1"/>
          </p:cNvPicPr>
          <p:nvPr/>
        </p:nvPicPr>
        <p:blipFill>
          <a:blip r:embed="rId8"/>
          <a:srcRect/>
          <a:stretch>
            <a:fillRect/>
          </a:stretch>
        </p:blipFill>
        <p:spPr bwMode="auto">
          <a:xfrm>
            <a:off x="10081260" y="5529025"/>
            <a:ext cx="840105" cy="1671875"/>
          </a:xfrm>
          <a:prstGeom prst="rect">
            <a:avLst/>
          </a:prstGeom>
          <a:noFill/>
          <a:ln w="9525">
            <a:noFill/>
            <a:miter lim="800000"/>
            <a:headEnd/>
            <a:tailEnd/>
          </a:ln>
        </p:spPr>
      </p:pic>
      <p:pic>
        <p:nvPicPr>
          <p:cNvPr id="24598" name="Picture 24" descr="blumen-pflanzen051[1]"/>
          <p:cNvPicPr>
            <a:picLocks noChangeAspect="1" noChangeArrowheads="1" noCrop="1"/>
          </p:cNvPicPr>
          <p:nvPr/>
        </p:nvPicPr>
        <p:blipFill>
          <a:blip r:embed="rId8"/>
          <a:srcRect/>
          <a:stretch>
            <a:fillRect/>
          </a:stretch>
        </p:blipFill>
        <p:spPr bwMode="auto">
          <a:xfrm>
            <a:off x="210026" y="5689045"/>
            <a:ext cx="1050131" cy="1671875"/>
          </a:xfrm>
          <a:prstGeom prst="rect">
            <a:avLst/>
          </a:prstGeom>
          <a:noFill/>
          <a:ln w="9525">
            <a:noFill/>
            <a:miter lim="800000"/>
            <a:headEnd/>
            <a:tailEnd/>
          </a:ln>
        </p:spPr>
      </p:pic>
      <p:pic>
        <p:nvPicPr>
          <p:cNvPr id="24599" name="Picture 25" descr="Picture4"/>
          <p:cNvPicPr>
            <a:picLocks noChangeAspect="1" noChangeArrowheads="1" noCrop="1"/>
          </p:cNvPicPr>
          <p:nvPr/>
        </p:nvPicPr>
        <p:blipFill>
          <a:blip r:embed="rId7"/>
          <a:srcRect/>
          <a:stretch>
            <a:fillRect/>
          </a:stretch>
        </p:blipFill>
        <p:spPr bwMode="auto">
          <a:xfrm rot="-5400000">
            <a:off x="6666772" y="5734780"/>
            <a:ext cx="410051" cy="301913"/>
          </a:xfrm>
          <a:prstGeom prst="rect">
            <a:avLst/>
          </a:prstGeom>
          <a:noFill/>
          <a:ln w="9525">
            <a:noFill/>
            <a:miter lim="800000"/>
            <a:headEnd/>
            <a:tailEnd/>
          </a:ln>
        </p:spPr>
      </p:pic>
      <p:pic>
        <p:nvPicPr>
          <p:cNvPr id="24600" name="Picture 26" descr="Picture4"/>
          <p:cNvPicPr>
            <a:picLocks noChangeAspect="1" noChangeArrowheads="1" noCrop="1"/>
          </p:cNvPicPr>
          <p:nvPr/>
        </p:nvPicPr>
        <p:blipFill>
          <a:blip r:embed="rId7"/>
          <a:srcRect/>
          <a:stretch>
            <a:fillRect/>
          </a:stretch>
        </p:blipFill>
        <p:spPr bwMode="auto">
          <a:xfrm rot="-5400000">
            <a:off x="5196588" y="5814790"/>
            <a:ext cx="410051" cy="301913"/>
          </a:xfrm>
          <a:prstGeom prst="rect">
            <a:avLst/>
          </a:prstGeom>
          <a:noFill/>
          <a:ln w="9525">
            <a:noFill/>
            <a:miter lim="800000"/>
            <a:headEnd/>
            <a:tailEnd/>
          </a:ln>
        </p:spPr>
      </p:pic>
      <p:pic>
        <p:nvPicPr>
          <p:cNvPr id="24601" name="Picture 27" descr="Picture4"/>
          <p:cNvPicPr>
            <a:picLocks noChangeAspect="1" noChangeArrowheads="1" noCrop="1"/>
          </p:cNvPicPr>
          <p:nvPr/>
        </p:nvPicPr>
        <p:blipFill>
          <a:blip r:embed="rId7"/>
          <a:srcRect/>
          <a:stretch>
            <a:fillRect/>
          </a:stretch>
        </p:blipFill>
        <p:spPr bwMode="auto">
          <a:xfrm rot="-5400000">
            <a:off x="3800007" y="5846200"/>
            <a:ext cx="650081" cy="479123"/>
          </a:xfrm>
          <a:prstGeom prst="rect">
            <a:avLst/>
          </a:prstGeom>
          <a:noFill/>
          <a:ln w="9525">
            <a:noFill/>
            <a:miter lim="800000"/>
            <a:headEnd/>
            <a:tailEnd/>
          </a:ln>
        </p:spPr>
      </p:pic>
      <p:pic>
        <p:nvPicPr>
          <p:cNvPr id="24602" name="Picture 28" descr="Picture4"/>
          <p:cNvPicPr>
            <a:picLocks noChangeAspect="1" noChangeArrowheads="1" noCrop="1"/>
          </p:cNvPicPr>
          <p:nvPr/>
        </p:nvPicPr>
        <p:blipFill>
          <a:blip r:embed="rId7"/>
          <a:srcRect/>
          <a:stretch>
            <a:fillRect/>
          </a:stretch>
        </p:blipFill>
        <p:spPr bwMode="auto">
          <a:xfrm rot="-5400000">
            <a:off x="10479435" y="5357545"/>
            <a:ext cx="490061" cy="656332"/>
          </a:xfrm>
          <a:prstGeom prst="rect">
            <a:avLst/>
          </a:prstGeom>
          <a:noFill/>
          <a:ln w="9525">
            <a:noFill/>
            <a:miter lim="800000"/>
            <a:headEnd/>
            <a:tailEnd/>
          </a:ln>
        </p:spPr>
      </p:pic>
      <p:pic>
        <p:nvPicPr>
          <p:cNvPr id="24603" name="Picture 29" descr="Picture4"/>
          <p:cNvPicPr>
            <a:picLocks noChangeAspect="1" noChangeArrowheads="1" noCrop="1"/>
          </p:cNvPicPr>
          <p:nvPr/>
        </p:nvPicPr>
        <p:blipFill>
          <a:blip r:embed="rId7"/>
          <a:srcRect/>
          <a:stretch>
            <a:fillRect/>
          </a:stretch>
        </p:blipFill>
        <p:spPr bwMode="auto">
          <a:xfrm rot="-5400000">
            <a:off x="2037755" y="5448182"/>
            <a:ext cx="650081" cy="315039"/>
          </a:xfrm>
          <a:prstGeom prst="rect">
            <a:avLst/>
          </a:prstGeom>
          <a:noFill/>
          <a:ln w="9525">
            <a:noFill/>
            <a:miter lim="800000"/>
            <a:headEnd/>
            <a:tailEnd/>
          </a:ln>
        </p:spPr>
      </p:pic>
      <p:pic>
        <p:nvPicPr>
          <p:cNvPr id="24604" name="Picture 30" descr="Picture4"/>
          <p:cNvPicPr>
            <a:picLocks noChangeAspect="1" noChangeArrowheads="1" noCrop="1"/>
          </p:cNvPicPr>
          <p:nvPr/>
        </p:nvPicPr>
        <p:blipFill>
          <a:blip r:embed="rId7"/>
          <a:srcRect/>
          <a:stretch>
            <a:fillRect/>
          </a:stretch>
        </p:blipFill>
        <p:spPr bwMode="auto">
          <a:xfrm rot="-5400000">
            <a:off x="1355170" y="5075635"/>
            <a:ext cx="650081" cy="420053"/>
          </a:xfrm>
          <a:prstGeom prst="rect">
            <a:avLst/>
          </a:prstGeom>
          <a:noFill/>
          <a:ln w="9525">
            <a:noFill/>
            <a:miter lim="800000"/>
            <a:headEnd/>
            <a:tailEnd/>
          </a:ln>
        </p:spPr>
      </p:pic>
      <p:pic>
        <p:nvPicPr>
          <p:cNvPr id="24605" name="Picture 32" descr="Chimbaywhite_dove_graceful_fly_lg_clr"/>
          <p:cNvPicPr>
            <a:picLocks noChangeAspect="1" noChangeArrowheads="1" noCrop="1"/>
          </p:cNvPicPr>
          <p:nvPr/>
        </p:nvPicPr>
        <p:blipFill>
          <a:blip r:embed="rId9"/>
          <a:srcRect/>
          <a:stretch>
            <a:fillRect/>
          </a:stretch>
        </p:blipFill>
        <p:spPr bwMode="auto">
          <a:xfrm>
            <a:off x="0" y="240030"/>
            <a:ext cx="1155144" cy="573405"/>
          </a:xfrm>
          <a:prstGeom prst="rect">
            <a:avLst/>
          </a:prstGeom>
          <a:noFill/>
          <a:ln w="9525">
            <a:noFill/>
            <a:miter lim="800000"/>
            <a:headEnd/>
            <a:tailEnd/>
          </a:ln>
        </p:spPr>
      </p:pic>
      <p:pic>
        <p:nvPicPr>
          <p:cNvPr id="24606" name="Picture 33" descr="Chimbaywhite_dove_graceful_fly_lg_clr"/>
          <p:cNvPicPr>
            <a:picLocks noChangeAspect="1" noChangeArrowheads="1" noCrop="1"/>
          </p:cNvPicPr>
          <p:nvPr/>
        </p:nvPicPr>
        <p:blipFill>
          <a:blip r:embed="rId9"/>
          <a:srcRect/>
          <a:stretch>
            <a:fillRect/>
          </a:stretch>
        </p:blipFill>
        <p:spPr bwMode="auto">
          <a:xfrm>
            <a:off x="1050131" y="0"/>
            <a:ext cx="1155144" cy="573405"/>
          </a:xfrm>
          <a:prstGeom prst="rect">
            <a:avLst/>
          </a:prstGeom>
          <a:noFill/>
          <a:ln w="9525">
            <a:noFill/>
            <a:miter lim="800000"/>
            <a:headEnd/>
            <a:tailEnd/>
          </a:ln>
        </p:spPr>
      </p:pic>
      <p:pic>
        <p:nvPicPr>
          <p:cNvPr id="24607" name="Picture 34" descr="Chimbaywhite_dove_graceful_fly_lg_clr"/>
          <p:cNvPicPr>
            <a:picLocks noChangeAspect="1" noChangeArrowheads="1" noCrop="1"/>
          </p:cNvPicPr>
          <p:nvPr/>
        </p:nvPicPr>
        <p:blipFill>
          <a:blip r:embed="rId9"/>
          <a:srcRect/>
          <a:stretch>
            <a:fillRect/>
          </a:stretch>
        </p:blipFill>
        <p:spPr bwMode="auto">
          <a:xfrm>
            <a:off x="2100263" y="240030"/>
            <a:ext cx="1155144" cy="573405"/>
          </a:xfrm>
          <a:prstGeom prst="rect">
            <a:avLst/>
          </a:prstGeom>
          <a:noFill/>
          <a:ln w="9525">
            <a:noFill/>
            <a:miter lim="800000"/>
            <a:headEnd/>
            <a:tailEnd/>
          </a:ln>
        </p:spPr>
      </p:pic>
      <p:pic>
        <p:nvPicPr>
          <p:cNvPr id="24608" name="Picture 35" descr="Chimbaywhite_dove_graceful_fly_lg_clr"/>
          <p:cNvPicPr>
            <a:picLocks noChangeAspect="1" noChangeArrowheads="1" noCrop="1"/>
          </p:cNvPicPr>
          <p:nvPr/>
        </p:nvPicPr>
        <p:blipFill>
          <a:blip r:embed="rId9"/>
          <a:srcRect/>
          <a:stretch>
            <a:fillRect/>
          </a:stretch>
        </p:blipFill>
        <p:spPr bwMode="auto">
          <a:xfrm>
            <a:off x="420053" y="320040"/>
            <a:ext cx="1155144" cy="573405"/>
          </a:xfrm>
          <a:prstGeom prst="rect">
            <a:avLst/>
          </a:prstGeom>
          <a:noFill/>
          <a:ln w="9525">
            <a:noFill/>
            <a:miter lim="800000"/>
            <a:headEnd/>
            <a:tailEnd/>
          </a:ln>
        </p:spPr>
      </p:pic>
      <p:pic>
        <p:nvPicPr>
          <p:cNvPr id="24609" name="Picture 36" descr="Chimbaywhite_dove_graceful_fly_lg_clr"/>
          <p:cNvPicPr>
            <a:picLocks noChangeAspect="1" noChangeArrowheads="1" noCrop="1"/>
          </p:cNvPicPr>
          <p:nvPr/>
        </p:nvPicPr>
        <p:blipFill>
          <a:blip r:embed="rId9"/>
          <a:srcRect/>
          <a:stretch>
            <a:fillRect/>
          </a:stretch>
        </p:blipFill>
        <p:spPr bwMode="auto">
          <a:xfrm>
            <a:off x="840105" y="400050"/>
            <a:ext cx="1155144" cy="573405"/>
          </a:xfrm>
          <a:prstGeom prst="rect">
            <a:avLst/>
          </a:prstGeom>
          <a:noFill/>
          <a:ln w="9525">
            <a:noFill/>
            <a:miter lim="800000"/>
            <a:headEnd/>
            <a:tailEnd/>
          </a:ln>
        </p:spPr>
      </p:pic>
      <p:pic>
        <p:nvPicPr>
          <p:cNvPr id="24610" name="Picture 37" descr="Chimbaywhite_dove_graceful_fly_lg_clr"/>
          <p:cNvPicPr>
            <a:picLocks noChangeAspect="1" noChangeArrowheads="1" noCrop="1"/>
          </p:cNvPicPr>
          <p:nvPr/>
        </p:nvPicPr>
        <p:blipFill>
          <a:blip r:embed="rId9"/>
          <a:srcRect/>
          <a:stretch>
            <a:fillRect/>
          </a:stretch>
        </p:blipFill>
        <p:spPr bwMode="auto">
          <a:xfrm>
            <a:off x="1995250" y="0"/>
            <a:ext cx="1155144" cy="573405"/>
          </a:xfrm>
          <a:prstGeom prst="rect">
            <a:avLst/>
          </a:prstGeom>
          <a:noFill/>
          <a:ln w="9525">
            <a:noFill/>
            <a:miter lim="800000"/>
            <a:headEnd/>
            <a:tailEnd/>
          </a:ln>
        </p:spPr>
      </p:pic>
      <p:pic>
        <p:nvPicPr>
          <p:cNvPr id="24611" name="Picture 38" descr="Chimbaywhite_dove_graceful_fly_lg_clr"/>
          <p:cNvPicPr>
            <a:picLocks noChangeAspect="1" noChangeArrowheads="1" noCrop="1"/>
          </p:cNvPicPr>
          <p:nvPr/>
        </p:nvPicPr>
        <p:blipFill>
          <a:blip r:embed="rId9"/>
          <a:srcRect/>
          <a:stretch>
            <a:fillRect/>
          </a:stretch>
        </p:blipFill>
        <p:spPr bwMode="auto">
          <a:xfrm>
            <a:off x="1365171" y="480060"/>
            <a:ext cx="945118" cy="468392"/>
          </a:xfrm>
          <a:prstGeom prst="rect">
            <a:avLst/>
          </a:prstGeom>
          <a:noFill/>
          <a:ln w="9525">
            <a:noFill/>
            <a:miter lim="800000"/>
            <a:headEnd/>
            <a:tailEnd/>
          </a:ln>
        </p:spPr>
      </p:pic>
      <p:pic>
        <p:nvPicPr>
          <p:cNvPr id="24612" name="Picture 39" descr="Chimbaywhite_dove_graceful_fly_lg_clr"/>
          <p:cNvPicPr>
            <a:picLocks noChangeAspect="1" noChangeArrowheads="1" noCrop="1"/>
          </p:cNvPicPr>
          <p:nvPr/>
        </p:nvPicPr>
        <p:blipFill>
          <a:blip r:embed="rId10"/>
          <a:srcRect/>
          <a:stretch>
            <a:fillRect/>
          </a:stretch>
        </p:blipFill>
        <p:spPr bwMode="auto">
          <a:xfrm>
            <a:off x="525066" y="240030"/>
            <a:ext cx="630079" cy="313373"/>
          </a:xfrm>
          <a:prstGeom prst="rect">
            <a:avLst/>
          </a:prstGeom>
          <a:noFill/>
          <a:ln w="9525">
            <a:noFill/>
            <a:miter lim="800000"/>
            <a:headEnd/>
            <a:tailEnd/>
          </a:ln>
        </p:spPr>
      </p:pic>
      <p:sp>
        <p:nvSpPr>
          <p:cNvPr id="42" name="Rectangle 41"/>
          <p:cNvSpPr/>
          <p:nvPr/>
        </p:nvSpPr>
        <p:spPr>
          <a:xfrm>
            <a:off x="2189511" y="622345"/>
            <a:ext cx="8401049" cy="945260"/>
          </a:xfrm>
          <a:prstGeom prst="rect">
            <a:avLst/>
          </a:prstGeom>
        </p:spPr>
        <p:txBody>
          <a:bodyPr lIns="113157" tIns="56579" rIns="113157" bIns="56579">
            <a:spAutoFit/>
          </a:bodyPr>
          <a:lstStyle/>
          <a:p>
            <a:pPr algn="ctr">
              <a:defRPr/>
            </a:pPr>
            <a:r>
              <a:rPr lang="en-US" sz="5400" kern="10" spc="-248" dirty="0" err="1">
                <a:ln w="12700">
                  <a:solidFill>
                    <a:srgbClr val="FF0000"/>
                  </a:solidFill>
                  <a:round/>
                  <a:headEnd/>
                  <a:tailEnd/>
                </a:ln>
                <a:solidFill>
                  <a:srgbClr val="0000FF"/>
                </a:solidFill>
                <a:effectLst>
                  <a:prstShdw prst="shdw13" dist="53882" dir="13500000">
                    <a:srgbClr val="808080">
                      <a:alpha val="50000"/>
                    </a:srgbClr>
                  </a:prstShdw>
                </a:effectLst>
                <a:latin typeface="Times New Roman" pitchFamily="18" charset="0"/>
                <a:cs typeface="Times New Roman" pitchFamily="18" charset="0"/>
              </a:rPr>
              <a:t>Bài</a:t>
            </a:r>
            <a:r>
              <a:rPr lang="en-US" sz="5400" kern="10" spc="-248" dirty="0">
                <a:ln w="12700">
                  <a:solidFill>
                    <a:srgbClr val="FF0000"/>
                  </a:solidFill>
                  <a:round/>
                  <a:headEnd/>
                  <a:tailEnd/>
                </a:ln>
                <a:solidFill>
                  <a:srgbClr val="0000FF"/>
                </a:solidFill>
                <a:effectLst>
                  <a:prstShdw prst="shdw13" dist="53882" dir="13500000">
                    <a:srgbClr val="808080">
                      <a:alpha val="50000"/>
                    </a:srgbClr>
                  </a:prstShdw>
                </a:effectLst>
                <a:latin typeface="Times New Roman" pitchFamily="18" charset="0"/>
                <a:cs typeface="Times New Roman" pitchFamily="18" charset="0"/>
              </a:rPr>
              <a:t> </a:t>
            </a:r>
            <a:r>
              <a:rPr lang="en-US" sz="5400" kern="10" spc="-248" dirty="0" err="1">
                <a:ln w="12700">
                  <a:solidFill>
                    <a:srgbClr val="FF0000"/>
                  </a:solidFill>
                  <a:round/>
                  <a:headEnd/>
                  <a:tailEnd/>
                </a:ln>
                <a:solidFill>
                  <a:srgbClr val="0000FF"/>
                </a:solidFill>
                <a:effectLst>
                  <a:prstShdw prst="shdw13" dist="53882" dir="13500000">
                    <a:srgbClr val="808080">
                      <a:alpha val="50000"/>
                    </a:srgbClr>
                  </a:prstShdw>
                </a:effectLst>
                <a:latin typeface="Times New Roman" pitchFamily="18" charset="0"/>
                <a:cs typeface="Times New Roman" pitchFamily="18" charset="0"/>
              </a:rPr>
              <a:t>học</a:t>
            </a:r>
            <a:r>
              <a:rPr lang="en-US" sz="5400" kern="10" spc="-248" dirty="0">
                <a:ln w="12700">
                  <a:solidFill>
                    <a:srgbClr val="FF0000"/>
                  </a:solidFill>
                  <a:round/>
                  <a:headEnd/>
                  <a:tailEnd/>
                </a:ln>
                <a:solidFill>
                  <a:srgbClr val="0000FF"/>
                </a:solidFill>
                <a:effectLst>
                  <a:prstShdw prst="shdw13" dist="53882" dir="13500000">
                    <a:srgbClr val="808080">
                      <a:alpha val="50000"/>
                    </a:srgbClr>
                  </a:prstShdw>
                </a:effectLst>
                <a:latin typeface="Times New Roman" pitchFamily="18" charset="0"/>
                <a:cs typeface="Times New Roman" pitchFamily="18" charset="0"/>
              </a:rPr>
              <a:t> </a:t>
            </a:r>
            <a:r>
              <a:rPr lang="en-US" sz="5400" kern="10" spc="-248" dirty="0" err="1">
                <a:ln w="12700">
                  <a:solidFill>
                    <a:srgbClr val="FF0000"/>
                  </a:solidFill>
                  <a:round/>
                  <a:headEnd/>
                  <a:tailEnd/>
                </a:ln>
                <a:solidFill>
                  <a:srgbClr val="0000FF"/>
                </a:solidFill>
                <a:effectLst>
                  <a:prstShdw prst="shdw13" dist="53882" dir="13500000">
                    <a:srgbClr val="808080">
                      <a:alpha val="50000"/>
                    </a:srgbClr>
                  </a:prstShdw>
                </a:effectLst>
                <a:latin typeface="Times New Roman" pitchFamily="18" charset="0"/>
                <a:cs typeface="Times New Roman" pitchFamily="18" charset="0"/>
              </a:rPr>
              <a:t>đến</a:t>
            </a:r>
            <a:r>
              <a:rPr lang="en-US" sz="5400" kern="10" spc="-248" dirty="0">
                <a:ln w="12700">
                  <a:solidFill>
                    <a:srgbClr val="FF0000"/>
                  </a:solidFill>
                  <a:round/>
                  <a:headEnd/>
                  <a:tailEnd/>
                </a:ln>
                <a:solidFill>
                  <a:srgbClr val="0000FF"/>
                </a:solidFill>
                <a:effectLst>
                  <a:prstShdw prst="shdw13" dist="53882" dir="13500000">
                    <a:srgbClr val="808080">
                      <a:alpha val="50000"/>
                    </a:srgbClr>
                  </a:prstShdw>
                </a:effectLst>
                <a:latin typeface="Times New Roman" pitchFamily="18" charset="0"/>
                <a:cs typeface="Times New Roman" pitchFamily="18" charset="0"/>
              </a:rPr>
              <a:t> </a:t>
            </a:r>
            <a:r>
              <a:rPr lang="en-US" sz="5400" kern="10" spc="-248" dirty="0" err="1">
                <a:ln w="12700">
                  <a:solidFill>
                    <a:srgbClr val="FF0000"/>
                  </a:solidFill>
                  <a:round/>
                  <a:headEnd/>
                  <a:tailEnd/>
                </a:ln>
                <a:solidFill>
                  <a:srgbClr val="0000FF"/>
                </a:solidFill>
                <a:effectLst>
                  <a:prstShdw prst="shdw13" dist="53882" dir="13500000">
                    <a:srgbClr val="808080">
                      <a:alpha val="50000"/>
                    </a:srgbClr>
                  </a:prstShdw>
                </a:effectLst>
                <a:latin typeface="Times New Roman" pitchFamily="18" charset="0"/>
                <a:cs typeface="Times New Roman" pitchFamily="18" charset="0"/>
              </a:rPr>
              <a:t>đây</a:t>
            </a:r>
            <a:r>
              <a:rPr lang="en-US" sz="5400" kern="10" spc="-248" dirty="0">
                <a:ln w="12700">
                  <a:solidFill>
                    <a:srgbClr val="FF0000"/>
                  </a:solidFill>
                  <a:round/>
                  <a:headEnd/>
                  <a:tailEnd/>
                </a:ln>
                <a:solidFill>
                  <a:srgbClr val="0000FF"/>
                </a:solidFill>
                <a:effectLst>
                  <a:prstShdw prst="shdw13" dist="53882" dir="13500000">
                    <a:srgbClr val="808080">
                      <a:alpha val="50000"/>
                    </a:srgbClr>
                  </a:prstShdw>
                </a:effectLst>
                <a:latin typeface="Times New Roman" pitchFamily="18" charset="0"/>
                <a:cs typeface="Times New Roman" pitchFamily="18" charset="0"/>
              </a:rPr>
              <a:t> </a:t>
            </a:r>
            <a:r>
              <a:rPr lang="en-US" sz="5400" kern="10" spc="-248" dirty="0" err="1">
                <a:ln w="12700">
                  <a:solidFill>
                    <a:srgbClr val="FF0000"/>
                  </a:solidFill>
                  <a:round/>
                  <a:headEnd/>
                  <a:tailEnd/>
                </a:ln>
                <a:solidFill>
                  <a:srgbClr val="0000FF"/>
                </a:solidFill>
                <a:effectLst>
                  <a:prstShdw prst="shdw13" dist="53882" dir="13500000">
                    <a:srgbClr val="808080">
                      <a:alpha val="50000"/>
                    </a:srgbClr>
                  </a:prstShdw>
                </a:effectLst>
                <a:latin typeface="Times New Roman" pitchFamily="18" charset="0"/>
                <a:cs typeface="Times New Roman" pitchFamily="18" charset="0"/>
              </a:rPr>
              <a:t>là</a:t>
            </a:r>
            <a:r>
              <a:rPr lang="en-US" sz="5400" kern="10" spc="-248" dirty="0">
                <a:ln w="12700">
                  <a:solidFill>
                    <a:srgbClr val="FF0000"/>
                  </a:solidFill>
                  <a:round/>
                  <a:headEnd/>
                  <a:tailEnd/>
                </a:ln>
                <a:solidFill>
                  <a:srgbClr val="0000FF"/>
                </a:solidFill>
                <a:effectLst>
                  <a:prstShdw prst="shdw13" dist="53882" dir="13500000">
                    <a:srgbClr val="808080">
                      <a:alpha val="50000"/>
                    </a:srgbClr>
                  </a:prstShdw>
                </a:effectLst>
                <a:latin typeface="Times New Roman" pitchFamily="18" charset="0"/>
                <a:cs typeface="Times New Roman" pitchFamily="18" charset="0"/>
              </a:rPr>
              <a:t> </a:t>
            </a:r>
            <a:r>
              <a:rPr lang="en-US" sz="5400" kern="10" spc="-248" dirty="0" err="1">
                <a:ln w="12700">
                  <a:solidFill>
                    <a:srgbClr val="FF0000"/>
                  </a:solidFill>
                  <a:round/>
                  <a:headEnd/>
                  <a:tailEnd/>
                </a:ln>
                <a:solidFill>
                  <a:srgbClr val="0000FF"/>
                </a:solidFill>
                <a:effectLst>
                  <a:prstShdw prst="shdw13" dist="53882" dir="13500000">
                    <a:srgbClr val="808080">
                      <a:alpha val="50000"/>
                    </a:srgbClr>
                  </a:prstShdw>
                </a:effectLst>
                <a:latin typeface="Times New Roman" pitchFamily="18" charset="0"/>
                <a:cs typeface="Times New Roman" pitchFamily="18" charset="0"/>
              </a:rPr>
              <a:t>kết</a:t>
            </a:r>
            <a:r>
              <a:rPr lang="en-US" sz="5400" kern="10" spc="-248" dirty="0">
                <a:ln w="12700">
                  <a:solidFill>
                    <a:srgbClr val="FF0000"/>
                  </a:solidFill>
                  <a:round/>
                  <a:headEnd/>
                  <a:tailEnd/>
                </a:ln>
                <a:solidFill>
                  <a:srgbClr val="0000FF"/>
                </a:solidFill>
                <a:effectLst>
                  <a:prstShdw prst="shdw13" dist="53882" dir="13500000">
                    <a:srgbClr val="808080">
                      <a:alpha val="50000"/>
                    </a:srgbClr>
                  </a:prstShdw>
                </a:effectLst>
                <a:latin typeface="Times New Roman" pitchFamily="18" charset="0"/>
                <a:cs typeface="Times New Roman" pitchFamily="18" charset="0"/>
              </a:rPr>
              <a:t> </a:t>
            </a:r>
            <a:r>
              <a:rPr lang="en-US" sz="5400" kern="10" spc="-248" dirty="0" err="1">
                <a:ln w="12700">
                  <a:solidFill>
                    <a:srgbClr val="FF0000"/>
                  </a:solidFill>
                  <a:round/>
                  <a:headEnd/>
                  <a:tailEnd/>
                </a:ln>
                <a:solidFill>
                  <a:srgbClr val="0000FF"/>
                </a:solidFill>
                <a:effectLst>
                  <a:prstShdw prst="shdw13" dist="53882" dir="13500000">
                    <a:srgbClr val="808080">
                      <a:alpha val="50000"/>
                    </a:srgbClr>
                  </a:prstShdw>
                </a:effectLst>
                <a:latin typeface="Times New Roman" pitchFamily="18" charset="0"/>
                <a:cs typeface="Times New Roman" pitchFamily="18" charset="0"/>
              </a:rPr>
              <a:t>thúc</a:t>
            </a:r>
            <a:endParaRPr lang="en-US" sz="5400" kern="10" spc="-248" dirty="0">
              <a:ln w="12700">
                <a:solidFill>
                  <a:srgbClr val="FF0000"/>
                </a:solidFill>
                <a:round/>
                <a:headEnd/>
                <a:tailEnd/>
              </a:ln>
              <a:solidFill>
                <a:srgbClr val="0000FF"/>
              </a:solidFill>
              <a:effectLst>
                <a:prstShdw prst="shdw13" dist="53882" dir="13500000">
                  <a:srgbClr val="808080">
                    <a:alpha val="50000"/>
                  </a:srgbClr>
                </a:prstShdw>
              </a:effectLst>
              <a:latin typeface="Times New Roman" pitchFamily="18" charset="0"/>
              <a:cs typeface="Times New Roman" pitchFamily="18" charset="0"/>
            </a:endParaRPr>
          </a:p>
        </p:txBody>
      </p:sp>
      <p:sp>
        <p:nvSpPr>
          <p:cNvPr id="43" name="Rectangle 42"/>
          <p:cNvSpPr/>
          <p:nvPr/>
        </p:nvSpPr>
        <p:spPr>
          <a:xfrm>
            <a:off x="2751317" y="4221276"/>
            <a:ext cx="7350919" cy="1653146"/>
          </a:xfrm>
          <a:prstGeom prst="rect">
            <a:avLst/>
          </a:prstGeom>
        </p:spPr>
        <p:txBody>
          <a:bodyPr lIns="113157" tIns="56579" rIns="113157" bIns="56579">
            <a:spAutoFit/>
          </a:bodyPr>
          <a:lstStyle/>
          <a:p>
            <a:pPr algn="ctr">
              <a:spcBef>
                <a:spcPct val="50000"/>
              </a:spcBef>
              <a:defRPr/>
            </a:pPr>
            <a:r>
              <a:rPr lang="en-US" sz="5000" b="1" dirty="0" err="1">
                <a:solidFill>
                  <a:srgbClr val="CC00CC"/>
                </a:solidFill>
                <a:effectLst>
                  <a:outerShdw blurRad="38100" dist="38100" dir="2700000" algn="tl">
                    <a:srgbClr val="C0C0C0"/>
                  </a:outerShdw>
                </a:effectLst>
                <a:latin typeface="Times New Roman" pitchFamily="18" charset="0"/>
                <a:cs typeface="Times New Roman" pitchFamily="18" charset="0"/>
              </a:rPr>
              <a:t>Chúc</a:t>
            </a:r>
            <a:r>
              <a:rPr lang="en-US" sz="5000" b="1" dirty="0">
                <a:solidFill>
                  <a:srgbClr val="CC00CC"/>
                </a:solidFill>
                <a:effectLst>
                  <a:outerShdw blurRad="38100" dist="38100" dir="2700000" algn="tl">
                    <a:srgbClr val="C0C0C0"/>
                  </a:outerShdw>
                </a:effectLst>
                <a:latin typeface="Times New Roman" pitchFamily="18" charset="0"/>
                <a:cs typeface="Times New Roman" pitchFamily="18" charset="0"/>
              </a:rPr>
              <a:t> </a:t>
            </a:r>
            <a:r>
              <a:rPr lang="en-US" sz="5000" b="1" dirty="0" err="1">
                <a:solidFill>
                  <a:srgbClr val="CC00CC"/>
                </a:solidFill>
                <a:effectLst>
                  <a:outerShdw blurRad="38100" dist="38100" dir="2700000" algn="tl">
                    <a:srgbClr val="C0C0C0"/>
                  </a:outerShdw>
                </a:effectLst>
                <a:latin typeface="Times New Roman" pitchFamily="18" charset="0"/>
                <a:cs typeface="Times New Roman" pitchFamily="18" charset="0"/>
              </a:rPr>
              <a:t>các</a:t>
            </a:r>
            <a:r>
              <a:rPr lang="en-US" sz="5000" b="1" dirty="0">
                <a:solidFill>
                  <a:srgbClr val="CC00CC"/>
                </a:solidFill>
                <a:effectLst>
                  <a:outerShdw blurRad="38100" dist="38100" dir="2700000" algn="tl">
                    <a:srgbClr val="C0C0C0"/>
                  </a:outerShdw>
                </a:effectLst>
                <a:latin typeface="Times New Roman" pitchFamily="18" charset="0"/>
                <a:cs typeface="Times New Roman" pitchFamily="18" charset="0"/>
              </a:rPr>
              <a:t> </a:t>
            </a:r>
            <a:r>
              <a:rPr lang="en-US" sz="5000" b="1" dirty="0" err="1">
                <a:solidFill>
                  <a:srgbClr val="CC00CC"/>
                </a:solidFill>
                <a:effectLst>
                  <a:outerShdw blurRad="38100" dist="38100" dir="2700000" algn="tl">
                    <a:srgbClr val="C0C0C0"/>
                  </a:outerShdw>
                </a:effectLst>
                <a:latin typeface="Times New Roman" pitchFamily="18" charset="0"/>
                <a:cs typeface="Times New Roman" pitchFamily="18" charset="0"/>
              </a:rPr>
              <a:t>em</a:t>
            </a:r>
            <a:r>
              <a:rPr lang="en-US" sz="5000" b="1" dirty="0">
                <a:solidFill>
                  <a:srgbClr val="CC00CC"/>
                </a:solidFill>
                <a:effectLst>
                  <a:outerShdw blurRad="38100" dist="38100" dir="2700000" algn="tl">
                    <a:srgbClr val="C0C0C0"/>
                  </a:outerShdw>
                </a:effectLst>
                <a:latin typeface="Times New Roman" pitchFamily="18" charset="0"/>
                <a:cs typeface="Times New Roman" pitchFamily="18" charset="0"/>
              </a:rPr>
              <a:t> </a:t>
            </a:r>
            <a:r>
              <a:rPr lang="en-US" sz="5000" b="1" dirty="0" err="1">
                <a:solidFill>
                  <a:srgbClr val="CC00CC"/>
                </a:solidFill>
                <a:effectLst>
                  <a:outerShdw blurRad="38100" dist="38100" dir="2700000" algn="tl">
                    <a:srgbClr val="C0C0C0"/>
                  </a:outerShdw>
                </a:effectLst>
                <a:latin typeface="Times New Roman" pitchFamily="18" charset="0"/>
                <a:cs typeface="Times New Roman" pitchFamily="18" charset="0"/>
              </a:rPr>
              <a:t>học</a:t>
            </a:r>
            <a:r>
              <a:rPr lang="en-US" sz="5000" b="1" dirty="0">
                <a:solidFill>
                  <a:srgbClr val="CC00CC"/>
                </a:solidFill>
                <a:effectLst>
                  <a:outerShdw blurRad="38100" dist="38100" dir="2700000" algn="tl">
                    <a:srgbClr val="C0C0C0"/>
                  </a:outerShdw>
                </a:effectLst>
                <a:latin typeface="Times New Roman" pitchFamily="18" charset="0"/>
                <a:cs typeface="Times New Roman" pitchFamily="18" charset="0"/>
              </a:rPr>
              <a:t> </a:t>
            </a:r>
            <a:r>
              <a:rPr lang="en-US" sz="5000" b="1" dirty="0" err="1">
                <a:solidFill>
                  <a:srgbClr val="CC00CC"/>
                </a:solidFill>
                <a:effectLst>
                  <a:outerShdw blurRad="38100" dist="38100" dir="2700000" algn="tl">
                    <a:srgbClr val="C0C0C0"/>
                  </a:outerShdw>
                </a:effectLst>
                <a:latin typeface="Times New Roman" pitchFamily="18" charset="0"/>
                <a:cs typeface="Times New Roman" pitchFamily="18" charset="0"/>
              </a:rPr>
              <a:t>sinh</a:t>
            </a:r>
            <a:r>
              <a:rPr lang="en-US" sz="5000" b="1" dirty="0">
                <a:solidFill>
                  <a:srgbClr val="CC00CC"/>
                </a:solidFill>
                <a:effectLst>
                  <a:outerShdw blurRad="38100" dist="38100" dir="2700000" algn="tl">
                    <a:srgbClr val="C0C0C0"/>
                  </a:outerShdw>
                </a:effectLst>
                <a:latin typeface="Times New Roman" pitchFamily="18" charset="0"/>
                <a:cs typeface="Times New Roman" pitchFamily="18" charset="0"/>
              </a:rPr>
              <a:t> </a:t>
            </a:r>
            <a:r>
              <a:rPr lang="en-US" sz="5000" b="1" dirty="0" err="1">
                <a:solidFill>
                  <a:srgbClr val="CC00CC"/>
                </a:solidFill>
                <a:effectLst>
                  <a:outerShdw blurRad="38100" dist="38100" dir="2700000" algn="tl">
                    <a:srgbClr val="C0C0C0"/>
                  </a:outerShdw>
                </a:effectLst>
                <a:latin typeface="Times New Roman" pitchFamily="18" charset="0"/>
                <a:cs typeface="Times New Roman" pitchFamily="18" charset="0"/>
              </a:rPr>
              <a:t>chăm</a:t>
            </a:r>
            <a:r>
              <a:rPr lang="en-US" sz="5000" b="1" dirty="0">
                <a:solidFill>
                  <a:srgbClr val="CC00CC"/>
                </a:solidFill>
                <a:effectLst>
                  <a:outerShdw blurRad="38100" dist="38100" dir="2700000" algn="tl">
                    <a:srgbClr val="C0C0C0"/>
                  </a:outerShdw>
                </a:effectLst>
                <a:latin typeface="Times New Roman" pitchFamily="18" charset="0"/>
                <a:cs typeface="Times New Roman" pitchFamily="18" charset="0"/>
              </a:rPr>
              <a:t> </a:t>
            </a:r>
            <a:r>
              <a:rPr lang="en-US" sz="5000" b="1" dirty="0" err="1">
                <a:solidFill>
                  <a:srgbClr val="CC00CC"/>
                </a:solidFill>
                <a:effectLst>
                  <a:outerShdw blurRad="38100" dist="38100" dir="2700000" algn="tl">
                    <a:srgbClr val="C0C0C0"/>
                  </a:outerShdw>
                </a:effectLst>
                <a:latin typeface="Times New Roman" pitchFamily="18" charset="0"/>
                <a:cs typeface="Times New Roman" pitchFamily="18" charset="0"/>
              </a:rPr>
              <a:t>ngoan</a:t>
            </a:r>
            <a:r>
              <a:rPr lang="en-US" sz="5000" b="1" dirty="0">
                <a:solidFill>
                  <a:srgbClr val="CC00CC"/>
                </a:solidFill>
                <a:effectLst>
                  <a:outerShdw blurRad="38100" dist="38100" dir="2700000" algn="tl">
                    <a:srgbClr val="C0C0C0"/>
                  </a:outerShdw>
                </a:effectLst>
                <a:latin typeface="Times New Roman" pitchFamily="18" charset="0"/>
                <a:cs typeface="Times New Roman" pitchFamily="18" charset="0"/>
              </a:rPr>
              <a:t> </a:t>
            </a:r>
            <a:r>
              <a:rPr lang="en-US" sz="5000" b="1" dirty="0" err="1">
                <a:solidFill>
                  <a:srgbClr val="CC00CC"/>
                </a:solidFill>
                <a:effectLst>
                  <a:outerShdw blurRad="38100" dist="38100" dir="2700000" algn="tl">
                    <a:srgbClr val="C0C0C0"/>
                  </a:outerShdw>
                </a:effectLst>
                <a:latin typeface="Times New Roman" pitchFamily="18" charset="0"/>
                <a:cs typeface="Times New Roman" pitchFamily="18" charset="0"/>
              </a:rPr>
              <a:t>học</a:t>
            </a:r>
            <a:r>
              <a:rPr lang="en-US" sz="5000" b="1" dirty="0">
                <a:solidFill>
                  <a:srgbClr val="CC00CC"/>
                </a:solidFill>
                <a:effectLst>
                  <a:outerShdw blurRad="38100" dist="38100" dir="2700000" algn="tl">
                    <a:srgbClr val="C0C0C0"/>
                  </a:outerShdw>
                </a:effectLst>
                <a:latin typeface="Times New Roman" pitchFamily="18" charset="0"/>
                <a:cs typeface="Times New Roman" pitchFamily="18" charset="0"/>
              </a:rPr>
              <a:t> </a:t>
            </a:r>
            <a:r>
              <a:rPr lang="en-US" sz="5000" b="1" dirty="0" err="1">
                <a:solidFill>
                  <a:srgbClr val="CC00CC"/>
                </a:solidFill>
                <a:effectLst>
                  <a:outerShdw blurRad="38100" dist="38100" dir="2700000" algn="tl">
                    <a:srgbClr val="C0C0C0"/>
                  </a:outerShdw>
                </a:effectLst>
                <a:latin typeface="Times New Roman" pitchFamily="18" charset="0"/>
                <a:cs typeface="Times New Roman" pitchFamily="18" charset="0"/>
              </a:rPr>
              <a:t>giỏi</a:t>
            </a:r>
            <a:endParaRPr lang="en-US" sz="5000" b="1" dirty="0">
              <a:solidFill>
                <a:srgbClr val="CC00CC"/>
              </a:solidFill>
              <a:effectLst>
                <a:outerShdw blurRad="38100" dist="38100" dir="2700000" algn="tl">
                  <a:srgbClr val="C0C0C0"/>
                </a:outerShdw>
              </a:effectLst>
              <a:latin typeface="Times New Roman" pitchFamily="18" charset="0"/>
              <a:cs typeface="Times New Roman" pitchFamily="18" charset="0"/>
            </a:endParaRPr>
          </a:p>
        </p:txBody>
      </p:sp>
      <p:sp>
        <p:nvSpPr>
          <p:cNvPr id="44" name="TextBox 43"/>
          <p:cNvSpPr txBox="1"/>
          <p:nvPr/>
        </p:nvSpPr>
        <p:spPr>
          <a:xfrm>
            <a:off x="10121462" y="3736428"/>
            <a:ext cx="184731" cy="384721"/>
          </a:xfrm>
          <a:prstGeom prst="rect">
            <a:avLst/>
          </a:prstGeom>
          <a:noFill/>
        </p:spPr>
        <p:txBody>
          <a:bodyPr wrap="none" rtlCol="0">
            <a:spAutoFit/>
          </a:bodyPr>
          <a:lstStyle/>
          <a:p>
            <a:endParaRPr lang="en-US" dirty="0"/>
          </a:p>
        </p:txBody>
      </p:sp>
      <p:sp>
        <p:nvSpPr>
          <p:cNvPr id="45" name="TextBox 44"/>
          <p:cNvSpPr txBox="1"/>
          <p:nvPr/>
        </p:nvSpPr>
        <p:spPr>
          <a:xfrm>
            <a:off x="441434" y="3263462"/>
            <a:ext cx="12360166" cy="707886"/>
          </a:xfrm>
          <a:prstGeom prst="rect">
            <a:avLst/>
          </a:prstGeom>
          <a:noFill/>
        </p:spPr>
        <p:txBody>
          <a:bodyPr wrap="square" rtlCol="0">
            <a:spAutoFit/>
          </a:bodyPr>
          <a:lstStyle/>
          <a:p>
            <a:r>
              <a:rPr lang="en-US" sz="4000" b="1" dirty="0" err="1">
                <a:solidFill>
                  <a:srgbClr val="FF0000"/>
                </a:solidFill>
                <a:latin typeface="Times New Roman" pitchFamily="18" charset="0"/>
                <a:cs typeface="Times New Roman" pitchFamily="18" charset="0"/>
              </a:rPr>
              <a:t>Xin</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kính</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chúc</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các</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thầy</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cô</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giáo</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sức</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khỏe</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hạnh</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phúc</a:t>
            </a:r>
            <a:endParaRPr lang="en-US" sz="4000" b="1" dirty="0">
              <a:solidFill>
                <a:srgbClr val="FF0000"/>
              </a:solidFill>
              <a:latin typeface="Times New Roman" pitchFamily="18" charset="0"/>
              <a:cs typeface="Times New Roman" pitchFamily="18" charset="0"/>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0"/>
                            </p:stCondLst>
                            <p:childTnLst>
                              <p:par>
                                <p:cTn id="10" presetID="2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2000"/>
                                        <p:tgtEl>
                                          <p:spTgt spid="9"/>
                                        </p:tgtEl>
                                      </p:cBhvr>
                                    </p:animEffect>
                                  </p:childTnLst>
                                </p:cTn>
                              </p:par>
                              <p:par>
                                <p:cTn id="13" presetID="32" presetClass="emph" presetSubtype="0" fill="hold" nodeType="withEffect">
                                  <p:stCondLst>
                                    <p:cond delay="0"/>
                                  </p:stCondLst>
                                  <p:childTnLst>
                                    <p:animClr clrSpc="rgb" dir="cw">
                                      <p:cBhvr override="childStyle">
                                        <p:cTn id="14" dur="100" fill="hold"/>
                                        <p:tgtEl>
                                          <p:spTgt spid="2"/>
                                        </p:tgtEl>
                                        <p:attrNameLst>
                                          <p:attrName>style.color</p:attrName>
                                        </p:attrNameLst>
                                      </p:cBhvr>
                                      <p:to>
                                        <a:schemeClr val="accent2"/>
                                      </p:to>
                                    </p:animClr>
                                    <p:animClr clrSpc="rgb" dir="cw">
                                      <p:cBhvr>
                                        <p:cTn id="15" dur="100" fill="hold"/>
                                        <p:tgtEl>
                                          <p:spTgt spid="2"/>
                                        </p:tgtEl>
                                        <p:attrNameLst>
                                          <p:attrName>fillcolor</p:attrName>
                                        </p:attrNameLst>
                                      </p:cBhvr>
                                      <p:to>
                                        <a:schemeClr val="accent2"/>
                                      </p:to>
                                    </p:animClr>
                                    <p:set>
                                      <p:cBhvr>
                                        <p:cTn id="16" dur="100" fill="hold"/>
                                        <p:tgtEl>
                                          <p:spTgt spid="2"/>
                                        </p:tgtEl>
                                        <p:attrNameLst>
                                          <p:attrName>fill.type</p:attrName>
                                        </p:attrNameLst>
                                      </p:cBhvr>
                                      <p:to>
                                        <p:strVal val="solid"/>
                                      </p:to>
                                    </p:set>
                                    <p:set>
                                      <p:cBhvr>
                                        <p:cTn id="17" dur="100" fill="hold"/>
                                        <p:tgtEl>
                                          <p:spTgt spid="2"/>
                                        </p:tgtEl>
                                        <p:attrNameLst>
                                          <p:attrName>fill.on</p:attrName>
                                        </p:attrNameLst>
                                      </p:cBhvr>
                                      <p:to>
                                        <p:strVal val="true"/>
                                      </p:to>
                                    </p:set>
                                    <p:animRot by="120000">
                                      <p:cBhvr>
                                        <p:cTn id="18" dur="100" fill="hold">
                                          <p:stCondLst>
                                            <p:cond delay="0"/>
                                          </p:stCondLst>
                                        </p:cTn>
                                        <p:tgtEl>
                                          <p:spTgt spid="2"/>
                                        </p:tgtEl>
                                        <p:attrNameLst>
                                          <p:attrName>r</p:attrName>
                                        </p:attrNameLst>
                                      </p:cBhvr>
                                    </p:animRot>
                                    <p:animRot by="-240000">
                                      <p:cBhvr>
                                        <p:cTn id="19" dur="200" fill="hold">
                                          <p:stCondLst>
                                            <p:cond delay="200"/>
                                          </p:stCondLst>
                                        </p:cTn>
                                        <p:tgtEl>
                                          <p:spTgt spid="2"/>
                                        </p:tgtEl>
                                        <p:attrNameLst>
                                          <p:attrName>r</p:attrName>
                                        </p:attrNameLst>
                                      </p:cBhvr>
                                    </p:animRot>
                                    <p:animRot by="240000">
                                      <p:cBhvr>
                                        <p:cTn id="20" dur="200" fill="hold">
                                          <p:stCondLst>
                                            <p:cond delay="400"/>
                                          </p:stCondLst>
                                        </p:cTn>
                                        <p:tgtEl>
                                          <p:spTgt spid="2"/>
                                        </p:tgtEl>
                                        <p:attrNameLst>
                                          <p:attrName>r</p:attrName>
                                        </p:attrNameLst>
                                      </p:cBhvr>
                                    </p:animRot>
                                    <p:animRot by="-240000">
                                      <p:cBhvr>
                                        <p:cTn id="21" dur="200" fill="hold">
                                          <p:stCondLst>
                                            <p:cond delay="600"/>
                                          </p:stCondLst>
                                        </p:cTn>
                                        <p:tgtEl>
                                          <p:spTgt spid="2"/>
                                        </p:tgtEl>
                                        <p:attrNameLst>
                                          <p:attrName>r</p:attrName>
                                        </p:attrNameLst>
                                      </p:cBhvr>
                                    </p:animRot>
                                    <p:animRot by="120000">
                                      <p:cBhvr>
                                        <p:cTn id="22" dur="200" fill="hold">
                                          <p:stCondLst>
                                            <p:cond delay="800"/>
                                          </p:stCondLst>
                                        </p:cTn>
                                        <p:tgtEl>
                                          <p:spTgt spid="2"/>
                                        </p:tgtEl>
                                        <p:attrNameLst>
                                          <p:attrName>r</p:attrName>
                                        </p:attrNameLst>
                                      </p:cBhvr>
                                    </p:animRot>
                                  </p:childTnLst>
                                </p:cTn>
                              </p:par>
                            </p:childTnLst>
                          </p:cTn>
                        </p:par>
                        <p:par>
                          <p:cTn id="23" fill="hold">
                            <p:stCondLst>
                              <p:cond delay="7000"/>
                            </p:stCondLst>
                            <p:childTnLst>
                              <p:par>
                                <p:cTn id="24" presetID="2" presetClass="entr" presetSubtype="4" fill="hold" nodeType="afterEffect">
                                  <p:stCondLst>
                                    <p:cond delay="0"/>
                                  </p:stCondLst>
                                  <p:childTnLst>
                                    <p:set>
                                      <p:cBhvr>
                                        <p:cTn id="25" dur="1" fill="hold">
                                          <p:stCondLst>
                                            <p:cond delay="0"/>
                                          </p:stCondLst>
                                        </p:cTn>
                                        <p:tgtEl>
                                          <p:spTgt spid="42"/>
                                        </p:tgtEl>
                                        <p:attrNameLst>
                                          <p:attrName>style.visibility</p:attrName>
                                        </p:attrNameLst>
                                      </p:cBhvr>
                                      <p:to>
                                        <p:strVal val="visible"/>
                                      </p:to>
                                    </p:set>
                                    <p:anim calcmode="lin" valueType="num">
                                      <p:cBhvr additive="base">
                                        <p:cTn id="26" dur="500" fill="hold"/>
                                        <p:tgtEl>
                                          <p:spTgt spid="42"/>
                                        </p:tgtEl>
                                        <p:attrNameLst>
                                          <p:attrName>ppt_x</p:attrName>
                                        </p:attrNameLst>
                                      </p:cBhvr>
                                      <p:tavLst>
                                        <p:tav tm="0">
                                          <p:val>
                                            <p:strVal val="#ppt_x"/>
                                          </p:val>
                                        </p:tav>
                                        <p:tav tm="100000">
                                          <p:val>
                                            <p:strVal val="#ppt_x"/>
                                          </p:val>
                                        </p:tav>
                                      </p:tavLst>
                                    </p:anim>
                                    <p:anim calcmode="lin" valueType="num">
                                      <p:cBhvr additive="base">
                                        <p:cTn id="27" dur="500" fill="hold"/>
                                        <p:tgtEl>
                                          <p:spTgt spid="42"/>
                                        </p:tgtEl>
                                        <p:attrNameLst>
                                          <p:attrName>ppt_y</p:attrName>
                                        </p:attrNameLst>
                                      </p:cBhvr>
                                      <p:tavLst>
                                        <p:tav tm="0">
                                          <p:val>
                                            <p:strVal val="1+#ppt_h/2"/>
                                          </p:val>
                                        </p:tav>
                                        <p:tav tm="100000">
                                          <p:val>
                                            <p:strVal val="#ppt_y"/>
                                          </p:val>
                                        </p:tav>
                                      </p:tavLst>
                                    </p:anim>
                                  </p:childTnLst>
                                </p:cTn>
                              </p:par>
                            </p:childTnLst>
                          </p:cTn>
                        </p:par>
                        <p:par>
                          <p:cTn id="28" fill="hold">
                            <p:stCondLst>
                              <p:cond delay="7500"/>
                            </p:stCondLst>
                            <p:childTnLst>
                              <p:par>
                                <p:cTn id="29" presetID="13" presetClass="entr" presetSubtype="16" fill="hold" grpId="0" nodeType="after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plus(in)">
                                      <p:cBhvr>
                                        <p:cTn id="31" dur="2000"/>
                                        <p:tgtEl>
                                          <p:spTgt spid="45"/>
                                        </p:tgtEl>
                                      </p:cBhvr>
                                    </p:animEffect>
                                  </p:childTnLst>
                                </p:cTn>
                              </p:par>
                            </p:childTnLst>
                          </p:cTn>
                        </p:par>
                        <p:par>
                          <p:cTn id="32" fill="hold">
                            <p:stCondLst>
                              <p:cond delay="9500"/>
                            </p:stCondLst>
                            <p:childTnLst>
                              <p:par>
                                <p:cTn id="33" presetID="24" presetClass="entr" presetSubtype="0" fill="hold" grpId="0" nodeType="afterEffect">
                                  <p:stCondLst>
                                    <p:cond delay="0"/>
                                  </p:stCondLst>
                                  <p:childTnLst>
                                    <p:set>
                                      <p:cBhvr>
                                        <p:cTn id="34" dur="1" fill="hold">
                                          <p:stCondLst>
                                            <p:cond delay="0"/>
                                          </p:stCondLst>
                                        </p:cTn>
                                        <p:tgtEl>
                                          <p:spTgt spid="43"/>
                                        </p:tgtEl>
                                        <p:attrNameLst>
                                          <p:attrName>style.visibility</p:attrName>
                                        </p:attrNameLst>
                                      </p:cBhvr>
                                      <p:to>
                                        <p:strVal val="visible"/>
                                      </p:to>
                                    </p:set>
                                    <p:anim to="" calcmode="lin" valueType="num">
                                      <p:cBhvr>
                                        <p:cTn id="35" dur="1" fill="hold"/>
                                        <p:tgtEl>
                                          <p:spTgt spid="4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dirty="0" err="1">
                <a:latin typeface="Times New Roman" pitchFamily="18" charset="0"/>
                <a:cs typeface="Times New Roman" pitchFamily="18" charset="0"/>
              </a:rPr>
              <a:t>Thứ</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ngày</a:t>
            </a:r>
            <a:r>
              <a:rPr lang="en-US" dirty="0">
                <a:latin typeface="Times New Roman" pitchFamily="18" charset="0"/>
                <a:cs typeface="Times New Roman" pitchFamily="18" charset="0"/>
              </a:rPr>
              <a:t> 10 </a:t>
            </a:r>
            <a:r>
              <a:rPr lang="en-US" dirty="0" err="1">
                <a:latin typeface="Times New Roman" pitchFamily="18" charset="0"/>
                <a:cs typeface="Times New Roman" pitchFamily="18" charset="0"/>
              </a:rPr>
              <a:t>tháng</a:t>
            </a:r>
            <a:r>
              <a:rPr lang="en-US" dirty="0">
                <a:latin typeface="Times New Roman" pitchFamily="18" charset="0"/>
                <a:cs typeface="Times New Roman" pitchFamily="18" charset="0"/>
              </a:rPr>
              <a:t> 3 </a:t>
            </a:r>
            <a:r>
              <a:rPr lang="en-US" dirty="0" err="1">
                <a:latin typeface="Times New Roman" pitchFamily="18" charset="0"/>
                <a:cs typeface="Times New Roman" pitchFamily="18" charset="0"/>
              </a:rPr>
              <a:t>năm</a:t>
            </a:r>
            <a:r>
              <a:rPr lang="en-US" dirty="0">
                <a:latin typeface="Times New Roman" pitchFamily="18" charset="0"/>
                <a:cs typeface="Times New Roman" pitchFamily="18" charset="0"/>
              </a:rPr>
              <a:t> 2022</a:t>
            </a:r>
          </a:p>
          <a:p>
            <a:pPr marL="0" indent="0" algn="ctr">
              <a:buNone/>
            </a:pPr>
            <a:r>
              <a:rPr lang="en-US" dirty="0" err="1">
                <a:latin typeface="Times New Roman" pitchFamily="18" charset="0"/>
                <a:cs typeface="Times New Roman" pitchFamily="18" charset="0"/>
              </a:rPr>
              <a:t>Tập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văn</a:t>
            </a:r>
            <a:endParaRPr lang="en-US" dirty="0">
              <a:latin typeface="Times New Roman" pitchFamily="18" charset="0"/>
              <a:cs typeface="Times New Roman" pitchFamily="18" charset="0"/>
            </a:endParaRPr>
          </a:p>
          <a:p>
            <a:pPr marL="0" indent="0" algn="ctr">
              <a:buNone/>
            </a:pPr>
            <a:r>
              <a:rPr lang="en-US" dirty="0" err="1">
                <a:latin typeface="Times New Roman" pitchFamily="18" charset="0"/>
                <a:cs typeface="Times New Roman" pitchFamily="18" charset="0"/>
              </a:rPr>
              <a:t>Tả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đồ</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vật</a:t>
            </a:r>
            <a:endParaRPr lang="en-US" dirty="0">
              <a:latin typeface="Times New Roman" pitchFamily="18" charset="0"/>
              <a:cs typeface="Times New Roman" pitchFamily="18" charset="0"/>
            </a:endParaRPr>
          </a:p>
          <a:p>
            <a:pPr marL="0" indent="0" algn="ctr">
              <a:buNone/>
            </a:pP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Kiểm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viết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279494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7" name="Text Box 11"/>
          <p:cNvSpPr txBox="1">
            <a:spLocks noChangeArrowheads="1"/>
          </p:cNvSpPr>
          <p:nvPr/>
        </p:nvSpPr>
        <p:spPr bwMode="auto">
          <a:xfrm>
            <a:off x="0" y="1819300"/>
            <a:ext cx="12442387" cy="1099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3157" tIns="56579" rIns="113157" bIns="56579">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r>
              <a:rPr lang="en-US" altLang="en-US" sz="3200" dirty="0">
                <a:latin typeface="Times New Roman" pitchFamily="18" charset="0"/>
                <a:cs typeface="Times New Roman" pitchFamily="18" charset="0"/>
              </a:rPr>
              <a:t>a) </a:t>
            </a:r>
            <a:r>
              <a:rPr lang="en-US" altLang="en-US" sz="3200" dirty="0" err="1">
                <a:latin typeface="Times New Roman" pitchFamily="18" charset="0"/>
                <a:cs typeface="Times New Roman" pitchFamily="18" charset="0"/>
              </a:rPr>
              <a:t>Ví</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dụ</a:t>
            </a:r>
            <a:r>
              <a:rPr lang="en-US" altLang="en-US" sz="3200" dirty="0">
                <a:latin typeface="Times New Roman" pitchFamily="18" charset="0"/>
                <a:cs typeface="Times New Roman" pitchFamily="18" charset="0"/>
              </a:rPr>
              <a:t> 1: </a:t>
            </a:r>
            <a:r>
              <a:rPr lang="en-US" sz="3200" dirty="0" err="1">
                <a:solidFill>
                  <a:srgbClr val="000000"/>
                </a:solidFill>
                <a:latin typeface="Times New Roman" pitchFamily="18" charset="0"/>
                <a:cs typeface="Times New Roman" pitchFamily="18" charset="0"/>
              </a:rPr>
              <a:t>Một</a:t>
            </a:r>
            <a:r>
              <a:rPr lang="en-US" sz="3200" dirty="0">
                <a:solidFill>
                  <a:srgbClr val="000000"/>
                </a:solidFill>
                <a:latin typeface="Times New Roman" pitchFamily="18" charset="0"/>
                <a:cs typeface="Times New Roman" pitchFamily="18" charset="0"/>
              </a:rPr>
              <a:t> ô </a:t>
            </a:r>
            <a:r>
              <a:rPr lang="en-US" sz="3200" dirty="0" err="1">
                <a:solidFill>
                  <a:srgbClr val="000000"/>
                </a:solidFill>
                <a:latin typeface="Times New Roman" pitchFamily="18" charset="0"/>
                <a:cs typeface="Times New Roman" pitchFamily="18" charset="0"/>
              </a:rPr>
              <a:t>tô</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đi</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từ</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Huế</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lúc</a:t>
            </a:r>
            <a:r>
              <a:rPr lang="en-US" sz="3200" dirty="0">
                <a:solidFill>
                  <a:srgbClr val="000000"/>
                </a:solidFill>
                <a:latin typeface="Times New Roman" pitchFamily="18" charset="0"/>
                <a:cs typeface="Times New Roman" pitchFamily="18" charset="0"/>
              </a:rPr>
              <a:t> 13 </a:t>
            </a:r>
            <a:r>
              <a:rPr lang="en-US" sz="3200" dirty="0" err="1">
                <a:solidFill>
                  <a:srgbClr val="000000"/>
                </a:solidFill>
                <a:latin typeface="Times New Roman" pitchFamily="18" charset="0"/>
                <a:cs typeface="Times New Roman" pitchFamily="18" charset="0"/>
              </a:rPr>
              <a:t>giờ</a:t>
            </a:r>
            <a:r>
              <a:rPr lang="en-US" sz="3200" dirty="0">
                <a:solidFill>
                  <a:srgbClr val="000000"/>
                </a:solidFill>
                <a:latin typeface="Times New Roman" pitchFamily="18" charset="0"/>
                <a:cs typeface="Times New Roman" pitchFamily="18" charset="0"/>
              </a:rPr>
              <a:t> 10 </a:t>
            </a:r>
            <a:r>
              <a:rPr lang="en-US" sz="3200" dirty="0" err="1">
                <a:solidFill>
                  <a:srgbClr val="000000"/>
                </a:solidFill>
                <a:latin typeface="Times New Roman" pitchFamily="18" charset="0"/>
                <a:cs typeface="Times New Roman" pitchFamily="18" charset="0"/>
              </a:rPr>
              <a:t>phút</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và</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đến</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Đà</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Nẵng</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lúc</a:t>
            </a:r>
            <a:r>
              <a:rPr lang="en-US" sz="3200" dirty="0">
                <a:solidFill>
                  <a:srgbClr val="000000"/>
                </a:solidFill>
                <a:latin typeface="Times New Roman" pitchFamily="18" charset="0"/>
                <a:cs typeface="Times New Roman" pitchFamily="18" charset="0"/>
              </a:rPr>
              <a:t> 15 </a:t>
            </a:r>
            <a:r>
              <a:rPr lang="en-US" sz="3200" dirty="0" err="1">
                <a:solidFill>
                  <a:srgbClr val="000000"/>
                </a:solidFill>
                <a:latin typeface="Times New Roman" pitchFamily="18" charset="0"/>
                <a:cs typeface="Times New Roman" pitchFamily="18" charset="0"/>
              </a:rPr>
              <a:t>giờ</a:t>
            </a:r>
            <a:r>
              <a:rPr lang="en-US" sz="3200" dirty="0">
                <a:solidFill>
                  <a:srgbClr val="000000"/>
                </a:solidFill>
                <a:latin typeface="Times New Roman" pitchFamily="18" charset="0"/>
                <a:cs typeface="Times New Roman" pitchFamily="18" charset="0"/>
              </a:rPr>
              <a:t> 55 </a:t>
            </a:r>
            <a:r>
              <a:rPr lang="en-US" sz="3200" dirty="0" err="1">
                <a:solidFill>
                  <a:srgbClr val="000000"/>
                </a:solidFill>
                <a:latin typeface="Times New Roman" pitchFamily="18" charset="0"/>
                <a:cs typeface="Times New Roman" pitchFamily="18" charset="0"/>
              </a:rPr>
              <a:t>phút</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Hỏi</a:t>
            </a:r>
            <a:r>
              <a:rPr lang="en-US" sz="3200" dirty="0">
                <a:solidFill>
                  <a:srgbClr val="000000"/>
                </a:solidFill>
                <a:latin typeface="Times New Roman" pitchFamily="18" charset="0"/>
                <a:cs typeface="Times New Roman" pitchFamily="18" charset="0"/>
              </a:rPr>
              <a:t> ô </a:t>
            </a:r>
            <a:r>
              <a:rPr lang="en-US" sz="3200" dirty="0" err="1">
                <a:solidFill>
                  <a:srgbClr val="000000"/>
                </a:solidFill>
                <a:latin typeface="Times New Roman" pitchFamily="18" charset="0"/>
                <a:cs typeface="Times New Roman" pitchFamily="18" charset="0"/>
              </a:rPr>
              <a:t>tô</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đó</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đi</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từ</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Huế</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đến</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Đà</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Nẵng</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hết</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bao</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nhiêu</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thời</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gian</a:t>
            </a:r>
            <a:r>
              <a:rPr lang="en-US" sz="3200" dirty="0">
                <a:solidFill>
                  <a:srgbClr val="000000"/>
                </a:solidFill>
                <a:latin typeface="Times New Roman" pitchFamily="18" charset="0"/>
                <a:cs typeface="Times New Roman" pitchFamily="18" charset="0"/>
              </a:rPr>
              <a:t>?</a:t>
            </a:r>
            <a:endParaRPr lang="en-US" altLang="en-US" sz="3200" dirty="0">
              <a:latin typeface="Times New Roman" pitchFamily="18" charset="0"/>
              <a:cs typeface="Times New Roman" pitchFamily="18" charset="0"/>
            </a:endParaRPr>
          </a:p>
        </p:txBody>
      </p:sp>
      <p:grpSp>
        <p:nvGrpSpPr>
          <p:cNvPr id="17" name="Group 110"/>
          <p:cNvGrpSpPr>
            <a:grpSpLocks/>
          </p:cNvGrpSpPr>
          <p:nvPr/>
        </p:nvGrpSpPr>
        <p:grpSpPr bwMode="auto">
          <a:xfrm>
            <a:off x="783196" y="4499945"/>
            <a:ext cx="11524105" cy="143770"/>
            <a:chOff x="661862" y="2427"/>
            <a:chExt cx="6859854" cy="63"/>
          </a:xfrm>
        </p:grpSpPr>
        <p:sp>
          <p:nvSpPr>
            <p:cNvPr id="18" name="Line 59"/>
            <p:cNvSpPr>
              <a:spLocks noChangeShapeType="1"/>
            </p:cNvSpPr>
            <p:nvPr/>
          </p:nvSpPr>
          <p:spPr bwMode="auto">
            <a:xfrm>
              <a:off x="661863" y="2456"/>
              <a:ext cx="4122872" cy="4"/>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60"/>
            <p:cNvSpPr>
              <a:spLocks noChangeShapeType="1"/>
            </p:cNvSpPr>
            <p:nvPr/>
          </p:nvSpPr>
          <p:spPr bwMode="auto">
            <a:xfrm>
              <a:off x="6772477" y="2427"/>
              <a:ext cx="0" cy="63"/>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 name="Line 61"/>
            <p:cNvSpPr>
              <a:spLocks noChangeShapeType="1"/>
            </p:cNvSpPr>
            <p:nvPr/>
          </p:nvSpPr>
          <p:spPr bwMode="auto">
            <a:xfrm>
              <a:off x="4780103" y="2460"/>
              <a:ext cx="2741613" cy="0"/>
            </a:xfrm>
            <a:prstGeom prst="line">
              <a:avLst/>
            </a:prstGeom>
            <a:noFill/>
            <a:ln w="38100">
              <a:solidFill>
                <a:srgbClr val="0000FF"/>
              </a:solidFill>
              <a:round/>
              <a:headEnd/>
              <a:tailEnd type="stealth"/>
            </a:ln>
            <a:extLst>
              <a:ext uri="{909E8E84-426E-40DD-AFC4-6F175D3DCCD1}">
                <a14:hiddenFill xmlns:a14="http://schemas.microsoft.com/office/drawing/2010/main">
                  <a:noFill/>
                </a14:hiddenFill>
              </a:ext>
            </a:extLst>
          </p:spPr>
          <p:txBody>
            <a:bodyPr/>
            <a:lstStyle/>
            <a:p>
              <a:endParaRPr lang="en-US"/>
            </a:p>
          </p:txBody>
        </p:sp>
        <p:sp>
          <p:nvSpPr>
            <p:cNvPr id="24" name="Line 63"/>
            <p:cNvSpPr>
              <a:spLocks noChangeShapeType="1"/>
            </p:cNvSpPr>
            <p:nvPr/>
          </p:nvSpPr>
          <p:spPr bwMode="auto">
            <a:xfrm>
              <a:off x="661862" y="2427"/>
              <a:ext cx="0" cy="63"/>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1" name="Rectangle 65"/>
          <p:cNvSpPr>
            <a:spLocks noChangeArrowheads="1"/>
          </p:cNvSpPr>
          <p:nvPr/>
        </p:nvSpPr>
        <p:spPr bwMode="auto">
          <a:xfrm>
            <a:off x="10347827" y="4580901"/>
            <a:ext cx="165622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spcBef>
                <a:spcPct val="50000"/>
              </a:spcBef>
            </a:pPr>
            <a:r>
              <a:rPr lang="en-US" sz="3200">
                <a:latin typeface="Times New Roman" pitchFamily="18" charset="0"/>
                <a:cs typeface="Times New Roman" pitchFamily="18" charset="0"/>
              </a:rPr>
              <a:t>Đà Nẳng</a:t>
            </a:r>
          </a:p>
        </p:txBody>
      </p:sp>
      <p:sp>
        <p:nvSpPr>
          <p:cNvPr id="33" name="Rectangle 64"/>
          <p:cNvSpPr>
            <a:spLocks noChangeArrowheads="1"/>
          </p:cNvSpPr>
          <p:nvPr/>
        </p:nvSpPr>
        <p:spPr bwMode="auto">
          <a:xfrm>
            <a:off x="24067" y="4580901"/>
            <a:ext cx="164623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en-US" sz="3200" dirty="0" err="1">
                <a:latin typeface="Times New Roman" pitchFamily="18" charset="0"/>
                <a:cs typeface="Times New Roman" pitchFamily="18" charset="0"/>
              </a:rPr>
              <a:t>Huế</a:t>
            </a:r>
            <a:endParaRPr lang="en-US" sz="3200" dirty="0">
              <a:latin typeface="Times New Roman" pitchFamily="18" charset="0"/>
              <a:cs typeface="Times New Roman" pitchFamily="18" charset="0"/>
            </a:endParaRPr>
          </a:p>
        </p:txBody>
      </p:sp>
      <p:pic>
        <p:nvPicPr>
          <p:cNvPr id="34" name="Picture 56" descr="j021295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25946" y="4086009"/>
            <a:ext cx="809626"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Rectangle 15"/>
          <p:cNvSpPr>
            <a:spLocks noChangeArrowheads="1"/>
          </p:cNvSpPr>
          <p:nvPr/>
        </p:nvSpPr>
        <p:spPr bwMode="auto">
          <a:xfrm>
            <a:off x="55599" y="3465454"/>
            <a:ext cx="335007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3200" dirty="0">
                <a:latin typeface="Times New Roman" pitchFamily="18" charset="0"/>
              </a:rPr>
              <a:t>13 </a:t>
            </a:r>
            <a:r>
              <a:rPr lang="en-US" sz="3200" dirty="0" err="1">
                <a:latin typeface="Times New Roman" pitchFamily="18" charset="0"/>
              </a:rPr>
              <a:t>giờ</a:t>
            </a:r>
            <a:r>
              <a:rPr lang="en-US" sz="3200" dirty="0">
                <a:latin typeface="Times New Roman" pitchFamily="18" charset="0"/>
              </a:rPr>
              <a:t> 10 </a:t>
            </a:r>
            <a:r>
              <a:rPr lang="en-US" sz="3200" dirty="0" err="1">
                <a:latin typeface="Times New Roman" pitchFamily="18" charset="0"/>
              </a:rPr>
              <a:t>phút</a:t>
            </a:r>
            <a:endParaRPr lang="en-US" sz="3200" dirty="0">
              <a:latin typeface="Times New Roman" pitchFamily="18" charset="0"/>
            </a:endParaRPr>
          </a:p>
        </p:txBody>
      </p:sp>
      <p:sp>
        <p:nvSpPr>
          <p:cNvPr id="43" name="Rectangle 15"/>
          <p:cNvSpPr>
            <a:spLocks noChangeArrowheads="1"/>
          </p:cNvSpPr>
          <p:nvPr/>
        </p:nvSpPr>
        <p:spPr bwMode="auto">
          <a:xfrm>
            <a:off x="9155717" y="5190426"/>
            <a:ext cx="335007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3200">
                <a:latin typeface="Times New Roman" pitchFamily="18" charset="0"/>
              </a:rPr>
              <a:t>15 giờ 55 phút</a:t>
            </a:r>
          </a:p>
        </p:txBody>
      </p:sp>
      <p:sp>
        <p:nvSpPr>
          <p:cNvPr id="45" name="AutoShape 23"/>
          <p:cNvSpPr>
            <a:spLocks/>
          </p:cNvSpPr>
          <p:nvPr/>
        </p:nvSpPr>
        <p:spPr bwMode="auto">
          <a:xfrm rot="16200000">
            <a:off x="5772155" y="-341903"/>
            <a:ext cx="288000" cy="10264948"/>
          </a:xfrm>
          <a:prstGeom prst="leftBrace">
            <a:avLst>
              <a:gd name="adj1" fmla="val 88976"/>
              <a:gd name="adj2" fmla="val 50000"/>
            </a:avLst>
          </a:prstGeom>
          <a:noFill/>
          <a:ln w="19050">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 name="Rectangle 18"/>
          <p:cNvSpPr>
            <a:spLocks noChangeArrowheads="1"/>
          </p:cNvSpPr>
          <p:nvPr/>
        </p:nvSpPr>
        <p:spPr bwMode="auto">
          <a:xfrm>
            <a:off x="4661811" y="4934571"/>
            <a:ext cx="2809875" cy="584775"/>
          </a:xfrm>
          <a:prstGeom prst="rect">
            <a:avLst/>
          </a:prstGeom>
          <a:extLst/>
        </p:spPr>
        <p:txBody>
          <a:bodyPr>
            <a:spAutoFit/>
          </a:bodyPr>
          <a:lstStyle/>
          <a:p>
            <a:r>
              <a:rPr lang="en-US" sz="3200" dirty="0">
                <a:solidFill>
                  <a:srgbClr val="FF0000"/>
                </a:solidFill>
                <a:latin typeface="Times New Roman" pitchFamily="18" charset="0"/>
              </a:rPr>
              <a:t>... </a:t>
            </a:r>
            <a:r>
              <a:rPr lang="en-US" sz="3200" dirty="0" err="1">
                <a:solidFill>
                  <a:srgbClr val="FF0000"/>
                </a:solidFill>
                <a:latin typeface="Times New Roman" pitchFamily="18" charset="0"/>
              </a:rPr>
              <a:t>thời</a:t>
            </a:r>
            <a:r>
              <a:rPr lang="en-US" sz="3200" dirty="0">
                <a:solidFill>
                  <a:srgbClr val="FF0000"/>
                </a:solidFill>
                <a:latin typeface="Times New Roman" pitchFamily="18" charset="0"/>
              </a:rPr>
              <a:t> </a:t>
            </a:r>
            <a:r>
              <a:rPr lang="en-US" sz="3200" dirty="0" err="1">
                <a:solidFill>
                  <a:srgbClr val="FF0000"/>
                </a:solidFill>
                <a:latin typeface="Times New Roman" pitchFamily="18" charset="0"/>
              </a:rPr>
              <a:t>gian</a:t>
            </a:r>
            <a:r>
              <a:rPr lang="en-US" sz="3200" dirty="0">
                <a:solidFill>
                  <a:srgbClr val="FF0000"/>
                </a:solidFill>
                <a:latin typeface="Times New Roman" pitchFamily="18" charset="0"/>
              </a:rPr>
              <a:t> ?</a:t>
            </a:r>
          </a:p>
        </p:txBody>
      </p:sp>
    </p:spTree>
    <p:extLst>
      <p:ext uri="{BB962C8B-B14F-4D97-AF65-F5344CB8AC3E}">
        <p14:creationId xmlns:p14="http://schemas.microsoft.com/office/powerpoint/2010/main" val="1081281528"/>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227"/>
                                        </p:tgtEl>
                                        <p:attrNameLst>
                                          <p:attrName>style.visibility</p:attrName>
                                        </p:attrNameLst>
                                      </p:cBhvr>
                                      <p:to>
                                        <p:strVal val="visible"/>
                                      </p:to>
                                    </p:set>
                                    <p:animEffect transition="in" filter="fade">
                                      <p:cBhvr>
                                        <p:cTn id="7" dur="1000"/>
                                        <p:tgtEl>
                                          <p:spTgt spid="9227"/>
                                        </p:tgtEl>
                                      </p:cBhvr>
                                    </p:animEffect>
                                    <p:anim calcmode="lin" valueType="num">
                                      <p:cBhvr>
                                        <p:cTn id="8" dur="1000" fill="hold"/>
                                        <p:tgtEl>
                                          <p:spTgt spid="9227"/>
                                        </p:tgtEl>
                                        <p:attrNameLst>
                                          <p:attrName>ppt_x</p:attrName>
                                        </p:attrNameLst>
                                      </p:cBhvr>
                                      <p:tavLst>
                                        <p:tav tm="0">
                                          <p:val>
                                            <p:strVal val="#ppt_x"/>
                                          </p:val>
                                        </p:tav>
                                        <p:tav tm="100000">
                                          <p:val>
                                            <p:strVal val="#ppt_x"/>
                                          </p:val>
                                        </p:tav>
                                      </p:tavLst>
                                    </p:anim>
                                    <p:anim calcmode="lin" valueType="num">
                                      <p:cBhvr>
                                        <p:cTn id="9" dur="1000" fill="hold"/>
                                        <p:tgtEl>
                                          <p:spTgt spid="9227"/>
                                        </p:tgtEl>
                                        <p:attrNameLst>
                                          <p:attrName>ppt_y</p:attrName>
                                        </p:attrNameLst>
                                      </p:cBhvr>
                                      <p:tavLst>
                                        <p:tav tm="0">
                                          <p:val>
                                            <p:strVal val="#ppt_y+.1"/>
                                          </p:val>
                                        </p:tav>
                                        <p:tav tm="100000">
                                          <p:val>
                                            <p:strVal val="#ppt_y"/>
                                          </p:val>
                                        </p:tav>
                                      </p:tavLst>
                                    </p:anim>
                                  </p:childTnLst>
                                </p:cTn>
                              </p:par>
                              <p:par>
                                <p:cTn id="10" presetID="4" presetClass="entr" presetSubtype="16" fill="hold" nodeType="with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ox(in)">
                                      <p:cBhvr>
                                        <p:cTn id="12" dur="1000"/>
                                        <p:tgtEl>
                                          <p:spTgt spid="17"/>
                                        </p:tgtEl>
                                      </p:cBhvr>
                                    </p:animEffect>
                                  </p:childTnLst>
                                </p:cTn>
                              </p:par>
                              <p:par>
                                <p:cTn id="13" presetID="3" presetClass="entr" presetSubtype="10" fill="hold" nodeType="with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blinds(horizontal)">
                                      <p:cBhvr>
                                        <p:cTn id="15" dur="1000"/>
                                        <p:tgtEl>
                                          <p:spTgt spid="33"/>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wipe(down)">
                                      <p:cBhvr>
                                        <p:cTn id="18" dur="500"/>
                                        <p:tgtEl>
                                          <p:spTgt spid="35"/>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box(in)">
                                      <p:cBhvr>
                                        <p:cTn id="21" dur="1000"/>
                                        <p:tgtEl>
                                          <p:spTgt spid="31"/>
                                        </p:tgtEl>
                                      </p:cBhvr>
                                    </p:animEffect>
                                  </p:childTnLst>
                                </p:cTn>
                              </p:par>
                              <p:par>
                                <p:cTn id="22" presetID="4" presetClass="entr" presetSubtype="16" fill="hold"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box(in)">
                                      <p:cBhvr>
                                        <p:cTn id="24" dur="1000"/>
                                        <p:tgtEl>
                                          <p:spTgt spid="34"/>
                                        </p:tgtEl>
                                      </p:cBhvr>
                                    </p:animEffect>
                                  </p:childTnLst>
                                </p:cTn>
                              </p:par>
                            </p:childTnLst>
                          </p:cTn>
                        </p:par>
                      </p:childTnLst>
                    </p:cTn>
                  </p:par>
                  <p:par>
                    <p:cTn id="25" fill="hold">
                      <p:stCondLst>
                        <p:cond delay="indefinite"/>
                      </p:stCondLst>
                      <p:childTnLst>
                        <p:par>
                          <p:cTn id="26" fill="hold">
                            <p:stCondLst>
                              <p:cond delay="0"/>
                            </p:stCondLst>
                            <p:childTnLst>
                              <p:par>
                                <p:cTn id="27" presetID="0" presetClass="path" presetSubtype="0" accel="50000" decel="50000" fill="hold" nodeType="clickEffect">
                                  <p:stCondLst>
                                    <p:cond delay="0"/>
                                  </p:stCondLst>
                                  <p:childTnLst>
                                    <p:animMotion origin="layout" path="M 2.77253E-7 4.48215E-6 L 0.8276 4.48215E-6 " pathEditMode="relative" rAng="0" ptsTypes="AA">
                                      <p:cBhvr>
                                        <p:cTn id="28" dur="5000" fill="hold"/>
                                        <p:tgtEl>
                                          <p:spTgt spid="34"/>
                                        </p:tgtEl>
                                        <p:attrNameLst>
                                          <p:attrName>ppt_x</p:attrName>
                                          <p:attrName>ppt_y</p:attrName>
                                        </p:attrNameLst>
                                      </p:cBhvr>
                                      <p:rCtr x="41374" y="0"/>
                                    </p:animMotion>
                                  </p:childTnLst>
                                </p:cTn>
                              </p:par>
                            </p:childTnLst>
                          </p:cTn>
                        </p:par>
                        <p:par>
                          <p:cTn id="29" fill="hold">
                            <p:stCondLst>
                              <p:cond delay="5000"/>
                            </p:stCondLst>
                            <p:childTnLst>
                              <p:par>
                                <p:cTn id="30" presetID="22" presetClass="entr" presetSubtype="4" fill="hold" grpId="0" nodeType="after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wipe(down)">
                                      <p:cBhvr>
                                        <p:cTn id="32" dur="500"/>
                                        <p:tgtEl>
                                          <p:spTgt spid="43"/>
                                        </p:tgtEl>
                                      </p:cBhvr>
                                    </p:animEffect>
                                  </p:childTnLst>
                                </p:cTn>
                              </p:par>
                            </p:childTnLst>
                          </p:cTn>
                        </p:par>
                        <p:par>
                          <p:cTn id="33" fill="hold">
                            <p:stCondLst>
                              <p:cond delay="5500"/>
                            </p:stCondLst>
                            <p:childTnLst>
                              <p:par>
                                <p:cTn id="34" presetID="4" presetClass="entr" presetSubtype="16" fill="hold" grpId="0" nodeType="afterEffect">
                                  <p:stCondLst>
                                    <p:cond delay="0"/>
                                  </p:stCondLst>
                                  <p:childTnLst>
                                    <p:set>
                                      <p:cBhvr>
                                        <p:cTn id="35" dur="1" fill="hold">
                                          <p:stCondLst>
                                            <p:cond delay="0"/>
                                          </p:stCondLst>
                                        </p:cTn>
                                        <p:tgtEl>
                                          <p:spTgt spid="45"/>
                                        </p:tgtEl>
                                        <p:attrNameLst>
                                          <p:attrName>style.visibility</p:attrName>
                                        </p:attrNameLst>
                                      </p:cBhvr>
                                      <p:to>
                                        <p:strVal val="visible"/>
                                      </p:to>
                                    </p:set>
                                    <p:animEffect transition="in" filter="box(in)">
                                      <p:cBhvr>
                                        <p:cTn id="36" dur="500"/>
                                        <p:tgtEl>
                                          <p:spTgt spid="45"/>
                                        </p:tgtEl>
                                      </p:cBhvr>
                                    </p:animEffect>
                                  </p:childTnLst>
                                </p:cTn>
                              </p:par>
                            </p:childTnLst>
                          </p:cTn>
                        </p:par>
                        <p:par>
                          <p:cTn id="37" fill="hold">
                            <p:stCondLst>
                              <p:cond delay="6000"/>
                            </p:stCondLst>
                            <p:childTnLst>
                              <p:par>
                                <p:cTn id="38" presetID="4" presetClass="entr" presetSubtype="16" fill="hold" grpId="1" nodeType="afterEffect">
                                  <p:stCondLst>
                                    <p:cond delay="0"/>
                                  </p:stCondLst>
                                  <p:iterate type="lt">
                                    <p:tmPct val="0"/>
                                  </p:iterate>
                                  <p:childTnLst>
                                    <p:set>
                                      <p:cBhvr>
                                        <p:cTn id="39" dur="1" fill="hold">
                                          <p:stCondLst>
                                            <p:cond delay="0"/>
                                          </p:stCondLst>
                                        </p:cTn>
                                        <p:tgtEl>
                                          <p:spTgt spid="46"/>
                                        </p:tgtEl>
                                        <p:attrNameLst>
                                          <p:attrName>style.visibility</p:attrName>
                                        </p:attrNameLst>
                                      </p:cBhvr>
                                      <p:to>
                                        <p:strVal val="visible"/>
                                      </p:to>
                                    </p:set>
                                    <p:animEffect transition="in" filter="box(in)">
                                      <p:cBhvr>
                                        <p:cTn id="40"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7" grpId="0"/>
      <p:bldP spid="31" grpId="0"/>
      <p:bldP spid="35" grpId="0"/>
      <p:bldP spid="43" grpId="0"/>
      <p:bldP spid="45" grpId="0" animBg="1"/>
      <p:bldP spid="46"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7" name="Text Box 11"/>
          <p:cNvSpPr txBox="1">
            <a:spLocks noChangeArrowheads="1"/>
          </p:cNvSpPr>
          <p:nvPr/>
        </p:nvSpPr>
        <p:spPr bwMode="auto">
          <a:xfrm>
            <a:off x="55599" y="1115808"/>
            <a:ext cx="12442387" cy="606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3157" tIns="56579" rIns="113157" bIns="56579">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3200">
                <a:latin typeface="Times New Roman" pitchFamily="18" charset="0"/>
                <a:cs typeface="Times New Roman" pitchFamily="18" charset="0"/>
              </a:rPr>
              <a:t>Ta phải thực hiện phép trừ:     </a:t>
            </a:r>
            <a:r>
              <a:rPr lang="en-US" sz="3200">
                <a:latin typeface="Times New Roman" pitchFamily="18" charset="0"/>
                <a:cs typeface="Times New Roman" pitchFamily="18" charset="0"/>
              </a:rPr>
              <a:t>15 giờ 55 phút </a:t>
            </a:r>
            <a:r>
              <a:rPr lang="en-US" altLang="en-US" sz="3200">
                <a:latin typeface="Times New Roman" pitchFamily="18" charset="0"/>
                <a:cs typeface="Times New Roman" pitchFamily="18" charset="0"/>
              </a:rPr>
              <a:t>– </a:t>
            </a:r>
            <a:r>
              <a:rPr lang="en-US" sz="3200">
                <a:latin typeface="Times New Roman" pitchFamily="18" charset="0"/>
                <a:cs typeface="Times New Roman" pitchFamily="18" charset="0"/>
              </a:rPr>
              <a:t>13 giờ 10 phút </a:t>
            </a:r>
            <a:r>
              <a:rPr lang="en-US" altLang="en-US" sz="3200">
                <a:latin typeface="Times New Roman" pitchFamily="18" charset="0"/>
                <a:cs typeface="Times New Roman" pitchFamily="18" charset="0"/>
              </a:rPr>
              <a:t>= ?</a:t>
            </a:r>
          </a:p>
        </p:txBody>
      </p:sp>
      <p:sp>
        <p:nvSpPr>
          <p:cNvPr id="31" name="Rectangle 9"/>
          <p:cNvSpPr>
            <a:spLocks noChangeArrowheads="1"/>
          </p:cNvSpPr>
          <p:nvPr/>
        </p:nvSpPr>
        <p:spPr bwMode="auto">
          <a:xfrm>
            <a:off x="55598" y="1733080"/>
            <a:ext cx="1244238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eaLnBrk="1" hangingPunct="1"/>
            <a:r>
              <a:rPr lang="en-US" altLang="en-US" sz="3200">
                <a:latin typeface="Times New Roman" pitchFamily="18" charset="0"/>
                <a:cs typeface="Times New Roman" pitchFamily="18" charset="0"/>
              </a:rPr>
              <a:t>Ta đặt tính và tính như sau:</a:t>
            </a:r>
          </a:p>
        </p:txBody>
      </p:sp>
      <p:sp>
        <p:nvSpPr>
          <p:cNvPr id="32" name="Line 5"/>
          <p:cNvSpPr>
            <a:spLocks noChangeShapeType="1"/>
          </p:cNvSpPr>
          <p:nvPr/>
        </p:nvSpPr>
        <p:spPr bwMode="auto">
          <a:xfrm>
            <a:off x="1634254" y="3487405"/>
            <a:ext cx="27360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3200">
              <a:latin typeface="Times New Roman" pitchFamily="18" charset="0"/>
              <a:cs typeface="Times New Roman" pitchFamily="18" charset="0"/>
            </a:endParaRPr>
          </a:p>
        </p:txBody>
      </p:sp>
      <p:sp>
        <p:nvSpPr>
          <p:cNvPr id="33" name="Text Box 7"/>
          <p:cNvSpPr txBox="1">
            <a:spLocks noChangeArrowheads="1"/>
          </p:cNvSpPr>
          <p:nvPr/>
        </p:nvSpPr>
        <p:spPr bwMode="auto">
          <a:xfrm>
            <a:off x="1466093" y="2610242"/>
            <a:ext cx="6096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spcBef>
                <a:spcPct val="50000"/>
              </a:spcBef>
            </a:pPr>
            <a:r>
              <a:rPr lang="en-US" b="1">
                <a:latin typeface="Times New Roman" pitchFamily="18" charset="0"/>
                <a:cs typeface="Times New Roman" pitchFamily="18" charset="0"/>
              </a:rPr>
              <a:t>–</a:t>
            </a:r>
            <a:endParaRPr lang="en-US" altLang="en-US" b="1">
              <a:latin typeface="Times New Roman" pitchFamily="18" charset="0"/>
              <a:cs typeface="Times New Roman" pitchFamily="18" charset="0"/>
            </a:endParaRPr>
          </a:p>
        </p:txBody>
      </p:sp>
      <p:sp>
        <p:nvSpPr>
          <p:cNvPr id="34" name="Rectangle 10"/>
          <p:cNvSpPr>
            <a:spLocks noChangeArrowheads="1"/>
          </p:cNvSpPr>
          <p:nvPr/>
        </p:nvSpPr>
        <p:spPr bwMode="auto">
          <a:xfrm>
            <a:off x="1808961" y="2317855"/>
            <a:ext cx="2653290" cy="5847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p>
            <a:pPr>
              <a:defRPr/>
            </a:pPr>
            <a:r>
              <a:rPr lang="en-US" sz="3200">
                <a:latin typeface="Times New Roman" pitchFamily="18" charset="0"/>
                <a:cs typeface="Times New Roman" pitchFamily="18" charset="0"/>
              </a:rPr>
              <a:t>15 giờ 55 phút</a:t>
            </a:r>
            <a:endParaRPr lang="en-US" sz="2800">
              <a:latin typeface="Times New Roman" pitchFamily="18" charset="0"/>
              <a:cs typeface="Times New Roman" pitchFamily="18" charset="0"/>
            </a:endParaRPr>
          </a:p>
        </p:txBody>
      </p:sp>
      <p:sp>
        <p:nvSpPr>
          <p:cNvPr id="35" name="Rectangle 11"/>
          <p:cNvSpPr>
            <a:spLocks noChangeArrowheads="1"/>
          </p:cNvSpPr>
          <p:nvPr/>
        </p:nvSpPr>
        <p:spPr bwMode="auto">
          <a:xfrm>
            <a:off x="1808961" y="2902630"/>
            <a:ext cx="2653290" cy="5847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p>
            <a:pPr>
              <a:defRPr/>
            </a:pPr>
            <a:r>
              <a:rPr lang="en-US" sz="3200">
                <a:latin typeface="Times New Roman" pitchFamily="18" charset="0"/>
                <a:cs typeface="Times New Roman" pitchFamily="18" charset="0"/>
              </a:rPr>
              <a:t>13 giờ 10 phút</a:t>
            </a:r>
            <a:endParaRPr lang="en-US" sz="2800">
              <a:latin typeface="Times New Roman" pitchFamily="18" charset="0"/>
              <a:cs typeface="Times New Roman" pitchFamily="18" charset="0"/>
            </a:endParaRPr>
          </a:p>
        </p:txBody>
      </p:sp>
      <p:sp>
        <p:nvSpPr>
          <p:cNvPr id="37" name="Text Box 6"/>
          <p:cNvSpPr txBox="1">
            <a:spLocks noChangeArrowheads="1"/>
          </p:cNvSpPr>
          <p:nvPr/>
        </p:nvSpPr>
        <p:spPr bwMode="auto">
          <a:xfrm>
            <a:off x="81775" y="4491387"/>
            <a:ext cx="12225739" cy="584775"/>
          </a:xfrm>
          <a:prstGeom prst="rect">
            <a:avLst/>
          </a:prstGeom>
          <a:noFill/>
          <a:ln>
            <a:noFill/>
          </a:ln>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spcBef>
                <a:spcPct val="50000"/>
              </a:spcBef>
            </a:pPr>
            <a:r>
              <a:rPr lang="en-US" altLang="en-US" dirty="0" err="1">
                <a:solidFill>
                  <a:srgbClr val="FF0000"/>
                </a:solidFill>
                <a:latin typeface="Times New Roman" pitchFamily="18" charset="0"/>
                <a:cs typeface="Times New Roman" pitchFamily="18" charset="0"/>
              </a:rPr>
              <a:t>Vậy</a:t>
            </a:r>
            <a:r>
              <a:rPr lang="en-US" altLang="en-US" dirty="0">
                <a:solidFill>
                  <a:srgbClr val="FF0000"/>
                </a:solidFill>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15 </a:t>
            </a:r>
            <a:r>
              <a:rPr lang="en-US" dirty="0" err="1">
                <a:solidFill>
                  <a:srgbClr val="FF0000"/>
                </a:solidFill>
                <a:latin typeface="Times New Roman" pitchFamily="18" charset="0"/>
                <a:cs typeface="Times New Roman" pitchFamily="18" charset="0"/>
              </a:rPr>
              <a:t>giơ</a:t>
            </a:r>
            <a:r>
              <a:rPr lang="en-US" dirty="0">
                <a:solidFill>
                  <a:srgbClr val="FF0000"/>
                </a:solidFill>
                <a:latin typeface="Times New Roman" pitchFamily="18" charset="0"/>
                <a:cs typeface="Times New Roman" pitchFamily="18" charset="0"/>
              </a:rPr>
              <a:t>̀ 55 </a:t>
            </a:r>
            <a:r>
              <a:rPr lang="en-US" dirty="0" err="1">
                <a:solidFill>
                  <a:srgbClr val="FF0000"/>
                </a:solidFill>
                <a:latin typeface="Times New Roman" pitchFamily="18" charset="0"/>
                <a:cs typeface="Times New Roman" pitchFamily="18" charset="0"/>
              </a:rPr>
              <a:t>phút</a:t>
            </a:r>
            <a:r>
              <a:rPr lang="en-US" dirty="0">
                <a:solidFill>
                  <a:srgbClr val="FF0000"/>
                </a:solidFill>
                <a:latin typeface="Times New Roman" pitchFamily="18" charset="0"/>
                <a:cs typeface="Times New Roman" pitchFamily="18" charset="0"/>
              </a:rPr>
              <a:t> </a:t>
            </a:r>
            <a:r>
              <a:rPr lang="en-US" altLang="en-US" dirty="0">
                <a:solidFill>
                  <a:srgbClr val="FF0000"/>
                </a:solidFill>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13 </a:t>
            </a:r>
            <a:r>
              <a:rPr lang="en-US" dirty="0" err="1">
                <a:solidFill>
                  <a:srgbClr val="FF0000"/>
                </a:solidFill>
                <a:latin typeface="Times New Roman" pitchFamily="18" charset="0"/>
                <a:cs typeface="Times New Roman" pitchFamily="18" charset="0"/>
              </a:rPr>
              <a:t>giơ</a:t>
            </a:r>
            <a:r>
              <a:rPr lang="en-US" dirty="0">
                <a:solidFill>
                  <a:srgbClr val="FF0000"/>
                </a:solidFill>
                <a:latin typeface="Times New Roman" pitchFamily="18" charset="0"/>
                <a:cs typeface="Times New Roman" pitchFamily="18" charset="0"/>
              </a:rPr>
              <a:t>̀ 10 </a:t>
            </a:r>
            <a:r>
              <a:rPr lang="en-US" dirty="0" err="1">
                <a:solidFill>
                  <a:srgbClr val="FF0000"/>
                </a:solidFill>
                <a:latin typeface="Times New Roman" pitchFamily="18" charset="0"/>
                <a:cs typeface="Times New Roman" pitchFamily="18" charset="0"/>
              </a:rPr>
              <a:t>phút</a:t>
            </a:r>
            <a:r>
              <a:rPr lang="en-US" altLang="en-US" dirty="0">
                <a:solidFill>
                  <a:srgbClr val="FF0000"/>
                </a:solidFill>
                <a:latin typeface="Times New Roman" pitchFamily="18" charset="0"/>
                <a:cs typeface="Times New Roman" pitchFamily="18" charset="0"/>
              </a:rPr>
              <a:t> = 2 </a:t>
            </a:r>
            <a:r>
              <a:rPr lang="en-US" altLang="en-US" dirty="0" err="1">
                <a:solidFill>
                  <a:srgbClr val="FF0000"/>
                </a:solidFill>
                <a:latin typeface="Times New Roman" pitchFamily="18" charset="0"/>
                <a:cs typeface="Times New Roman" pitchFamily="18" charset="0"/>
              </a:rPr>
              <a:t>giờ</a:t>
            </a:r>
            <a:r>
              <a:rPr lang="en-US" altLang="en-US" dirty="0">
                <a:solidFill>
                  <a:srgbClr val="FF0000"/>
                </a:solidFill>
                <a:latin typeface="Times New Roman" pitchFamily="18" charset="0"/>
                <a:cs typeface="Times New Roman" pitchFamily="18" charset="0"/>
              </a:rPr>
              <a:t> 45 </a:t>
            </a:r>
            <a:r>
              <a:rPr lang="en-US" altLang="en-US" dirty="0" err="1">
                <a:solidFill>
                  <a:srgbClr val="FF0000"/>
                </a:solidFill>
                <a:latin typeface="Times New Roman" pitchFamily="18" charset="0"/>
                <a:cs typeface="Times New Roman" pitchFamily="18" charset="0"/>
              </a:rPr>
              <a:t>phút</a:t>
            </a:r>
            <a:endParaRPr lang="en-US" altLang="en-US" dirty="0">
              <a:solidFill>
                <a:srgbClr val="FF0000"/>
              </a:solidFill>
              <a:latin typeface="Times New Roman" pitchFamily="18" charset="0"/>
              <a:cs typeface="Times New Roman" pitchFamily="18" charset="0"/>
            </a:endParaRPr>
          </a:p>
        </p:txBody>
      </p:sp>
      <p:sp>
        <p:nvSpPr>
          <p:cNvPr id="39" name="Text Box 20"/>
          <p:cNvSpPr txBox="1">
            <a:spLocks noChangeArrowheads="1"/>
          </p:cNvSpPr>
          <p:nvPr/>
        </p:nvSpPr>
        <p:spPr bwMode="auto">
          <a:xfrm>
            <a:off x="5261139" y="2317855"/>
            <a:ext cx="7236845" cy="107721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50000"/>
              </a:spcBef>
            </a:pPr>
            <a:r>
              <a:rPr lang="en-US" sz="3200">
                <a:latin typeface="Times New Roman" pitchFamily="18" charset="0"/>
              </a:rPr>
              <a:t>- Đặt </a:t>
            </a:r>
            <a:r>
              <a:rPr lang="vi-VN" sz="3200">
                <a:latin typeface="Times New Roman" pitchFamily="18" charset="0"/>
              </a:rPr>
              <a:t>tính</a:t>
            </a:r>
            <a:r>
              <a:rPr lang="en-US" sz="3200">
                <a:latin typeface="Times New Roman" pitchFamily="18" charset="0"/>
              </a:rPr>
              <a:t> sao cho các </a:t>
            </a:r>
            <a:r>
              <a:rPr lang="vi-VN" sz="3200">
                <a:latin typeface="Times New Roman" pitchFamily="18" charset="0"/>
              </a:rPr>
              <a:t>đơn vị cùng loại </a:t>
            </a:r>
            <a:r>
              <a:rPr lang="en-US" sz="3200">
                <a:latin typeface="Times New Roman" pitchFamily="18" charset="0"/>
              </a:rPr>
              <a:t>thẳng cột với nhau.</a:t>
            </a:r>
          </a:p>
        </p:txBody>
      </p:sp>
      <p:sp>
        <p:nvSpPr>
          <p:cNvPr id="40" name="Rectangle 21"/>
          <p:cNvSpPr>
            <a:spLocks noChangeArrowheads="1"/>
          </p:cNvSpPr>
          <p:nvPr/>
        </p:nvSpPr>
        <p:spPr bwMode="auto">
          <a:xfrm>
            <a:off x="5261140" y="3391938"/>
            <a:ext cx="7236844" cy="107721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lgn="just" eaLnBrk="1" hangingPunct="1">
              <a:spcBef>
                <a:spcPct val="50000"/>
              </a:spcBef>
            </a:pPr>
            <a:r>
              <a:rPr lang="en-US" sz="3200">
                <a:latin typeface="Times New Roman" pitchFamily="18" charset="0"/>
              </a:rPr>
              <a:t>- Trừ </a:t>
            </a:r>
            <a:r>
              <a:rPr lang="vi-VN" sz="3200">
                <a:latin typeface="Times New Roman" pitchFamily="18" charset="0"/>
              </a:rPr>
              <a:t>như </a:t>
            </a:r>
            <a:r>
              <a:rPr lang="en-US" sz="3200">
                <a:latin typeface="Times New Roman" pitchFamily="18" charset="0"/>
              </a:rPr>
              <a:t>trừ</a:t>
            </a:r>
            <a:r>
              <a:rPr lang="vi-VN" sz="3200">
                <a:latin typeface="Times New Roman" pitchFamily="18" charset="0"/>
              </a:rPr>
              <a:t> các số tự nhiên theo từng loại đơn vị và </a:t>
            </a:r>
            <a:r>
              <a:rPr lang="en-US" sz="3200">
                <a:latin typeface="Times New Roman" pitchFamily="18" charset="0"/>
              </a:rPr>
              <a:t>giữ nguyên tên đơn vị ở từng cột</a:t>
            </a:r>
          </a:p>
        </p:txBody>
      </p:sp>
      <p:sp>
        <p:nvSpPr>
          <p:cNvPr id="41" name="Rectangle 12"/>
          <p:cNvSpPr>
            <a:spLocks noChangeArrowheads="1"/>
          </p:cNvSpPr>
          <p:nvPr/>
        </p:nvSpPr>
        <p:spPr bwMode="auto">
          <a:xfrm>
            <a:off x="2925460" y="3494938"/>
            <a:ext cx="595035" cy="5847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p>
            <a:pPr eaLnBrk="1" hangingPunct="1">
              <a:spcBef>
                <a:spcPct val="50000"/>
              </a:spcBef>
            </a:pPr>
            <a:r>
              <a:rPr lang="en-US" altLang="en-US" sz="3200" b="1">
                <a:solidFill>
                  <a:srgbClr val="FF0000"/>
                </a:solidFill>
                <a:latin typeface="Times New Roman" pitchFamily="18" charset="0"/>
                <a:cs typeface="Times New Roman" pitchFamily="18" charset="0"/>
              </a:rPr>
              <a:t>45</a:t>
            </a:r>
          </a:p>
        </p:txBody>
      </p:sp>
      <p:sp>
        <p:nvSpPr>
          <p:cNvPr id="42" name="Rectangle 12"/>
          <p:cNvSpPr>
            <a:spLocks noChangeArrowheads="1"/>
          </p:cNvSpPr>
          <p:nvPr/>
        </p:nvSpPr>
        <p:spPr bwMode="auto">
          <a:xfrm>
            <a:off x="3466115" y="2910163"/>
            <a:ext cx="914033" cy="5847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p>
            <a:pPr eaLnBrk="1" hangingPunct="1">
              <a:spcBef>
                <a:spcPct val="50000"/>
              </a:spcBef>
            </a:pPr>
            <a:r>
              <a:rPr lang="en-US" altLang="en-US" sz="3200" dirty="0" err="1">
                <a:latin typeface="Times New Roman" pitchFamily="18" charset="0"/>
                <a:cs typeface="Times New Roman" pitchFamily="18" charset="0"/>
              </a:rPr>
              <a:t>phút</a:t>
            </a:r>
            <a:endParaRPr lang="en-US" altLang="en-US" sz="3200" dirty="0">
              <a:latin typeface="Times New Roman" pitchFamily="18" charset="0"/>
              <a:cs typeface="Times New Roman" pitchFamily="18" charset="0"/>
            </a:endParaRPr>
          </a:p>
        </p:txBody>
      </p:sp>
      <p:sp>
        <p:nvSpPr>
          <p:cNvPr id="43" name="Rectangle 12"/>
          <p:cNvSpPr>
            <a:spLocks noChangeArrowheads="1"/>
          </p:cNvSpPr>
          <p:nvPr/>
        </p:nvSpPr>
        <p:spPr bwMode="auto">
          <a:xfrm>
            <a:off x="1966621" y="3481630"/>
            <a:ext cx="389850" cy="5847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p>
            <a:pPr eaLnBrk="1" hangingPunct="1">
              <a:spcBef>
                <a:spcPct val="50000"/>
              </a:spcBef>
            </a:pPr>
            <a:r>
              <a:rPr lang="en-US" altLang="en-US" sz="3200" b="1">
                <a:solidFill>
                  <a:srgbClr val="FF0000"/>
                </a:solidFill>
                <a:latin typeface="Times New Roman" pitchFamily="18" charset="0"/>
                <a:cs typeface="Times New Roman" pitchFamily="18" charset="0"/>
              </a:rPr>
              <a:t>2</a:t>
            </a:r>
          </a:p>
        </p:txBody>
      </p:sp>
      <p:sp>
        <p:nvSpPr>
          <p:cNvPr id="44" name="Rectangle 12"/>
          <p:cNvSpPr>
            <a:spLocks noChangeArrowheads="1"/>
          </p:cNvSpPr>
          <p:nvPr/>
        </p:nvSpPr>
        <p:spPr bwMode="auto">
          <a:xfrm>
            <a:off x="2314941" y="2915432"/>
            <a:ext cx="731290" cy="5847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p>
            <a:pPr eaLnBrk="1" hangingPunct="1">
              <a:spcBef>
                <a:spcPct val="50000"/>
              </a:spcBef>
            </a:pPr>
            <a:r>
              <a:rPr lang="en-US" altLang="en-US" sz="3200" dirty="0" err="1">
                <a:latin typeface="Times New Roman" pitchFamily="18" charset="0"/>
                <a:cs typeface="Times New Roman" pitchFamily="18" charset="0"/>
              </a:rPr>
              <a:t>giờ</a:t>
            </a:r>
            <a:endParaRPr lang="en-US" altLang="en-US" sz="3200" dirty="0">
              <a:latin typeface="Times New Roman" pitchFamily="18" charset="0"/>
              <a:cs typeface="Times New Roman" pitchFamily="18" charset="0"/>
            </a:endParaRPr>
          </a:p>
        </p:txBody>
      </p:sp>
      <p:sp>
        <p:nvSpPr>
          <p:cNvPr id="2" name="Rectangle 1"/>
          <p:cNvSpPr/>
          <p:nvPr/>
        </p:nvSpPr>
        <p:spPr>
          <a:xfrm>
            <a:off x="81775" y="5076162"/>
            <a:ext cx="12416212" cy="1569660"/>
          </a:xfrm>
          <a:prstGeom prst="rect">
            <a:avLst/>
          </a:prstGeom>
        </p:spPr>
        <p:txBody>
          <a:bodyPr wrap="square">
            <a:spAutoFit/>
          </a:bodyPr>
          <a:lstStyle/>
          <a:p>
            <a:pPr indent="361950" algn="just"/>
            <a:r>
              <a:rPr lang="en-US" altLang="en-US" sz="3200" b="1" i="1" u="sng" dirty="0" err="1">
                <a:solidFill>
                  <a:srgbClr val="FF0000"/>
                </a:solidFill>
                <a:latin typeface="Times New Roman" pitchFamily="18" charset="0"/>
                <a:cs typeface="Times New Roman" pitchFamily="18" charset="0"/>
              </a:rPr>
              <a:t>Lưu</a:t>
            </a:r>
            <a:r>
              <a:rPr lang="en-US" altLang="en-US" sz="3200" b="1" i="1" u="sng" dirty="0">
                <a:solidFill>
                  <a:srgbClr val="FF0000"/>
                </a:solidFill>
                <a:latin typeface="Times New Roman" pitchFamily="18" charset="0"/>
                <a:cs typeface="Times New Roman" pitchFamily="18" charset="0"/>
              </a:rPr>
              <a:t> ý</a:t>
            </a:r>
            <a:r>
              <a:rPr lang="en-US" altLang="en-US" sz="3200" b="1" i="1" dirty="0">
                <a:solidFill>
                  <a:srgbClr val="FF0000"/>
                </a:solidFill>
                <a:latin typeface="Times New Roman" pitchFamily="18" charset="0"/>
                <a:cs typeface="Times New Roman" pitchFamily="18" charset="0"/>
              </a:rPr>
              <a:t>: </a:t>
            </a:r>
            <a:r>
              <a:rPr lang="vi-VN" altLang="en-US" sz="3200" dirty="0">
                <a:solidFill>
                  <a:srgbClr val="FF0000"/>
                </a:solidFill>
                <a:latin typeface="Times New Roman" pitchFamily="18" charset="0"/>
                <a:cs typeface="Times New Roman" pitchFamily="18" charset="0"/>
              </a:rPr>
              <a:t>Muốn trừ số đo thời gian có nhiều đơn vị ta đặt các số đo thời gian theo hàng dọc sao cho các số đo và đơn vị thời gian thẳng hàng. Sau đó ta trừ như trừ số tự nhiên, kèm theo đơn vị đo sau mỗi kết quả trừ.</a:t>
            </a:r>
            <a:endParaRPr lang="en-US" altLang="en-US" sz="32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6936404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227"/>
                                        </p:tgtEl>
                                        <p:attrNameLst>
                                          <p:attrName>style.visibility</p:attrName>
                                        </p:attrNameLst>
                                      </p:cBhvr>
                                      <p:to>
                                        <p:strVal val="visible"/>
                                      </p:to>
                                    </p:set>
                                    <p:animEffect transition="in" filter="fade">
                                      <p:cBhvr>
                                        <p:cTn id="7" dur="1000"/>
                                        <p:tgtEl>
                                          <p:spTgt spid="9227"/>
                                        </p:tgtEl>
                                      </p:cBhvr>
                                    </p:animEffect>
                                    <p:anim calcmode="lin" valueType="num">
                                      <p:cBhvr>
                                        <p:cTn id="8" dur="1000" fill="hold"/>
                                        <p:tgtEl>
                                          <p:spTgt spid="9227"/>
                                        </p:tgtEl>
                                        <p:attrNameLst>
                                          <p:attrName>ppt_x</p:attrName>
                                        </p:attrNameLst>
                                      </p:cBhvr>
                                      <p:tavLst>
                                        <p:tav tm="0">
                                          <p:val>
                                            <p:strVal val="#ppt_x"/>
                                          </p:val>
                                        </p:tav>
                                        <p:tav tm="100000">
                                          <p:val>
                                            <p:strVal val="#ppt_x"/>
                                          </p:val>
                                        </p:tav>
                                      </p:tavLst>
                                    </p:anim>
                                    <p:anim calcmode="lin" valueType="num">
                                      <p:cBhvr>
                                        <p:cTn id="9" dur="1000" fill="hold"/>
                                        <p:tgtEl>
                                          <p:spTgt spid="922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randombar(horizontal)">
                                      <p:cBhvr>
                                        <p:cTn id="14" dur="1000"/>
                                        <p:tgtEl>
                                          <p:spTgt spid="31"/>
                                        </p:tgtEl>
                                      </p:cBhvr>
                                    </p:animEffect>
                                  </p:childTnLst>
                                </p:cTn>
                              </p:par>
                            </p:childTnLst>
                          </p:cTn>
                        </p:par>
                        <p:par>
                          <p:cTn id="15" fill="hold">
                            <p:stCondLst>
                              <p:cond delay="1000"/>
                            </p:stCondLst>
                            <p:childTnLst>
                              <p:par>
                                <p:cTn id="16" presetID="4" presetClass="entr" presetSubtype="16" fill="hold" grpId="0" nodeType="afterEffect">
                                  <p:stCondLst>
                                    <p:cond delay="0"/>
                                  </p:stCondLst>
                                  <p:childTnLst>
                                    <p:set>
                                      <p:cBhvr>
                                        <p:cTn id="17" dur="1" fill="hold">
                                          <p:stCondLst>
                                            <p:cond delay="0"/>
                                          </p:stCondLst>
                                        </p:cTn>
                                        <p:tgtEl>
                                          <p:spTgt spid="39"/>
                                        </p:tgtEl>
                                        <p:attrNameLst>
                                          <p:attrName>style.visibility</p:attrName>
                                        </p:attrNameLst>
                                      </p:cBhvr>
                                      <p:to>
                                        <p:strVal val="visible"/>
                                      </p:to>
                                    </p:set>
                                    <p:animEffect transition="in" filter="box(in)">
                                      <p:cBhvr>
                                        <p:cTn id="18" dur="1000"/>
                                        <p:tgtEl>
                                          <p:spTgt spid="39"/>
                                        </p:tgtEl>
                                      </p:cBhvr>
                                    </p:animEffect>
                                  </p:childTnLst>
                                </p:cTn>
                              </p:par>
                            </p:childTnLst>
                          </p:cTn>
                        </p:par>
                        <p:par>
                          <p:cTn id="19" fill="hold">
                            <p:stCondLst>
                              <p:cond delay="2000"/>
                            </p:stCondLst>
                            <p:childTnLst>
                              <p:par>
                                <p:cTn id="20" presetID="14" presetClass="entr" presetSubtype="10" fill="hold" grpId="0" nodeType="after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randombar(horizontal)">
                                      <p:cBhvr>
                                        <p:cTn id="22" dur="1000"/>
                                        <p:tgtEl>
                                          <p:spTgt spid="34"/>
                                        </p:tgtEl>
                                      </p:cBhvr>
                                    </p:animEffect>
                                  </p:childTnLst>
                                </p:cTn>
                              </p:par>
                            </p:childTnLst>
                          </p:cTn>
                        </p:par>
                        <p:par>
                          <p:cTn id="23" fill="hold">
                            <p:stCondLst>
                              <p:cond delay="3000"/>
                            </p:stCondLst>
                            <p:childTnLst>
                              <p:par>
                                <p:cTn id="24" presetID="14" presetClass="entr" presetSubtype="10" fill="hold" grpId="0" nodeType="afterEffect">
                                  <p:stCondLst>
                                    <p:cond delay="0"/>
                                  </p:stCondLst>
                                  <p:childTnLst>
                                    <p:set>
                                      <p:cBhvr>
                                        <p:cTn id="25" dur="1" fill="hold">
                                          <p:stCondLst>
                                            <p:cond delay="0"/>
                                          </p:stCondLst>
                                        </p:cTn>
                                        <p:tgtEl>
                                          <p:spTgt spid="35"/>
                                        </p:tgtEl>
                                        <p:attrNameLst>
                                          <p:attrName>style.visibility</p:attrName>
                                        </p:attrNameLst>
                                      </p:cBhvr>
                                      <p:to>
                                        <p:strVal val="visible"/>
                                      </p:to>
                                    </p:set>
                                    <p:animEffect transition="in" filter="randombar(horizontal)">
                                      <p:cBhvr>
                                        <p:cTn id="26" dur="1000"/>
                                        <p:tgtEl>
                                          <p:spTgt spid="35"/>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randombar(horizontal)">
                                      <p:cBhvr>
                                        <p:cTn id="29" dur="1000"/>
                                        <p:tgtEl>
                                          <p:spTgt spid="33"/>
                                        </p:tgtEl>
                                      </p:cBhvr>
                                    </p:animEffect>
                                  </p:childTnLst>
                                </p:cTn>
                              </p:par>
                            </p:childTnLst>
                          </p:cTn>
                        </p:par>
                        <p:par>
                          <p:cTn id="30" fill="hold">
                            <p:stCondLst>
                              <p:cond delay="4000"/>
                            </p:stCondLst>
                            <p:childTnLst>
                              <p:par>
                                <p:cTn id="31" presetID="14" presetClass="entr" presetSubtype="10"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randombar(horizontal)">
                                      <p:cBhvr>
                                        <p:cTn id="33" dur="1000"/>
                                        <p:tgtEl>
                                          <p:spTgt spid="32"/>
                                        </p:tgtEl>
                                      </p:cBhvr>
                                    </p:animEffect>
                                  </p:childTnLst>
                                </p:cTn>
                              </p:par>
                            </p:childTnLst>
                          </p:cTn>
                        </p:par>
                        <p:par>
                          <p:cTn id="34" fill="hold">
                            <p:stCondLst>
                              <p:cond delay="5000"/>
                            </p:stCondLst>
                            <p:childTnLst>
                              <p:par>
                                <p:cTn id="35" presetID="3" presetClass="entr" presetSubtype="10" fill="hold" grpId="0" nodeType="after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blinds(horizontal)">
                                      <p:cBhvr>
                                        <p:cTn id="37" dur="1000"/>
                                        <p:tgtEl>
                                          <p:spTgt spid="42"/>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44"/>
                                        </p:tgtEl>
                                        <p:attrNameLst>
                                          <p:attrName>style.visibility</p:attrName>
                                        </p:attrNameLst>
                                      </p:cBhvr>
                                      <p:to>
                                        <p:strVal val="visible"/>
                                      </p:to>
                                    </p:set>
                                    <p:animEffect transition="in" filter="blinds(horizontal)">
                                      <p:cBhvr>
                                        <p:cTn id="40" dur="1000"/>
                                        <p:tgtEl>
                                          <p:spTgt spid="44"/>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40"/>
                                        </p:tgtEl>
                                        <p:attrNameLst>
                                          <p:attrName>style.visibility</p:attrName>
                                        </p:attrNameLst>
                                      </p:cBhvr>
                                      <p:to>
                                        <p:strVal val="visible"/>
                                      </p:to>
                                    </p:set>
                                    <p:animEffect transition="in" filter="box(in)">
                                      <p:cBhvr>
                                        <p:cTn id="45" dur="1000"/>
                                        <p:tgtEl>
                                          <p:spTgt spid="40"/>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41"/>
                                        </p:tgtEl>
                                        <p:attrNameLst>
                                          <p:attrName>style.visibility</p:attrName>
                                        </p:attrNameLst>
                                      </p:cBhvr>
                                      <p:to>
                                        <p:strVal val="visible"/>
                                      </p:to>
                                    </p:set>
                                    <p:animEffect transition="in" filter="blinds(horizontal)">
                                      <p:cBhvr>
                                        <p:cTn id="50" dur="1000"/>
                                        <p:tgtEl>
                                          <p:spTgt spid="41"/>
                                        </p:tgtEl>
                                      </p:cBhvr>
                                    </p:animEffect>
                                  </p:childTnLst>
                                </p:cTn>
                              </p:par>
                            </p:childTnLst>
                          </p:cTn>
                        </p:par>
                      </p:childTnLst>
                    </p:cTn>
                  </p:par>
                  <p:par>
                    <p:cTn id="51" fill="hold">
                      <p:stCondLst>
                        <p:cond delay="indefinite"/>
                      </p:stCondLst>
                      <p:childTnLst>
                        <p:par>
                          <p:cTn id="52" fill="hold">
                            <p:stCondLst>
                              <p:cond delay="0"/>
                            </p:stCondLst>
                            <p:childTnLst>
                              <p:par>
                                <p:cTn id="53" presetID="42" presetClass="path" presetSubtype="0" accel="50000" decel="50000" fill="hold" grpId="1" nodeType="clickEffect">
                                  <p:stCondLst>
                                    <p:cond delay="0"/>
                                  </p:stCondLst>
                                  <p:childTnLst>
                                    <p:animMotion origin="layout" path="M 1.92187E-6 5.99383E-7 L -0.00126 0.08153 " pathEditMode="relative" rAng="0" ptsTypes="AA">
                                      <p:cBhvr>
                                        <p:cTn id="54" dur="1000" fill="hold"/>
                                        <p:tgtEl>
                                          <p:spTgt spid="42"/>
                                        </p:tgtEl>
                                        <p:attrNameLst>
                                          <p:attrName>ppt_x</p:attrName>
                                          <p:attrName>ppt_y</p:attrName>
                                        </p:attrNameLst>
                                      </p:cBhvr>
                                      <p:rCtr x="-63" y="4077"/>
                                    </p:animMotion>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43"/>
                                        </p:tgtEl>
                                        <p:attrNameLst>
                                          <p:attrName>style.visibility</p:attrName>
                                        </p:attrNameLst>
                                      </p:cBhvr>
                                      <p:to>
                                        <p:strVal val="visible"/>
                                      </p:to>
                                    </p:set>
                                    <p:animEffect transition="in" filter="blinds(horizontal)">
                                      <p:cBhvr>
                                        <p:cTn id="59" dur="1000"/>
                                        <p:tgtEl>
                                          <p:spTgt spid="43"/>
                                        </p:tgtEl>
                                      </p:cBhvr>
                                    </p:animEffect>
                                  </p:childTnLst>
                                </p:cTn>
                              </p:par>
                            </p:childTnLst>
                          </p:cTn>
                        </p:par>
                      </p:childTnLst>
                    </p:cTn>
                  </p:par>
                  <p:par>
                    <p:cTn id="60" fill="hold">
                      <p:stCondLst>
                        <p:cond delay="indefinite"/>
                      </p:stCondLst>
                      <p:childTnLst>
                        <p:par>
                          <p:cTn id="61" fill="hold">
                            <p:stCondLst>
                              <p:cond delay="0"/>
                            </p:stCondLst>
                            <p:childTnLst>
                              <p:par>
                                <p:cTn id="62" presetID="42" presetClass="path" presetSubtype="0" accel="50000" decel="50000" fill="hold" grpId="1" nodeType="clickEffect">
                                  <p:stCondLst>
                                    <p:cond delay="0"/>
                                  </p:stCondLst>
                                  <p:childTnLst>
                                    <p:animMotion origin="layout" path="M -1.09011E-6 -4.84795E-7 L -0.00126 0.08131 " pathEditMode="relative" rAng="0" ptsTypes="AA">
                                      <p:cBhvr>
                                        <p:cTn id="63" dur="1000" fill="hold"/>
                                        <p:tgtEl>
                                          <p:spTgt spid="44"/>
                                        </p:tgtEl>
                                        <p:attrNameLst>
                                          <p:attrName>ppt_x</p:attrName>
                                          <p:attrName>ppt_y</p:attrName>
                                        </p:attrNameLst>
                                      </p:cBhvr>
                                      <p:rCtr x="-63" y="4055"/>
                                    </p:animMotion>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grpId="0" nodeType="clickEffect">
                                  <p:stCondLst>
                                    <p:cond delay="0"/>
                                  </p:stCondLst>
                                  <p:childTnLst>
                                    <p:set>
                                      <p:cBhvr>
                                        <p:cTn id="67" dur="1" fill="hold">
                                          <p:stCondLst>
                                            <p:cond delay="0"/>
                                          </p:stCondLst>
                                        </p:cTn>
                                        <p:tgtEl>
                                          <p:spTgt spid="37"/>
                                        </p:tgtEl>
                                        <p:attrNameLst>
                                          <p:attrName>style.visibility</p:attrName>
                                        </p:attrNameLst>
                                      </p:cBhvr>
                                      <p:to>
                                        <p:strVal val="visible"/>
                                      </p:to>
                                    </p:set>
                                    <p:animEffect transition="in" filter="circle(in)">
                                      <p:cBhvr>
                                        <p:cTn id="68" dur="1000"/>
                                        <p:tgtEl>
                                          <p:spTgt spid="37"/>
                                        </p:tgtEl>
                                      </p:cBhvr>
                                    </p:animEffect>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2"/>
                                        </p:tgtEl>
                                        <p:attrNameLst>
                                          <p:attrName>style.visibility</p:attrName>
                                        </p:attrNameLst>
                                      </p:cBhvr>
                                      <p:to>
                                        <p:strVal val="visible"/>
                                      </p:to>
                                    </p:set>
                                    <p:anim calcmode="lin" valueType="num">
                                      <p:cBhvr>
                                        <p:cTn id="73" dur="1000" fill="hold"/>
                                        <p:tgtEl>
                                          <p:spTgt spid="2"/>
                                        </p:tgtEl>
                                        <p:attrNameLst>
                                          <p:attrName>ppt_w</p:attrName>
                                        </p:attrNameLst>
                                      </p:cBhvr>
                                      <p:tavLst>
                                        <p:tav tm="0">
                                          <p:val>
                                            <p:fltVal val="0"/>
                                          </p:val>
                                        </p:tav>
                                        <p:tav tm="100000">
                                          <p:val>
                                            <p:strVal val="#ppt_w"/>
                                          </p:val>
                                        </p:tav>
                                      </p:tavLst>
                                    </p:anim>
                                    <p:anim calcmode="lin" valueType="num">
                                      <p:cBhvr>
                                        <p:cTn id="74" dur="1000" fill="hold"/>
                                        <p:tgtEl>
                                          <p:spTgt spid="2"/>
                                        </p:tgtEl>
                                        <p:attrNameLst>
                                          <p:attrName>ppt_h</p:attrName>
                                        </p:attrNameLst>
                                      </p:cBhvr>
                                      <p:tavLst>
                                        <p:tav tm="0">
                                          <p:val>
                                            <p:fltVal val="0"/>
                                          </p:val>
                                        </p:tav>
                                        <p:tav tm="100000">
                                          <p:val>
                                            <p:strVal val="#ppt_h"/>
                                          </p:val>
                                        </p:tav>
                                      </p:tavLst>
                                    </p:anim>
                                    <p:animEffect transition="in" filter="fade">
                                      <p:cBhvr>
                                        <p:cTn id="7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7" grpId="0"/>
      <p:bldP spid="31" grpId="0"/>
      <p:bldP spid="32" grpId="0" animBg="1"/>
      <p:bldP spid="33" grpId="0"/>
      <p:bldP spid="34" grpId="0"/>
      <p:bldP spid="35" grpId="0"/>
      <p:bldP spid="37" grpId="0"/>
      <p:bldP spid="39" grpId="0"/>
      <p:bldP spid="40" grpId="0"/>
      <p:bldP spid="41" grpId="0"/>
      <p:bldP spid="42" grpId="0"/>
      <p:bldP spid="42" grpId="1"/>
      <p:bldP spid="43" grpId="0"/>
      <p:bldP spid="44" grpId="0"/>
      <p:bldP spid="44" grpId="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7" name="Text Box 11"/>
          <p:cNvSpPr txBox="1">
            <a:spLocks noChangeArrowheads="1"/>
          </p:cNvSpPr>
          <p:nvPr/>
        </p:nvSpPr>
        <p:spPr bwMode="auto">
          <a:xfrm>
            <a:off x="55599" y="1440928"/>
            <a:ext cx="12442387" cy="1099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3157" tIns="56579" rIns="113157" bIns="56579">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defRPr/>
            </a:pPr>
            <a:r>
              <a:rPr lang="en-US" sz="3200" dirty="0">
                <a:latin typeface="Times New Roman" panose="02020603050405020304" pitchFamily="18" charset="0"/>
                <a:cs typeface="Times New Roman" pitchFamily="18" charset="0"/>
              </a:rPr>
              <a:t>b) </a:t>
            </a:r>
            <a:r>
              <a:rPr lang="en-US" altLang="en-US" sz="3200" dirty="0" err="1">
                <a:latin typeface="Times New Roman" pitchFamily="18" charset="0"/>
                <a:cs typeface="Times New Roman" pitchFamily="18" charset="0"/>
              </a:rPr>
              <a:t>Ví</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dụ</a:t>
            </a:r>
            <a:r>
              <a:rPr lang="en-US" altLang="en-US" sz="3200" dirty="0">
                <a:latin typeface="Times New Roman" pitchFamily="18" charset="0"/>
                <a:cs typeface="Times New Roman" pitchFamily="18" charset="0"/>
              </a:rPr>
              <a:t> 2: </a:t>
            </a:r>
            <a:r>
              <a:rPr lang="en-US" sz="3200" dirty="0" err="1">
                <a:latin typeface="Times New Roman" pitchFamily="18" charset="0"/>
                <a:cs typeface="Times New Roman" pitchFamily="18" charset="0"/>
              </a:rPr>
              <a:t>Tr</a:t>
            </a:r>
            <a:r>
              <a:rPr lang="vi-VN" sz="3200" dirty="0">
                <a:latin typeface="Times New Roman" pitchFamily="18" charset="0"/>
                <a:cs typeface="Times New Roman" pitchFamily="18" charset="0"/>
              </a:rPr>
              <a:t>ên cùng một đoạn đường, Hòa chạy hết 3 phút 20 giây, Bình chạy hết 2 phút 45 giây. Hỏi Bình chạy ít hơn Hòa bao nhiêu giây</a:t>
            </a:r>
            <a:r>
              <a:rPr lang="en-US" sz="3200" dirty="0">
                <a:latin typeface="Times New Roman" pitchFamily="18" charset="0"/>
                <a:cs typeface="Times New Roman" pitchFamily="18" charset="0"/>
              </a:rPr>
              <a:t> </a:t>
            </a:r>
            <a:r>
              <a:rPr lang="vi-VN" sz="3200" dirty="0">
                <a:latin typeface="Times New Roman" pitchFamily="18" charset="0"/>
                <a:cs typeface="Times New Roman" pitchFamily="18" charset="0"/>
              </a:rPr>
              <a:t>?</a:t>
            </a:r>
            <a:endParaRPr lang="en-US" sz="4400" dirty="0">
              <a:latin typeface="Times New Roman" pitchFamily="18" charset="0"/>
              <a:cs typeface="Times New Roman" pitchFamily="18" charset="0"/>
            </a:endParaRPr>
          </a:p>
        </p:txBody>
      </p:sp>
      <p:sp>
        <p:nvSpPr>
          <p:cNvPr id="53" name="Rectangle 5"/>
          <p:cNvSpPr>
            <a:spLocks noChangeArrowheads="1"/>
          </p:cNvSpPr>
          <p:nvPr/>
        </p:nvSpPr>
        <p:spPr bwMode="auto">
          <a:xfrm>
            <a:off x="1" y="0"/>
            <a:ext cx="12586261" cy="88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018" tIns="48509" rIns="97018" bIns="48509" anchor="ctr"/>
          <a:lstStyle/>
          <a:p>
            <a:pPr algn="ctr"/>
            <a:r>
              <a:rPr lang="en-US" altLang="en-US" sz="2800" b="1" dirty="0" err="1">
                <a:solidFill>
                  <a:srgbClr val="0000FF"/>
                </a:solidFill>
                <a:latin typeface="Times New Roman" pitchFamily="18" charset="0"/>
                <a:cs typeface="Times New Roman" pitchFamily="18" charset="0"/>
              </a:rPr>
              <a:t>Môn</a:t>
            </a:r>
            <a:r>
              <a:rPr lang="en-US" altLang="en-US" sz="2800" b="1" dirty="0">
                <a:solidFill>
                  <a:srgbClr val="0000FF"/>
                </a:solidFill>
                <a:latin typeface="Times New Roman" pitchFamily="18" charset="0"/>
                <a:cs typeface="Times New Roman" pitchFamily="18" charset="0"/>
              </a:rPr>
              <a:t>: </a:t>
            </a:r>
            <a:r>
              <a:rPr lang="en-US" altLang="en-US" sz="2800" b="1" dirty="0" err="1">
                <a:solidFill>
                  <a:srgbClr val="0000FF"/>
                </a:solidFill>
                <a:latin typeface="Times New Roman" pitchFamily="18" charset="0"/>
                <a:cs typeface="Times New Roman" pitchFamily="18" charset="0"/>
              </a:rPr>
              <a:t>Toán</a:t>
            </a:r>
            <a:endParaRPr lang="en-US" altLang="en-US" sz="2800" b="1" dirty="0">
              <a:solidFill>
                <a:srgbClr val="0000FF"/>
              </a:solidFill>
              <a:latin typeface="Times New Roman" pitchFamily="18" charset="0"/>
              <a:cs typeface="Times New Roman" pitchFamily="18" charset="0"/>
            </a:endParaRPr>
          </a:p>
        </p:txBody>
      </p:sp>
      <p:sp>
        <p:nvSpPr>
          <p:cNvPr id="54" name="Text Box 32"/>
          <p:cNvSpPr txBox="1">
            <a:spLocks noChangeArrowheads="1"/>
          </p:cNvSpPr>
          <p:nvPr/>
        </p:nvSpPr>
        <p:spPr bwMode="auto">
          <a:xfrm>
            <a:off x="24067" y="800103"/>
            <a:ext cx="12473920" cy="8487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9033" tIns="54517" rIns="109033" bIns="54517">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a:r>
              <a:rPr lang="vi-VN" sz="4800" b="1" dirty="0">
                <a:ln w="1905"/>
                <a:solidFill>
                  <a:srgbClr val="FF0000"/>
                </a:solidFill>
                <a:effectLst>
                  <a:innerShdw blurRad="69850" dist="43180" dir="5400000">
                    <a:srgbClr val="000000">
                      <a:alpha val="65000"/>
                    </a:srgbClr>
                  </a:innerShdw>
                </a:effectLst>
              </a:rPr>
              <a:t>Trừ số đo thời gian</a:t>
            </a:r>
            <a:endParaRPr lang="en-US" sz="4800" b="1" dirty="0">
              <a:ln w="1905"/>
              <a:solidFill>
                <a:srgbClr val="FF0000"/>
              </a:solidFill>
              <a:effectLst>
                <a:innerShdw blurRad="69850" dist="43180" dir="5400000">
                  <a:srgbClr val="000000">
                    <a:alpha val="65000"/>
                  </a:srgbClr>
                </a:innerShdw>
              </a:effectLst>
            </a:endParaRPr>
          </a:p>
        </p:txBody>
      </p:sp>
      <p:pic>
        <p:nvPicPr>
          <p:cNvPr id="16" name="Picture 19"/>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Effect>
                      <a14:colorTemperature colorTemp="53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4828115" y="2681964"/>
            <a:ext cx="4347415" cy="3908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4529087"/>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227"/>
                                        </p:tgtEl>
                                        <p:attrNameLst>
                                          <p:attrName>style.visibility</p:attrName>
                                        </p:attrNameLst>
                                      </p:cBhvr>
                                      <p:to>
                                        <p:strVal val="visible"/>
                                      </p:to>
                                    </p:set>
                                    <p:animEffect transition="in" filter="fade">
                                      <p:cBhvr>
                                        <p:cTn id="7" dur="1000"/>
                                        <p:tgtEl>
                                          <p:spTgt spid="9227"/>
                                        </p:tgtEl>
                                      </p:cBhvr>
                                    </p:animEffect>
                                    <p:anim calcmode="lin" valueType="num">
                                      <p:cBhvr>
                                        <p:cTn id="8" dur="1000" fill="hold"/>
                                        <p:tgtEl>
                                          <p:spTgt spid="9227"/>
                                        </p:tgtEl>
                                        <p:attrNameLst>
                                          <p:attrName>ppt_x</p:attrName>
                                        </p:attrNameLst>
                                      </p:cBhvr>
                                      <p:tavLst>
                                        <p:tav tm="0">
                                          <p:val>
                                            <p:strVal val="#ppt_x"/>
                                          </p:val>
                                        </p:tav>
                                        <p:tav tm="100000">
                                          <p:val>
                                            <p:strVal val="#ppt_x"/>
                                          </p:val>
                                        </p:tav>
                                      </p:tavLst>
                                    </p:anim>
                                    <p:anim calcmode="lin" valueType="num">
                                      <p:cBhvr>
                                        <p:cTn id="9" dur="1000" fill="hold"/>
                                        <p:tgtEl>
                                          <p:spTgt spid="922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7" name="Text Box 11"/>
          <p:cNvSpPr txBox="1">
            <a:spLocks noChangeArrowheads="1"/>
          </p:cNvSpPr>
          <p:nvPr/>
        </p:nvSpPr>
        <p:spPr bwMode="auto">
          <a:xfrm>
            <a:off x="55599" y="1456694"/>
            <a:ext cx="12442387" cy="606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3157" tIns="56579" rIns="113157" bIns="56579">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3200" dirty="0">
                <a:latin typeface="Times New Roman" pitchFamily="18" charset="0"/>
                <a:cs typeface="Times New Roman" pitchFamily="18" charset="0"/>
              </a:rPr>
              <a:t>Ta </a:t>
            </a:r>
            <a:r>
              <a:rPr lang="en-US" altLang="en-US" sz="3200" dirty="0" err="1">
                <a:latin typeface="Times New Roman" pitchFamily="18" charset="0"/>
                <a:cs typeface="Times New Roman" pitchFamily="18" charset="0"/>
              </a:rPr>
              <a:t>phải</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thực</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hiện</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phép</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trừ</a:t>
            </a:r>
            <a:r>
              <a:rPr lang="en-US" altLang="en-US" sz="3200" dirty="0">
                <a:latin typeface="Times New Roman" pitchFamily="18" charset="0"/>
                <a:cs typeface="Times New Roman" pitchFamily="18" charset="0"/>
              </a:rPr>
              <a:t>:      3 ph</a:t>
            </a:r>
            <a:r>
              <a:rPr lang="vi-VN" altLang="en-US" sz="3200" dirty="0">
                <a:latin typeface="Times New Roman" pitchFamily="18" charset="0"/>
                <a:cs typeface="Times New Roman" pitchFamily="18" charset="0"/>
              </a:rPr>
              <a:t>út</a:t>
            </a:r>
            <a:r>
              <a:rPr lang="en-US" altLang="en-US" sz="3200" dirty="0">
                <a:latin typeface="Times New Roman" pitchFamily="18" charset="0"/>
                <a:cs typeface="Times New Roman" pitchFamily="18" charset="0"/>
              </a:rPr>
              <a:t> 20 </a:t>
            </a:r>
            <a:r>
              <a:rPr lang="en-US" altLang="en-US" sz="3200" dirty="0" err="1">
                <a:latin typeface="Times New Roman" pitchFamily="18" charset="0"/>
                <a:cs typeface="Times New Roman" pitchFamily="18" charset="0"/>
              </a:rPr>
              <a:t>gi</a:t>
            </a:r>
            <a:r>
              <a:rPr lang="vi-VN" altLang="en-US" sz="3200" dirty="0">
                <a:latin typeface="Times New Roman" pitchFamily="18" charset="0"/>
                <a:cs typeface="Times New Roman" pitchFamily="18" charset="0"/>
              </a:rPr>
              <a:t>â</a:t>
            </a:r>
            <a:r>
              <a:rPr lang="en-US" altLang="en-US" sz="3200" dirty="0">
                <a:latin typeface="Times New Roman" pitchFamily="18" charset="0"/>
                <a:cs typeface="Times New Roman" pitchFamily="18" charset="0"/>
              </a:rPr>
              <a:t>y</a:t>
            </a:r>
            <a:r>
              <a:rPr lang="vi-VN" altLang="en-US" sz="3200" dirty="0">
                <a:latin typeface="Times New Roman" pitchFamily="18" charset="0"/>
                <a:cs typeface="Times New Roman" pitchFamily="18" charset="0"/>
              </a:rPr>
              <a:t> </a:t>
            </a:r>
            <a:r>
              <a:rPr lang="en-US" altLang="en-US" sz="3200" dirty="0">
                <a:latin typeface="Times New Roman" pitchFamily="18" charset="0"/>
                <a:cs typeface="Times New Roman" pitchFamily="18" charset="0"/>
              </a:rPr>
              <a:t>– 2 ph</a:t>
            </a:r>
            <a:r>
              <a:rPr lang="vi-VN" altLang="en-US" sz="3200" dirty="0">
                <a:latin typeface="Times New Roman" pitchFamily="18" charset="0"/>
                <a:cs typeface="Times New Roman" pitchFamily="18" charset="0"/>
              </a:rPr>
              <a:t>ú</a:t>
            </a:r>
            <a:r>
              <a:rPr lang="en-US" altLang="en-US" sz="3200" dirty="0">
                <a:latin typeface="Times New Roman" pitchFamily="18" charset="0"/>
                <a:cs typeface="Times New Roman" pitchFamily="18" charset="0"/>
              </a:rPr>
              <a:t>t 45 </a:t>
            </a:r>
            <a:r>
              <a:rPr lang="en-US" altLang="en-US" sz="3200" dirty="0" err="1">
                <a:latin typeface="Times New Roman" pitchFamily="18" charset="0"/>
                <a:cs typeface="Times New Roman" pitchFamily="18" charset="0"/>
              </a:rPr>
              <a:t>gi</a:t>
            </a:r>
            <a:r>
              <a:rPr lang="vi-VN" altLang="en-US" sz="3200" dirty="0">
                <a:latin typeface="Times New Roman" pitchFamily="18" charset="0"/>
                <a:cs typeface="Times New Roman" pitchFamily="18" charset="0"/>
              </a:rPr>
              <a:t>â</a:t>
            </a:r>
            <a:r>
              <a:rPr lang="en-US" altLang="en-US" sz="3200" dirty="0">
                <a:latin typeface="Times New Roman" pitchFamily="18" charset="0"/>
                <a:cs typeface="Times New Roman" pitchFamily="18" charset="0"/>
              </a:rPr>
              <a:t>y = ?</a:t>
            </a:r>
          </a:p>
        </p:txBody>
      </p:sp>
      <p:sp>
        <p:nvSpPr>
          <p:cNvPr id="53" name="Rectangle 5"/>
          <p:cNvSpPr>
            <a:spLocks noChangeArrowheads="1"/>
          </p:cNvSpPr>
          <p:nvPr/>
        </p:nvSpPr>
        <p:spPr bwMode="auto">
          <a:xfrm>
            <a:off x="1" y="0"/>
            <a:ext cx="12586261" cy="88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018" tIns="48509" rIns="97018" bIns="48509" anchor="ctr"/>
          <a:lstStyle/>
          <a:p>
            <a:pPr algn="ctr"/>
            <a:r>
              <a:rPr lang="en-US" altLang="en-US" sz="2800" b="1" dirty="0" err="1">
                <a:solidFill>
                  <a:srgbClr val="0000FF"/>
                </a:solidFill>
                <a:latin typeface="Times New Roman" pitchFamily="18" charset="0"/>
                <a:cs typeface="Times New Roman" pitchFamily="18" charset="0"/>
              </a:rPr>
              <a:t>Môn</a:t>
            </a:r>
            <a:r>
              <a:rPr lang="en-US" altLang="en-US" sz="2800" b="1" dirty="0">
                <a:solidFill>
                  <a:srgbClr val="0000FF"/>
                </a:solidFill>
                <a:latin typeface="Times New Roman" pitchFamily="18" charset="0"/>
                <a:cs typeface="Times New Roman" pitchFamily="18" charset="0"/>
              </a:rPr>
              <a:t>: </a:t>
            </a:r>
            <a:r>
              <a:rPr lang="en-US" altLang="en-US" sz="2800" b="1" dirty="0" err="1">
                <a:solidFill>
                  <a:srgbClr val="0000FF"/>
                </a:solidFill>
                <a:latin typeface="Times New Roman" pitchFamily="18" charset="0"/>
                <a:cs typeface="Times New Roman" pitchFamily="18" charset="0"/>
              </a:rPr>
              <a:t>Toán</a:t>
            </a:r>
            <a:endParaRPr lang="en-US" altLang="en-US" sz="2800" b="1" dirty="0">
              <a:solidFill>
                <a:srgbClr val="0000FF"/>
              </a:solidFill>
              <a:latin typeface="Times New Roman" pitchFamily="18" charset="0"/>
              <a:cs typeface="Times New Roman" pitchFamily="18" charset="0"/>
            </a:endParaRPr>
          </a:p>
        </p:txBody>
      </p:sp>
      <p:sp>
        <p:nvSpPr>
          <p:cNvPr id="54" name="Text Box 32"/>
          <p:cNvSpPr txBox="1">
            <a:spLocks noChangeArrowheads="1"/>
          </p:cNvSpPr>
          <p:nvPr/>
        </p:nvSpPr>
        <p:spPr bwMode="auto">
          <a:xfrm>
            <a:off x="24067" y="800103"/>
            <a:ext cx="12473920" cy="72565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9033" tIns="54517" rIns="109033" bIns="54517">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a:r>
              <a:rPr lang="vi-VN" sz="4000" b="1" dirty="0">
                <a:ln w="1905"/>
                <a:solidFill>
                  <a:srgbClr val="FF0000"/>
                </a:solidFill>
                <a:effectLst>
                  <a:innerShdw blurRad="69850" dist="43180" dir="5400000">
                    <a:srgbClr val="000000">
                      <a:alpha val="65000"/>
                    </a:srgbClr>
                  </a:innerShdw>
                </a:effectLst>
              </a:rPr>
              <a:t>Trừ số đo thời gian</a:t>
            </a:r>
            <a:endParaRPr lang="en-US" sz="4000" b="1" dirty="0">
              <a:ln w="1905"/>
              <a:solidFill>
                <a:srgbClr val="FF0000"/>
              </a:solidFill>
              <a:effectLst>
                <a:innerShdw blurRad="69850" dist="43180" dir="5400000">
                  <a:srgbClr val="000000">
                    <a:alpha val="65000"/>
                  </a:srgbClr>
                </a:innerShdw>
              </a:effectLst>
            </a:endParaRPr>
          </a:p>
        </p:txBody>
      </p:sp>
      <p:sp>
        <p:nvSpPr>
          <p:cNvPr id="31" name="Rectangle 9"/>
          <p:cNvSpPr>
            <a:spLocks noChangeArrowheads="1"/>
          </p:cNvSpPr>
          <p:nvPr/>
        </p:nvSpPr>
        <p:spPr bwMode="auto">
          <a:xfrm>
            <a:off x="55598" y="2058200"/>
            <a:ext cx="1244238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eaLnBrk="1" hangingPunct="1"/>
            <a:r>
              <a:rPr lang="en-US" altLang="en-US" sz="3200" dirty="0">
                <a:latin typeface="Times New Roman" pitchFamily="18" charset="0"/>
                <a:cs typeface="Times New Roman" pitchFamily="18" charset="0"/>
              </a:rPr>
              <a:t>Ta </a:t>
            </a:r>
            <a:r>
              <a:rPr lang="en-US" altLang="en-US" sz="3200" dirty="0" err="1">
                <a:latin typeface="Times New Roman" pitchFamily="18" charset="0"/>
                <a:cs typeface="Times New Roman" pitchFamily="18" charset="0"/>
              </a:rPr>
              <a:t>đặt</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tính</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và</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tính</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như</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sau</a:t>
            </a:r>
            <a:r>
              <a:rPr lang="en-US" altLang="en-US" sz="3200" dirty="0">
                <a:latin typeface="Times New Roman" pitchFamily="18" charset="0"/>
                <a:cs typeface="Times New Roman" pitchFamily="18" charset="0"/>
              </a:rPr>
              <a:t>:</a:t>
            </a:r>
          </a:p>
        </p:txBody>
      </p:sp>
      <p:sp>
        <p:nvSpPr>
          <p:cNvPr id="32" name="Line 5"/>
          <p:cNvSpPr>
            <a:spLocks noChangeShapeType="1"/>
          </p:cNvSpPr>
          <p:nvPr/>
        </p:nvSpPr>
        <p:spPr bwMode="auto">
          <a:xfrm>
            <a:off x="294144" y="3812525"/>
            <a:ext cx="28800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3200">
              <a:latin typeface="Times New Roman" pitchFamily="18" charset="0"/>
              <a:cs typeface="Times New Roman" pitchFamily="18" charset="0"/>
            </a:endParaRPr>
          </a:p>
        </p:txBody>
      </p:sp>
      <p:sp>
        <p:nvSpPr>
          <p:cNvPr id="33" name="Text Box 7"/>
          <p:cNvSpPr txBox="1">
            <a:spLocks noChangeArrowheads="1"/>
          </p:cNvSpPr>
          <p:nvPr/>
        </p:nvSpPr>
        <p:spPr bwMode="auto">
          <a:xfrm>
            <a:off x="62919" y="2935362"/>
            <a:ext cx="6096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spcBef>
                <a:spcPct val="50000"/>
              </a:spcBef>
            </a:pPr>
            <a:r>
              <a:rPr lang="en-US" altLang="en-US">
                <a:latin typeface="Times New Roman" pitchFamily="18" charset="0"/>
                <a:cs typeface="Times New Roman" pitchFamily="18" charset="0"/>
              </a:rPr>
              <a:t>–</a:t>
            </a:r>
          </a:p>
        </p:txBody>
      </p:sp>
      <p:sp>
        <p:nvSpPr>
          <p:cNvPr id="34" name="Rectangle 10"/>
          <p:cNvSpPr>
            <a:spLocks noChangeArrowheads="1"/>
          </p:cNvSpPr>
          <p:nvPr/>
        </p:nvSpPr>
        <p:spPr bwMode="auto">
          <a:xfrm>
            <a:off x="468851" y="2642975"/>
            <a:ext cx="2544286" cy="5847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p>
            <a:r>
              <a:rPr lang="en-US" altLang="en-US" sz="3200">
                <a:latin typeface="Times New Roman" pitchFamily="18" charset="0"/>
                <a:cs typeface="Times New Roman" pitchFamily="18" charset="0"/>
              </a:rPr>
              <a:t>3 ph</a:t>
            </a:r>
            <a:r>
              <a:rPr lang="vi-VN" altLang="en-US" sz="3200">
                <a:latin typeface="Times New Roman" pitchFamily="18" charset="0"/>
                <a:cs typeface="Times New Roman" pitchFamily="18" charset="0"/>
              </a:rPr>
              <a:t>út</a:t>
            </a:r>
            <a:r>
              <a:rPr lang="en-US" altLang="en-US" sz="3200">
                <a:latin typeface="Times New Roman" pitchFamily="18" charset="0"/>
                <a:cs typeface="Times New Roman" pitchFamily="18" charset="0"/>
              </a:rPr>
              <a:t> 20 gi</a:t>
            </a:r>
            <a:r>
              <a:rPr lang="vi-VN" altLang="en-US" sz="3200">
                <a:latin typeface="Times New Roman" pitchFamily="18" charset="0"/>
                <a:cs typeface="Times New Roman" pitchFamily="18" charset="0"/>
              </a:rPr>
              <a:t>â</a:t>
            </a:r>
            <a:r>
              <a:rPr lang="en-US" altLang="en-US" sz="3200">
                <a:latin typeface="Times New Roman" pitchFamily="18" charset="0"/>
                <a:cs typeface="Times New Roman" pitchFamily="18" charset="0"/>
              </a:rPr>
              <a:t>y</a:t>
            </a:r>
          </a:p>
        </p:txBody>
      </p:sp>
      <p:sp>
        <p:nvSpPr>
          <p:cNvPr id="35" name="Rectangle 11"/>
          <p:cNvSpPr>
            <a:spLocks noChangeArrowheads="1"/>
          </p:cNvSpPr>
          <p:nvPr/>
        </p:nvSpPr>
        <p:spPr bwMode="auto">
          <a:xfrm>
            <a:off x="468851" y="3227750"/>
            <a:ext cx="2544286" cy="5847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p>
            <a:r>
              <a:rPr lang="en-US" altLang="en-US" sz="3200">
                <a:latin typeface="Times New Roman" pitchFamily="18" charset="0"/>
                <a:cs typeface="Times New Roman" pitchFamily="18" charset="0"/>
              </a:rPr>
              <a:t>2 ph</a:t>
            </a:r>
            <a:r>
              <a:rPr lang="vi-VN" altLang="en-US" sz="3200">
                <a:latin typeface="Times New Roman" pitchFamily="18" charset="0"/>
                <a:cs typeface="Times New Roman" pitchFamily="18" charset="0"/>
              </a:rPr>
              <a:t>ú</a:t>
            </a:r>
            <a:r>
              <a:rPr lang="en-US" altLang="en-US" sz="3200">
                <a:latin typeface="Times New Roman" pitchFamily="18" charset="0"/>
                <a:cs typeface="Times New Roman" pitchFamily="18" charset="0"/>
              </a:rPr>
              <a:t>t 45 gi</a:t>
            </a:r>
            <a:r>
              <a:rPr lang="vi-VN" altLang="en-US" sz="3200">
                <a:latin typeface="Times New Roman" pitchFamily="18" charset="0"/>
                <a:cs typeface="Times New Roman" pitchFamily="18" charset="0"/>
              </a:rPr>
              <a:t>â</a:t>
            </a:r>
            <a:r>
              <a:rPr lang="en-US" altLang="en-US" sz="3200">
                <a:latin typeface="Times New Roman" pitchFamily="18" charset="0"/>
                <a:cs typeface="Times New Roman" pitchFamily="18" charset="0"/>
              </a:rPr>
              <a:t>y</a:t>
            </a:r>
          </a:p>
        </p:txBody>
      </p:sp>
      <p:sp>
        <p:nvSpPr>
          <p:cNvPr id="37" name="Text Box 6"/>
          <p:cNvSpPr txBox="1">
            <a:spLocks noChangeArrowheads="1"/>
          </p:cNvSpPr>
          <p:nvPr/>
        </p:nvSpPr>
        <p:spPr bwMode="auto">
          <a:xfrm>
            <a:off x="55598" y="4404997"/>
            <a:ext cx="12225739" cy="584775"/>
          </a:xfrm>
          <a:prstGeom prst="rect">
            <a:avLst/>
          </a:prstGeom>
          <a:noFill/>
          <a:ln>
            <a:noFill/>
          </a:ln>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spcBef>
                <a:spcPct val="50000"/>
              </a:spcBef>
            </a:pPr>
            <a:r>
              <a:rPr lang="en-US" altLang="en-US">
                <a:solidFill>
                  <a:srgbClr val="FF0000"/>
                </a:solidFill>
                <a:latin typeface="Times New Roman" pitchFamily="18" charset="0"/>
                <a:cs typeface="Times New Roman" pitchFamily="18" charset="0"/>
              </a:rPr>
              <a:t>Vậy: 3 phút 20 giây –  2 phút 45 giây = 35 giây</a:t>
            </a:r>
          </a:p>
        </p:txBody>
      </p:sp>
      <p:sp>
        <p:nvSpPr>
          <p:cNvPr id="41" name="Rectangle 12"/>
          <p:cNvSpPr>
            <a:spLocks noChangeArrowheads="1"/>
          </p:cNvSpPr>
          <p:nvPr/>
        </p:nvSpPr>
        <p:spPr bwMode="auto">
          <a:xfrm>
            <a:off x="7320162" y="3798294"/>
            <a:ext cx="595035" cy="5847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p>
            <a:pPr eaLnBrk="1" hangingPunct="1">
              <a:spcBef>
                <a:spcPct val="50000"/>
              </a:spcBef>
            </a:pPr>
            <a:r>
              <a:rPr lang="en-US" altLang="en-US" sz="3200" b="1">
                <a:solidFill>
                  <a:srgbClr val="FF0000"/>
                </a:solidFill>
                <a:latin typeface="Times New Roman" pitchFamily="18" charset="0"/>
                <a:cs typeface="Times New Roman" pitchFamily="18" charset="0"/>
              </a:rPr>
              <a:t>35</a:t>
            </a:r>
          </a:p>
        </p:txBody>
      </p:sp>
      <p:sp>
        <p:nvSpPr>
          <p:cNvPr id="42" name="Rectangle 12"/>
          <p:cNvSpPr>
            <a:spLocks noChangeArrowheads="1"/>
          </p:cNvSpPr>
          <p:nvPr/>
        </p:nvSpPr>
        <p:spPr bwMode="auto">
          <a:xfrm>
            <a:off x="7812800" y="3223634"/>
            <a:ext cx="891591" cy="5847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p>
            <a:pPr eaLnBrk="1" hangingPunct="1">
              <a:spcBef>
                <a:spcPct val="50000"/>
              </a:spcBef>
            </a:pPr>
            <a:r>
              <a:rPr lang="en-US" altLang="en-US" sz="3200">
                <a:latin typeface="Times New Roman" pitchFamily="18" charset="0"/>
                <a:cs typeface="Times New Roman" pitchFamily="18" charset="0"/>
              </a:rPr>
              <a:t>giây</a:t>
            </a:r>
          </a:p>
        </p:txBody>
      </p:sp>
      <p:sp>
        <p:nvSpPr>
          <p:cNvPr id="43" name="Rectangle 12"/>
          <p:cNvSpPr>
            <a:spLocks noChangeArrowheads="1"/>
          </p:cNvSpPr>
          <p:nvPr/>
        </p:nvSpPr>
        <p:spPr bwMode="auto">
          <a:xfrm>
            <a:off x="6203663" y="3784986"/>
            <a:ext cx="389850" cy="5847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p>
            <a:pPr eaLnBrk="1" hangingPunct="1">
              <a:spcBef>
                <a:spcPct val="50000"/>
              </a:spcBef>
            </a:pPr>
            <a:r>
              <a:rPr lang="en-US" altLang="en-US" sz="3200" b="1">
                <a:solidFill>
                  <a:srgbClr val="FF0000"/>
                </a:solidFill>
                <a:latin typeface="Times New Roman" pitchFamily="18" charset="0"/>
                <a:cs typeface="Times New Roman" pitchFamily="18" charset="0"/>
              </a:rPr>
              <a:t>0</a:t>
            </a:r>
          </a:p>
        </p:txBody>
      </p:sp>
      <p:sp>
        <p:nvSpPr>
          <p:cNvPr id="44" name="Rectangle 12"/>
          <p:cNvSpPr>
            <a:spLocks noChangeArrowheads="1"/>
          </p:cNvSpPr>
          <p:nvPr/>
        </p:nvSpPr>
        <p:spPr bwMode="auto">
          <a:xfrm>
            <a:off x="6472434" y="3213137"/>
            <a:ext cx="914033" cy="5847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p>
            <a:pPr eaLnBrk="1" hangingPunct="1">
              <a:spcBef>
                <a:spcPct val="50000"/>
              </a:spcBef>
            </a:pPr>
            <a:r>
              <a:rPr lang="en-US" altLang="en-US" sz="3200">
                <a:latin typeface="Times New Roman" pitchFamily="18" charset="0"/>
                <a:cs typeface="Times New Roman" pitchFamily="18" charset="0"/>
              </a:rPr>
              <a:t>phút</a:t>
            </a:r>
          </a:p>
        </p:txBody>
      </p:sp>
      <p:sp>
        <p:nvSpPr>
          <p:cNvPr id="18" name="TextBox 17"/>
          <p:cNvSpPr txBox="1">
            <a:spLocks noChangeArrowheads="1"/>
          </p:cNvSpPr>
          <p:nvPr/>
        </p:nvSpPr>
        <p:spPr bwMode="auto">
          <a:xfrm>
            <a:off x="3552516" y="3059291"/>
            <a:ext cx="19496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imes New Roman" pitchFamily="18" charset="0"/>
                <a:cs typeface="Times New Roman" pitchFamily="18" charset="0"/>
              </a:defRPr>
            </a:lvl1pPr>
            <a:lvl2pPr marL="742950" indent="-285750">
              <a:defRPr>
                <a:solidFill>
                  <a:schemeClr val="tx1"/>
                </a:solidFill>
                <a:latin typeface="Times New Roman" pitchFamily="18" charset="0"/>
                <a:cs typeface="Times New Roman" pitchFamily="18" charset="0"/>
              </a:defRPr>
            </a:lvl2pPr>
            <a:lvl3pPr marL="1143000" indent="-228600">
              <a:defRPr>
                <a:solidFill>
                  <a:schemeClr val="tx1"/>
                </a:solidFill>
                <a:latin typeface="Times New Roman" pitchFamily="18" charset="0"/>
                <a:cs typeface="Times New Roman" pitchFamily="18" charset="0"/>
              </a:defRPr>
            </a:lvl3pPr>
            <a:lvl4pPr marL="1600200" indent="-228600">
              <a:defRPr>
                <a:solidFill>
                  <a:schemeClr val="tx1"/>
                </a:solidFill>
                <a:latin typeface="Times New Roman" pitchFamily="18" charset="0"/>
                <a:cs typeface="Times New Roman" pitchFamily="18" charset="0"/>
              </a:defRPr>
            </a:lvl4pPr>
            <a:lvl5pPr marL="2057400" indent="-228600">
              <a:defRPr>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cs typeface="Times New Roman" pitchFamily="18" charset="0"/>
              </a:defRPr>
            </a:lvl9pPr>
          </a:lstStyle>
          <a:p>
            <a:pPr eaLnBrk="1" hangingPunct="1"/>
            <a:r>
              <a:rPr lang="vi-VN" altLang="en-US" sz="3200"/>
              <a:t>Đổi thành</a:t>
            </a:r>
            <a:endParaRPr lang="en-US" altLang="en-US" sz="3200"/>
          </a:p>
        </p:txBody>
      </p:sp>
      <p:sp>
        <p:nvSpPr>
          <p:cNvPr id="19" name="Rectangle 10"/>
          <p:cNvSpPr>
            <a:spLocks noChangeArrowheads="1"/>
          </p:cNvSpPr>
          <p:nvPr/>
        </p:nvSpPr>
        <p:spPr bwMode="auto">
          <a:xfrm>
            <a:off x="6168467" y="2635477"/>
            <a:ext cx="2544286" cy="5847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p>
            <a:r>
              <a:rPr lang="en-US" altLang="en-US" sz="3200">
                <a:latin typeface="Times New Roman" pitchFamily="18" charset="0"/>
                <a:cs typeface="Times New Roman" pitchFamily="18" charset="0"/>
              </a:rPr>
              <a:t>2 ph</a:t>
            </a:r>
            <a:r>
              <a:rPr lang="vi-VN" altLang="en-US" sz="3200">
                <a:latin typeface="Times New Roman" pitchFamily="18" charset="0"/>
                <a:cs typeface="Times New Roman" pitchFamily="18" charset="0"/>
              </a:rPr>
              <a:t>út</a:t>
            </a:r>
            <a:r>
              <a:rPr lang="en-US" altLang="en-US" sz="3200">
                <a:latin typeface="Times New Roman" pitchFamily="18" charset="0"/>
                <a:cs typeface="Times New Roman" pitchFamily="18" charset="0"/>
              </a:rPr>
              <a:t> 80 gi</a:t>
            </a:r>
            <a:r>
              <a:rPr lang="vi-VN" altLang="en-US" sz="3200">
                <a:latin typeface="Times New Roman" pitchFamily="18" charset="0"/>
                <a:cs typeface="Times New Roman" pitchFamily="18" charset="0"/>
              </a:rPr>
              <a:t>â</a:t>
            </a:r>
            <a:r>
              <a:rPr lang="en-US" altLang="en-US" sz="3200">
                <a:latin typeface="Times New Roman" pitchFamily="18" charset="0"/>
                <a:cs typeface="Times New Roman" pitchFamily="18" charset="0"/>
              </a:rPr>
              <a:t>y</a:t>
            </a:r>
          </a:p>
        </p:txBody>
      </p:sp>
      <p:sp>
        <p:nvSpPr>
          <p:cNvPr id="20" name="Oval Callout 19"/>
          <p:cNvSpPr/>
          <p:nvPr/>
        </p:nvSpPr>
        <p:spPr>
          <a:xfrm>
            <a:off x="3499534" y="1399962"/>
            <a:ext cx="5975541" cy="1527902"/>
          </a:xfrm>
          <a:prstGeom prst="wedgeEllipseCallout">
            <a:avLst>
              <a:gd name="adj1" fmla="val -75468"/>
              <a:gd name="adj2" fmla="val 43758"/>
            </a:avLst>
          </a:prstGeom>
          <a:solidFill>
            <a:srgbClr val="99FF3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latin typeface="Times New Roman" pitchFamily="18" charset="0"/>
                <a:cs typeface="Times New Roman" pitchFamily="18" charset="0"/>
              </a:rPr>
              <a:t>20 </a:t>
            </a:r>
            <a:r>
              <a:rPr lang="en-US" sz="2400" dirty="0" err="1">
                <a:solidFill>
                  <a:schemeClr val="tx1"/>
                </a:solidFill>
                <a:latin typeface="Times New Roman" pitchFamily="18" charset="0"/>
                <a:cs typeface="Times New Roman" pitchFamily="18" charset="0"/>
              </a:rPr>
              <a:t>giây</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không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trừ</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được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cho</a:t>
            </a:r>
            <a:r>
              <a:rPr lang="en-US" sz="2400" dirty="0">
                <a:solidFill>
                  <a:schemeClr val="tx1"/>
                </a:solidFill>
                <a:latin typeface="Times New Roman" pitchFamily="18" charset="0"/>
                <a:cs typeface="Times New Roman" pitchFamily="18" charset="0"/>
              </a:rPr>
              <a:t> 45 </a:t>
            </a:r>
            <a:r>
              <a:rPr lang="en-US" sz="2400" dirty="0" err="1">
                <a:solidFill>
                  <a:schemeClr val="tx1"/>
                </a:solidFill>
                <a:latin typeface="Times New Roman" pitchFamily="18" charset="0"/>
                <a:cs typeface="Times New Roman" pitchFamily="18" charset="0"/>
              </a:rPr>
              <a:t>giây</a:t>
            </a:r>
            <a:r>
              <a:rPr lang="en-US" sz="2400" dirty="0">
                <a:solidFill>
                  <a:schemeClr val="tx1"/>
                </a:solidFill>
                <a:latin typeface="Times New Roman" pitchFamily="18" charset="0"/>
                <a:cs typeface="Times New Roman" pitchFamily="18" charset="0"/>
              </a:rPr>
              <a:t>, ta </a:t>
            </a:r>
            <a:r>
              <a:rPr lang="en-US" sz="2400" dirty="0" err="1">
                <a:solidFill>
                  <a:schemeClr val="tx1"/>
                </a:solidFill>
                <a:latin typeface="Times New Roman" pitchFamily="18" charset="0"/>
                <a:cs typeface="Times New Roman" pitchFamily="18" charset="0"/>
              </a:rPr>
              <a:t>đổi</a:t>
            </a:r>
            <a:r>
              <a:rPr lang="en-US" sz="2400" dirty="0">
                <a:solidFill>
                  <a:schemeClr val="tx1"/>
                </a:solidFill>
                <a:latin typeface="Times New Roman" pitchFamily="18" charset="0"/>
                <a:cs typeface="Times New Roman" pitchFamily="18" charset="0"/>
              </a:rPr>
              <a:t>: 3 </a:t>
            </a:r>
            <a:r>
              <a:rPr lang="en-US" sz="2400" dirty="0" err="1">
                <a:solidFill>
                  <a:schemeClr val="tx1"/>
                </a:solidFill>
                <a:latin typeface="Times New Roman" pitchFamily="18" charset="0"/>
                <a:cs typeface="Times New Roman" pitchFamily="18" charset="0"/>
              </a:rPr>
              <a:t>phút</a:t>
            </a:r>
            <a:r>
              <a:rPr lang="en-US" sz="2400" dirty="0">
                <a:solidFill>
                  <a:schemeClr val="tx1"/>
                </a:solidFill>
                <a:latin typeface="Times New Roman" pitchFamily="18" charset="0"/>
                <a:cs typeface="Times New Roman" pitchFamily="18" charset="0"/>
              </a:rPr>
              <a:t> 20 </a:t>
            </a:r>
            <a:r>
              <a:rPr lang="en-US" sz="2400" dirty="0" err="1">
                <a:solidFill>
                  <a:schemeClr val="tx1"/>
                </a:solidFill>
                <a:latin typeface="Times New Roman" pitchFamily="18" charset="0"/>
                <a:cs typeface="Times New Roman" pitchFamily="18" charset="0"/>
              </a:rPr>
              <a:t>giây</a:t>
            </a:r>
            <a:r>
              <a:rPr lang="en-US" sz="2400" dirty="0">
                <a:solidFill>
                  <a:schemeClr val="tx1"/>
                </a:solidFill>
                <a:latin typeface="Times New Roman" pitchFamily="18" charset="0"/>
                <a:cs typeface="Times New Roman" pitchFamily="18" charset="0"/>
              </a:rPr>
              <a:t> </a:t>
            </a:r>
          </a:p>
          <a:p>
            <a:pPr algn="ctr">
              <a:defRPr/>
            </a:pPr>
            <a:r>
              <a:rPr lang="en-US" sz="2400" dirty="0">
                <a:solidFill>
                  <a:schemeClr val="tx1"/>
                </a:solidFill>
                <a:latin typeface="Times New Roman" pitchFamily="18" charset="0"/>
                <a:cs typeface="Times New Roman" pitchFamily="18" charset="0"/>
              </a:rPr>
              <a:t>                 = 2 </a:t>
            </a:r>
            <a:r>
              <a:rPr lang="en-US" sz="2400" dirty="0" err="1">
                <a:solidFill>
                  <a:schemeClr val="tx1"/>
                </a:solidFill>
                <a:latin typeface="Times New Roman" pitchFamily="18" charset="0"/>
                <a:cs typeface="Times New Roman" pitchFamily="18" charset="0"/>
              </a:rPr>
              <a:t>phút</a:t>
            </a:r>
            <a:r>
              <a:rPr lang="en-US" sz="2400" dirty="0">
                <a:solidFill>
                  <a:schemeClr val="tx1"/>
                </a:solidFill>
                <a:latin typeface="Times New Roman" pitchFamily="18" charset="0"/>
                <a:cs typeface="Times New Roman" pitchFamily="18" charset="0"/>
              </a:rPr>
              <a:t> 80 </a:t>
            </a:r>
            <a:r>
              <a:rPr lang="en-US" sz="2400" dirty="0" err="1">
                <a:solidFill>
                  <a:schemeClr val="tx1"/>
                </a:solidFill>
                <a:latin typeface="Times New Roman" pitchFamily="18" charset="0"/>
                <a:cs typeface="Times New Roman" pitchFamily="18" charset="0"/>
              </a:rPr>
              <a:t>giây</a:t>
            </a:r>
            <a:endParaRPr lang="en-US" sz="2400" dirty="0">
              <a:solidFill>
                <a:schemeClr val="tx1"/>
              </a:solidFill>
              <a:latin typeface="Times New Roman" pitchFamily="18" charset="0"/>
              <a:cs typeface="Times New Roman" pitchFamily="18" charset="0"/>
            </a:endParaRPr>
          </a:p>
        </p:txBody>
      </p:sp>
      <p:sp>
        <p:nvSpPr>
          <p:cNvPr id="21" name="Line 5"/>
          <p:cNvSpPr>
            <a:spLocks noChangeShapeType="1"/>
          </p:cNvSpPr>
          <p:nvPr/>
        </p:nvSpPr>
        <p:spPr bwMode="auto">
          <a:xfrm>
            <a:off x="5977999" y="3812525"/>
            <a:ext cx="28800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3200">
              <a:latin typeface="Times New Roman" pitchFamily="18" charset="0"/>
              <a:cs typeface="Times New Roman" pitchFamily="18" charset="0"/>
            </a:endParaRPr>
          </a:p>
        </p:txBody>
      </p:sp>
      <p:sp>
        <p:nvSpPr>
          <p:cNvPr id="22" name="Text Box 7"/>
          <p:cNvSpPr txBox="1">
            <a:spLocks noChangeArrowheads="1"/>
          </p:cNvSpPr>
          <p:nvPr/>
        </p:nvSpPr>
        <p:spPr bwMode="auto">
          <a:xfrm>
            <a:off x="5746774" y="2935362"/>
            <a:ext cx="609600" cy="5847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spcBef>
                <a:spcPct val="50000"/>
              </a:spcBef>
            </a:pPr>
            <a:r>
              <a:rPr lang="en-US" altLang="en-US">
                <a:latin typeface="Times New Roman" pitchFamily="18" charset="0"/>
                <a:cs typeface="Times New Roman" pitchFamily="18" charset="0"/>
              </a:rPr>
              <a:t>–</a:t>
            </a:r>
          </a:p>
        </p:txBody>
      </p:sp>
      <p:sp>
        <p:nvSpPr>
          <p:cNvPr id="23" name="Rectangle 11"/>
          <p:cNvSpPr>
            <a:spLocks noChangeArrowheads="1"/>
          </p:cNvSpPr>
          <p:nvPr/>
        </p:nvSpPr>
        <p:spPr bwMode="auto">
          <a:xfrm>
            <a:off x="6168472" y="3211984"/>
            <a:ext cx="2544286" cy="5847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p>
            <a:r>
              <a:rPr lang="en-US" altLang="en-US" sz="3200">
                <a:latin typeface="Times New Roman" pitchFamily="18" charset="0"/>
                <a:cs typeface="Times New Roman" pitchFamily="18" charset="0"/>
              </a:rPr>
              <a:t>2 ph</a:t>
            </a:r>
            <a:r>
              <a:rPr lang="vi-VN" altLang="en-US" sz="3200">
                <a:latin typeface="Times New Roman" pitchFamily="18" charset="0"/>
                <a:cs typeface="Times New Roman" pitchFamily="18" charset="0"/>
              </a:rPr>
              <a:t>ú</a:t>
            </a:r>
            <a:r>
              <a:rPr lang="en-US" altLang="en-US" sz="3200">
                <a:latin typeface="Times New Roman" pitchFamily="18" charset="0"/>
                <a:cs typeface="Times New Roman" pitchFamily="18" charset="0"/>
              </a:rPr>
              <a:t>t 45 gi</a:t>
            </a:r>
            <a:r>
              <a:rPr lang="vi-VN" altLang="en-US" sz="3200">
                <a:latin typeface="Times New Roman" pitchFamily="18" charset="0"/>
                <a:cs typeface="Times New Roman" pitchFamily="18" charset="0"/>
              </a:rPr>
              <a:t>â</a:t>
            </a:r>
            <a:r>
              <a:rPr lang="en-US" altLang="en-US" sz="3200">
                <a:latin typeface="Times New Roman" pitchFamily="18" charset="0"/>
                <a:cs typeface="Times New Roman" pitchFamily="18" charset="0"/>
              </a:rPr>
              <a:t>y</a:t>
            </a:r>
          </a:p>
        </p:txBody>
      </p:sp>
      <p:sp>
        <p:nvSpPr>
          <p:cNvPr id="2" name="Rectangle 1"/>
          <p:cNvSpPr/>
          <p:nvPr/>
        </p:nvSpPr>
        <p:spPr>
          <a:xfrm>
            <a:off x="62919" y="4989772"/>
            <a:ext cx="12435066" cy="2062103"/>
          </a:xfrm>
          <a:prstGeom prst="rect">
            <a:avLst/>
          </a:prstGeom>
        </p:spPr>
        <p:txBody>
          <a:bodyPr wrap="square">
            <a:spAutoFit/>
          </a:bodyPr>
          <a:lstStyle/>
          <a:p>
            <a:pPr algn="just">
              <a:defRPr/>
            </a:pPr>
            <a:r>
              <a:rPr lang="en-US" sz="3200" b="1" i="1" u="sng">
                <a:solidFill>
                  <a:srgbClr val="FF0000"/>
                </a:solidFill>
                <a:latin typeface="Times New Roman" pitchFamily="18" charset="0"/>
                <a:cs typeface="Times New Roman" pitchFamily="18" charset="0"/>
              </a:rPr>
              <a:t>Lưu ý</a:t>
            </a:r>
            <a:r>
              <a:rPr lang="en-US" sz="3200" b="1">
                <a:solidFill>
                  <a:srgbClr val="FF0000"/>
                </a:solidFill>
                <a:latin typeface="Times New Roman" pitchFamily="18" charset="0"/>
                <a:cs typeface="Times New Roman" pitchFamily="18" charset="0"/>
              </a:rPr>
              <a:t>: </a:t>
            </a:r>
            <a:r>
              <a:rPr lang="vi-VN" sz="3200">
                <a:solidFill>
                  <a:srgbClr val="FF0000"/>
                </a:solidFill>
                <a:latin typeface="Times New Roman" pitchFamily="18" charset="0"/>
                <a:cs typeface="Times New Roman" pitchFamily="18" charset="0"/>
              </a:rPr>
              <a:t>Khi thực hiện phép trừ số đo thời gian, ta trừ theo từng loại đơn vị, gặp trường hợp số đo ở đơn vị số bị trừ nhỏ hơn số đo tương ứng ở số trừ thì ta chuyển 1 đơn vị ở hàng lớn hơn liền kề sang đơn vị nhỏ hơn rồi thực hiện phép trừ như bình thường.</a:t>
            </a:r>
            <a:endParaRPr lang="en-US" sz="32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48324398"/>
      </p:ext>
    </p:extLst>
  </p:cSld>
  <p:clrMapOvr>
    <a:masterClrMapping/>
  </p:clrMapOvr>
  <p:transition spd="slow">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227"/>
                                        </p:tgtEl>
                                        <p:attrNameLst>
                                          <p:attrName>style.visibility</p:attrName>
                                        </p:attrNameLst>
                                      </p:cBhvr>
                                      <p:to>
                                        <p:strVal val="visible"/>
                                      </p:to>
                                    </p:set>
                                    <p:animEffect transition="in" filter="fade">
                                      <p:cBhvr>
                                        <p:cTn id="7" dur="1000"/>
                                        <p:tgtEl>
                                          <p:spTgt spid="9227"/>
                                        </p:tgtEl>
                                      </p:cBhvr>
                                    </p:animEffect>
                                    <p:anim calcmode="lin" valueType="num">
                                      <p:cBhvr>
                                        <p:cTn id="8" dur="1000" fill="hold"/>
                                        <p:tgtEl>
                                          <p:spTgt spid="9227"/>
                                        </p:tgtEl>
                                        <p:attrNameLst>
                                          <p:attrName>ppt_x</p:attrName>
                                        </p:attrNameLst>
                                      </p:cBhvr>
                                      <p:tavLst>
                                        <p:tav tm="0">
                                          <p:val>
                                            <p:strVal val="#ppt_x"/>
                                          </p:val>
                                        </p:tav>
                                        <p:tav tm="100000">
                                          <p:val>
                                            <p:strVal val="#ppt_x"/>
                                          </p:val>
                                        </p:tav>
                                      </p:tavLst>
                                    </p:anim>
                                    <p:anim calcmode="lin" valueType="num">
                                      <p:cBhvr>
                                        <p:cTn id="9" dur="1000" fill="hold"/>
                                        <p:tgtEl>
                                          <p:spTgt spid="922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randombar(horizontal)">
                                      <p:cBhvr>
                                        <p:cTn id="14" dur="1000"/>
                                        <p:tgtEl>
                                          <p:spTgt spid="31"/>
                                        </p:tgtEl>
                                      </p:cBhvr>
                                    </p:animEffect>
                                  </p:childTnLst>
                                </p:cTn>
                              </p:par>
                            </p:childTnLst>
                          </p:cTn>
                        </p:par>
                        <p:par>
                          <p:cTn id="15" fill="hold">
                            <p:stCondLst>
                              <p:cond delay="1000"/>
                            </p:stCondLst>
                            <p:childTnLst>
                              <p:par>
                                <p:cTn id="16" presetID="14" presetClass="entr" presetSubtype="10" fill="hold" grpId="0" nodeType="after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randombar(horizontal)">
                                      <p:cBhvr>
                                        <p:cTn id="18" dur="1000"/>
                                        <p:tgtEl>
                                          <p:spTgt spid="34"/>
                                        </p:tgtEl>
                                      </p:cBhvr>
                                    </p:animEffect>
                                  </p:childTnLst>
                                </p:cTn>
                              </p:par>
                            </p:childTnLst>
                          </p:cTn>
                        </p:par>
                        <p:par>
                          <p:cTn id="19" fill="hold">
                            <p:stCondLst>
                              <p:cond delay="2000"/>
                            </p:stCondLst>
                            <p:childTnLst>
                              <p:par>
                                <p:cTn id="20" presetID="14" presetClass="entr" presetSubtype="10" fill="hold" grpId="0" nodeType="after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randombar(horizontal)">
                                      <p:cBhvr>
                                        <p:cTn id="22" dur="1000"/>
                                        <p:tgtEl>
                                          <p:spTgt spid="35"/>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randombar(horizontal)">
                                      <p:cBhvr>
                                        <p:cTn id="25" dur="1000"/>
                                        <p:tgtEl>
                                          <p:spTgt spid="33"/>
                                        </p:tgtEl>
                                      </p:cBhvr>
                                    </p:animEffect>
                                  </p:childTnLst>
                                </p:cTn>
                              </p:par>
                            </p:childTnLst>
                          </p:cTn>
                        </p:par>
                        <p:par>
                          <p:cTn id="26" fill="hold">
                            <p:stCondLst>
                              <p:cond delay="3000"/>
                            </p:stCondLst>
                            <p:childTnLst>
                              <p:par>
                                <p:cTn id="27" presetID="14" presetClass="entr" presetSubtype="10" fill="hold" grpId="0" nodeType="after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randombar(horizontal)">
                                      <p:cBhvr>
                                        <p:cTn id="29" dur="1000"/>
                                        <p:tgtEl>
                                          <p:spTgt spid="32"/>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circle(in)">
                                      <p:cBhvr>
                                        <p:cTn id="34" dur="10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xit" presetSubtype="10" fill="hold" grpId="1" nodeType="clickEffect">
                                  <p:stCondLst>
                                    <p:cond delay="0"/>
                                  </p:stCondLst>
                                  <p:childTnLst>
                                    <p:animEffect transition="out" filter="blinds(horizontal)">
                                      <p:cBhvr>
                                        <p:cTn id="38" dur="500"/>
                                        <p:tgtEl>
                                          <p:spTgt spid="20"/>
                                        </p:tgtEl>
                                      </p:cBhvr>
                                    </p:animEffect>
                                    <p:set>
                                      <p:cBhvr>
                                        <p:cTn id="39" dur="1" fill="hold">
                                          <p:stCondLst>
                                            <p:cond delay="499"/>
                                          </p:stCondLst>
                                        </p:cTn>
                                        <p:tgtEl>
                                          <p:spTgt spid="20"/>
                                        </p:tgtEl>
                                        <p:attrNameLst>
                                          <p:attrName>style.visibility</p:attrName>
                                        </p:attrNameLst>
                                      </p:cBhvr>
                                      <p:to>
                                        <p:strVal val="hidden"/>
                                      </p:to>
                                    </p:set>
                                  </p:childTnLst>
                                </p:cTn>
                              </p:par>
                            </p:childTnLst>
                          </p:cTn>
                        </p:par>
                        <p:par>
                          <p:cTn id="40" fill="hold">
                            <p:stCondLst>
                              <p:cond delay="500"/>
                            </p:stCondLst>
                            <p:childTnLst>
                              <p:par>
                                <p:cTn id="41" presetID="2" presetClass="entr" presetSubtype="4"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1000" fill="hold"/>
                                        <p:tgtEl>
                                          <p:spTgt spid="18"/>
                                        </p:tgtEl>
                                        <p:attrNameLst>
                                          <p:attrName>ppt_x</p:attrName>
                                        </p:attrNameLst>
                                      </p:cBhvr>
                                      <p:tavLst>
                                        <p:tav tm="0">
                                          <p:val>
                                            <p:strVal val="#ppt_x"/>
                                          </p:val>
                                        </p:tav>
                                        <p:tav tm="100000">
                                          <p:val>
                                            <p:strVal val="#ppt_x"/>
                                          </p:val>
                                        </p:tav>
                                      </p:tavLst>
                                    </p:anim>
                                    <p:anim calcmode="lin" valueType="num">
                                      <p:cBhvr additive="base">
                                        <p:cTn id="44" dur="1000" fill="hold"/>
                                        <p:tgtEl>
                                          <p:spTgt spid="18"/>
                                        </p:tgtEl>
                                        <p:attrNameLst>
                                          <p:attrName>ppt_y</p:attrName>
                                        </p:attrNameLst>
                                      </p:cBhvr>
                                      <p:tavLst>
                                        <p:tav tm="0">
                                          <p:val>
                                            <p:strVal val="1+#ppt_h/2"/>
                                          </p:val>
                                        </p:tav>
                                        <p:tav tm="100000">
                                          <p:val>
                                            <p:strVal val="#ppt_y"/>
                                          </p:val>
                                        </p:tav>
                                      </p:tavLst>
                                    </p:anim>
                                  </p:childTnLst>
                                </p:cTn>
                              </p:par>
                            </p:childTnLst>
                          </p:cTn>
                        </p:par>
                        <p:par>
                          <p:cTn id="45" fill="hold">
                            <p:stCondLst>
                              <p:cond delay="1500"/>
                            </p:stCondLst>
                            <p:childTnLst>
                              <p:par>
                                <p:cTn id="46" presetID="14" presetClass="entr" presetSubtype="10" fill="hold" grpId="0" nodeType="after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randombar(horizontal)">
                                      <p:cBhvr>
                                        <p:cTn id="48" dur="1000"/>
                                        <p:tgtEl>
                                          <p:spTgt spid="19"/>
                                        </p:tgtEl>
                                      </p:cBhvr>
                                    </p:animEffect>
                                  </p:childTnLst>
                                </p:cTn>
                              </p:par>
                            </p:childTnLst>
                          </p:cTn>
                        </p:par>
                        <p:par>
                          <p:cTn id="49" fill="hold">
                            <p:stCondLst>
                              <p:cond delay="2500"/>
                            </p:stCondLst>
                            <p:childTnLst>
                              <p:par>
                                <p:cTn id="50" presetID="14" presetClass="entr" presetSubtype="10" fill="hold" grpId="0" nodeType="after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randombar(horizontal)">
                                      <p:cBhvr>
                                        <p:cTn id="52" dur="1000"/>
                                        <p:tgtEl>
                                          <p:spTgt spid="23"/>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randombar(horizontal)">
                                      <p:cBhvr>
                                        <p:cTn id="55" dur="1000"/>
                                        <p:tgtEl>
                                          <p:spTgt spid="22"/>
                                        </p:tgtEl>
                                      </p:cBhvr>
                                    </p:animEffect>
                                  </p:childTnLst>
                                </p:cTn>
                              </p:par>
                            </p:childTnLst>
                          </p:cTn>
                        </p:par>
                        <p:par>
                          <p:cTn id="56" fill="hold">
                            <p:stCondLst>
                              <p:cond delay="3500"/>
                            </p:stCondLst>
                            <p:childTnLst>
                              <p:par>
                                <p:cTn id="57" presetID="14" presetClass="entr" presetSubtype="10"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randombar(horizontal)">
                                      <p:cBhvr>
                                        <p:cTn id="59" dur="1000"/>
                                        <p:tgtEl>
                                          <p:spTgt spid="21"/>
                                        </p:tgtEl>
                                      </p:cBhvr>
                                    </p:animEffect>
                                  </p:childTnLst>
                                </p:cTn>
                              </p:par>
                            </p:childTnLst>
                          </p:cTn>
                        </p:par>
                        <p:par>
                          <p:cTn id="60" fill="hold">
                            <p:stCondLst>
                              <p:cond delay="4500"/>
                            </p:stCondLst>
                            <p:childTnLst>
                              <p:par>
                                <p:cTn id="61" presetID="3" presetClass="entr" presetSubtype="10" fill="hold" grpId="0" nodeType="afterEffect">
                                  <p:stCondLst>
                                    <p:cond delay="0"/>
                                  </p:stCondLst>
                                  <p:childTnLst>
                                    <p:set>
                                      <p:cBhvr>
                                        <p:cTn id="62" dur="1" fill="hold">
                                          <p:stCondLst>
                                            <p:cond delay="0"/>
                                          </p:stCondLst>
                                        </p:cTn>
                                        <p:tgtEl>
                                          <p:spTgt spid="42"/>
                                        </p:tgtEl>
                                        <p:attrNameLst>
                                          <p:attrName>style.visibility</p:attrName>
                                        </p:attrNameLst>
                                      </p:cBhvr>
                                      <p:to>
                                        <p:strVal val="visible"/>
                                      </p:to>
                                    </p:set>
                                    <p:animEffect transition="in" filter="blinds(horizontal)">
                                      <p:cBhvr>
                                        <p:cTn id="63" dur="1000"/>
                                        <p:tgtEl>
                                          <p:spTgt spid="42"/>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44"/>
                                        </p:tgtEl>
                                        <p:attrNameLst>
                                          <p:attrName>style.visibility</p:attrName>
                                        </p:attrNameLst>
                                      </p:cBhvr>
                                      <p:to>
                                        <p:strVal val="visible"/>
                                      </p:to>
                                    </p:set>
                                    <p:animEffect transition="in" filter="blinds(horizontal)">
                                      <p:cBhvr>
                                        <p:cTn id="66" dur="1000"/>
                                        <p:tgtEl>
                                          <p:spTgt spid="44"/>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41"/>
                                        </p:tgtEl>
                                        <p:attrNameLst>
                                          <p:attrName>style.visibility</p:attrName>
                                        </p:attrNameLst>
                                      </p:cBhvr>
                                      <p:to>
                                        <p:strVal val="visible"/>
                                      </p:to>
                                    </p:set>
                                    <p:animEffect transition="in" filter="blinds(horizontal)">
                                      <p:cBhvr>
                                        <p:cTn id="71" dur="1000"/>
                                        <p:tgtEl>
                                          <p:spTgt spid="41"/>
                                        </p:tgtEl>
                                      </p:cBhvr>
                                    </p:animEffect>
                                  </p:childTnLst>
                                </p:cTn>
                              </p:par>
                            </p:childTnLst>
                          </p:cTn>
                        </p:par>
                      </p:childTnLst>
                    </p:cTn>
                  </p:par>
                  <p:par>
                    <p:cTn id="72" fill="hold">
                      <p:stCondLst>
                        <p:cond delay="indefinite"/>
                      </p:stCondLst>
                      <p:childTnLst>
                        <p:par>
                          <p:cTn id="73" fill="hold">
                            <p:stCondLst>
                              <p:cond delay="0"/>
                            </p:stCondLst>
                            <p:childTnLst>
                              <p:par>
                                <p:cTn id="74" presetID="42" presetClass="path" presetSubtype="0" accel="50000" decel="50000" fill="hold" grpId="1" nodeType="clickEffect">
                                  <p:stCondLst>
                                    <p:cond delay="0"/>
                                  </p:stCondLst>
                                  <p:childTnLst>
                                    <p:animMotion origin="layout" path="M 1.92187E-6 5.99383E-7 L -0.00126 0.08153 " pathEditMode="relative" rAng="0" ptsTypes="AA">
                                      <p:cBhvr>
                                        <p:cTn id="75" dur="1000" fill="hold"/>
                                        <p:tgtEl>
                                          <p:spTgt spid="42"/>
                                        </p:tgtEl>
                                        <p:attrNameLst>
                                          <p:attrName>ppt_x</p:attrName>
                                          <p:attrName>ppt_y</p:attrName>
                                        </p:attrNameLst>
                                      </p:cBhvr>
                                      <p:rCtr x="-63" y="4077"/>
                                    </p:animMotion>
                                  </p:childTnLst>
                                </p:cTn>
                              </p:par>
                            </p:childTnLst>
                          </p:cTn>
                        </p:par>
                      </p:childTnLst>
                    </p:cTn>
                  </p:par>
                  <p:par>
                    <p:cTn id="76" fill="hold">
                      <p:stCondLst>
                        <p:cond delay="indefinite"/>
                      </p:stCondLst>
                      <p:childTnLst>
                        <p:par>
                          <p:cTn id="77" fill="hold">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43"/>
                                        </p:tgtEl>
                                        <p:attrNameLst>
                                          <p:attrName>style.visibility</p:attrName>
                                        </p:attrNameLst>
                                      </p:cBhvr>
                                      <p:to>
                                        <p:strVal val="visible"/>
                                      </p:to>
                                    </p:set>
                                    <p:animEffect transition="in" filter="blinds(horizontal)">
                                      <p:cBhvr>
                                        <p:cTn id="80" dur="1000"/>
                                        <p:tgtEl>
                                          <p:spTgt spid="43"/>
                                        </p:tgtEl>
                                      </p:cBhvr>
                                    </p:animEffect>
                                  </p:childTnLst>
                                </p:cTn>
                              </p:par>
                            </p:childTnLst>
                          </p:cTn>
                        </p:par>
                      </p:childTnLst>
                    </p:cTn>
                  </p:par>
                  <p:par>
                    <p:cTn id="81" fill="hold">
                      <p:stCondLst>
                        <p:cond delay="indefinite"/>
                      </p:stCondLst>
                      <p:childTnLst>
                        <p:par>
                          <p:cTn id="82" fill="hold">
                            <p:stCondLst>
                              <p:cond delay="0"/>
                            </p:stCondLst>
                            <p:childTnLst>
                              <p:par>
                                <p:cTn id="83" presetID="42" presetClass="path" presetSubtype="0" accel="50000" decel="50000" fill="hold" grpId="1" nodeType="clickEffect">
                                  <p:stCondLst>
                                    <p:cond delay="0"/>
                                  </p:stCondLst>
                                  <p:childTnLst>
                                    <p:animMotion origin="layout" path="M -1.09011E-6 -4.84795E-7 L -0.00126 0.08131 " pathEditMode="relative" rAng="0" ptsTypes="AA">
                                      <p:cBhvr>
                                        <p:cTn id="84" dur="1000" fill="hold"/>
                                        <p:tgtEl>
                                          <p:spTgt spid="44"/>
                                        </p:tgtEl>
                                        <p:attrNameLst>
                                          <p:attrName>ppt_x</p:attrName>
                                          <p:attrName>ppt_y</p:attrName>
                                        </p:attrNameLst>
                                      </p:cBhvr>
                                      <p:rCtr x="-63" y="4055"/>
                                    </p:animMotion>
                                  </p:childTnLst>
                                </p:cTn>
                              </p:par>
                            </p:childTnLst>
                          </p:cTn>
                        </p:par>
                      </p:childTnLst>
                    </p:cTn>
                  </p:par>
                  <p:par>
                    <p:cTn id="85" fill="hold">
                      <p:stCondLst>
                        <p:cond delay="indefinite"/>
                      </p:stCondLst>
                      <p:childTnLst>
                        <p:par>
                          <p:cTn id="86" fill="hold">
                            <p:stCondLst>
                              <p:cond delay="0"/>
                            </p:stCondLst>
                            <p:childTnLst>
                              <p:par>
                                <p:cTn id="87" presetID="6" presetClass="entr" presetSubtype="16" fill="hold" grpId="0" nodeType="clickEffect">
                                  <p:stCondLst>
                                    <p:cond delay="0"/>
                                  </p:stCondLst>
                                  <p:childTnLst>
                                    <p:set>
                                      <p:cBhvr>
                                        <p:cTn id="88" dur="1" fill="hold">
                                          <p:stCondLst>
                                            <p:cond delay="0"/>
                                          </p:stCondLst>
                                        </p:cTn>
                                        <p:tgtEl>
                                          <p:spTgt spid="37"/>
                                        </p:tgtEl>
                                        <p:attrNameLst>
                                          <p:attrName>style.visibility</p:attrName>
                                        </p:attrNameLst>
                                      </p:cBhvr>
                                      <p:to>
                                        <p:strVal val="visible"/>
                                      </p:to>
                                    </p:set>
                                    <p:animEffect transition="in" filter="circle(in)">
                                      <p:cBhvr>
                                        <p:cTn id="89" dur="1000"/>
                                        <p:tgtEl>
                                          <p:spTgt spid="37"/>
                                        </p:tgtEl>
                                      </p:cBhvr>
                                    </p:animEffect>
                                  </p:childTnLst>
                                </p:cTn>
                              </p:par>
                            </p:childTnLst>
                          </p:cTn>
                        </p:par>
                      </p:childTnLst>
                    </p:cTn>
                  </p:par>
                  <p:par>
                    <p:cTn id="90" fill="hold">
                      <p:stCondLst>
                        <p:cond delay="indefinite"/>
                      </p:stCondLst>
                      <p:childTnLst>
                        <p:par>
                          <p:cTn id="91" fill="hold">
                            <p:stCondLst>
                              <p:cond delay="0"/>
                            </p:stCondLst>
                            <p:childTnLst>
                              <p:par>
                                <p:cTn id="92" presetID="53" presetClass="entr" presetSubtype="16" fill="hold" grpId="0" nodeType="clickEffect">
                                  <p:stCondLst>
                                    <p:cond delay="0"/>
                                  </p:stCondLst>
                                  <p:childTnLst>
                                    <p:set>
                                      <p:cBhvr>
                                        <p:cTn id="93" dur="1" fill="hold">
                                          <p:stCondLst>
                                            <p:cond delay="0"/>
                                          </p:stCondLst>
                                        </p:cTn>
                                        <p:tgtEl>
                                          <p:spTgt spid="2"/>
                                        </p:tgtEl>
                                        <p:attrNameLst>
                                          <p:attrName>style.visibility</p:attrName>
                                        </p:attrNameLst>
                                      </p:cBhvr>
                                      <p:to>
                                        <p:strVal val="visible"/>
                                      </p:to>
                                    </p:set>
                                    <p:anim calcmode="lin" valueType="num">
                                      <p:cBhvr>
                                        <p:cTn id="94" dur="1000" fill="hold"/>
                                        <p:tgtEl>
                                          <p:spTgt spid="2"/>
                                        </p:tgtEl>
                                        <p:attrNameLst>
                                          <p:attrName>ppt_w</p:attrName>
                                        </p:attrNameLst>
                                      </p:cBhvr>
                                      <p:tavLst>
                                        <p:tav tm="0">
                                          <p:val>
                                            <p:fltVal val="0"/>
                                          </p:val>
                                        </p:tav>
                                        <p:tav tm="100000">
                                          <p:val>
                                            <p:strVal val="#ppt_w"/>
                                          </p:val>
                                        </p:tav>
                                      </p:tavLst>
                                    </p:anim>
                                    <p:anim calcmode="lin" valueType="num">
                                      <p:cBhvr>
                                        <p:cTn id="95" dur="1000" fill="hold"/>
                                        <p:tgtEl>
                                          <p:spTgt spid="2"/>
                                        </p:tgtEl>
                                        <p:attrNameLst>
                                          <p:attrName>ppt_h</p:attrName>
                                        </p:attrNameLst>
                                      </p:cBhvr>
                                      <p:tavLst>
                                        <p:tav tm="0">
                                          <p:val>
                                            <p:fltVal val="0"/>
                                          </p:val>
                                        </p:tav>
                                        <p:tav tm="100000">
                                          <p:val>
                                            <p:strVal val="#ppt_h"/>
                                          </p:val>
                                        </p:tav>
                                      </p:tavLst>
                                    </p:anim>
                                    <p:animEffect transition="in" filter="fade">
                                      <p:cBhvr>
                                        <p:cTn id="96"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7" grpId="0"/>
      <p:bldP spid="31" grpId="0"/>
      <p:bldP spid="32" grpId="0" animBg="1"/>
      <p:bldP spid="33" grpId="0"/>
      <p:bldP spid="34" grpId="0"/>
      <p:bldP spid="35" grpId="0"/>
      <p:bldP spid="37" grpId="0"/>
      <p:bldP spid="41" grpId="0"/>
      <p:bldP spid="42" grpId="0"/>
      <p:bldP spid="42" grpId="1"/>
      <p:bldP spid="43" grpId="0"/>
      <p:bldP spid="44" grpId="0"/>
      <p:bldP spid="44" grpId="1"/>
      <p:bldP spid="18" grpId="0"/>
      <p:bldP spid="19" grpId="0"/>
      <p:bldP spid="20" grpId="0" animBg="1"/>
      <p:bldP spid="20" grpId="1" animBg="1"/>
      <p:bldP spid="21" grpId="0" animBg="1"/>
      <p:bldP spid="22" grpId="0"/>
      <p:bldP spid="23"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7" name="Text Box 11"/>
          <p:cNvSpPr txBox="1">
            <a:spLocks noChangeArrowheads="1"/>
          </p:cNvSpPr>
          <p:nvPr/>
        </p:nvSpPr>
        <p:spPr bwMode="auto">
          <a:xfrm>
            <a:off x="55599" y="1440928"/>
            <a:ext cx="12442387" cy="606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3157" tIns="56579" rIns="113157" bIns="56579">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3200">
                <a:latin typeface="Times New Roman" pitchFamily="18" charset="0"/>
                <a:cs typeface="Times New Roman" pitchFamily="18" charset="0"/>
              </a:rPr>
              <a:t>Vậy muốn trừ đơn vị đo thời gian ta làm thế nào ?</a:t>
            </a:r>
          </a:p>
        </p:txBody>
      </p:sp>
      <p:sp>
        <p:nvSpPr>
          <p:cNvPr id="53" name="Rectangle 5"/>
          <p:cNvSpPr>
            <a:spLocks noChangeArrowheads="1"/>
          </p:cNvSpPr>
          <p:nvPr/>
        </p:nvSpPr>
        <p:spPr bwMode="auto">
          <a:xfrm>
            <a:off x="1" y="0"/>
            <a:ext cx="12586261" cy="88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018" tIns="48509" rIns="97018" bIns="48509" anchor="ctr"/>
          <a:lstStyle/>
          <a:p>
            <a:pPr algn="ctr"/>
            <a:r>
              <a:rPr lang="en-US" altLang="en-US" sz="2800" b="1" dirty="0" err="1">
                <a:solidFill>
                  <a:srgbClr val="0000FF"/>
                </a:solidFill>
                <a:latin typeface="Times New Roman" pitchFamily="18" charset="0"/>
                <a:cs typeface="Times New Roman" pitchFamily="18" charset="0"/>
              </a:rPr>
              <a:t>Môn</a:t>
            </a:r>
            <a:r>
              <a:rPr lang="en-US" altLang="en-US" sz="2800" b="1" dirty="0">
                <a:solidFill>
                  <a:srgbClr val="0000FF"/>
                </a:solidFill>
                <a:latin typeface="Times New Roman" pitchFamily="18" charset="0"/>
                <a:cs typeface="Times New Roman" pitchFamily="18" charset="0"/>
              </a:rPr>
              <a:t>: </a:t>
            </a:r>
            <a:r>
              <a:rPr lang="en-US" altLang="en-US" sz="2800" b="1" dirty="0" err="1">
                <a:solidFill>
                  <a:srgbClr val="0000FF"/>
                </a:solidFill>
                <a:latin typeface="Times New Roman" pitchFamily="18" charset="0"/>
                <a:cs typeface="Times New Roman" pitchFamily="18" charset="0"/>
              </a:rPr>
              <a:t>Toán</a:t>
            </a:r>
            <a:endParaRPr lang="en-US" altLang="en-US" sz="2800" b="1" dirty="0">
              <a:solidFill>
                <a:srgbClr val="0000FF"/>
              </a:solidFill>
              <a:latin typeface="Times New Roman" pitchFamily="18" charset="0"/>
              <a:cs typeface="Times New Roman" pitchFamily="18" charset="0"/>
            </a:endParaRPr>
          </a:p>
        </p:txBody>
      </p:sp>
      <p:sp>
        <p:nvSpPr>
          <p:cNvPr id="54" name="Text Box 32"/>
          <p:cNvSpPr txBox="1">
            <a:spLocks noChangeArrowheads="1"/>
          </p:cNvSpPr>
          <p:nvPr/>
        </p:nvSpPr>
        <p:spPr bwMode="auto">
          <a:xfrm>
            <a:off x="24067" y="800103"/>
            <a:ext cx="12473920" cy="60254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9033" tIns="54517" rIns="109033" bIns="54517">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a:r>
              <a:rPr lang="vi-VN" sz="3200" b="1">
                <a:solidFill>
                  <a:srgbClr val="FF0000"/>
                </a:solidFill>
              </a:rPr>
              <a:t>Trừ số đo thời gian</a:t>
            </a:r>
            <a:endParaRPr lang="en-US" sz="3200" b="1">
              <a:solidFill>
                <a:srgbClr val="FF0000"/>
              </a:solidFill>
            </a:endParaRPr>
          </a:p>
        </p:txBody>
      </p:sp>
      <p:sp>
        <p:nvSpPr>
          <p:cNvPr id="2" name="Rectangle 1"/>
          <p:cNvSpPr/>
          <p:nvPr/>
        </p:nvSpPr>
        <p:spPr>
          <a:xfrm>
            <a:off x="55598" y="2089276"/>
            <a:ext cx="12442387" cy="2062103"/>
          </a:xfrm>
          <a:prstGeom prst="rect">
            <a:avLst/>
          </a:prstGeom>
        </p:spPr>
        <p:txBody>
          <a:bodyPr wrap="square">
            <a:spAutoFit/>
          </a:bodyPr>
          <a:lstStyle/>
          <a:p>
            <a:pPr indent="361950" algn="just"/>
            <a:r>
              <a:rPr lang="vi-VN" sz="3200">
                <a:solidFill>
                  <a:srgbClr val="FF1111"/>
                </a:solidFill>
                <a:latin typeface="Times New Roman" pitchFamily="18" charset="0"/>
                <a:cs typeface="Times New Roman" pitchFamily="18" charset="0"/>
              </a:rPr>
              <a:t>Khi thực hiện phép trừ số đo thời gian, ta trừ theo từng loại đơn vị, </a:t>
            </a:r>
            <a:r>
              <a:rPr lang="en-US" sz="3200">
                <a:solidFill>
                  <a:srgbClr val="FF1111"/>
                </a:solidFill>
                <a:latin typeface="Times New Roman" pitchFamily="18" charset="0"/>
                <a:cs typeface="Times New Roman" pitchFamily="18" charset="0"/>
              </a:rPr>
              <a:t>nếu </a:t>
            </a:r>
            <a:r>
              <a:rPr lang="vi-VN" sz="3200">
                <a:solidFill>
                  <a:srgbClr val="FF1111"/>
                </a:solidFill>
                <a:latin typeface="Times New Roman" pitchFamily="18" charset="0"/>
                <a:cs typeface="Times New Roman" pitchFamily="18" charset="0"/>
              </a:rPr>
              <a:t>đơn vị </a:t>
            </a:r>
            <a:r>
              <a:rPr lang="en-US" sz="3200">
                <a:solidFill>
                  <a:srgbClr val="FF1111"/>
                </a:solidFill>
                <a:latin typeface="Times New Roman" pitchFamily="18" charset="0"/>
                <a:cs typeface="Times New Roman" pitchFamily="18" charset="0"/>
              </a:rPr>
              <a:t>nào của </a:t>
            </a:r>
            <a:r>
              <a:rPr lang="vi-VN" sz="3200">
                <a:solidFill>
                  <a:srgbClr val="FF1111"/>
                </a:solidFill>
                <a:latin typeface="Times New Roman" pitchFamily="18" charset="0"/>
                <a:cs typeface="Times New Roman" pitchFamily="18" charset="0"/>
              </a:rPr>
              <a:t>số bị trừ nhỏ hơn số đo tương ứng ở số trừ thì ta chuyển 1 đơn vị ở hàng lớn hơn liền kề sang đơn vị nhỏ hơn rồi</a:t>
            </a:r>
            <a:r>
              <a:rPr lang="en-US" sz="3200">
                <a:solidFill>
                  <a:srgbClr val="FF1111"/>
                </a:solidFill>
                <a:latin typeface="Times New Roman" pitchFamily="18" charset="0"/>
                <a:cs typeface="Times New Roman" pitchFamily="18" charset="0"/>
              </a:rPr>
              <a:t> cộng với số đơn vị đã có ở số bị trừ để trừ</a:t>
            </a:r>
            <a:r>
              <a:rPr lang="vi-VN" sz="3200">
                <a:solidFill>
                  <a:srgbClr val="FF1111"/>
                </a:solidFill>
                <a:latin typeface="Times New Roman" pitchFamily="18" charset="0"/>
                <a:cs typeface="Times New Roman" pitchFamily="18" charset="0"/>
              </a:rPr>
              <a:t> như bình thường.</a:t>
            </a:r>
            <a:endParaRPr lang="en-US" sz="3200">
              <a:solidFill>
                <a:srgbClr val="FF1111"/>
              </a:solidFill>
              <a:latin typeface="Times New Roman" pitchFamily="18" charset="0"/>
              <a:cs typeface="Times New Roman" pitchFamily="18" charset="0"/>
            </a:endParaRPr>
          </a:p>
        </p:txBody>
      </p:sp>
    </p:spTree>
    <p:extLst>
      <p:ext uri="{BB962C8B-B14F-4D97-AF65-F5344CB8AC3E}">
        <p14:creationId xmlns:p14="http://schemas.microsoft.com/office/powerpoint/2010/main" val="517470286"/>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227"/>
                                        </p:tgtEl>
                                        <p:attrNameLst>
                                          <p:attrName>style.visibility</p:attrName>
                                        </p:attrNameLst>
                                      </p:cBhvr>
                                      <p:to>
                                        <p:strVal val="visible"/>
                                      </p:to>
                                    </p:set>
                                    <p:animEffect transition="in" filter="fade">
                                      <p:cBhvr>
                                        <p:cTn id="7" dur="1000"/>
                                        <p:tgtEl>
                                          <p:spTgt spid="9227"/>
                                        </p:tgtEl>
                                      </p:cBhvr>
                                    </p:animEffect>
                                    <p:anim calcmode="lin" valueType="num">
                                      <p:cBhvr>
                                        <p:cTn id="8" dur="1000" fill="hold"/>
                                        <p:tgtEl>
                                          <p:spTgt spid="9227"/>
                                        </p:tgtEl>
                                        <p:attrNameLst>
                                          <p:attrName>ppt_x</p:attrName>
                                        </p:attrNameLst>
                                      </p:cBhvr>
                                      <p:tavLst>
                                        <p:tav tm="0">
                                          <p:val>
                                            <p:strVal val="#ppt_x"/>
                                          </p:val>
                                        </p:tav>
                                        <p:tav tm="100000">
                                          <p:val>
                                            <p:strVal val="#ppt_x"/>
                                          </p:val>
                                        </p:tav>
                                      </p:tavLst>
                                    </p:anim>
                                    <p:anim calcmode="lin" valueType="num">
                                      <p:cBhvr>
                                        <p:cTn id="9" dur="1000" fill="hold"/>
                                        <p:tgtEl>
                                          <p:spTgt spid="922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ircle(in)">
                                      <p:cBhvr>
                                        <p:cTn id="14"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7"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7" name="Text Box 11"/>
          <p:cNvSpPr txBox="1">
            <a:spLocks noChangeArrowheads="1"/>
          </p:cNvSpPr>
          <p:nvPr/>
        </p:nvSpPr>
        <p:spPr bwMode="auto">
          <a:xfrm>
            <a:off x="55599" y="1440928"/>
            <a:ext cx="12442387" cy="606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3157" tIns="56579" rIns="113157" bIns="56579">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3200">
                <a:latin typeface="Times New Roman" pitchFamily="18" charset="0"/>
                <a:cs typeface="Times New Roman" pitchFamily="18" charset="0"/>
                <a:sym typeface="Wingdings" pitchFamily="2" charset="2"/>
              </a:rPr>
              <a:t>Bài 1: </a:t>
            </a:r>
            <a:r>
              <a:rPr lang="en-US" sz="3200">
                <a:latin typeface="Times New Roman" pitchFamily="18" charset="0"/>
              </a:rPr>
              <a:t>Tính</a:t>
            </a:r>
            <a:r>
              <a:rPr lang="vi-VN" sz="3200">
                <a:latin typeface="Times New Roman" pitchFamily="18" charset="0"/>
              </a:rPr>
              <a:t>:</a:t>
            </a:r>
            <a:endParaRPr lang="en-US" sz="3200">
              <a:latin typeface="Times New Roman" pitchFamily="18" charset="0"/>
            </a:endParaRPr>
          </a:p>
        </p:txBody>
      </p:sp>
      <p:sp>
        <p:nvSpPr>
          <p:cNvPr id="53" name="Rectangle 5"/>
          <p:cNvSpPr>
            <a:spLocks noChangeArrowheads="1"/>
          </p:cNvSpPr>
          <p:nvPr/>
        </p:nvSpPr>
        <p:spPr bwMode="auto">
          <a:xfrm>
            <a:off x="1" y="0"/>
            <a:ext cx="12586261" cy="88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018" tIns="48509" rIns="97018" bIns="48509" anchor="ctr"/>
          <a:lstStyle/>
          <a:p>
            <a:pPr algn="ctr"/>
            <a:r>
              <a:rPr lang="en-US" altLang="en-US" sz="2800" b="1" dirty="0" err="1">
                <a:solidFill>
                  <a:srgbClr val="0000FF"/>
                </a:solidFill>
                <a:latin typeface="Times New Roman" pitchFamily="18" charset="0"/>
                <a:cs typeface="Times New Roman" pitchFamily="18" charset="0"/>
              </a:rPr>
              <a:t>Môn</a:t>
            </a:r>
            <a:r>
              <a:rPr lang="en-US" altLang="en-US" sz="2800" b="1" dirty="0">
                <a:solidFill>
                  <a:srgbClr val="0000FF"/>
                </a:solidFill>
                <a:latin typeface="Times New Roman" pitchFamily="18" charset="0"/>
                <a:cs typeface="Times New Roman" pitchFamily="18" charset="0"/>
              </a:rPr>
              <a:t>: </a:t>
            </a:r>
            <a:r>
              <a:rPr lang="en-US" altLang="en-US" sz="2800" b="1" dirty="0" err="1">
                <a:solidFill>
                  <a:srgbClr val="0000FF"/>
                </a:solidFill>
                <a:latin typeface="Times New Roman" pitchFamily="18" charset="0"/>
                <a:cs typeface="Times New Roman" pitchFamily="18" charset="0"/>
              </a:rPr>
              <a:t>Toán</a:t>
            </a:r>
            <a:endParaRPr lang="en-US" altLang="en-US" sz="2800" b="1" dirty="0">
              <a:solidFill>
                <a:srgbClr val="0000FF"/>
              </a:solidFill>
              <a:latin typeface="Times New Roman" pitchFamily="18" charset="0"/>
              <a:cs typeface="Times New Roman" pitchFamily="18" charset="0"/>
            </a:endParaRPr>
          </a:p>
        </p:txBody>
      </p:sp>
      <p:sp>
        <p:nvSpPr>
          <p:cNvPr id="54" name="Text Box 32"/>
          <p:cNvSpPr txBox="1">
            <a:spLocks noChangeArrowheads="1"/>
          </p:cNvSpPr>
          <p:nvPr/>
        </p:nvSpPr>
        <p:spPr bwMode="auto">
          <a:xfrm>
            <a:off x="24067" y="800103"/>
            <a:ext cx="12473920" cy="60254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9033" tIns="54517" rIns="109033" bIns="54517">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a:r>
              <a:rPr lang="vi-VN" sz="3200" b="1">
                <a:solidFill>
                  <a:srgbClr val="FF0000"/>
                </a:solidFill>
              </a:rPr>
              <a:t>Trừ số đo thời gian</a:t>
            </a:r>
            <a:endParaRPr lang="en-US" sz="3200" b="1">
              <a:solidFill>
                <a:srgbClr val="FF0000"/>
              </a:solidFill>
            </a:endParaRPr>
          </a:p>
        </p:txBody>
      </p:sp>
      <p:sp>
        <p:nvSpPr>
          <p:cNvPr id="2" name="Rectangle 1"/>
          <p:cNvSpPr/>
          <p:nvPr/>
        </p:nvSpPr>
        <p:spPr>
          <a:xfrm>
            <a:off x="355143" y="2048649"/>
            <a:ext cx="6316153" cy="1569660"/>
          </a:xfrm>
          <a:prstGeom prst="rect">
            <a:avLst/>
          </a:prstGeom>
        </p:spPr>
        <p:txBody>
          <a:bodyPr wrap="none">
            <a:spAutoFit/>
          </a:bodyPr>
          <a:lstStyle/>
          <a:p>
            <a:r>
              <a:rPr lang="en-US" altLang="en-US" sz="3200">
                <a:latin typeface="Times New Roman" pitchFamily="18" charset="0"/>
                <a:cs typeface="Times New Roman" pitchFamily="18" charset="0"/>
              </a:rPr>
              <a:t>a) 23 phút 25 giây – 15 phút 12 giây</a:t>
            </a:r>
          </a:p>
          <a:p>
            <a:r>
              <a:rPr lang="en-US" altLang="en-US" sz="3200">
                <a:latin typeface="Times New Roman" pitchFamily="18" charset="0"/>
                <a:cs typeface="Times New Roman" pitchFamily="18" charset="0"/>
              </a:rPr>
              <a:t>b) 54 phút 21 giây – 21 phút 34 giây</a:t>
            </a:r>
          </a:p>
          <a:p>
            <a:r>
              <a:rPr lang="en-US" altLang="en-US" sz="3200">
                <a:latin typeface="Times New Roman" pitchFamily="18" charset="0"/>
                <a:cs typeface="Times New Roman" pitchFamily="18" charset="0"/>
              </a:rPr>
              <a:t>c)  22 giờ 15 phút – 12 giờ 35 phút </a:t>
            </a:r>
          </a:p>
        </p:txBody>
      </p:sp>
    </p:spTree>
    <p:extLst>
      <p:ext uri="{BB962C8B-B14F-4D97-AF65-F5344CB8AC3E}">
        <p14:creationId xmlns:p14="http://schemas.microsoft.com/office/powerpoint/2010/main" val="323332912"/>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227"/>
                                        </p:tgtEl>
                                        <p:attrNameLst>
                                          <p:attrName>style.visibility</p:attrName>
                                        </p:attrNameLst>
                                      </p:cBhvr>
                                      <p:to>
                                        <p:strVal val="visible"/>
                                      </p:to>
                                    </p:set>
                                    <p:animEffect transition="in" filter="fade">
                                      <p:cBhvr>
                                        <p:cTn id="7" dur="1000"/>
                                        <p:tgtEl>
                                          <p:spTgt spid="9227"/>
                                        </p:tgtEl>
                                      </p:cBhvr>
                                    </p:animEffect>
                                    <p:anim calcmode="lin" valueType="num">
                                      <p:cBhvr>
                                        <p:cTn id="8" dur="1000" fill="hold"/>
                                        <p:tgtEl>
                                          <p:spTgt spid="9227"/>
                                        </p:tgtEl>
                                        <p:attrNameLst>
                                          <p:attrName>ppt_x</p:attrName>
                                        </p:attrNameLst>
                                      </p:cBhvr>
                                      <p:tavLst>
                                        <p:tav tm="0">
                                          <p:val>
                                            <p:strVal val="#ppt_x"/>
                                          </p:val>
                                        </p:tav>
                                        <p:tav tm="100000">
                                          <p:val>
                                            <p:strVal val="#ppt_x"/>
                                          </p:val>
                                        </p:tav>
                                      </p:tavLst>
                                    </p:anim>
                                    <p:anim calcmode="lin" valueType="num">
                                      <p:cBhvr>
                                        <p:cTn id="9" dur="1000" fill="hold"/>
                                        <p:tgtEl>
                                          <p:spTgt spid="922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7"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6"/>
          <p:cNvSpPr txBox="1">
            <a:spLocks noChangeArrowheads="1"/>
          </p:cNvSpPr>
          <p:nvPr/>
        </p:nvSpPr>
        <p:spPr bwMode="auto">
          <a:xfrm>
            <a:off x="1264534" y="638992"/>
            <a:ext cx="3255407" cy="60670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13157" tIns="56579" rIns="113157" bIns="56579">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3200">
                <a:latin typeface="Times New Roman" pitchFamily="18" charset="0"/>
                <a:cs typeface="Times New Roman" pitchFamily="18" charset="0"/>
              </a:rPr>
              <a:t>23 phút 25 giây</a:t>
            </a:r>
            <a:endParaRPr lang="en-US" sz="3200">
              <a:latin typeface="Times New Roman" pitchFamily="18" charset="0"/>
            </a:endParaRPr>
          </a:p>
        </p:txBody>
      </p:sp>
      <p:sp>
        <p:nvSpPr>
          <p:cNvPr id="11271" name="Rectangle 11"/>
          <p:cNvSpPr>
            <a:spLocks noChangeArrowheads="1"/>
          </p:cNvSpPr>
          <p:nvPr/>
        </p:nvSpPr>
        <p:spPr bwMode="auto">
          <a:xfrm>
            <a:off x="1264534" y="1178981"/>
            <a:ext cx="2793329" cy="60670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113157" tIns="56579" rIns="113157" bIns="56579">
            <a:spAutoFit/>
          </a:bodyPr>
          <a:lstStyle/>
          <a:p>
            <a:r>
              <a:rPr lang="en-US" altLang="en-US" sz="3200">
                <a:latin typeface="Times New Roman" pitchFamily="18" charset="0"/>
                <a:cs typeface="Times New Roman" pitchFamily="18" charset="0"/>
              </a:rPr>
              <a:t>15 phút 12 giây</a:t>
            </a:r>
            <a:endParaRPr lang="en-US" sz="3200">
              <a:latin typeface="Times New Roman" pitchFamily="18" charset="0"/>
            </a:endParaRPr>
          </a:p>
        </p:txBody>
      </p:sp>
      <p:sp>
        <p:nvSpPr>
          <p:cNvPr id="11277" name="Rectangle 17"/>
          <p:cNvSpPr>
            <a:spLocks noChangeArrowheads="1"/>
          </p:cNvSpPr>
          <p:nvPr/>
        </p:nvSpPr>
        <p:spPr bwMode="auto">
          <a:xfrm>
            <a:off x="859757" y="847749"/>
            <a:ext cx="529441" cy="606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3157" tIns="56579" rIns="113157" bIns="56579">
            <a:spAutoFit/>
          </a:bodyPr>
          <a:lstStyle/>
          <a:p>
            <a:r>
              <a:rPr lang="en-US" altLang="en-US" sz="3200">
                <a:latin typeface="Times New Roman" pitchFamily="18" charset="0"/>
                <a:cs typeface="Times New Roman" pitchFamily="18" charset="0"/>
              </a:rPr>
              <a:t>–</a:t>
            </a:r>
            <a:endParaRPr lang="en-US" sz="3200">
              <a:latin typeface="Times New Roman" pitchFamily="18" charset="0"/>
            </a:endParaRPr>
          </a:p>
        </p:txBody>
      </p:sp>
      <p:sp>
        <p:nvSpPr>
          <p:cNvPr id="11279" name="Text Box 19"/>
          <p:cNvSpPr txBox="1">
            <a:spLocks noChangeArrowheads="1"/>
          </p:cNvSpPr>
          <p:nvPr/>
        </p:nvSpPr>
        <p:spPr bwMode="auto">
          <a:xfrm>
            <a:off x="1437960" y="1761400"/>
            <a:ext cx="3780473" cy="60670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13157" tIns="56579" rIns="113157" bIns="56579">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lgn="just">
              <a:defRPr/>
            </a:pPr>
            <a:r>
              <a:rPr lang="en-US" sz="3200">
                <a:solidFill>
                  <a:srgbClr val="FF0000"/>
                </a:solidFill>
                <a:latin typeface="Times New Roman" pitchFamily="18" charset="0"/>
                <a:cs typeface="Times New Roman" pitchFamily="18" charset="0"/>
              </a:rPr>
              <a:t>8 phút 13 giây</a:t>
            </a:r>
            <a:endParaRPr lang="en-US" sz="3200" dirty="0">
              <a:solidFill>
                <a:srgbClr val="FF0000"/>
              </a:solidFill>
              <a:latin typeface="Times New Roman" pitchFamily="18" charset="0"/>
              <a:cs typeface="Times New Roman" pitchFamily="18" charset="0"/>
            </a:endParaRPr>
          </a:p>
        </p:txBody>
      </p:sp>
      <p:sp>
        <p:nvSpPr>
          <p:cNvPr id="11283" name="Line 24"/>
          <p:cNvSpPr>
            <a:spLocks noChangeShapeType="1"/>
          </p:cNvSpPr>
          <p:nvPr/>
        </p:nvSpPr>
        <p:spPr bwMode="auto">
          <a:xfrm>
            <a:off x="945118" y="1755487"/>
            <a:ext cx="336042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113157" tIns="56579" rIns="113157" bIns="56579"/>
          <a:lstStyle/>
          <a:p>
            <a:endParaRPr lang="en-US"/>
          </a:p>
        </p:txBody>
      </p:sp>
      <p:sp>
        <p:nvSpPr>
          <p:cNvPr id="11288" name="Text Box 29"/>
          <p:cNvSpPr txBox="1">
            <a:spLocks noChangeArrowheads="1"/>
          </p:cNvSpPr>
          <p:nvPr/>
        </p:nvSpPr>
        <p:spPr bwMode="auto">
          <a:xfrm>
            <a:off x="34031" y="47298"/>
            <a:ext cx="6209114" cy="60670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lIns="113157" tIns="56579" rIns="113157" bIns="56579">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200">
                <a:latin typeface="Times New Roman" pitchFamily="18" charset="0"/>
              </a:rPr>
              <a:t>a)</a:t>
            </a:r>
            <a:r>
              <a:rPr lang="vi-VN" sz="3200">
                <a:latin typeface="Times New Roman" pitchFamily="18" charset="0"/>
              </a:rPr>
              <a:t> </a:t>
            </a:r>
            <a:r>
              <a:rPr lang="en-US" altLang="en-US" sz="3200">
                <a:latin typeface="Times New Roman" pitchFamily="18" charset="0"/>
                <a:cs typeface="Times New Roman" pitchFamily="18" charset="0"/>
              </a:rPr>
              <a:t>23 phút 25 giây – 15 phút 12 giây</a:t>
            </a:r>
            <a:endParaRPr lang="en-US" sz="3200">
              <a:latin typeface="Times New Roman" pitchFamily="18" charset="0"/>
            </a:endParaRPr>
          </a:p>
        </p:txBody>
      </p:sp>
      <p:sp>
        <p:nvSpPr>
          <p:cNvPr id="30" name="Text Box 6"/>
          <p:cNvSpPr txBox="1">
            <a:spLocks noChangeArrowheads="1"/>
          </p:cNvSpPr>
          <p:nvPr/>
        </p:nvSpPr>
        <p:spPr bwMode="auto">
          <a:xfrm>
            <a:off x="1259274" y="2967100"/>
            <a:ext cx="3255407" cy="60670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13157" tIns="56579" rIns="113157" bIns="56579">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3200">
                <a:latin typeface="Times New Roman" pitchFamily="18" charset="0"/>
                <a:cs typeface="Times New Roman" pitchFamily="18" charset="0"/>
              </a:rPr>
              <a:t>54 phút 21 giây</a:t>
            </a:r>
            <a:endParaRPr lang="en-US" sz="3200">
              <a:latin typeface="Times New Roman" pitchFamily="18" charset="0"/>
            </a:endParaRPr>
          </a:p>
        </p:txBody>
      </p:sp>
      <p:sp>
        <p:nvSpPr>
          <p:cNvPr id="31" name="Rectangle 11"/>
          <p:cNvSpPr>
            <a:spLocks noChangeArrowheads="1"/>
          </p:cNvSpPr>
          <p:nvPr/>
        </p:nvSpPr>
        <p:spPr bwMode="auto">
          <a:xfrm>
            <a:off x="1259274" y="3507089"/>
            <a:ext cx="2793329" cy="60670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113157" tIns="56579" rIns="113157" bIns="56579">
            <a:spAutoFit/>
          </a:bodyPr>
          <a:lstStyle/>
          <a:p>
            <a:r>
              <a:rPr lang="en-US" altLang="en-US" sz="3200">
                <a:latin typeface="Times New Roman" pitchFamily="18" charset="0"/>
                <a:cs typeface="Times New Roman" pitchFamily="18" charset="0"/>
              </a:rPr>
              <a:t>21 phút 34 giây</a:t>
            </a:r>
            <a:endParaRPr lang="en-US" sz="3200">
              <a:latin typeface="Times New Roman" pitchFamily="18" charset="0"/>
            </a:endParaRPr>
          </a:p>
        </p:txBody>
      </p:sp>
      <p:sp>
        <p:nvSpPr>
          <p:cNvPr id="32" name="Text Box 19"/>
          <p:cNvSpPr txBox="1">
            <a:spLocks noChangeArrowheads="1"/>
          </p:cNvSpPr>
          <p:nvPr/>
        </p:nvSpPr>
        <p:spPr bwMode="auto">
          <a:xfrm>
            <a:off x="4538827" y="3302310"/>
            <a:ext cx="1890236" cy="60670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lIns="113157" tIns="56579" rIns="113157" bIns="56579">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3200">
                <a:solidFill>
                  <a:srgbClr val="FF0000"/>
                </a:solidFill>
                <a:latin typeface="Times New Roman" pitchFamily="18" charset="0"/>
              </a:rPr>
              <a:t>Đổi thành</a:t>
            </a:r>
          </a:p>
        </p:txBody>
      </p:sp>
      <p:sp>
        <p:nvSpPr>
          <p:cNvPr id="34" name="Text Box 29"/>
          <p:cNvSpPr txBox="1">
            <a:spLocks noChangeArrowheads="1"/>
          </p:cNvSpPr>
          <p:nvPr/>
        </p:nvSpPr>
        <p:spPr bwMode="auto">
          <a:xfrm>
            <a:off x="28771" y="2375406"/>
            <a:ext cx="6214374" cy="60670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lIns="113157" tIns="56579" rIns="113157" bIns="56579">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3200">
                <a:latin typeface="Times New Roman" pitchFamily="18" charset="0"/>
                <a:cs typeface="Times New Roman" pitchFamily="18" charset="0"/>
              </a:rPr>
              <a:t>b) 54 phút 21 giây – 21 phút 34 giây</a:t>
            </a:r>
          </a:p>
        </p:txBody>
      </p:sp>
      <p:sp>
        <p:nvSpPr>
          <p:cNvPr id="35" name="Rectangle 17"/>
          <p:cNvSpPr>
            <a:spLocks noChangeArrowheads="1"/>
          </p:cNvSpPr>
          <p:nvPr/>
        </p:nvSpPr>
        <p:spPr bwMode="auto">
          <a:xfrm>
            <a:off x="886029" y="3160091"/>
            <a:ext cx="529441" cy="606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3157" tIns="56579" rIns="113157" bIns="56579">
            <a:spAutoFit/>
          </a:bodyPr>
          <a:lstStyle/>
          <a:p>
            <a:r>
              <a:rPr lang="en-US" altLang="en-US" sz="3200">
                <a:latin typeface="Times New Roman" pitchFamily="18" charset="0"/>
                <a:cs typeface="Times New Roman" pitchFamily="18" charset="0"/>
              </a:rPr>
              <a:t>–</a:t>
            </a:r>
            <a:endParaRPr lang="en-US" sz="3200">
              <a:latin typeface="Times New Roman" pitchFamily="18" charset="0"/>
            </a:endParaRPr>
          </a:p>
        </p:txBody>
      </p:sp>
      <p:sp>
        <p:nvSpPr>
          <p:cNvPr id="36" name="Line 24"/>
          <p:cNvSpPr>
            <a:spLocks noChangeShapeType="1"/>
          </p:cNvSpPr>
          <p:nvPr/>
        </p:nvSpPr>
        <p:spPr bwMode="auto">
          <a:xfrm>
            <a:off x="971390" y="4083595"/>
            <a:ext cx="336042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113157" tIns="56579" rIns="113157" bIns="56579"/>
          <a:lstStyle/>
          <a:p>
            <a:endParaRPr lang="en-US"/>
          </a:p>
        </p:txBody>
      </p:sp>
      <p:sp>
        <p:nvSpPr>
          <p:cNvPr id="37" name="Text Box 6"/>
          <p:cNvSpPr txBox="1">
            <a:spLocks noChangeArrowheads="1"/>
          </p:cNvSpPr>
          <p:nvPr/>
        </p:nvSpPr>
        <p:spPr bwMode="auto">
          <a:xfrm>
            <a:off x="7157666" y="2967425"/>
            <a:ext cx="3255407" cy="60670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13157" tIns="56579" rIns="113157" bIns="56579">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3200">
                <a:latin typeface="Times New Roman" pitchFamily="18" charset="0"/>
                <a:cs typeface="Times New Roman" pitchFamily="18" charset="0"/>
              </a:rPr>
              <a:t>53 phút 81 giây</a:t>
            </a:r>
            <a:endParaRPr lang="en-US" sz="3200">
              <a:latin typeface="Times New Roman" pitchFamily="18" charset="0"/>
            </a:endParaRPr>
          </a:p>
        </p:txBody>
      </p:sp>
      <p:sp>
        <p:nvSpPr>
          <p:cNvPr id="38" name="Rectangle 11"/>
          <p:cNvSpPr>
            <a:spLocks noChangeArrowheads="1"/>
          </p:cNvSpPr>
          <p:nvPr/>
        </p:nvSpPr>
        <p:spPr bwMode="auto">
          <a:xfrm>
            <a:off x="7157666" y="3507414"/>
            <a:ext cx="2793329" cy="60670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113157" tIns="56579" rIns="113157" bIns="56579">
            <a:spAutoFit/>
          </a:bodyPr>
          <a:lstStyle/>
          <a:p>
            <a:r>
              <a:rPr lang="en-US" altLang="en-US" sz="3200">
                <a:latin typeface="Times New Roman" pitchFamily="18" charset="0"/>
                <a:cs typeface="Times New Roman" pitchFamily="18" charset="0"/>
              </a:rPr>
              <a:t>21 phút 34 giây</a:t>
            </a:r>
            <a:endParaRPr lang="en-US" sz="3200">
              <a:latin typeface="Times New Roman" pitchFamily="18" charset="0"/>
            </a:endParaRPr>
          </a:p>
        </p:txBody>
      </p:sp>
      <p:sp>
        <p:nvSpPr>
          <p:cNvPr id="39" name="Text Box 19"/>
          <p:cNvSpPr txBox="1">
            <a:spLocks noChangeArrowheads="1"/>
          </p:cNvSpPr>
          <p:nvPr/>
        </p:nvSpPr>
        <p:spPr bwMode="auto">
          <a:xfrm>
            <a:off x="7141900" y="4105599"/>
            <a:ext cx="3780473" cy="60670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13157" tIns="56579" rIns="113157" bIns="56579">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lgn="just">
              <a:defRPr/>
            </a:pPr>
            <a:r>
              <a:rPr lang="en-US" sz="3200">
                <a:solidFill>
                  <a:srgbClr val="FF0000"/>
                </a:solidFill>
                <a:latin typeface="Times New Roman" pitchFamily="18" charset="0"/>
                <a:cs typeface="Times New Roman" pitchFamily="18" charset="0"/>
              </a:rPr>
              <a:t>32 phút 47 giây</a:t>
            </a:r>
            <a:endParaRPr lang="en-US" sz="3200" dirty="0">
              <a:solidFill>
                <a:srgbClr val="FF0000"/>
              </a:solidFill>
              <a:latin typeface="Times New Roman" pitchFamily="18" charset="0"/>
              <a:cs typeface="Times New Roman" pitchFamily="18" charset="0"/>
            </a:endParaRPr>
          </a:p>
        </p:txBody>
      </p:sp>
      <p:sp>
        <p:nvSpPr>
          <p:cNvPr id="41" name="Rectangle 17"/>
          <p:cNvSpPr>
            <a:spLocks noChangeArrowheads="1"/>
          </p:cNvSpPr>
          <p:nvPr/>
        </p:nvSpPr>
        <p:spPr bwMode="auto">
          <a:xfrm>
            <a:off x="6784421" y="3239246"/>
            <a:ext cx="529441" cy="606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3157" tIns="56579" rIns="113157" bIns="56579">
            <a:spAutoFit/>
          </a:bodyPr>
          <a:lstStyle/>
          <a:p>
            <a:r>
              <a:rPr lang="en-US" altLang="en-US" sz="3200">
                <a:latin typeface="Times New Roman" pitchFamily="18" charset="0"/>
                <a:cs typeface="Times New Roman" pitchFamily="18" charset="0"/>
              </a:rPr>
              <a:t>–</a:t>
            </a:r>
            <a:endParaRPr lang="en-US" sz="3200">
              <a:latin typeface="Times New Roman" pitchFamily="18" charset="0"/>
            </a:endParaRPr>
          </a:p>
        </p:txBody>
      </p:sp>
      <p:sp>
        <p:nvSpPr>
          <p:cNvPr id="42" name="Line 24"/>
          <p:cNvSpPr>
            <a:spLocks noChangeShapeType="1"/>
          </p:cNvSpPr>
          <p:nvPr/>
        </p:nvSpPr>
        <p:spPr bwMode="auto">
          <a:xfrm>
            <a:off x="6869782" y="4099686"/>
            <a:ext cx="336042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113157" tIns="56579" rIns="113157" bIns="56579"/>
          <a:lstStyle/>
          <a:p>
            <a:endParaRPr lang="en-US"/>
          </a:p>
        </p:txBody>
      </p:sp>
      <p:sp>
        <p:nvSpPr>
          <p:cNvPr id="43" name="Text Box 6"/>
          <p:cNvSpPr txBox="1">
            <a:spLocks noChangeArrowheads="1"/>
          </p:cNvSpPr>
          <p:nvPr/>
        </p:nvSpPr>
        <p:spPr bwMode="auto">
          <a:xfrm>
            <a:off x="1272409" y="5282742"/>
            <a:ext cx="3255407" cy="60670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13157" tIns="56579" rIns="113157" bIns="56579">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3200">
                <a:latin typeface="Times New Roman" pitchFamily="18" charset="0"/>
                <a:cs typeface="Times New Roman" pitchFamily="18" charset="0"/>
              </a:rPr>
              <a:t>22 giờ 15 phút</a:t>
            </a:r>
            <a:endParaRPr lang="en-US" sz="3200">
              <a:latin typeface="Times New Roman" pitchFamily="18" charset="0"/>
            </a:endParaRPr>
          </a:p>
        </p:txBody>
      </p:sp>
      <p:sp>
        <p:nvSpPr>
          <p:cNvPr id="44" name="Rectangle 11"/>
          <p:cNvSpPr>
            <a:spLocks noChangeArrowheads="1"/>
          </p:cNvSpPr>
          <p:nvPr/>
        </p:nvSpPr>
        <p:spPr bwMode="auto">
          <a:xfrm>
            <a:off x="1272409" y="5822731"/>
            <a:ext cx="2621808" cy="60670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113157" tIns="56579" rIns="113157" bIns="56579">
            <a:spAutoFit/>
          </a:bodyPr>
          <a:lstStyle/>
          <a:p>
            <a:r>
              <a:rPr lang="en-US" altLang="en-US" sz="3200">
                <a:latin typeface="Times New Roman" pitchFamily="18" charset="0"/>
                <a:cs typeface="Times New Roman" pitchFamily="18" charset="0"/>
              </a:rPr>
              <a:t>12 giờ 35 phút</a:t>
            </a:r>
            <a:endParaRPr lang="en-US" sz="3200">
              <a:latin typeface="Times New Roman" pitchFamily="18" charset="0"/>
            </a:endParaRPr>
          </a:p>
        </p:txBody>
      </p:sp>
      <p:sp>
        <p:nvSpPr>
          <p:cNvPr id="45" name="Text Box 19"/>
          <p:cNvSpPr txBox="1">
            <a:spLocks noChangeArrowheads="1"/>
          </p:cNvSpPr>
          <p:nvPr/>
        </p:nvSpPr>
        <p:spPr bwMode="auto">
          <a:xfrm>
            <a:off x="1083217" y="6405150"/>
            <a:ext cx="3780473" cy="60670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13157" tIns="56579" rIns="113157" bIns="56579">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3200">
                <a:solidFill>
                  <a:srgbClr val="FF0000"/>
                </a:solidFill>
                <a:latin typeface="Times New Roman" pitchFamily="18" charset="0"/>
              </a:rPr>
              <a:t>12 giờ 77 phút</a:t>
            </a:r>
          </a:p>
        </p:txBody>
      </p:sp>
      <p:sp>
        <p:nvSpPr>
          <p:cNvPr id="46" name="Text Box 29"/>
          <p:cNvSpPr txBox="1">
            <a:spLocks noChangeArrowheads="1"/>
          </p:cNvSpPr>
          <p:nvPr/>
        </p:nvSpPr>
        <p:spPr bwMode="auto">
          <a:xfrm>
            <a:off x="41906" y="4691048"/>
            <a:ext cx="5964749" cy="60670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lIns="113157" tIns="56579" rIns="113157" bIns="56579">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3200">
                <a:latin typeface="Times New Roman" pitchFamily="18" charset="0"/>
                <a:cs typeface="Times New Roman" pitchFamily="18" charset="0"/>
              </a:rPr>
              <a:t>c) 22 giờ 15 phút – 12 giờ 35 phút</a:t>
            </a:r>
            <a:endParaRPr lang="en-US" sz="3200"/>
          </a:p>
        </p:txBody>
      </p:sp>
      <p:sp>
        <p:nvSpPr>
          <p:cNvPr id="47" name="Rectangle 17"/>
          <p:cNvSpPr>
            <a:spLocks noChangeArrowheads="1"/>
          </p:cNvSpPr>
          <p:nvPr/>
        </p:nvSpPr>
        <p:spPr bwMode="auto">
          <a:xfrm>
            <a:off x="899164" y="5475733"/>
            <a:ext cx="529441" cy="606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3157" tIns="56579" rIns="113157" bIns="56579">
            <a:spAutoFit/>
          </a:bodyPr>
          <a:lstStyle/>
          <a:p>
            <a:r>
              <a:rPr lang="en-US" altLang="en-US" sz="3200">
                <a:latin typeface="Times New Roman" pitchFamily="18" charset="0"/>
                <a:cs typeface="Times New Roman" pitchFamily="18" charset="0"/>
              </a:rPr>
              <a:t>–</a:t>
            </a:r>
            <a:endParaRPr lang="en-US" sz="3200">
              <a:latin typeface="Times New Roman" pitchFamily="18" charset="0"/>
            </a:endParaRPr>
          </a:p>
        </p:txBody>
      </p:sp>
      <p:sp>
        <p:nvSpPr>
          <p:cNvPr id="48" name="Line 24"/>
          <p:cNvSpPr>
            <a:spLocks noChangeShapeType="1"/>
          </p:cNvSpPr>
          <p:nvPr/>
        </p:nvSpPr>
        <p:spPr bwMode="auto">
          <a:xfrm>
            <a:off x="984525" y="6399237"/>
            <a:ext cx="336042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113157" tIns="56579" rIns="113157" bIns="56579"/>
          <a:lstStyle/>
          <a:p>
            <a:endParaRPr lang="en-US"/>
          </a:p>
        </p:txBody>
      </p:sp>
      <p:sp>
        <p:nvSpPr>
          <p:cNvPr id="28" name="Text Box 19"/>
          <p:cNvSpPr txBox="1">
            <a:spLocks noChangeArrowheads="1"/>
          </p:cNvSpPr>
          <p:nvPr/>
        </p:nvSpPr>
        <p:spPr bwMode="auto">
          <a:xfrm>
            <a:off x="4533567" y="5614652"/>
            <a:ext cx="1890236" cy="60670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lIns="113157" tIns="56579" rIns="113157" bIns="56579">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3200">
                <a:solidFill>
                  <a:srgbClr val="FF0000"/>
                </a:solidFill>
                <a:latin typeface="Times New Roman" pitchFamily="18" charset="0"/>
              </a:rPr>
              <a:t>Đổi thành</a:t>
            </a:r>
          </a:p>
        </p:txBody>
      </p:sp>
      <p:sp>
        <p:nvSpPr>
          <p:cNvPr id="29" name="Text Box 6"/>
          <p:cNvSpPr txBox="1">
            <a:spLocks noChangeArrowheads="1"/>
          </p:cNvSpPr>
          <p:nvPr/>
        </p:nvSpPr>
        <p:spPr bwMode="auto">
          <a:xfrm>
            <a:off x="7152406" y="5279767"/>
            <a:ext cx="3255407" cy="60670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13157" tIns="56579" rIns="113157" bIns="56579">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3200">
                <a:latin typeface="Times New Roman" pitchFamily="18" charset="0"/>
                <a:cs typeface="Times New Roman" pitchFamily="18" charset="0"/>
              </a:rPr>
              <a:t>21 giờ 75 phút</a:t>
            </a:r>
            <a:endParaRPr lang="en-US" sz="3200">
              <a:latin typeface="Times New Roman" pitchFamily="18" charset="0"/>
            </a:endParaRPr>
          </a:p>
        </p:txBody>
      </p:sp>
      <p:sp>
        <p:nvSpPr>
          <p:cNvPr id="33" name="Rectangle 11"/>
          <p:cNvSpPr>
            <a:spLocks noChangeArrowheads="1"/>
          </p:cNvSpPr>
          <p:nvPr/>
        </p:nvSpPr>
        <p:spPr bwMode="auto">
          <a:xfrm>
            <a:off x="7152406" y="5819756"/>
            <a:ext cx="2621808" cy="60670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113157" tIns="56579" rIns="113157" bIns="56579">
            <a:spAutoFit/>
          </a:bodyPr>
          <a:lstStyle/>
          <a:p>
            <a:r>
              <a:rPr lang="en-US" altLang="en-US" sz="3200">
                <a:latin typeface="Times New Roman" pitchFamily="18" charset="0"/>
                <a:cs typeface="Times New Roman" pitchFamily="18" charset="0"/>
              </a:rPr>
              <a:t>12 giờ 35 phút</a:t>
            </a:r>
            <a:endParaRPr lang="en-US" sz="3200">
              <a:latin typeface="Times New Roman" pitchFamily="18" charset="0"/>
            </a:endParaRPr>
          </a:p>
        </p:txBody>
      </p:sp>
      <p:sp>
        <p:nvSpPr>
          <p:cNvPr id="50" name="Text Box 19"/>
          <p:cNvSpPr txBox="1">
            <a:spLocks noChangeArrowheads="1"/>
          </p:cNvSpPr>
          <p:nvPr/>
        </p:nvSpPr>
        <p:spPr bwMode="auto">
          <a:xfrm>
            <a:off x="7357364" y="6417941"/>
            <a:ext cx="3780473" cy="60670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13157" tIns="56579" rIns="113157" bIns="56579">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lgn="just">
              <a:defRPr/>
            </a:pPr>
            <a:r>
              <a:rPr lang="en-US" sz="3200">
                <a:solidFill>
                  <a:srgbClr val="FF0000"/>
                </a:solidFill>
                <a:latin typeface="Times New Roman" pitchFamily="18" charset="0"/>
                <a:cs typeface="Times New Roman" pitchFamily="18" charset="0"/>
              </a:rPr>
              <a:t>9 giờ 40 phút</a:t>
            </a:r>
            <a:endParaRPr lang="en-US" sz="3200" dirty="0">
              <a:solidFill>
                <a:srgbClr val="FF0000"/>
              </a:solidFill>
              <a:latin typeface="Times New Roman" pitchFamily="18" charset="0"/>
              <a:cs typeface="Times New Roman" pitchFamily="18" charset="0"/>
            </a:endParaRPr>
          </a:p>
        </p:txBody>
      </p:sp>
      <p:sp>
        <p:nvSpPr>
          <p:cNvPr id="51" name="Rectangle 17"/>
          <p:cNvSpPr>
            <a:spLocks noChangeArrowheads="1"/>
          </p:cNvSpPr>
          <p:nvPr/>
        </p:nvSpPr>
        <p:spPr bwMode="auto">
          <a:xfrm>
            <a:off x="6779161" y="5551588"/>
            <a:ext cx="529441" cy="606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3157" tIns="56579" rIns="113157" bIns="56579">
            <a:spAutoFit/>
          </a:bodyPr>
          <a:lstStyle/>
          <a:p>
            <a:r>
              <a:rPr lang="en-US" altLang="en-US" sz="3200">
                <a:latin typeface="Times New Roman" pitchFamily="18" charset="0"/>
                <a:cs typeface="Times New Roman" pitchFamily="18" charset="0"/>
              </a:rPr>
              <a:t>–</a:t>
            </a:r>
            <a:endParaRPr lang="en-US" sz="3200">
              <a:latin typeface="Times New Roman" pitchFamily="18" charset="0"/>
            </a:endParaRPr>
          </a:p>
        </p:txBody>
      </p:sp>
      <p:sp>
        <p:nvSpPr>
          <p:cNvPr id="52" name="Line 24"/>
          <p:cNvSpPr>
            <a:spLocks noChangeShapeType="1"/>
          </p:cNvSpPr>
          <p:nvPr/>
        </p:nvSpPr>
        <p:spPr bwMode="auto">
          <a:xfrm>
            <a:off x="6864522" y="6412028"/>
            <a:ext cx="336042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113157" tIns="56579" rIns="113157" bIns="56579"/>
          <a:lstStyle/>
          <a:p>
            <a:endParaRPr lang="en-US"/>
          </a:p>
        </p:txBody>
      </p:sp>
    </p:spTree>
    <p:extLst>
      <p:ext uri="{BB962C8B-B14F-4D97-AF65-F5344CB8AC3E}">
        <p14:creationId xmlns:p14="http://schemas.microsoft.com/office/powerpoint/2010/main" val="1601236702"/>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1288"/>
                                        </p:tgtEl>
                                        <p:attrNameLst>
                                          <p:attrName>style.visibility</p:attrName>
                                        </p:attrNameLst>
                                      </p:cBhvr>
                                      <p:to>
                                        <p:strVal val="visible"/>
                                      </p:to>
                                    </p:set>
                                    <p:animEffect transition="in" filter="barn(inVertical)">
                                      <p:cBhvr>
                                        <p:cTn id="7" dur="1000"/>
                                        <p:tgtEl>
                                          <p:spTgt spid="11288"/>
                                        </p:tgtEl>
                                      </p:cBhvr>
                                    </p:animEffect>
                                  </p:childTnLst>
                                </p:cTn>
                              </p:par>
                            </p:childTnLst>
                          </p:cTn>
                        </p:par>
                        <p:par>
                          <p:cTn id="8" fill="hold">
                            <p:stCondLst>
                              <p:cond delay="1000"/>
                            </p:stCondLst>
                            <p:childTnLst>
                              <p:par>
                                <p:cTn id="9" presetID="16" presetClass="entr" presetSubtype="21" fill="hold" grpId="0" nodeType="afterEffect">
                                  <p:stCondLst>
                                    <p:cond delay="0"/>
                                  </p:stCondLst>
                                  <p:childTnLst>
                                    <p:set>
                                      <p:cBhvr>
                                        <p:cTn id="10" dur="1" fill="hold">
                                          <p:stCondLst>
                                            <p:cond delay="0"/>
                                          </p:stCondLst>
                                        </p:cTn>
                                        <p:tgtEl>
                                          <p:spTgt spid="11267"/>
                                        </p:tgtEl>
                                        <p:attrNameLst>
                                          <p:attrName>style.visibility</p:attrName>
                                        </p:attrNameLst>
                                      </p:cBhvr>
                                      <p:to>
                                        <p:strVal val="visible"/>
                                      </p:to>
                                    </p:set>
                                    <p:animEffect transition="in" filter="barn(inVertical)">
                                      <p:cBhvr>
                                        <p:cTn id="11" dur="1000"/>
                                        <p:tgtEl>
                                          <p:spTgt spid="11267"/>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11271"/>
                                        </p:tgtEl>
                                        <p:attrNameLst>
                                          <p:attrName>style.visibility</p:attrName>
                                        </p:attrNameLst>
                                      </p:cBhvr>
                                      <p:to>
                                        <p:strVal val="visible"/>
                                      </p:to>
                                    </p:set>
                                    <p:animEffect transition="in" filter="barn(inVertical)">
                                      <p:cBhvr>
                                        <p:cTn id="14" dur="1000"/>
                                        <p:tgtEl>
                                          <p:spTgt spid="11271"/>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11279"/>
                                        </p:tgtEl>
                                        <p:attrNameLst>
                                          <p:attrName>style.visibility</p:attrName>
                                        </p:attrNameLst>
                                      </p:cBhvr>
                                      <p:to>
                                        <p:strVal val="visible"/>
                                      </p:to>
                                    </p:set>
                                    <p:animEffect transition="in" filter="barn(inVertical)">
                                      <p:cBhvr>
                                        <p:cTn id="17" dur="1000"/>
                                        <p:tgtEl>
                                          <p:spTgt spid="11279"/>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11277"/>
                                        </p:tgtEl>
                                        <p:attrNameLst>
                                          <p:attrName>style.visibility</p:attrName>
                                        </p:attrNameLst>
                                      </p:cBhvr>
                                      <p:to>
                                        <p:strVal val="visible"/>
                                      </p:to>
                                    </p:set>
                                    <p:animEffect transition="in" filter="barn(inVertical)">
                                      <p:cBhvr>
                                        <p:cTn id="20" dur="1000"/>
                                        <p:tgtEl>
                                          <p:spTgt spid="11277"/>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11283"/>
                                        </p:tgtEl>
                                        <p:attrNameLst>
                                          <p:attrName>style.visibility</p:attrName>
                                        </p:attrNameLst>
                                      </p:cBhvr>
                                      <p:to>
                                        <p:strVal val="visible"/>
                                      </p:to>
                                    </p:set>
                                    <p:animEffect transition="in" filter="barn(inVertical)">
                                      <p:cBhvr>
                                        <p:cTn id="23" dur="500"/>
                                        <p:tgtEl>
                                          <p:spTgt spid="11283"/>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barn(inVertical)">
                                      <p:cBhvr>
                                        <p:cTn id="28" dur="1000"/>
                                        <p:tgtEl>
                                          <p:spTgt spid="34"/>
                                        </p:tgtEl>
                                      </p:cBhvr>
                                    </p:animEffect>
                                  </p:childTnLst>
                                </p:cTn>
                              </p:par>
                            </p:childTnLst>
                          </p:cTn>
                        </p:par>
                        <p:par>
                          <p:cTn id="29" fill="hold">
                            <p:stCondLst>
                              <p:cond delay="1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1000"/>
                                        <p:tgtEl>
                                          <p:spTgt spid="30"/>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barn(inVertical)">
                                      <p:cBhvr>
                                        <p:cTn id="35" dur="1000"/>
                                        <p:tgtEl>
                                          <p:spTgt spid="31"/>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32"/>
                                        </p:tgtEl>
                                        <p:attrNameLst>
                                          <p:attrName>style.visibility</p:attrName>
                                        </p:attrNameLst>
                                      </p:cBhvr>
                                      <p:to>
                                        <p:strVal val="visible"/>
                                      </p:to>
                                    </p:set>
                                    <p:animEffect transition="in" filter="barn(inVertical)">
                                      <p:cBhvr>
                                        <p:cTn id="38" dur="1000"/>
                                        <p:tgtEl>
                                          <p:spTgt spid="32"/>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barn(inVertical)">
                                      <p:cBhvr>
                                        <p:cTn id="41" dur="1000"/>
                                        <p:tgtEl>
                                          <p:spTgt spid="35"/>
                                        </p:tgtEl>
                                      </p:cBhvr>
                                    </p:animEffect>
                                  </p:childTnLst>
                                </p:cTn>
                              </p:par>
                              <p:par>
                                <p:cTn id="42" presetID="16" presetClass="entr" presetSubtype="21" fill="hold" grpId="0" nodeType="with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barn(inVertical)">
                                      <p:cBhvr>
                                        <p:cTn id="44" dur="500"/>
                                        <p:tgtEl>
                                          <p:spTgt spid="36"/>
                                        </p:tgtEl>
                                      </p:cBhvr>
                                    </p:animEffect>
                                  </p:childTnLst>
                                </p:cTn>
                              </p:par>
                            </p:childTnLst>
                          </p:cTn>
                        </p:par>
                        <p:par>
                          <p:cTn id="45" fill="hold">
                            <p:stCondLst>
                              <p:cond delay="2000"/>
                            </p:stCondLst>
                            <p:childTnLst>
                              <p:par>
                                <p:cTn id="46" presetID="16" presetClass="entr" presetSubtype="21" fill="hold" grpId="0" nodeType="after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barn(inVertical)">
                                      <p:cBhvr>
                                        <p:cTn id="48" dur="1000"/>
                                        <p:tgtEl>
                                          <p:spTgt spid="37"/>
                                        </p:tgtEl>
                                      </p:cBhvr>
                                    </p:animEffect>
                                  </p:childTnLst>
                                </p:cTn>
                              </p:par>
                              <p:par>
                                <p:cTn id="49" presetID="16" presetClass="entr" presetSubtype="21"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barn(inVertical)">
                                      <p:cBhvr>
                                        <p:cTn id="51" dur="1000"/>
                                        <p:tgtEl>
                                          <p:spTgt spid="38"/>
                                        </p:tgtEl>
                                      </p:cBhvr>
                                    </p:animEffect>
                                  </p:childTnLst>
                                </p:cTn>
                              </p:par>
                              <p:par>
                                <p:cTn id="52" presetID="16" presetClass="entr" presetSubtype="21" fill="hold" grpId="0" nodeType="withEffect">
                                  <p:stCondLst>
                                    <p:cond delay="0"/>
                                  </p:stCondLst>
                                  <p:childTnLst>
                                    <p:set>
                                      <p:cBhvr>
                                        <p:cTn id="53" dur="1" fill="hold">
                                          <p:stCondLst>
                                            <p:cond delay="0"/>
                                          </p:stCondLst>
                                        </p:cTn>
                                        <p:tgtEl>
                                          <p:spTgt spid="39"/>
                                        </p:tgtEl>
                                        <p:attrNameLst>
                                          <p:attrName>style.visibility</p:attrName>
                                        </p:attrNameLst>
                                      </p:cBhvr>
                                      <p:to>
                                        <p:strVal val="visible"/>
                                      </p:to>
                                    </p:set>
                                    <p:animEffect transition="in" filter="barn(inVertical)">
                                      <p:cBhvr>
                                        <p:cTn id="54" dur="1000"/>
                                        <p:tgtEl>
                                          <p:spTgt spid="39"/>
                                        </p:tgtEl>
                                      </p:cBhvr>
                                    </p:animEffect>
                                  </p:childTnLst>
                                </p:cTn>
                              </p:par>
                              <p:par>
                                <p:cTn id="55" presetID="16" presetClass="entr" presetSubtype="21" fill="hold" grpId="0" nodeType="withEffect">
                                  <p:stCondLst>
                                    <p:cond delay="0"/>
                                  </p:stCondLst>
                                  <p:childTnLst>
                                    <p:set>
                                      <p:cBhvr>
                                        <p:cTn id="56" dur="1" fill="hold">
                                          <p:stCondLst>
                                            <p:cond delay="0"/>
                                          </p:stCondLst>
                                        </p:cTn>
                                        <p:tgtEl>
                                          <p:spTgt spid="41"/>
                                        </p:tgtEl>
                                        <p:attrNameLst>
                                          <p:attrName>style.visibility</p:attrName>
                                        </p:attrNameLst>
                                      </p:cBhvr>
                                      <p:to>
                                        <p:strVal val="visible"/>
                                      </p:to>
                                    </p:set>
                                    <p:animEffect transition="in" filter="barn(inVertical)">
                                      <p:cBhvr>
                                        <p:cTn id="57" dur="1000"/>
                                        <p:tgtEl>
                                          <p:spTgt spid="41"/>
                                        </p:tgtEl>
                                      </p:cBhvr>
                                    </p:animEffect>
                                  </p:childTnLst>
                                </p:cTn>
                              </p:par>
                              <p:par>
                                <p:cTn id="58" presetID="16" presetClass="entr" presetSubtype="21" fill="hold" grpId="0" nodeType="withEffect">
                                  <p:stCondLst>
                                    <p:cond delay="0"/>
                                  </p:stCondLst>
                                  <p:childTnLst>
                                    <p:set>
                                      <p:cBhvr>
                                        <p:cTn id="59" dur="1" fill="hold">
                                          <p:stCondLst>
                                            <p:cond delay="0"/>
                                          </p:stCondLst>
                                        </p:cTn>
                                        <p:tgtEl>
                                          <p:spTgt spid="42"/>
                                        </p:tgtEl>
                                        <p:attrNameLst>
                                          <p:attrName>style.visibility</p:attrName>
                                        </p:attrNameLst>
                                      </p:cBhvr>
                                      <p:to>
                                        <p:strVal val="visible"/>
                                      </p:to>
                                    </p:set>
                                    <p:animEffect transition="in" filter="barn(inVertical)">
                                      <p:cBhvr>
                                        <p:cTn id="60" dur="500"/>
                                        <p:tgtEl>
                                          <p:spTgt spid="42"/>
                                        </p:tgtEl>
                                      </p:cBhvr>
                                    </p:animEffect>
                                  </p:childTnLst>
                                </p:cTn>
                              </p:par>
                            </p:childTnLst>
                          </p:cTn>
                        </p:par>
                      </p:childTnLst>
                    </p:cTn>
                  </p:par>
                  <p:par>
                    <p:cTn id="61" fill="hold">
                      <p:stCondLst>
                        <p:cond delay="indefinite"/>
                      </p:stCondLst>
                      <p:childTnLst>
                        <p:par>
                          <p:cTn id="62" fill="hold">
                            <p:stCondLst>
                              <p:cond delay="0"/>
                            </p:stCondLst>
                            <p:childTnLst>
                              <p:par>
                                <p:cTn id="63" presetID="16" presetClass="entr" presetSubtype="21" fill="hold" grpId="0" nodeType="clickEffect">
                                  <p:stCondLst>
                                    <p:cond delay="0"/>
                                  </p:stCondLst>
                                  <p:childTnLst>
                                    <p:set>
                                      <p:cBhvr>
                                        <p:cTn id="64" dur="1" fill="hold">
                                          <p:stCondLst>
                                            <p:cond delay="0"/>
                                          </p:stCondLst>
                                        </p:cTn>
                                        <p:tgtEl>
                                          <p:spTgt spid="46"/>
                                        </p:tgtEl>
                                        <p:attrNameLst>
                                          <p:attrName>style.visibility</p:attrName>
                                        </p:attrNameLst>
                                      </p:cBhvr>
                                      <p:to>
                                        <p:strVal val="visible"/>
                                      </p:to>
                                    </p:set>
                                    <p:animEffect transition="in" filter="barn(inVertical)">
                                      <p:cBhvr>
                                        <p:cTn id="65" dur="1000"/>
                                        <p:tgtEl>
                                          <p:spTgt spid="46"/>
                                        </p:tgtEl>
                                      </p:cBhvr>
                                    </p:animEffect>
                                  </p:childTnLst>
                                </p:cTn>
                              </p:par>
                            </p:childTnLst>
                          </p:cTn>
                        </p:par>
                        <p:par>
                          <p:cTn id="66" fill="hold">
                            <p:stCondLst>
                              <p:cond delay="1000"/>
                            </p:stCondLst>
                            <p:childTnLst>
                              <p:par>
                                <p:cTn id="67" presetID="16" presetClass="entr" presetSubtype="21" fill="hold" grpId="0" nodeType="afterEffect">
                                  <p:stCondLst>
                                    <p:cond delay="0"/>
                                  </p:stCondLst>
                                  <p:childTnLst>
                                    <p:set>
                                      <p:cBhvr>
                                        <p:cTn id="68" dur="1" fill="hold">
                                          <p:stCondLst>
                                            <p:cond delay="0"/>
                                          </p:stCondLst>
                                        </p:cTn>
                                        <p:tgtEl>
                                          <p:spTgt spid="43"/>
                                        </p:tgtEl>
                                        <p:attrNameLst>
                                          <p:attrName>style.visibility</p:attrName>
                                        </p:attrNameLst>
                                      </p:cBhvr>
                                      <p:to>
                                        <p:strVal val="visible"/>
                                      </p:to>
                                    </p:set>
                                    <p:animEffect transition="in" filter="barn(inVertical)">
                                      <p:cBhvr>
                                        <p:cTn id="69" dur="1000"/>
                                        <p:tgtEl>
                                          <p:spTgt spid="43"/>
                                        </p:tgtEl>
                                      </p:cBhvr>
                                    </p:animEffect>
                                  </p:childTnLst>
                                </p:cTn>
                              </p:par>
                              <p:par>
                                <p:cTn id="70" presetID="16" presetClass="entr" presetSubtype="21" fill="hold" grpId="0" nodeType="withEffect">
                                  <p:stCondLst>
                                    <p:cond delay="0"/>
                                  </p:stCondLst>
                                  <p:childTnLst>
                                    <p:set>
                                      <p:cBhvr>
                                        <p:cTn id="71" dur="1" fill="hold">
                                          <p:stCondLst>
                                            <p:cond delay="0"/>
                                          </p:stCondLst>
                                        </p:cTn>
                                        <p:tgtEl>
                                          <p:spTgt spid="44"/>
                                        </p:tgtEl>
                                        <p:attrNameLst>
                                          <p:attrName>style.visibility</p:attrName>
                                        </p:attrNameLst>
                                      </p:cBhvr>
                                      <p:to>
                                        <p:strVal val="visible"/>
                                      </p:to>
                                    </p:set>
                                    <p:animEffect transition="in" filter="barn(inVertical)">
                                      <p:cBhvr>
                                        <p:cTn id="72" dur="1000"/>
                                        <p:tgtEl>
                                          <p:spTgt spid="44"/>
                                        </p:tgtEl>
                                      </p:cBhvr>
                                    </p:animEffect>
                                  </p:childTnLst>
                                </p:cTn>
                              </p:par>
                              <p:par>
                                <p:cTn id="73" presetID="16" presetClass="entr" presetSubtype="21" fill="hold" grpId="0" nodeType="withEffect">
                                  <p:stCondLst>
                                    <p:cond delay="0"/>
                                  </p:stCondLst>
                                  <p:childTnLst>
                                    <p:set>
                                      <p:cBhvr>
                                        <p:cTn id="74" dur="1" fill="hold">
                                          <p:stCondLst>
                                            <p:cond delay="0"/>
                                          </p:stCondLst>
                                        </p:cTn>
                                        <p:tgtEl>
                                          <p:spTgt spid="45"/>
                                        </p:tgtEl>
                                        <p:attrNameLst>
                                          <p:attrName>style.visibility</p:attrName>
                                        </p:attrNameLst>
                                      </p:cBhvr>
                                      <p:to>
                                        <p:strVal val="visible"/>
                                      </p:to>
                                    </p:set>
                                    <p:animEffect transition="in" filter="barn(inVertical)">
                                      <p:cBhvr>
                                        <p:cTn id="75" dur="1000"/>
                                        <p:tgtEl>
                                          <p:spTgt spid="45"/>
                                        </p:tgtEl>
                                      </p:cBhvr>
                                    </p:animEffect>
                                  </p:childTnLst>
                                </p:cTn>
                              </p:par>
                              <p:par>
                                <p:cTn id="76" presetID="16" presetClass="entr" presetSubtype="21" fill="hold" grpId="0" nodeType="withEffect">
                                  <p:stCondLst>
                                    <p:cond delay="0"/>
                                  </p:stCondLst>
                                  <p:childTnLst>
                                    <p:set>
                                      <p:cBhvr>
                                        <p:cTn id="77" dur="1" fill="hold">
                                          <p:stCondLst>
                                            <p:cond delay="0"/>
                                          </p:stCondLst>
                                        </p:cTn>
                                        <p:tgtEl>
                                          <p:spTgt spid="47"/>
                                        </p:tgtEl>
                                        <p:attrNameLst>
                                          <p:attrName>style.visibility</p:attrName>
                                        </p:attrNameLst>
                                      </p:cBhvr>
                                      <p:to>
                                        <p:strVal val="visible"/>
                                      </p:to>
                                    </p:set>
                                    <p:animEffect transition="in" filter="barn(inVertical)">
                                      <p:cBhvr>
                                        <p:cTn id="78" dur="1000"/>
                                        <p:tgtEl>
                                          <p:spTgt spid="47"/>
                                        </p:tgtEl>
                                      </p:cBhvr>
                                    </p:animEffect>
                                  </p:childTnLst>
                                </p:cTn>
                              </p:par>
                              <p:par>
                                <p:cTn id="79" presetID="16" presetClass="entr" presetSubtype="21" fill="hold" grpId="0" nodeType="withEffect">
                                  <p:stCondLst>
                                    <p:cond delay="0"/>
                                  </p:stCondLst>
                                  <p:childTnLst>
                                    <p:set>
                                      <p:cBhvr>
                                        <p:cTn id="80" dur="1" fill="hold">
                                          <p:stCondLst>
                                            <p:cond delay="0"/>
                                          </p:stCondLst>
                                        </p:cTn>
                                        <p:tgtEl>
                                          <p:spTgt spid="48"/>
                                        </p:tgtEl>
                                        <p:attrNameLst>
                                          <p:attrName>style.visibility</p:attrName>
                                        </p:attrNameLst>
                                      </p:cBhvr>
                                      <p:to>
                                        <p:strVal val="visible"/>
                                      </p:to>
                                    </p:set>
                                    <p:animEffect transition="in" filter="barn(inVertical)">
                                      <p:cBhvr>
                                        <p:cTn id="81" dur="500"/>
                                        <p:tgtEl>
                                          <p:spTgt spid="48"/>
                                        </p:tgtEl>
                                      </p:cBhvr>
                                    </p:animEffect>
                                  </p:childTnLst>
                                </p:cTn>
                              </p:par>
                              <p:par>
                                <p:cTn id="82" presetID="16" presetClass="entr" presetSubtype="21" fill="hold" grpId="0" nodeType="withEffect">
                                  <p:stCondLst>
                                    <p:cond delay="0"/>
                                  </p:stCondLst>
                                  <p:childTnLst>
                                    <p:set>
                                      <p:cBhvr>
                                        <p:cTn id="83" dur="1" fill="hold">
                                          <p:stCondLst>
                                            <p:cond delay="0"/>
                                          </p:stCondLst>
                                        </p:cTn>
                                        <p:tgtEl>
                                          <p:spTgt spid="28"/>
                                        </p:tgtEl>
                                        <p:attrNameLst>
                                          <p:attrName>style.visibility</p:attrName>
                                        </p:attrNameLst>
                                      </p:cBhvr>
                                      <p:to>
                                        <p:strVal val="visible"/>
                                      </p:to>
                                    </p:set>
                                    <p:animEffect transition="in" filter="barn(inVertical)">
                                      <p:cBhvr>
                                        <p:cTn id="84" dur="1000"/>
                                        <p:tgtEl>
                                          <p:spTgt spid="28"/>
                                        </p:tgtEl>
                                      </p:cBhvr>
                                    </p:animEffect>
                                  </p:childTnLst>
                                </p:cTn>
                              </p:par>
                            </p:childTnLst>
                          </p:cTn>
                        </p:par>
                        <p:par>
                          <p:cTn id="85" fill="hold">
                            <p:stCondLst>
                              <p:cond delay="2000"/>
                            </p:stCondLst>
                            <p:childTnLst>
                              <p:par>
                                <p:cTn id="86" presetID="16" presetClass="entr" presetSubtype="21" fill="hold" grpId="0" nodeType="afterEffect">
                                  <p:stCondLst>
                                    <p:cond delay="0"/>
                                  </p:stCondLst>
                                  <p:childTnLst>
                                    <p:set>
                                      <p:cBhvr>
                                        <p:cTn id="87" dur="1" fill="hold">
                                          <p:stCondLst>
                                            <p:cond delay="0"/>
                                          </p:stCondLst>
                                        </p:cTn>
                                        <p:tgtEl>
                                          <p:spTgt spid="29"/>
                                        </p:tgtEl>
                                        <p:attrNameLst>
                                          <p:attrName>style.visibility</p:attrName>
                                        </p:attrNameLst>
                                      </p:cBhvr>
                                      <p:to>
                                        <p:strVal val="visible"/>
                                      </p:to>
                                    </p:set>
                                    <p:animEffect transition="in" filter="barn(inVertical)">
                                      <p:cBhvr>
                                        <p:cTn id="88" dur="1000"/>
                                        <p:tgtEl>
                                          <p:spTgt spid="29"/>
                                        </p:tgtEl>
                                      </p:cBhvr>
                                    </p:animEffect>
                                  </p:childTnLst>
                                </p:cTn>
                              </p:par>
                              <p:par>
                                <p:cTn id="89" presetID="16" presetClass="entr" presetSubtype="21" fill="hold" grpId="0" nodeType="withEffect">
                                  <p:stCondLst>
                                    <p:cond delay="0"/>
                                  </p:stCondLst>
                                  <p:childTnLst>
                                    <p:set>
                                      <p:cBhvr>
                                        <p:cTn id="90" dur="1" fill="hold">
                                          <p:stCondLst>
                                            <p:cond delay="0"/>
                                          </p:stCondLst>
                                        </p:cTn>
                                        <p:tgtEl>
                                          <p:spTgt spid="33"/>
                                        </p:tgtEl>
                                        <p:attrNameLst>
                                          <p:attrName>style.visibility</p:attrName>
                                        </p:attrNameLst>
                                      </p:cBhvr>
                                      <p:to>
                                        <p:strVal val="visible"/>
                                      </p:to>
                                    </p:set>
                                    <p:animEffect transition="in" filter="barn(inVertical)">
                                      <p:cBhvr>
                                        <p:cTn id="91" dur="1000"/>
                                        <p:tgtEl>
                                          <p:spTgt spid="33"/>
                                        </p:tgtEl>
                                      </p:cBhvr>
                                    </p:animEffect>
                                  </p:childTnLst>
                                </p:cTn>
                              </p:par>
                              <p:par>
                                <p:cTn id="92" presetID="16" presetClass="entr" presetSubtype="21" fill="hold" grpId="0" nodeType="withEffect">
                                  <p:stCondLst>
                                    <p:cond delay="0"/>
                                  </p:stCondLst>
                                  <p:childTnLst>
                                    <p:set>
                                      <p:cBhvr>
                                        <p:cTn id="93" dur="1" fill="hold">
                                          <p:stCondLst>
                                            <p:cond delay="0"/>
                                          </p:stCondLst>
                                        </p:cTn>
                                        <p:tgtEl>
                                          <p:spTgt spid="50"/>
                                        </p:tgtEl>
                                        <p:attrNameLst>
                                          <p:attrName>style.visibility</p:attrName>
                                        </p:attrNameLst>
                                      </p:cBhvr>
                                      <p:to>
                                        <p:strVal val="visible"/>
                                      </p:to>
                                    </p:set>
                                    <p:animEffect transition="in" filter="barn(inVertical)">
                                      <p:cBhvr>
                                        <p:cTn id="94" dur="1000"/>
                                        <p:tgtEl>
                                          <p:spTgt spid="50"/>
                                        </p:tgtEl>
                                      </p:cBhvr>
                                    </p:animEffect>
                                  </p:childTnLst>
                                </p:cTn>
                              </p:par>
                              <p:par>
                                <p:cTn id="95" presetID="16" presetClass="entr" presetSubtype="21" fill="hold" grpId="0" nodeType="withEffect">
                                  <p:stCondLst>
                                    <p:cond delay="0"/>
                                  </p:stCondLst>
                                  <p:childTnLst>
                                    <p:set>
                                      <p:cBhvr>
                                        <p:cTn id="96" dur="1" fill="hold">
                                          <p:stCondLst>
                                            <p:cond delay="0"/>
                                          </p:stCondLst>
                                        </p:cTn>
                                        <p:tgtEl>
                                          <p:spTgt spid="51"/>
                                        </p:tgtEl>
                                        <p:attrNameLst>
                                          <p:attrName>style.visibility</p:attrName>
                                        </p:attrNameLst>
                                      </p:cBhvr>
                                      <p:to>
                                        <p:strVal val="visible"/>
                                      </p:to>
                                    </p:set>
                                    <p:animEffect transition="in" filter="barn(inVertical)">
                                      <p:cBhvr>
                                        <p:cTn id="97" dur="1000"/>
                                        <p:tgtEl>
                                          <p:spTgt spid="51"/>
                                        </p:tgtEl>
                                      </p:cBhvr>
                                    </p:animEffect>
                                  </p:childTnLst>
                                </p:cTn>
                              </p:par>
                              <p:par>
                                <p:cTn id="98" presetID="16" presetClass="entr" presetSubtype="21" fill="hold" grpId="0" nodeType="withEffect">
                                  <p:stCondLst>
                                    <p:cond delay="0"/>
                                  </p:stCondLst>
                                  <p:childTnLst>
                                    <p:set>
                                      <p:cBhvr>
                                        <p:cTn id="99" dur="1" fill="hold">
                                          <p:stCondLst>
                                            <p:cond delay="0"/>
                                          </p:stCondLst>
                                        </p:cTn>
                                        <p:tgtEl>
                                          <p:spTgt spid="52"/>
                                        </p:tgtEl>
                                        <p:attrNameLst>
                                          <p:attrName>style.visibility</p:attrName>
                                        </p:attrNameLst>
                                      </p:cBhvr>
                                      <p:to>
                                        <p:strVal val="visible"/>
                                      </p:to>
                                    </p:set>
                                    <p:animEffect transition="in" filter="barn(inVertical)">
                                      <p:cBhvr>
                                        <p:cTn id="100"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p:bldP spid="11271" grpId="0"/>
      <p:bldP spid="11277" grpId="0"/>
      <p:bldP spid="11279" grpId="0"/>
      <p:bldP spid="11283" grpId="0" animBg="1"/>
      <p:bldP spid="11288" grpId="0"/>
      <p:bldP spid="30" grpId="0"/>
      <p:bldP spid="31" grpId="0"/>
      <p:bldP spid="32" grpId="0"/>
      <p:bldP spid="34" grpId="0"/>
      <p:bldP spid="35" grpId="0"/>
      <p:bldP spid="36" grpId="0" animBg="1"/>
      <p:bldP spid="37" grpId="0"/>
      <p:bldP spid="38" grpId="0"/>
      <p:bldP spid="39" grpId="0"/>
      <p:bldP spid="41" grpId="0"/>
      <p:bldP spid="42" grpId="0" animBg="1"/>
      <p:bldP spid="43" grpId="0"/>
      <p:bldP spid="44" grpId="0"/>
      <p:bldP spid="45" grpId="0"/>
      <p:bldP spid="46" grpId="0"/>
      <p:bldP spid="47" grpId="0"/>
      <p:bldP spid="48" grpId="0" animBg="1"/>
      <p:bldP spid="28" grpId="0"/>
      <p:bldP spid="29" grpId="0"/>
      <p:bldP spid="33" grpId="0"/>
      <p:bldP spid="50" grpId="0"/>
      <p:bldP spid="51" grpId="0"/>
      <p:bldP spid="5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22161</TotalTime>
  <Words>1227</Words>
  <Application>Microsoft Office PowerPoint</Application>
  <PresentationFormat>Custom</PresentationFormat>
  <Paragraphs>160</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.VnArabiaH</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VAN</cp:lastModifiedBy>
  <cp:revision>2681</cp:revision>
  <cp:lastPrinted>2020-12-02T11:37:05Z</cp:lastPrinted>
  <dcterms:created xsi:type="dcterms:W3CDTF">2017-11-24T09:12:01Z</dcterms:created>
  <dcterms:modified xsi:type="dcterms:W3CDTF">2024-02-21T02:32:52Z</dcterms:modified>
</cp:coreProperties>
</file>