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49"/>
  </p:notesMasterIdLst>
  <p:sldIdLst>
    <p:sldId id="283" r:id="rId2"/>
    <p:sldId id="282" r:id="rId3"/>
    <p:sldId id="343" r:id="rId4"/>
    <p:sldId id="344" r:id="rId5"/>
    <p:sldId id="346" r:id="rId6"/>
    <p:sldId id="348" r:id="rId7"/>
    <p:sldId id="360" r:id="rId8"/>
    <p:sldId id="347" r:id="rId9"/>
    <p:sldId id="361" r:id="rId10"/>
    <p:sldId id="362" r:id="rId11"/>
    <p:sldId id="375" r:id="rId12"/>
    <p:sldId id="336" r:id="rId13"/>
    <p:sldId id="370" r:id="rId14"/>
    <p:sldId id="371" r:id="rId15"/>
    <p:sldId id="376" r:id="rId16"/>
    <p:sldId id="377" r:id="rId17"/>
    <p:sldId id="263" r:id="rId18"/>
    <p:sldId id="378" r:id="rId19"/>
    <p:sldId id="379" r:id="rId20"/>
    <p:sldId id="284" r:id="rId21"/>
    <p:sldId id="264" r:id="rId22"/>
    <p:sldId id="372" r:id="rId23"/>
    <p:sldId id="355" r:id="rId24"/>
    <p:sldId id="267" r:id="rId25"/>
    <p:sldId id="357" r:id="rId26"/>
    <p:sldId id="350" r:id="rId27"/>
    <p:sldId id="356" r:id="rId28"/>
    <p:sldId id="320" r:id="rId29"/>
    <p:sldId id="308" r:id="rId30"/>
    <p:sldId id="342" r:id="rId31"/>
    <p:sldId id="294" r:id="rId32"/>
    <p:sldId id="380" r:id="rId33"/>
    <p:sldId id="268" r:id="rId34"/>
    <p:sldId id="279" r:id="rId35"/>
    <p:sldId id="367" r:id="rId36"/>
    <p:sldId id="286" r:id="rId37"/>
    <p:sldId id="359" r:id="rId38"/>
    <p:sldId id="314" r:id="rId39"/>
    <p:sldId id="272" r:id="rId40"/>
    <p:sldId id="338" r:id="rId41"/>
    <p:sldId id="339" r:id="rId42"/>
    <p:sldId id="381" r:id="rId43"/>
    <p:sldId id="326" r:id="rId44"/>
    <p:sldId id="274" r:id="rId45"/>
    <p:sldId id="275" r:id="rId46"/>
    <p:sldId id="382" r:id="rId47"/>
    <p:sldId id="277" r:id="rId4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EE923"/>
    <a:srgbClr val="F81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26"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082808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Thầy</a:t>
            </a:r>
            <a:r>
              <a:rPr lang="en-US" baseline="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19246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2385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05980"/>
            <a:ext cx="2735262"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05980"/>
            <a:ext cx="80581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79805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7817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6656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200151"/>
            <a:ext cx="539591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200151"/>
            <a:ext cx="53975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50799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42634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09442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2069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7812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0499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59D0918-B3BC-4D15-9AF8-385E8378AD06}" type="datetimeFigureOut">
              <a:rPr lang="en-US" smtClean="0"/>
              <a:t>11/27/2024</a:t>
            </a:fld>
            <a:endParaRPr lang="en-US"/>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4736113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3" Type="http://schemas.openxmlformats.org/officeDocument/2006/relationships/image" Target="../media/image1.jpeg"/><Relationship Id="rId7" Type="http://schemas.openxmlformats.org/officeDocument/2006/relationships/image" Target="../media/image3.jpeg"/><Relationship Id="rId12" Type="http://schemas.openxmlformats.org/officeDocument/2006/relationships/image" Target="../media/image5.jpe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7.xml"/><Relationship Id="rId5" Type="http://schemas.openxmlformats.org/officeDocument/2006/relationships/image" Target="../media/image2.jpe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image" Target="../media/image4.jpe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2.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377" t="66880" r="39246" b="10155"/>
          <a:stretch/>
        </p:blipFill>
        <p:spPr>
          <a:xfrm>
            <a:off x="4967032" y="1199956"/>
            <a:ext cx="1343519" cy="1096939"/>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916" t="67649" r="68324" b="8100"/>
          <a:stretch/>
        </p:blipFill>
        <p:spPr>
          <a:xfrm>
            <a:off x="3721837" y="1199957"/>
            <a:ext cx="1132115" cy="1096939"/>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3941" t="4253" r="67753" b="72667"/>
          <a:stretch/>
        </p:blipFill>
        <p:spPr>
          <a:xfrm>
            <a:off x="2348811" y="1200028"/>
            <a:ext cx="1245637" cy="1096868"/>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59667" r="20736" b="62269"/>
          <a:stretch/>
        </p:blipFill>
        <p:spPr>
          <a:xfrm>
            <a:off x="2361769" y="2521473"/>
            <a:ext cx="1219719" cy="2242256"/>
          </a:xfrm>
          <a:prstGeom prst="rect">
            <a:avLst/>
          </a:prstGeom>
        </p:spPr>
      </p:pic>
      <p:pic>
        <p:nvPicPr>
          <p:cNvPr id="17" name="Picture 16">
            <a:hlinkClick r:id="rId10"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t="26570" r="70331" b="46859"/>
          <a:stretch/>
        </p:blipFill>
        <p:spPr>
          <a:xfrm>
            <a:off x="4974382" y="2521473"/>
            <a:ext cx="1336169" cy="2242256"/>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6652" b="59156"/>
          <a:stretch/>
        </p:blipFill>
        <p:spPr>
          <a:xfrm>
            <a:off x="3721837" y="2521473"/>
            <a:ext cx="1132115" cy="2242256"/>
          </a:xfrm>
          <a:prstGeom prst="rect">
            <a:avLst/>
          </a:prstGeom>
        </p:spPr>
      </p:pic>
      <p:pic>
        <p:nvPicPr>
          <p:cNvPr id="3074" name="Picture 2">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533892" y="208512"/>
            <a:ext cx="226645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75" kern="1200">
                <a:solidFill>
                  <a:prstClr val="white"/>
                </a:solidFill>
                <a:latin typeface="Arial-Rounded" pitchFamily="34" charset="0"/>
                <a:ea typeface="Arial-Rounded" pitchFamily="34" charset="0"/>
                <a:cs typeface="Arial-Rounded" pitchFamily="34" charset="0"/>
              </a:rPr>
              <a:t>Khởi động</a:t>
            </a:r>
          </a:p>
        </p:txBody>
      </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954634" y="2161488"/>
            <a:ext cx="1592601" cy="953187"/>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0070C0"/>
                </a:solidFill>
                <a:latin typeface="Arial-Rounded" pitchFamily="34" charset="0"/>
                <a:ea typeface="Arial-Rounded" pitchFamily="34" charset="0"/>
                <a:cs typeface="Arial-Rounded" pitchFamily="34" charset="0"/>
              </a:rPr>
              <a:t>đ</a:t>
            </a:r>
          </a:p>
        </p:txBody>
      </p:sp>
      <p:sp>
        <p:nvSpPr>
          <p:cNvPr id="9" name="Title 1"/>
          <p:cNvSpPr txBox="1">
            <a:spLocks/>
          </p:cNvSpPr>
          <p:nvPr/>
        </p:nvSpPr>
        <p:spPr>
          <a:xfrm>
            <a:off x="4602244" y="2161488"/>
            <a:ext cx="1592601" cy="953187"/>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FF0000"/>
                </a:solidFill>
                <a:latin typeface="Arial-Rounded" pitchFamily="34" charset="0"/>
                <a:ea typeface="Arial-Rounded" pitchFamily="34" charset="0"/>
                <a:cs typeface="Arial-Rounded" pitchFamily="34" charset="0"/>
              </a:rPr>
              <a:t>ap</a:t>
            </a:r>
          </a:p>
        </p:txBody>
      </p:sp>
      <p:sp>
        <p:nvSpPr>
          <p:cNvPr id="10" name="Title 1"/>
          <p:cNvSpPr txBox="1">
            <a:spLocks/>
          </p:cNvSpPr>
          <p:nvPr/>
        </p:nvSpPr>
        <p:spPr>
          <a:xfrm>
            <a:off x="2955615" y="3252417"/>
            <a:ext cx="3221317" cy="976684"/>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0070C0"/>
                </a:solidFill>
                <a:latin typeface="Arial-Rounded" pitchFamily="34" charset="0"/>
                <a:ea typeface="Arial-Rounded" pitchFamily="34" charset="0"/>
                <a:cs typeface="Arial-Rounded" pitchFamily="34" charset="0"/>
              </a:rPr>
              <a:t>đ</a:t>
            </a:r>
            <a:r>
              <a:rPr lang="en-US" sz="6600">
                <a:solidFill>
                  <a:srgbClr val="FF0000"/>
                </a:solidFill>
                <a:latin typeface="Arial-Rounded" pitchFamily="34" charset="0"/>
                <a:ea typeface="Arial-Rounded" pitchFamily="34" charset="0"/>
                <a:cs typeface="Arial-Rounded" pitchFamily="34" charset="0"/>
              </a:rPr>
              <a:t>ap</a:t>
            </a:r>
          </a:p>
        </p:txBody>
      </p:sp>
      <p:grpSp>
        <p:nvGrpSpPr>
          <p:cNvPr id="34" name="Group 33"/>
          <p:cNvGrpSpPr/>
          <p:nvPr/>
        </p:nvGrpSpPr>
        <p:grpSpPr>
          <a:xfrm>
            <a:off x="172858" y="152567"/>
            <a:ext cx="1965938" cy="705889"/>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2063814" y="1168341"/>
            <a:ext cx="1316199"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FF0000"/>
                </a:solidFill>
                <a:latin typeface="Arial-Rounded" pitchFamily="34" charset="0"/>
                <a:ea typeface="Arial-Rounded" pitchFamily="34" charset="0"/>
                <a:cs typeface="Arial-Rounded" pitchFamily="34" charset="0"/>
              </a:rPr>
              <a:t>ap</a:t>
            </a:r>
          </a:p>
        </p:txBody>
      </p:sp>
      <p:sp>
        <p:nvSpPr>
          <p:cNvPr id="26" name="Title 1"/>
          <p:cNvSpPr txBox="1">
            <a:spLocks/>
          </p:cNvSpPr>
          <p:nvPr/>
        </p:nvSpPr>
        <p:spPr>
          <a:xfrm>
            <a:off x="3912025" y="1168341"/>
            <a:ext cx="1316199"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FF0000"/>
                </a:solidFill>
                <a:latin typeface="Arial-Rounded" pitchFamily="34" charset="0"/>
                <a:ea typeface="Arial-Rounded" pitchFamily="34" charset="0"/>
                <a:cs typeface="Arial-Rounded" pitchFamily="34" charset="0"/>
              </a:rPr>
              <a:t>ăp</a:t>
            </a:r>
          </a:p>
        </p:txBody>
      </p:sp>
      <p:sp>
        <p:nvSpPr>
          <p:cNvPr id="11" name="Title 1"/>
          <p:cNvSpPr txBox="1">
            <a:spLocks/>
          </p:cNvSpPr>
          <p:nvPr/>
        </p:nvSpPr>
        <p:spPr>
          <a:xfrm>
            <a:off x="3813926" y="3584990"/>
            <a:ext cx="1513529" cy="702902"/>
          </a:xfrm>
          <a:prstGeom prst="rect">
            <a:avLst/>
          </a:prstGeom>
        </p:spPr>
        <p:txBody>
          <a:bodyPr vert="horz" lIns="30365" tIns="15182" rIns="30365" bIns="1518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dirty="0">
                <a:solidFill>
                  <a:srgbClr val="0070C0"/>
                </a:solidFill>
                <a:latin typeface="Arial-Rounded"/>
                <a:ea typeface="Arial-Rounded"/>
                <a:cs typeface="Arial-Rounded"/>
              </a:rPr>
              <a:t>.</a:t>
            </a:r>
            <a:endParaRPr lang="en-US" sz="6600" dirty="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5742701" y="1168341"/>
            <a:ext cx="1316199"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FF0000"/>
                </a:solidFill>
                <a:latin typeface="Arial-Rounded" pitchFamily="34" charset="0"/>
                <a:ea typeface="Arial-Rounded" pitchFamily="34" charset="0"/>
                <a:cs typeface="Arial-Rounded" pitchFamily="34" charset="0"/>
              </a:rPr>
              <a:t>âp</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857251"/>
            <a:ext cx="3829050" cy="1015663"/>
          </a:xfrm>
          <a:prstGeom prst="rect">
            <a:avLst/>
          </a:prstGeom>
          <a:solidFill>
            <a:srgbClr val="FFC000"/>
          </a:solidFill>
        </p:spPr>
        <p:txBody>
          <a:bodyPr wrap="square" rtlCol="0">
            <a:spAutoFit/>
          </a:bodyPr>
          <a:lstStyle/>
          <a:p>
            <a:pPr algn="ctr" defTabSz="685800">
              <a:buClrTx/>
            </a:pPr>
            <a:r>
              <a:rPr lang="en-US" sz="6000" kern="12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1584807" y="2640550"/>
            <a:ext cx="1914525" cy="1419619"/>
          </a:xfrm>
          <a:prstGeom prst="rect">
            <a:avLst/>
          </a:prstGeom>
          <a:solidFill>
            <a:schemeClr val="accent5">
              <a:lumMod val="20000"/>
              <a:lumOff val="80000"/>
            </a:schemeClr>
          </a:solidFill>
        </p:spPr>
        <p:txBody>
          <a:bodyPr wrap="square" rtlCol="0">
            <a:spAutoFit/>
          </a:bodyPr>
          <a:lstStyle/>
          <a:p>
            <a:pPr algn="ctr" defTabSz="685800">
              <a:buClrTx/>
            </a:pPr>
            <a:r>
              <a:rPr lang="en-US" sz="8625" kern="1200">
                <a:solidFill>
                  <a:prstClr val="black"/>
                </a:solidFill>
                <a:latin typeface="Arial-Rounded" pitchFamily="34" charset="0"/>
                <a:ea typeface="Arial-Rounded" pitchFamily="34" charset="0"/>
                <a:cs typeface="Arial-Rounded" pitchFamily="34" charset="0"/>
              </a:rPr>
              <a:t>ap</a:t>
            </a:r>
          </a:p>
        </p:txBody>
      </p:sp>
      <p:sp>
        <p:nvSpPr>
          <p:cNvPr id="7" name="TextBox 6"/>
          <p:cNvSpPr txBox="1"/>
          <p:nvPr/>
        </p:nvSpPr>
        <p:spPr>
          <a:xfrm>
            <a:off x="3745196" y="2640550"/>
            <a:ext cx="1914525" cy="1419619"/>
          </a:xfrm>
          <a:prstGeom prst="rect">
            <a:avLst/>
          </a:prstGeom>
          <a:solidFill>
            <a:schemeClr val="accent5">
              <a:lumMod val="20000"/>
              <a:lumOff val="80000"/>
            </a:schemeClr>
          </a:solidFill>
        </p:spPr>
        <p:txBody>
          <a:bodyPr wrap="square" rtlCol="0">
            <a:spAutoFit/>
          </a:bodyPr>
          <a:lstStyle/>
          <a:p>
            <a:pPr algn="ctr" defTabSz="685800">
              <a:buClrTx/>
            </a:pPr>
            <a:r>
              <a:rPr lang="en-US" sz="8625" kern="1200">
                <a:solidFill>
                  <a:prstClr val="black"/>
                </a:solidFill>
                <a:latin typeface="Arial-Rounded" pitchFamily="34" charset="0"/>
                <a:ea typeface="Arial-Rounded" pitchFamily="34" charset="0"/>
                <a:cs typeface="Arial-Rounded" pitchFamily="34" charset="0"/>
              </a:rPr>
              <a:t>ăp</a:t>
            </a:r>
          </a:p>
        </p:txBody>
      </p:sp>
      <p:sp>
        <p:nvSpPr>
          <p:cNvPr id="9" name="TextBox 8"/>
          <p:cNvSpPr txBox="1"/>
          <p:nvPr/>
        </p:nvSpPr>
        <p:spPr>
          <a:xfrm>
            <a:off x="1898848" y="2640550"/>
            <a:ext cx="1914525" cy="1419619"/>
          </a:xfrm>
          <a:prstGeom prst="rect">
            <a:avLst/>
          </a:prstGeom>
          <a:noFill/>
        </p:spPr>
        <p:txBody>
          <a:bodyPr wrap="square" rtlCol="0">
            <a:spAutoFit/>
          </a:bodyPr>
          <a:lstStyle/>
          <a:p>
            <a:pPr algn="ctr" defTabSz="685800">
              <a:buClrTx/>
            </a:pPr>
            <a:r>
              <a:rPr lang="en-US" sz="8625" kern="1200">
                <a:solidFill>
                  <a:srgbClr val="FF0000"/>
                </a:solidFill>
                <a:latin typeface="Arial-Rounded" pitchFamily="34" charset="0"/>
                <a:ea typeface="Arial-Rounded" pitchFamily="34" charset="0"/>
                <a:cs typeface="Arial-Rounded" pitchFamily="34" charset="0"/>
              </a:rPr>
              <a:t>p</a:t>
            </a:r>
          </a:p>
        </p:txBody>
      </p:sp>
      <p:sp>
        <p:nvSpPr>
          <p:cNvPr id="10" name="TextBox 9"/>
          <p:cNvSpPr txBox="1"/>
          <p:nvPr/>
        </p:nvSpPr>
        <p:spPr>
          <a:xfrm>
            <a:off x="4045234" y="2640550"/>
            <a:ext cx="1914525" cy="1419619"/>
          </a:xfrm>
          <a:prstGeom prst="rect">
            <a:avLst/>
          </a:prstGeom>
          <a:noFill/>
        </p:spPr>
        <p:txBody>
          <a:bodyPr wrap="square" rtlCol="0">
            <a:spAutoFit/>
          </a:bodyPr>
          <a:lstStyle/>
          <a:p>
            <a:pPr algn="ctr" defTabSz="685800">
              <a:buClrTx/>
            </a:pPr>
            <a:r>
              <a:rPr lang="en-US" sz="8625" kern="1200">
                <a:solidFill>
                  <a:srgbClr val="FF0000"/>
                </a:solidFill>
                <a:latin typeface="Arial-Rounded" pitchFamily="34" charset="0"/>
                <a:ea typeface="Arial-Rounded" pitchFamily="34" charset="0"/>
                <a:cs typeface="Arial-Rounded" pitchFamily="34" charset="0"/>
              </a:rPr>
              <a:t>p</a:t>
            </a:r>
          </a:p>
        </p:txBody>
      </p:sp>
      <p:sp>
        <p:nvSpPr>
          <p:cNvPr id="12" name="TextBox 11"/>
          <p:cNvSpPr txBox="1"/>
          <p:nvPr/>
        </p:nvSpPr>
        <p:spPr>
          <a:xfrm>
            <a:off x="1286882" y="2642896"/>
            <a:ext cx="1914525" cy="1419619"/>
          </a:xfrm>
          <a:prstGeom prst="rect">
            <a:avLst/>
          </a:prstGeom>
          <a:noFill/>
        </p:spPr>
        <p:txBody>
          <a:bodyPr wrap="square" rtlCol="0">
            <a:spAutoFit/>
          </a:bodyPr>
          <a:lstStyle/>
          <a:p>
            <a:pPr algn="ctr" defTabSz="685800">
              <a:buClrTx/>
            </a:pPr>
            <a:r>
              <a:rPr lang="en-US" sz="8625" kern="1200">
                <a:solidFill>
                  <a:srgbClr val="00B0F0"/>
                </a:solidFill>
                <a:latin typeface="Arial-Rounded" pitchFamily="34" charset="0"/>
                <a:ea typeface="Arial-Rounded" pitchFamily="34" charset="0"/>
                <a:cs typeface="Arial-Rounded" pitchFamily="34" charset="0"/>
              </a:rPr>
              <a:t>a</a:t>
            </a:r>
          </a:p>
        </p:txBody>
      </p:sp>
      <p:sp>
        <p:nvSpPr>
          <p:cNvPr id="13" name="TextBox 12"/>
          <p:cNvSpPr txBox="1"/>
          <p:nvPr/>
        </p:nvSpPr>
        <p:spPr>
          <a:xfrm>
            <a:off x="3444295" y="2642896"/>
            <a:ext cx="1914525" cy="1419619"/>
          </a:xfrm>
          <a:prstGeom prst="rect">
            <a:avLst/>
          </a:prstGeom>
          <a:noFill/>
        </p:spPr>
        <p:txBody>
          <a:bodyPr wrap="square" rtlCol="0">
            <a:spAutoFit/>
          </a:bodyPr>
          <a:lstStyle/>
          <a:p>
            <a:pPr algn="ctr" defTabSz="685800">
              <a:buClrTx/>
            </a:pPr>
            <a:r>
              <a:rPr lang="en-US" sz="8625" kern="1200">
                <a:solidFill>
                  <a:srgbClr val="FFFF00"/>
                </a:solidFill>
                <a:latin typeface="Arial-Rounded" pitchFamily="34" charset="0"/>
                <a:ea typeface="Arial-Rounded" pitchFamily="34" charset="0"/>
                <a:cs typeface="Arial-Rounded" pitchFamily="34" charset="0"/>
              </a:rPr>
              <a:t>ă</a:t>
            </a:r>
          </a:p>
        </p:txBody>
      </p:sp>
      <p:sp>
        <p:nvSpPr>
          <p:cNvPr id="14" name="TextBox 13"/>
          <p:cNvSpPr txBox="1"/>
          <p:nvPr/>
        </p:nvSpPr>
        <p:spPr>
          <a:xfrm>
            <a:off x="5931184" y="2640550"/>
            <a:ext cx="1914525" cy="1419619"/>
          </a:xfrm>
          <a:prstGeom prst="rect">
            <a:avLst/>
          </a:prstGeom>
          <a:solidFill>
            <a:schemeClr val="accent5">
              <a:lumMod val="20000"/>
              <a:lumOff val="80000"/>
            </a:schemeClr>
          </a:solidFill>
        </p:spPr>
        <p:txBody>
          <a:bodyPr wrap="square" rtlCol="0">
            <a:spAutoFit/>
          </a:bodyPr>
          <a:lstStyle/>
          <a:p>
            <a:pPr algn="ctr" defTabSz="685800">
              <a:buClrTx/>
            </a:pPr>
            <a:r>
              <a:rPr lang="en-US" sz="8625" kern="1200">
                <a:solidFill>
                  <a:prstClr val="black"/>
                </a:solidFill>
                <a:latin typeface="Arial-Rounded" pitchFamily="34" charset="0"/>
                <a:ea typeface="Arial-Rounded" pitchFamily="34" charset="0"/>
                <a:cs typeface="Arial-Rounded" pitchFamily="34" charset="0"/>
              </a:rPr>
              <a:t>âp</a:t>
            </a:r>
          </a:p>
        </p:txBody>
      </p:sp>
      <p:sp>
        <p:nvSpPr>
          <p:cNvPr id="15" name="TextBox 14"/>
          <p:cNvSpPr txBox="1"/>
          <p:nvPr/>
        </p:nvSpPr>
        <p:spPr>
          <a:xfrm>
            <a:off x="6228767" y="2640550"/>
            <a:ext cx="1914525" cy="1419619"/>
          </a:xfrm>
          <a:prstGeom prst="rect">
            <a:avLst/>
          </a:prstGeom>
          <a:noFill/>
        </p:spPr>
        <p:txBody>
          <a:bodyPr wrap="square" rtlCol="0">
            <a:spAutoFit/>
          </a:bodyPr>
          <a:lstStyle/>
          <a:p>
            <a:pPr algn="ctr" defTabSz="685800">
              <a:buClrTx/>
            </a:pPr>
            <a:r>
              <a:rPr lang="en-US" sz="8625" kern="1200">
                <a:solidFill>
                  <a:srgbClr val="FF0000"/>
                </a:solidFill>
                <a:latin typeface="Arial-Rounded" pitchFamily="34" charset="0"/>
                <a:ea typeface="Arial-Rounded" pitchFamily="34" charset="0"/>
                <a:cs typeface="Arial-Rounded" pitchFamily="34" charset="0"/>
              </a:rPr>
              <a:t>p</a:t>
            </a:r>
          </a:p>
        </p:txBody>
      </p:sp>
      <p:sp>
        <p:nvSpPr>
          <p:cNvPr id="16" name="TextBox 15"/>
          <p:cNvSpPr txBox="1"/>
          <p:nvPr/>
        </p:nvSpPr>
        <p:spPr>
          <a:xfrm>
            <a:off x="5624925" y="2642896"/>
            <a:ext cx="1914525" cy="1419619"/>
          </a:xfrm>
          <a:prstGeom prst="rect">
            <a:avLst/>
          </a:prstGeom>
          <a:noFill/>
        </p:spPr>
        <p:txBody>
          <a:bodyPr wrap="square" rtlCol="0">
            <a:spAutoFit/>
          </a:bodyPr>
          <a:lstStyle/>
          <a:p>
            <a:pPr algn="ctr" defTabSz="685800">
              <a:buClrTx/>
            </a:pPr>
            <a:r>
              <a:rPr lang="en-US" sz="8625" kern="1200">
                <a:solidFill>
                  <a:srgbClr val="00B050"/>
                </a:solidFill>
                <a:latin typeface="Arial-Rounded" pitchFamily="34" charset="0"/>
                <a:ea typeface="Arial-Rounded" pitchFamily="34" charset="0"/>
                <a:cs typeface="Arial-Rounded" pitchFamily="34" charset="0"/>
              </a:rPr>
              <a:t>â</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42359" y="4003024"/>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rạp</a:t>
            </a:r>
          </a:p>
        </p:txBody>
      </p:sp>
      <p:sp>
        <p:nvSpPr>
          <p:cNvPr id="5" name="Title 1"/>
          <p:cNvSpPr txBox="1">
            <a:spLocks/>
          </p:cNvSpPr>
          <p:nvPr/>
        </p:nvSpPr>
        <p:spPr>
          <a:xfrm>
            <a:off x="3708463" y="4019156"/>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sạp</a:t>
            </a:r>
          </a:p>
        </p:txBody>
      </p:sp>
      <p:sp>
        <p:nvSpPr>
          <p:cNvPr id="7" name="Title 1"/>
          <p:cNvSpPr txBox="1">
            <a:spLocks/>
          </p:cNvSpPr>
          <p:nvPr/>
        </p:nvSpPr>
        <p:spPr>
          <a:xfrm>
            <a:off x="5934814" y="4016343"/>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tháp</a:t>
            </a:r>
          </a:p>
        </p:txBody>
      </p:sp>
      <p:sp>
        <p:nvSpPr>
          <p:cNvPr id="8" name="Title 1"/>
          <p:cNvSpPr txBox="1">
            <a:spLocks/>
          </p:cNvSpPr>
          <p:nvPr/>
        </p:nvSpPr>
        <p:spPr>
          <a:xfrm>
            <a:off x="1815069" y="3870811"/>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
        <p:nvSpPr>
          <p:cNvPr id="11" name="Title 1"/>
          <p:cNvSpPr txBox="1">
            <a:spLocks/>
          </p:cNvSpPr>
          <p:nvPr/>
        </p:nvSpPr>
        <p:spPr>
          <a:xfrm>
            <a:off x="4049583" y="3886943"/>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
        <p:nvSpPr>
          <p:cNvPr id="13" name="Title 1"/>
          <p:cNvSpPr txBox="1">
            <a:spLocks/>
          </p:cNvSpPr>
          <p:nvPr/>
        </p:nvSpPr>
        <p:spPr>
          <a:xfrm>
            <a:off x="6445287" y="3884130"/>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
        <p:nvSpPr>
          <p:cNvPr id="3" name="AutoShape 6" descr="Vẹt Sun Conure - PetXinh.net Nhím Kiểng Hamster Thỏ Bọ Ú giá rẻ"/>
          <p:cNvSpPr>
            <a:spLocks noChangeAspect="1" noChangeArrowheads="1"/>
          </p:cNvSpPr>
          <p:nvPr/>
        </p:nvSpPr>
        <p:spPr bwMode="auto">
          <a:xfrm>
            <a:off x="127992"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4" name="AutoShape 8" descr="Vẹt Sun Conure - PetXinh.net Nhím Kiểng Hamster Thỏ Bọ Ú giá rẻ"/>
          <p:cNvSpPr>
            <a:spLocks noChangeAspect="1" noChangeArrowheads="1"/>
          </p:cNvSpPr>
          <p:nvPr/>
        </p:nvSpPr>
        <p:spPr bwMode="auto">
          <a:xfrm>
            <a:off x="242292"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pic>
        <p:nvPicPr>
          <p:cNvPr id="1026" name="Picture 2" descr="Top 8 Rạp Chiếu Phim Đêm Ở Sài Gòn Nhất Định Phải Đ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287" y="120254"/>
            <a:ext cx="4838953" cy="3225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op 21 Rạp Chiếu Phim Tại Sài Gòn Hàng Đầu Đáng X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5997" y="63177"/>
            <a:ext cx="5007681" cy="33401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ảy sạp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5962" y="171993"/>
            <a:ext cx="4427752" cy="33208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ông trình xây dựng tháp Eiffel - Paris, Pháp - Kiến Trúc Nhà Tr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580" y="74606"/>
            <a:ext cx="4542164" cy="340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28"/>
                                        </p:tgtEl>
                                      </p:cBhvr>
                                    </p:animEffect>
                                    <p:set>
                                      <p:cBhvr>
                                        <p:cTn id="27" dur="1" fill="hold">
                                          <p:stCondLst>
                                            <p:cond delay="499"/>
                                          </p:stCondLst>
                                        </p:cTn>
                                        <p:tgtEl>
                                          <p:spTgt spid="10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30"/>
                                        </p:tgtEl>
                                      </p:cBhvr>
                                    </p:animEffect>
                                    <p:set>
                                      <p:cBhvr>
                                        <p:cTn id="42" dur="1" fill="hold">
                                          <p:stCondLst>
                                            <p:cond delay="499"/>
                                          </p:stCondLst>
                                        </p:cTn>
                                        <p:tgtEl>
                                          <p:spTgt spid="10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fade">
                                      <p:cBhvr>
                                        <p:cTn id="52" dur="500"/>
                                        <p:tgtEl>
                                          <p:spTgt spid="10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32"/>
                                        </p:tgtEl>
                                      </p:cBhvr>
                                    </p:animEffect>
                                    <p:set>
                                      <p:cBhvr>
                                        <p:cTn id="57" dur="1" fill="hold">
                                          <p:stCondLst>
                                            <p:cond delay="499"/>
                                          </p:stCondLst>
                                        </p:cTn>
                                        <p:tgtEl>
                                          <p:spTgt spid="103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42359" y="4003024"/>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bắp</a:t>
            </a:r>
          </a:p>
        </p:txBody>
      </p:sp>
      <p:sp>
        <p:nvSpPr>
          <p:cNvPr id="5" name="Title 1"/>
          <p:cNvSpPr txBox="1">
            <a:spLocks/>
          </p:cNvSpPr>
          <p:nvPr/>
        </p:nvSpPr>
        <p:spPr>
          <a:xfrm>
            <a:off x="3708463" y="4019156"/>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cặp</a:t>
            </a:r>
          </a:p>
        </p:txBody>
      </p:sp>
      <p:sp>
        <p:nvSpPr>
          <p:cNvPr id="7" name="Title 1"/>
          <p:cNvSpPr txBox="1">
            <a:spLocks/>
          </p:cNvSpPr>
          <p:nvPr/>
        </p:nvSpPr>
        <p:spPr>
          <a:xfrm>
            <a:off x="5934814" y="4016343"/>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gặp</a:t>
            </a:r>
          </a:p>
        </p:txBody>
      </p:sp>
      <p:sp>
        <p:nvSpPr>
          <p:cNvPr id="8" name="Title 1"/>
          <p:cNvSpPr txBox="1">
            <a:spLocks/>
          </p:cNvSpPr>
          <p:nvPr/>
        </p:nvSpPr>
        <p:spPr>
          <a:xfrm>
            <a:off x="1889168" y="3870811"/>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11" name="Title 1"/>
          <p:cNvSpPr txBox="1">
            <a:spLocks/>
          </p:cNvSpPr>
          <p:nvPr/>
        </p:nvSpPr>
        <p:spPr>
          <a:xfrm>
            <a:off x="4040253" y="3886943"/>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13" name="Title 1"/>
          <p:cNvSpPr txBox="1">
            <a:spLocks/>
          </p:cNvSpPr>
          <p:nvPr/>
        </p:nvSpPr>
        <p:spPr>
          <a:xfrm>
            <a:off x="6388293" y="3884130"/>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3" name="AutoShape 6" descr="Vẹt Sun Conure - PetXinh.net Nhím Kiểng Hamster Thỏ Bọ Ú giá rẻ"/>
          <p:cNvSpPr>
            <a:spLocks noChangeAspect="1" noChangeArrowheads="1"/>
          </p:cNvSpPr>
          <p:nvPr/>
        </p:nvSpPr>
        <p:spPr bwMode="auto">
          <a:xfrm>
            <a:off x="127992"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4" name="AutoShape 8" descr="Vẹt Sun Conure - PetXinh.net Nhím Kiểng Hamster Thỏ Bọ Ú giá rẻ"/>
          <p:cNvSpPr>
            <a:spLocks noChangeAspect="1" noChangeArrowheads="1"/>
          </p:cNvSpPr>
          <p:nvPr/>
        </p:nvSpPr>
        <p:spPr bwMode="auto">
          <a:xfrm>
            <a:off x="242292"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pic>
        <p:nvPicPr>
          <p:cNvPr id="6" name="Picture 2" descr="Thành phần dinh dưỡng của bắp (ngô) và tác dụng của bắp đối với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917" y="234554"/>
            <a:ext cx="5855133" cy="32983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ặp Bé Trai 392 - Mr Vu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298" y="5953"/>
            <a:ext cx="3548566" cy="354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Đập Tam Hiệp: Kỳ quan hay thảm họa nhãn tiền? | Tin tức mới nhất 24h - Đọc  Báo Lao Động online - Laodong.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0589" y="392036"/>
            <a:ext cx="4847436" cy="32477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442359" y="401109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đập</a:t>
            </a:r>
          </a:p>
        </p:txBody>
      </p:sp>
      <p:sp>
        <p:nvSpPr>
          <p:cNvPr id="5" name="Title 1"/>
          <p:cNvSpPr txBox="1">
            <a:spLocks/>
          </p:cNvSpPr>
          <p:nvPr/>
        </p:nvSpPr>
        <p:spPr>
          <a:xfrm>
            <a:off x="3708463" y="4011090"/>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mập</a:t>
            </a:r>
          </a:p>
        </p:txBody>
      </p:sp>
      <p:sp>
        <p:nvSpPr>
          <p:cNvPr id="7" name="Title 1"/>
          <p:cNvSpPr txBox="1">
            <a:spLocks/>
          </p:cNvSpPr>
          <p:nvPr/>
        </p:nvSpPr>
        <p:spPr>
          <a:xfrm>
            <a:off x="5934814" y="401109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nấp</a:t>
            </a:r>
          </a:p>
        </p:txBody>
      </p:sp>
      <p:sp>
        <p:nvSpPr>
          <p:cNvPr id="3" name="AutoShape 6" descr="Vẹt Sun Conure - PetXinh.net Nhím Kiểng Hamster Thỏ Bọ Ú giá rẻ"/>
          <p:cNvSpPr>
            <a:spLocks noChangeAspect="1" noChangeArrowheads="1"/>
          </p:cNvSpPr>
          <p:nvPr/>
        </p:nvSpPr>
        <p:spPr bwMode="auto">
          <a:xfrm>
            <a:off x="127992"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4" name="AutoShape 8" descr="Vẹt Sun Conure - PetXinh.net Nhím Kiểng Hamster Thỏ Bọ Ú giá rẻ"/>
          <p:cNvSpPr>
            <a:spLocks noChangeAspect="1" noChangeArrowheads="1"/>
          </p:cNvSpPr>
          <p:nvPr/>
        </p:nvSpPr>
        <p:spPr bwMode="auto">
          <a:xfrm>
            <a:off x="242292"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25" name="Title 1"/>
          <p:cNvSpPr txBox="1">
            <a:spLocks/>
          </p:cNvSpPr>
          <p:nvPr/>
        </p:nvSpPr>
        <p:spPr>
          <a:xfrm>
            <a:off x="1889168" y="3878877"/>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sp>
        <p:nvSpPr>
          <p:cNvPr id="26" name="Title 1"/>
          <p:cNvSpPr txBox="1">
            <a:spLocks/>
          </p:cNvSpPr>
          <p:nvPr/>
        </p:nvSpPr>
        <p:spPr>
          <a:xfrm>
            <a:off x="4157642" y="3878877"/>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sp>
        <p:nvSpPr>
          <p:cNvPr id="27" name="Title 1"/>
          <p:cNvSpPr txBox="1">
            <a:spLocks/>
          </p:cNvSpPr>
          <p:nvPr/>
        </p:nvSpPr>
        <p:spPr>
          <a:xfrm>
            <a:off x="6368291" y="3878877"/>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pic>
        <p:nvPicPr>
          <p:cNvPr id="9" name="Picture 2" descr="Hoàng Mập từng bán nhà 10 tỷ vì phim lỗ - VietNam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861" y="392037"/>
            <a:ext cx="4447804" cy="3044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90&amp;#39;lı Yıllarda Oynadığımız 15 Oy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737" y="234552"/>
            <a:ext cx="4723141" cy="354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42359" y="3433637"/>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đập</a:t>
            </a:r>
          </a:p>
        </p:txBody>
      </p:sp>
      <p:sp>
        <p:nvSpPr>
          <p:cNvPr id="5" name="Title 1"/>
          <p:cNvSpPr txBox="1">
            <a:spLocks/>
          </p:cNvSpPr>
          <p:nvPr/>
        </p:nvSpPr>
        <p:spPr>
          <a:xfrm>
            <a:off x="3708463" y="3433637"/>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mập</a:t>
            </a:r>
          </a:p>
        </p:txBody>
      </p:sp>
      <p:sp>
        <p:nvSpPr>
          <p:cNvPr id="7" name="Title 1"/>
          <p:cNvSpPr txBox="1">
            <a:spLocks/>
          </p:cNvSpPr>
          <p:nvPr/>
        </p:nvSpPr>
        <p:spPr>
          <a:xfrm>
            <a:off x="5934814" y="3433637"/>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nấp</a:t>
            </a:r>
          </a:p>
        </p:txBody>
      </p:sp>
      <p:sp>
        <p:nvSpPr>
          <p:cNvPr id="3" name="AutoShape 6" descr="Vẹt Sun Conure - PetXinh.net Nhím Kiểng Hamster Thỏ Bọ Ú giá rẻ"/>
          <p:cNvSpPr>
            <a:spLocks noChangeAspect="1" noChangeArrowheads="1"/>
          </p:cNvSpPr>
          <p:nvPr/>
        </p:nvSpPr>
        <p:spPr bwMode="auto">
          <a:xfrm>
            <a:off x="127992" y="-685800"/>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4" name="AutoShape 8" descr="Vẹt Sun Conure - PetXinh.net Nhím Kiểng Hamster Thỏ Bọ Ú giá rẻ"/>
          <p:cNvSpPr>
            <a:spLocks noChangeAspect="1" noChangeArrowheads="1"/>
          </p:cNvSpPr>
          <p:nvPr/>
        </p:nvSpPr>
        <p:spPr bwMode="auto">
          <a:xfrm>
            <a:off x="242292" y="-571500"/>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25" name="Title 1"/>
          <p:cNvSpPr txBox="1">
            <a:spLocks/>
          </p:cNvSpPr>
          <p:nvPr/>
        </p:nvSpPr>
        <p:spPr>
          <a:xfrm>
            <a:off x="1904754" y="3301424"/>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sp>
        <p:nvSpPr>
          <p:cNvPr id="26" name="Title 1"/>
          <p:cNvSpPr txBox="1">
            <a:spLocks/>
          </p:cNvSpPr>
          <p:nvPr/>
        </p:nvSpPr>
        <p:spPr>
          <a:xfrm>
            <a:off x="4157642" y="3301424"/>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sp>
        <p:nvSpPr>
          <p:cNvPr id="27" name="Title 1"/>
          <p:cNvSpPr txBox="1">
            <a:spLocks/>
          </p:cNvSpPr>
          <p:nvPr/>
        </p:nvSpPr>
        <p:spPr>
          <a:xfrm>
            <a:off x="6383877" y="3301424"/>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sp>
        <p:nvSpPr>
          <p:cNvPr id="10" name="Title 1"/>
          <p:cNvSpPr txBox="1">
            <a:spLocks/>
          </p:cNvSpPr>
          <p:nvPr/>
        </p:nvSpPr>
        <p:spPr>
          <a:xfrm>
            <a:off x="1442359" y="246941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bắp</a:t>
            </a:r>
          </a:p>
        </p:txBody>
      </p:sp>
      <p:sp>
        <p:nvSpPr>
          <p:cNvPr id="11" name="Title 1"/>
          <p:cNvSpPr txBox="1">
            <a:spLocks/>
          </p:cNvSpPr>
          <p:nvPr/>
        </p:nvSpPr>
        <p:spPr>
          <a:xfrm>
            <a:off x="3708463" y="2485542"/>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cặp</a:t>
            </a:r>
          </a:p>
        </p:txBody>
      </p:sp>
      <p:sp>
        <p:nvSpPr>
          <p:cNvPr id="12" name="Title 1"/>
          <p:cNvSpPr txBox="1">
            <a:spLocks/>
          </p:cNvSpPr>
          <p:nvPr/>
        </p:nvSpPr>
        <p:spPr>
          <a:xfrm>
            <a:off x="5934814" y="2482729"/>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gặp</a:t>
            </a:r>
          </a:p>
        </p:txBody>
      </p:sp>
      <p:sp>
        <p:nvSpPr>
          <p:cNvPr id="13" name="Title 1"/>
          <p:cNvSpPr txBox="1">
            <a:spLocks/>
          </p:cNvSpPr>
          <p:nvPr/>
        </p:nvSpPr>
        <p:spPr>
          <a:xfrm>
            <a:off x="1904754" y="2337197"/>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14" name="Title 1"/>
          <p:cNvSpPr txBox="1">
            <a:spLocks/>
          </p:cNvSpPr>
          <p:nvPr/>
        </p:nvSpPr>
        <p:spPr>
          <a:xfrm>
            <a:off x="4040253" y="2353329"/>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15" name="Title 1"/>
          <p:cNvSpPr txBox="1">
            <a:spLocks/>
          </p:cNvSpPr>
          <p:nvPr/>
        </p:nvSpPr>
        <p:spPr>
          <a:xfrm>
            <a:off x="6392450" y="2350516"/>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16" name="Title 1"/>
          <p:cNvSpPr txBox="1">
            <a:spLocks/>
          </p:cNvSpPr>
          <p:nvPr/>
        </p:nvSpPr>
        <p:spPr>
          <a:xfrm>
            <a:off x="1442359" y="144071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rạp</a:t>
            </a:r>
          </a:p>
        </p:txBody>
      </p:sp>
      <p:sp>
        <p:nvSpPr>
          <p:cNvPr id="17" name="Title 1"/>
          <p:cNvSpPr txBox="1">
            <a:spLocks/>
          </p:cNvSpPr>
          <p:nvPr/>
        </p:nvSpPr>
        <p:spPr>
          <a:xfrm>
            <a:off x="3708463" y="1456842"/>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sạp</a:t>
            </a:r>
          </a:p>
        </p:txBody>
      </p:sp>
      <p:sp>
        <p:nvSpPr>
          <p:cNvPr id="18" name="Title 1"/>
          <p:cNvSpPr txBox="1">
            <a:spLocks/>
          </p:cNvSpPr>
          <p:nvPr/>
        </p:nvSpPr>
        <p:spPr>
          <a:xfrm>
            <a:off x="5934814" y="1454029"/>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tháp</a:t>
            </a:r>
          </a:p>
        </p:txBody>
      </p:sp>
      <p:sp>
        <p:nvSpPr>
          <p:cNvPr id="19" name="Title 1"/>
          <p:cNvSpPr txBox="1">
            <a:spLocks/>
          </p:cNvSpPr>
          <p:nvPr/>
        </p:nvSpPr>
        <p:spPr>
          <a:xfrm>
            <a:off x="1819225" y="1308497"/>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
        <p:nvSpPr>
          <p:cNvPr id="20" name="Title 1"/>
          <p:cNvSpPr txBox="1">
            <a:spLocks/>
          </p:cNvSpPr>
          <p:nvPr/>
        </p:nvSpPr>
        <p:spPr>
          <a:xfrm>
            <a:off x="4049583" y="1324629"/>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
        <p:nvSpPr>
          <p:cNvPr id="21" name="Title 1"/>
          <p:cNvSpPr txBox="1">
            <a:spLocks/>
          </p:cNvSpPr>
          <p:nvPr/>
        </p:nvSpPr>
        <p:spPr>
          <a:xfrm>
            <a:off x="6460873" y="1321816"/>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Tree>
    <p:extLst>
      <p:ext uri="{BB962C8B-B14F-4D97-AF65-F5344CB8AC3E}">
        <p14:creationId xmlns:p14="http://schemas.microsoft.com/office/powerpoint/2010/main" val="326665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4316245" y="1806178"/>
            <a:ext cx="4884905" cy="994172"/>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pPr>
            <a:r>
              <a:rPr lang="en-US" sz="72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442359" y="4222231"/>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đập</a:t>
            </a:r>
          </a:p>
        </p:txBody>
      </p:sp>
      <p:sp>
        <p:nvSpPr>
          <p:cNvPr id="19" name="Title 1"/>
          <p:cNvSpPr txBox="1">
            <a:spLocks/>
          </p:cNvSpPr>
          <p:nvPr/>
        </p:nvSpPr>
        <p:spPr>
          <a:xfrm>
            <a:off x="3708463" y="4222231"/>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mập</a:t>
            </a:r>
          </a:p>
        </p:txBody>
      </p:sp>
      <p:sp>
        <p:nvSpPr>
          <p:cNvPr id="20" name="Title 1"/>
          <p:cNvSpPr txBox="1">
            <a:spLocks/>
          </p:cNvSpPr>
          <p:nvPr/>
        </p:nvSpPr>
        <p:spPr>
          <a:xfrm>
            <a:off x="5934814" y="4222231"/>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nấp</a:t>
            </a:r>
          </a:p>
        </p:txBody>
      </p:sp>
      <p:sp>
        <p:nvSpPr>
          <p:cNvPr id="21" name="Title 1"/>
          <p:cNvSpPr txBox="1">
            <a:spLocks/>
          </p:cNvSpPr>
          <p:nvPr/>
        </p:nvSpPr>
        <p:spPr>
          <a:xfrm>
            <a:off x="1442359" y="352030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bắp</a:t>
            </a:r>
          </a:p>
        </p:txBody>
      </p:sp>
      <p:sp>
        <p:nvSpPr>
          <p:cNvPr id="22" name="Title 1"/>
          <p:cNvSpPr txBox="1">
            <a:spLocks/>
          </p:cNvSpPr>
          <p:nvPr/>
        </p:nvSpPr>
        <p:spPr>
          <a:xfrm>
            <a:off x="3708463" y="3536431"/>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cặp</a:t>
            </a:r>
          </a:p>
        </p:txBody>
      </p:sp>
      <p:sp>
        <p:nvSpPr>
          <p:cNvPr id="23" name="Title 1"/>
          <p:cNvSpPr txBox="1">
            <a:spLocks/>
          </p:cNvSpPr>
          <p:nvPr/>
        </p:nvSpPr>
        <p:spPr>
          <a:xfrm>
            <a:off x="5934814" y="3533618"/>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gặp</a:t>
            </a:r>
          </a:p>
        </p:txBody>
      </p:sp>
      <p:sp>
        <p:nvSpPr>
          <p:cNvPr id="24" name="Title 1"/>
          <p:cNvSpPr txBox="1">
            <a:spLocks/>
          </p:cNvSpPr>
          <p:nvPr/>
        </p:nvSpPr>
        <p:spPr>
          <a:xfrm>
            <a:off x="1442359" y="283450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rạp</a:t>
            </a:r>
          </a:p>
        </p:txBody>
      </p:sp>
      <p:sp>
        <p:nvSpPr>
          <p:cNvPr id="35" name="Title 1"/>
          <p:cNvSpPr txBox="1">
            <a:spLocks/>
          </p:cNvSpPr>
          <p:nvPr/>
        </p:nvSpPr>
        <p:spPr>
          <a:xfrm>
            <a:off x="3708463" y="2850631"/>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sạp</a:t>
            </a:r>
          </a:p>
        </p:txBody>
      </p:sp>
      <p:sp>
        <p:nvSpPr>
          <p:cNvPr id="36" name="Title 1"/>
          <p:cNvSpPr txBox="1">
            <a:spLocks/>
          </p:cNvSpPr>
          <p:nvPr/>
        </p:nvSpPr>
        <p:spPr>
          <a:xfrm>
            <a:off x="5934814" y="2847818"/>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tháp</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852" y="-118853"/>
            <a:ext cx="4225780" cy="315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65386" y="3847558"/>
            <a:ext cx="5234351"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dirty="0" err="1">
                <a:solidFill>
                  <a:srgbClr val="0070C0"/>
                </a:solidFill>
                <a:latin typeface="Arial-Rounded" pitchFamily="34" charset="0"/>
                <a:ea typeface="Arial-Rounded" pitchFamily="34" charset="0"/>
                <a:cs typeface="Arial-Rounded" pitchFamily="34" charset="0"/>
              </a:rPr>
              <a:t>xe</a:t>
            </a:r>
            <a:r>
              <a:rPr lang="en-US" sz="7200" dirty="0">
                <a:solidFill>
                  <a:srgbClr val="0070C0"/>
                </a:solidFill>
                <a:latin typeface="Arial-Rounded" pitchFamily="34" charset="0"/>
                <a:ea typeface="Arial-Rounded" pitchFamily="34" charset="0"/>
                <a:cs typeface="Arial-Rounded" pitchFamily="34" charset="0"/>
              </a:rPr>
              <a:t> </a:t>
            </a:r>
            <a:r>
              <a:rPr lang="en-US" sz="7200" dirty="0" err="1">
                <a:solidFill>
                  <a:srgbClr val="0070C0"/>
                </a:solidFill>
                <a:latin typeface="Arial-Rounded" pitchFamily="34" charset="0"/>
                <a:ea typeface="Arial-Rounded" pitchFamily="34" charset="0"/>
                <a:cs typeface="Arial-Rounded" pitchFamily="34" charset="0"/>
              </a:rPr>
              <a:t>đạp</a:t>
            </a:r>
            <a:endParaRPr lang="en-US" sz="7200" dirty="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4583430" y="3845794"/>
            <a:ext cx="1462652"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srgbClr val="FF0000"/>
                </a:solidFill>
                <a:latin typeface="Arial-Rounded" pitchFamily="34" charset="0"/>
                <a:ea typeface="Arial-Rounded" pitchFamily="34" charset="0"/>
                <a:cs typeface="Arial-Rounded" pitchFamily="34" charset="0"/>
              </a:rPr>
              <a:t>ap</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27992"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242292"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pic>
        <p:nvPicPr>
          <p:cNvPr id="5122" name="Picture 2" descr="Mua Bán Xe Đạp Cũ Và Mới Giá Rẻ | Tp.HC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969" y="57812"/>
            <a:ext cx="5816922" cy="327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86050" y="4079629"/>
            <a:ext cx="371475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srgbClr val="0070C0"/>
                </a:solidFill>
                <a:latin typeface="Arial-Rounded" pitchFamily="34" charset="0"/>
                <a:ea typeface="Arial-Rounded" pitchFamily="34" charset="0"/>
                <a:cs typeface="Arial-Rounded" pitchFamily="34" charset="0"/>
              </a:rPr>
              <a:t>cặp da</a:t>
            </a:r>
          </a:p>
        </p:txBody>
      </p:sp>
      <p:sp>
        <p:nvSpPr>
          <p:cNvPr id="6" name="Title 1"/>
          <p:cNvSpPr txBox="1">
            <a:spLocks/>
          </p:cNvSpPr>
          <p:nvPr/>
        </p:nvSpPr>
        <p:spPr>
          <a:xfrm>
            <a:off x="3371850" y="4079629"/>
            <a:ext cx="1483071"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srgbClr val="FF0000"/>
                </a:solidFill>
                <a:latin typeface="Arial-Rounded" pitchFamily="34" charset="0"/>
                <a:ea typeface="Arial-Rounded" pitchFamily="34" charset="0"/>
                <a:cs typeface="Arial-Rounded" pitchFamily="34" charset="0"/>
              </a:rPr>
              <a:t>ăp</a:t>
            </a:r>
          </a:p>
        </p:txBody>
      </p:sp>
      <p:pic>
        <p:nvPicPr>
          <p:cNvPr id="6146" name="Picture 2" descr="Cặp da nam công sở thời trang cao cấp - FuniMart"/>
          <p:cNvPicPr>
            <a:picLocks noChangeAspect="1" noChangeArrowheads="1"/>
          </p:cNvPicPr>
          <p:nvPr/>
        </p:nvPicPr>
        <p:blipFill rotWithShape="1">
          <a:blip r:embed="rId3">
            <a:extLst>
              <a:ext uri="{28A0092B-C50C-407E-A947-70E740481C1C}">
                <a14:useLocalDpi xmlns:a14="http://schemas.microsoft.com/office/drawing/2010/main" val="0"/>
              </a:ext>
            </a:extLst>
          </a:blip>
          <a:srcRect t="20383" b="15447"/>
          <a:stretch/>
        </p:blipFill>
        <p:spPr bwMode="auto">
          <a:xfrm>
            <a:off x="1806965" y="94012"/>
            <a:ext cx="5496018" cy="352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1311" y="0"/>
            <a:ext cx="9121379" cy="2266950"/>
          </a:xfrm>
          <a:prstGeom prst="rect">
            <a:avLst/>
          </a:prstGeom>
          <a:solidFill>
            <a:srgbClr val="0086EA"/>
          </a:solidFill>
          <a:effectLst>
            <a:glow rad="50800">
              <a:schemeClr val="accent5">
                <a:satMod val="175000"/>
                <a:alpha val="18000"/>
              </a:schemeClr>
            </a:glow>
          </a:effectLst>
        </p:spPr>
        <p:txBody>
          <a:bodyPr vert="horz" lIns="68471" tIns="34235" rIns="68471" bIns="34235"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514350">
              <a:buClrTx/>
            </a:pPr>
            <a:endParaRPr lang="en-US" sz="795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258349" y="346868"/>
            <a:ext cx="1529732" cy="14057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807082" y="941190"/>
            <a:ext cx="6248091" cy="994172"/>
          </a:xfrm>
        </p:spPr>
        <p:txBody>
          <a:bodyPr>
            <a:noAutofit/>
          </a:bodyPr>
          <a:lstStyle/>
          <a:p>
            <a:pPr algn="ctr"/>
            <a:r>
              <a:rPr lang="en-US" sz="7950" b="1">
                <a:solidFill>
                  <a:schemeClr val="bg1"/>
                </a:solidFill>
                <a:latin typeface="AvantGarde" pitchFamily="2" charset="0"/>
                <a:ea typeface="AvantGarde" pitchFamily="2" charset="0"/>
                <a:cs typeface="AvantGarde" pitchFamily="2" charset="0"/>
              </a:rPr>
              <a:t>TIẾNG VIỆT </a:t>
            </a:r>
            <a:r>
              <a:rPr lang="en-US" sz="795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445" y="3153898"/>
            <a:ext cx="3384095" cy="163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1" y="1967253"/>
            <a:ext cx="2579639" cy="31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1311" y="5105400"/>
            <a:ext cx="9121379" cy="12700"/>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46127" y="4173361"/>
            <a:ext cx="41148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srgbClr val="0070C0"/>
                </a:solidFill>
                <a:latin typeface="Arial-Rounded" pitchFamily="34" charset="0"/>
                <a:ea typeface="Arial-Rounded" pitchFamily="34" charset="0"/>
                <a:cs typeface="Arial-Rounded" pitchFamily="34" charset="0"/>
              </a:rPr>
              <a:t>cá mập</a:t>
            </a:r>
          </a:p>
        </p:txBody>
      </p:sp>
      <p:sp>
        <p:nvSpPr>
          <p:cNvPr id="9" name="Title 1"/>
          <p:cNvSpPr txBox="1">
            <a:spLocks/>
          </p:cNvSpPr>
          <p:nvPr/>
        </p:nvSpPr>
        <p:spPr>
          <a:xfrm>
            <a:off x="4609119" y="4171069"/>
            <a:ext cx="1483071"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srgbClr val="FF0000"/>
                </a:solidFill>
                <a:latin typeface="Arial-Rounded" pitchFamily="34" charset="0"/>
                <a:ea typeface="Arial-Rounded" pitchFamily="34" charset="0"/>
                <a:cs typeface="Arial-Rounded" pitchFamily="34" charset="0"/>
              </a:rPr>
              <a:t>âp</a:t>
            </a:r>
          </a:p>
        </p:txBody>
      </p:sp>
      <p:pic>
        <p:nvPicPr>
          <p:cNvPr id="7170" name="Picture 2" descr="Nửa triệu cá mập có thể bị giết để sản xuất vaccine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457" y="154781"/>
            <a:ext cx="6205324" cy="349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571750" y="3539323"/>
            <a:ext cx="41148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cặp da</a:t>
            </a:r>
          </a:p>
        </p:txBody>
      </p:sp>
      <p:sp>
        <p:nvSpPr>
          <p:cNvPr id="16" name="Title 1"/>
          <p:cNvSpPr txBox="1">
            <a:spLocks/>
          </p:cNvSpPr>
          <p:nvPr/>
        </p:nvSpPr>
        <p:spPr>
          <a:xfrm>
            <a:off x="-228600" y="3539323"/>
            <a:ext cx="371475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xe đạp</a:t>
            </a:r>
          </a:p>
        </p:txBody>
      </p:sp>
      <p:sp>
        <p:nvSpPr>
          <p:cNvPr id="8" name="Title 1"/>
          <p:cNvSpPr txBox="1">
            <a:spLocks/>
          </p:cNvSpPr>
          <p:nvPr/>
        </p:nvSpPr>
        <p:spPr>
          <a:xfrm>
            <a:off x="5486400" y="3539323"/>
            <a:ext cx="41148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cá mập</a:t>
            </a:r>
          </a:p>
        </p:txBody>
      </p:sp>
      <p:pic>
        <p:nvPicPr>
          <p:cNvPr id="9" name="Picture 2" descr="Nửa triệu cá mập có thể bị giết để sản xuất vaccine Covid-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3842" y="1228669"/>
            <a:ext cx="2631664" cy="17431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ặp da nam công sở thời trang cao cấp - FuniMa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383" b="15447"/>
          <a:stretch/>
        </p:blipFill>
        <p:spPr bwMode="auto">
          <a:xfrm>
            <a:off x="3293402" y="1158231"/>
            <a:ext cx="2820326" cy="18097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ua Bán Xe Đạp Cũ Và Mới Giá Rẻ | Tp.HC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945" y="1453009"/>
            <a:ext cx="2713638" cy="152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571750" y="4422529"/>
            <a:ext cx="41148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cặp da</a:t>
            </a:r>
          </a:p>
        </p:txBody>
      </p:sp>
      <p:sp>
        <p:nvSpPr>
          <p:cNvPr id="16" name="Title 1"/>
          <p:cNvSpPr txBox="1">
            <a:spLocks/>
          </p:cNvSpPr>
          <p:nvPr/>
        </p:nvSpPr>
        <p:spPr>
          <a:xfrm>
            <a:off x="-228600" y="4422529"/>
            <a:ext cx="371475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xe đạp</a:t>
            </a:r>
          </a:p>
        </p:txBody>
      </p:sp>
      <p:sp>
        <p:nvSpPr>
          <p:cNvPr id="17" name="Title 1"/>
          <p:cNvSpPr txBox="1">
            <a:spLocks/>
          </p:cNvSpPr>
          <p:nvPr/>
        </p:nvSpPr>
        <p:spPr>
          <a:xfrm>
            <a:off x="5486400" y="4422529"/>
            <a:ext cx="41148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cá mập</a:t>
            </a:r>
          </a:p>
        </p:txBody>
      </p:sp>
      <p:sp>
        <p:nvSpPr>
          <p:cNvPr id="18" name="Title 1"/>
          <p:cNvSpPr txBox="1">
            <a:spLocks/>
          </p:cNvSpPr>
          <p:nvPr/>
        </p:nvSpPr>
        <p:spPr>
          <a:xfrm>
            <a:off x="1442359" y="3810892"/>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đập</a:t>
            </a:r>
          </a:p>
        </p:txBody>
      </p:sp>
      <p:sp>
        <p:nvSpPr>
          <p:cNvPr id="22" name="Title 1"/>
          <p:cNvSpPr txBox="1">
            <a:spLocks/>
          </p:cNvSpPr>
          <p:nvPr/>
        </p:nvSpPr>
        <p:spPr>
          <a:xfrm>
            <a:off x="3708463" y="3810892"/>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mập</a:t>
            </a:r>
          </a:p>
        </p:txBody>
      </p:sp>
      <p:sp>
        <p:nvSpPr>
          <p:cNvPr id="23" name="Title 1"/>
          <p:cNvSpPr txBox="1">
            <a:spLocks/>
          </p:cNvSpPr>
          <p:nvPr/>
        </p:nvSpPr>
        <p:spPr>
          <a:xfrm>
            <a:off x="5934814" y="3810892"/>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nấp</a:t>
            </a:r>
          </a:p>
        </p:txBody>
      </p:sp>
      <p:sp>
        <p:nvSpPr>
          <p:cNvPr id="24" name="Title 1"/>
          <p:cNvSpPr txBox="1">
            <a:spLocks/>
          </p:cNvSpPr>
          <p:nvPr/>
        </p:nvSpPr>
        <p:spPr>
          <a:xfrm>
            <a:off x="1442359" y="310896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bắp</a:t>
            </a:r>
          </a:p>
        </p:txBody>
      </p:sp>
      <p:sp>
        <p:nvSpPr>
          <p:cNvPr id="25" name="Title 1"/>
          <p:cNvSpPr txBox="1">
            <a:spLocks/>
          </p:cNvSpPr>
          <p:nvPr/>
        </p:nvSpPr>
        <p:spPr>
          <a:xfrm>
            <a:off x="3708463" y="3125092"/>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cặp</a:t>
            </a:r>
          </a:p>
        </p:txBody>
      </p:sp>
      <p:sp>
        <p:nvSpPr>
          <p:cNvPr id="26" name="Title 1"/>
          <p:cNvSpPr txBox="1">
            <a:spLocks/>
          </p:cNvSpPr>
          <p:nvPr/>
        </p:nvSpPr>
        <p:spPr>
          <a:xfrm>
            <a:off x="5934814" y="3122278"/>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gặp</a:t>
            </a:r>
          </a:p>
        </p:txBody>
      </p:sp>
      <p:sp>
        <p:nvSpPr>
          <p:cNvPr id="27" name="Title 1"/>
          <p:cNvSpPr txBox="1">
            <a:spLocks/>
          </p:cNvSpPr>
          <p:nvPr/>
        </p:nvSpPr>
        <p:spPr>
          <a:xfrm>
            <a:off x="1442359" y="242316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rạp</a:t>
            </a:r>
          </a:p>
        </p:txBody>
      </p:sp>
      <p:sp>
        <p:nvSpPr>
          <p:cNvPr id="28" name="Title 1"/>
          <p:cNvSpPr txBox="1">
            <a:spLocks/>
          </p:cNvSpPr>
          <p:nvPr/>
        </p:nvSpPr>
        <p:spPr>
          <a:xfrm>
            <a:off x="3708463" y="2439292"/>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sạp</a:t>
            </a:r>
          </a:p>
        </p:txBody>
      </p:sp>
      <p:sp>
        <p:nvSpPr>
          <p:cNvPr id="29" name="Title 1"/>
          <p:cNvSpPr txBox="1">
            <a:spLocks/>
          </p:cNvSpPr>
          <p:nvPr/>
        </p:nvSpPr>
        <p:spPr>
          <a:xfrm>
            <a:off x="5934814" y="2436478"/>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tháp</a:t>
            </a:r>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933" y="-171450"/>
            <a:ext cx="3841618" cy="286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2858" y="571500"/>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51957" y="57152"/>
            <a:ext cx="5067679" cy="705889"/>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2271337" y="1221582"/>
            <a:ext cx="6038899" cy="3393089"/>
          </a:xfrm>
          <a:prstGeom prst="rect">
            <a:avLst/>
          </a:prstGeom>
          <a:noFill/>
        </p:spPr>
        <p:txBody>
          <a:bodyPr wrap="square" lIns="91294" tIns="45647" rIns="91294" bIns="45647" rtlCol="0">
            <a:spAutoFit/>
          </a:bodyPr>
          <a:lstStyle/>
          <a:p>
            <a:pPr defTabSz="685800">
              <a:buClrTx/>
            </a:pPr>
            <a:r>
              <a:rPr lang="en-US" sz="21450" kern="1200">
                <a:solidFill>
                  <a:srgbClr val="FF0000"/>
                </a:solidFill>
                <a:latin typeface="HP001 4 hàng"/>
                <a:ea typeface="+mn-ea"/>
                <a:cs typeface="+mn-cs"/>
              </a:rPr>
              <a:t>ap</a:t>
            </a:r>
            <a:r>
              <a:rPr lang="el-GR" sz="21450" kern="1200">
                <a:solidFill>
                  <a:srgbClr val="FF0000"/>
                </a:solidFill>
                <a:latin typeface="HP001 4 hàng"/>
                <a:ea typeface="+mn-ea"/>
                <a:cs typeface="+mn-cs"/>
              </a:rPr>
              <a:t> </a:t>
            </a:r>
            <a:r>
              <a:rPr lang="en-US" sz="21450" kern="1200">
                <a:solidFill>
                  <a:srgbClr val="FF0000"/>
                </a:solidFill>
                <a:latin typeface="HP001 4 hàng"/>
                <a:ea typeface="+mn-ea"/>
                <a:cs typeface="+mn-cs"/>
              </a:rPr>
              <a:t> </a:t>
            </a:r>
            <a:r>
              <a:rPr lang="el-GR" sz="21450" kern="1200">
                <a:solidFill>
                  <a:srgbClr val="FF0000"/>
                </a:solidFill>
                <a:latin typeface="HP001 4 hàng"/>
                <a:ea typeface="+mn-ea"/>
                <a:cs typeface="+mn-cs"/>
              </a:rPr>
              <a:t> </a:t>
            </a:r>
            <a:endParaRPr lang="en-US" sz="21450" kern="1200">
              <a:solidFill>
                <a:srgbClr val="FF0000"/>
              </a:solidFill>
              <a:latin typeface="HP001 4 hàng" pitchFamily="34" charset="0"/>
              <a:ea typeface="+mn-ea"/>
              <a:cs typeface="+mn-cs"/>
            </a:endParaRPr>
          </a:p>
        </p:txBody>
      </p:sp>
      <p:sp>
        <p:nvSpPr>
          <p:cNvPr id="8" name="TextBox 7"/>
          <p:cNvSpPr txBox="1"/>
          <p:nvPr/>
        </p:nvSpPr>
        <p:spPr>
          <a:xfrm>
            <a:off x="5566612" y="2257427"/>
            <a:ext cx="4063163" cy="1708012"/>
          </a:xfrm>
          <a:prstGeom prst="rect">
            <a:avLst/>
          </a:prstGeom>
          <a:noFill/>
        </p:spPr>
        <p:txBody>
          <a:bodyPr wrap="square" lIns="91294" tIns="45647" rIns="91294" bIns="45647" rtlCol="0">
            <a:spAutoFit/>
          </a:bodyPr>
          <a:lstStyle/>
          <a:p>
            <a:pPr defTabSz="685800">
              <a:buClrTx/>
            </a:pPr>
            <a:r>
              <a:rPr lang="en-US" sz="10500" kern="1200">
                <a:solidFill>
                  <a:srgbClr val="FF0000"/>
                </a:solidFill>
                <a:latin typeface="HP001 4 hàng"/>
                <a:ea typeface="+mn-ea"/>
                <a:cs typeface="+mn-cs"/>
              </a:rPr>
              <a:t>ap</a:t>
            </a:r>
            <a:endParaRPr lang="en-US" sz="1050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3539561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4093" y="-114300"/>
            <a:ext cx="8214623" cy="4107311"/>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955" y="3859243"/>
            <a:ext cx="2032167" cy="1284257"/>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2858" y="571500"/>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2276427" y="1221582"/>
            <a:ext cx="6038899" cy="3393089"/>
          </a:xfrm>
          <a:prstGeom prst="rect">
            <a:avLst/>
          </a:prstGeom>
          <a:noFill/>
        </p:spPr>
        <p:txBody>
          <a:bodyPr wrap="square" lIns="91294" tIns="45647" rIns="91294" bIns="45647" rtlCol="0">
            <a:spAutoFit/>
          </a:bodyPr>
          <a:lstStyle/>
          <a:p>
            <a:pPr defTabSz="685800">
              <a:buClrTx/>
            </a:pPr>
            <a:r>
              <a:rPr lang="en-US" sz="21450" kern="1200" dirty="0" err="1">
                <a:solidFill>
                  <a:srgbClr val="FF0000"/>
                </a:solidFill>
                <a:latin typeface="HP001 4 hàng"/>
                <a:ea typeface="+mn-ea"/>
                <a:cs typeface="+mn-cs"/>
              </a:rPr>
              <a:t>ăp</a:t>
            </a:r>
            <a:endParaRPr lang="en-US" sz="21450" kern="1200" dirty="0">
              <a:solidFill>
                <a:srgbClr val="FF0000"/>
              </a:solidFill>
              <a:latin typeface="HP001 4 hàng" pitchFamily="34" charset="0"/>
              <a:ea typeface="+mn-ea"/>
              <a:cs typeface="+mn-cs"/>
            </a:endParaRPr>
          </a:p>
        </p:txBody>
      </p:sp>
      <p:sp>
        <p:nvSpPr>
          <p:cNvPr id="8" name="TextBox 7"/>
          <p:cNvSpPr txBox="1"/>
          <p:nvPr/>
        </p:nvSpPr>
        <p:spPr>
          <a:xfrm>
            <a:off x="5580900" y="2257426"/>
            <a:ext cx="4063163" cy="1708012"/>
          </a:xfrm>
          <a:prstGeom prst="rect">
            <a:avLst/>
          </a:prstGeom>
          <a:noFill/>
        </p:spPr>
        <p:txBody>
          <a:bodyPr wrap="square" lIns="91294" tIns="45647" rIns="91294" bIns="45647" rtlCol="0">
            <a:spAutoFit/>
          </a:bodyPr>
          <a:lstStyle/>
          <a:p>
            <a:pPr defTabSz="685800">
              <a:buClrTx/>
            </a:pPr>
            <a:r>
              <a:rPr lang="en-US" sz="10500" kern="1200">
                <a:solidFill>
                  <a:srgbClr val="FF0000"/>
                </a:solidFill>
                <a:latin typeface="HP001 4 hàng"/>
                <a:ea typeface="+mn-ea"/>
                <a:cs typeface="+mn-cs"/>
              </a:rPr>
              <a:t>ăp</a:t>
            </a:r>
            <a:endParaRPr lang="en-US" sz="1050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1081904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Ă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4093" y="-49661"/>
            <a:ext cx="8214623" cy="4107311"/>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955" y="3859243"/>
            <a:ext cx="2032167" cy="1284257"/>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2858" y="571500"/>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2286000" y="1221582"/>
            <a:ext cx="6038899" cy="3393089"/>
          </a:xfrm>
          <a:prstGeom prst="rect">
            <a:avLst/>
          </a:prstGeom>
          <a:noFill/>
        </p:spPr>
        <p:txBody>
          <a:bodyPr wrap="square" lIns="91294" tIns="45647" rIns="91294" bIns="45647" rtlCol="0">
            <a:spAutoFit/>
          </a:bodyPr>
          <a:lstStyle/>
          <a:p>
            <a:pPr defTabSz="685800">
              <a:buClrTx/>
            </a:pPr>
            <a:r>
              <a:rPr lang="en-US" sz="21450" kern="1200">
                <a:solidFill>
                  <a:srgbClr val="FF0000"/>
                </a:solidFill>
                <a:latin typeface="HP001 4 hàng"/>
                <a:ea typeface="+mn-ea"/>
                <a:cs typeface="+mn-cs"/>
              </a:rPr>
              <a:t>âp  </a:t>
            </a:r>
            <a:r>
              <a:rPr lang="el-GR" sz="21450" kern="1200">
                <a:solidFill>
                  <a:srgbClr val="FF0000"/>
                </a:solidFill>
                <a:latin typeface="HP001 4 hàng"/>
                <a:ea typeface="+mn-ea"/>
                <a:cs typeface="+mn-cs"/>
              </a:rPr>
              <a:t> </a:t>
            </a:r>
            <a:endParaRPr lang="en-US" sz="21450" kern="1200">
              <a:solidFill>
                <a:srgbClr val="FF0000"/>
              </a:solidFill>
              <a:latin typeface="HP001 4 hàng" pitchFamily="34" charset="0"/>
              <a:ea typeface="+mn-ea"/>
              <a:cs typeface="+mn-cs"/>
            </a:endParaRPr>
          </a:p>
        </p:txBody>
      </p:sp>
      <p:sp>
        <p:nvSpPr>
          <p:cNvPr id="8" name="TextBox 7"/>
          <p:cNvSpPr txBox="1"/>
          <p:nvPr/>
        </p:nvSpPr>
        <p:spPr>
          <a:xfrm>
            <a:off x="5572125" y="2257427"/>
            <a:ext cx="4063163" cy="1708012"/>
          </a:xfrm>
          <a:prstGeom prst="rect">
            <a:avLst/>
          </a:prstGeom>
          <a:noFill/>
        </p:spPr>
        <p:txBody>
          <a:bodyPr wrap="square" lIns="91294" tIns="45647" rIns="91294" bIns="45647" rtlCol="0">
            <a:spAutoFit/>
          </a:bodyPr>
          <a:lstStyle/>
          <a:p>
            <a:pPr defTabSz="685800">
              <a:buClrTx/>
            </a:pPr>
            <a:r>
              <a:rPr lang="en-US" sz="10500" kern="1200">
                <a:solidFill>
                  <a:srgbClr val="FF0000"/>
                </a:solidFill>
                <a:latin typeface="HP001 4 hàng"/>
                <a:ea typeface="+mn-ea"/>
                <a:cs typeface="+mn-cs"/>
              </a:rPr>
              <a:t>âp</a:t>
            </a:r>
            <a:endParaRPr lang="en-US" sz="1050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1936354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7489"/>
            <a:ext cx="8214623" cy="4107311"/>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955" y="3859243"/>
            <a:ext cx="2032167" cy="1284257"/>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522" y="-15060"/>
            <a:ext cx="2032167" cy="1284257"/>
          </a:xfrm>
          <a:prstGeom prst="rect">
            <a:avLst/>
          </a:prstGeom>
        </p:spPr>
      </p:pic>
      <p:graphicFrame>
        <p:nvGraphicFramePr>
          <p:cNvPr id="9" name="Table 8"/>
          <p:cNvGraphicFramePr>
            <a:graphicFrameLocks noGrp="1"/>
          </p:cNvGraphicFramePr>
          <p:nvPr/>
        </p:nvGraphicFramePr>
        <p:xfrm>
          <a:off x="172858" y="242054"/>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765523" y="887376"/>
            <a:ext cx="6878290" cy="3404631"/>
          </a:xfrm>
          <a:prstGeom prst="rect">
            <a:avLst/>
          </a:prstGeom>
          <a:noFill/>
        </p:spPr>
        <p:txBody>
          <a:bodyPr wrap="square" lIns="91294" tIns="45647" rIns="91294" bIns="45647" rtlCol="0">
            <a:spAutoFit/>
          </a:bodyPr>
          <a:lstStyle/>
          <a:p>
            <a:pPr defTabSz="685800">
              <a:buClrTx/>
            </a:pPr>
            <a:r>
              <a:rPr lang="en-US" sz="21525" kern="1200">
                <a:solidFill>
                  <a:srgbClr val="FF0000"/>
                </a:solidFill>
                <a:latin typeface="HP001 4 hàng" pitchFamily="34" charset="0"/>
                <a:ea typeface="+mn-ea"/>
                <a:cs typeface="+mn-cs"/>
              </a:rPr>
              <a:t>đạp</a:t>
            </a:r>
            <a:endParaRPr lang="en-US" sz="21525" kern="1200" dirty="0">
              <a:solidFill>
                <a:srgbClr val="FF0000"/>
              </a:solidFill>
              <a:latin typeface="HP001 4 hàng" pitchFamily="34" charset="0"/>
              <a:ea typeface="+mn-ea"/>
              <a:cs typeface="+mn-cs"/>
            </a:endParaRPr>
          </a:p>
        </p:txBody>
      </p:sp>
      <p:sp>
        <p:nvSpPr>
          <p:cNvPr id="8" name="TextBox 7"/>
          <p:cNvSpPr txBox="1"/>
          <p:nvPr/>
        </p:nvSpPr>
        <p:spPr>
          <a:xfrm>
            <a:off x="6166687" y="1911410"/>
            <a:ext cx="4063163" cy="1742637"/>
          </a:xfrm>
          <a:prstGeom prst="rect">
            <a:avLst/>
          </a:prstGeom>
          <a:noFill/>
        </p:spPr>
        <p:txBody>
          <a:bodyPr wrap="square" lIns="91294" tIns="45647" rIns="91294" bIns="45647" rtlCol="0">
            <a:spAutoFit/>
          </a:bodyPr>
          <a:lstStyle/>
          <a:p>
            <a:pPr defTabSz="685800">
              <a:buClrTx/>
            </a:pPr>
            <a:r>
              <a:rPr lang="en-US" sz="10725" kern="1200">
                <a:solidFill>
                  <a:srgbClr val="FF0000"/>
                </a:solidFill>
                <a:latin typeface="HP001 4 hàng" pitchFamily="34" charset="0"/>
                <a:ea typeface="+mn-ea"/>
                <a:cs typeface="+mn-cs"/>
              </a:rPr>
              <a:t>đạp</a:t>
            </a:r>
          </a:p>
        </p:txBody>
      </p:sp>
      <p:pic>
        <p:nvPicPr>
          <p:cNvPr id="15" name="Picture 1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494635" y="-1148198"/>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628547" y="50902"/>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956983" y="-1314857"/>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2333" y="-2395695"/>
            <a:ext cx="2710033" cy="326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4450" y="-1871708"/>
            <a:ext cx="2710033" cy="326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8.18063E-6 5.92593E-6 L -0.00992 -0.01388 L -0.01932 -0.0206 L -0.02559 -0.02337 L -0.03381 -0.02129 L -0.04295 -0.0162 L -0.05078 -0.0081 L -0.05743 0.0044 L -0.06317 0.01459 L -0.06892 0.03589 L -0.0714 0.05348 L -0.0727 0.06737 L -0.07179 0.09144 L -0.06892 0.11135 L -0.06357 0.13403 L -0.05652 0.14862 L -0.04999 0.15973 L -0.04164 0.1669 L -0.03133 0.17061 L -0.02024 0.16922 L -0.00901 0.15741 L 0.00169 0.13982 L 0.00835 0.11783 L 0.01122 0.09144 L 0.01083 0.06089 L 0.00913 0.04237 L 0.00587 0.02477 L 0.0013 0.00649 L -8.18063E-6 5.92593E-6 Z " pathEditMode="relative" ptsTypes="AAAAAAAAAAAAAAAAAAAAAAAAAAAAA">
                                      <p:cBhvr>
                                        <p:cTn id="11" dur="4000" fill="hold"/>
                                        <p:tgtEl>
                                          <p:spTgt spid="15"/>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10"/>
                                        <p:tgtEl>
                                          <p:spTgt spid="15"/>
                                        </p:tgtEl>
                                      </p:cBhvr>
                                    </p:animEffect>
                                    <p:set>
                                      <p:cBhvr>
                                        <p:cTn id="15" dur="1" fill="hold">
                                          <p:stCondLst>
                                            <p:cond delay="9"/>
                                          </p:stCondLst>
                                        </p:cTn>
                                        <p:tgtEl>
                                          <p:spTgt spid="15"/>
                                        </p:tgtEl>
                                        <p:attrNameLst>
                                          <p:attrName>style.visibility</p:attrName>
                                        </p:attrNameLst>
                                      </p:cBhvr>
                                      <p:to>
                                        <p:strVal val="hidden"/>
                                      </p:to>
                                    </p:set>
                                  </p:childTnLst>
                                </p:cTn>
                              </p:par>
                            </p:childTnLst>
                          </p:cTn>
                        </p:par>
                        <p:par>
                          <p:cTn id="16" fill="hold">
                            <p:stCondLst>
                              <p:cond delay="451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par>
                          <p:cTn id="20" fill="hold">
                            <p:stCondLst>
                              <p:cond delay="4760"/>
                            </p:stCondLst>
                            <p:childTnLst>
                              <p:par>
                                <p:cTn id="21" presetID="0" presetClass="path" presetSubtype="0" accel="50000" decel="50000" fill="hold" nodeType="afterEffect">
                                  <p:stCondLst>
                                    <p:cond delay="0"/>
                                  </p:stCondLst>
                                  <p:childTnLst>
                                    <p:animMotion origin="layout" path="M 4.64752E-6 -1.85185E-6 L -0.00066 0.36667 L 0.0013 0.39329 L 0.00561 0.40556 L 0.01188 0.41296 L 0.02075 0.41296 L 0.02754 0.40857 L 0.03446 0.4007 L 0.04138 0.37986 L 0.04765 0.36528 L 0.05261 0.3463 L 0.05704 0.3331 L 0.06018 0.31968 L 0.06083 0.30533 L 0.06161 0.28912 L 0.06475 0.26783 L 0.06788 0.25857 L 0.07467 0.2382 L 0.07676 0.23727 L 0.08394 0.22778 L 0.09399 0.21852 L 0.10339 0.21528 L 0.11527 0.21412 L 0.12597 0.22222 L 0.13407 0.23634 L 0.13668 0.24097 L 0.12976 0.22871 L 0.12467 0.22222 L 0.11657 0.21412 L 0.10587 0.21412 L 0.09334 0.21968 L 0.08211 0.22871 L 0.0731 0.24375 L 0.06945 0.25417 L 0.06331 0.27778 L 0.06057 0.29931 L 0.06083 0.31667 L 0.06383 0.34306 L 0.0671 0.35857 L 0.07271 0.37986 L 0.08146 0.3963 L 0.09216 0.40648 L 0.10339 0.41412 L 0.11592 0.41111 L 0.12663 0.4007 L 0.13668 0.38403 L 0.14477 0.35996 L 0.14791 0.33195 L 0.14791 0.3007 L 0.1466 0.27871 L 0.14347 0.26111 L 0.13851 0.24306 L 0.13355 0.23426 " pathEditMode="relative" rAng="0" ptsTypes="AAAAAAAAAAAAAAAAAAAAAAAAAAAAAAAAAAAAAAAAAAAAAAAAAAAAA">
                                      <p:cBhvr>
                                        <p:cTn id="22" dur="13000" fill="hold"/>
                                        <p:tgtEl>
                                          <p:spTgt spid="13"/>
                                        </p:tgtEl>
                                        <p:attrNameLst>
                                          <p:attrName>ppt_x</p:attrName>
                                          <p:attrName>ppt_y</p:attrName>
                                        </p:attrNameLst>
                                      </p:cBhvr>
                                      <p:rCtr x="7363" y="20694"/>
                                    </p:animMotion>
                                  </p:childTnLst>
                                </p:cTn>
                              </p:par>
                            </p:childTnLst>
                          </p:cTn>
                        </p:par>
                        <p:par>
                          <p:cTn id="23" fill="hold">
                            <p:stCondLst>
                              <p:cond delay="17760"/>
                            </p:stCondLst>
                            <p:childTnLst>
                              <p:par>
                                <p:cTn id="24" presetID="10" presetClass="exit" presetSubtype="0" fill="hold" nodeType="afterEffect">
                                  <p:stCondLst>
                                    <p:cond delay="0"/>
                                  </p:stCondLst>
                                  <p:childTnLst>
                                    <p:animEffect transition="out" filter="fade">
                                      <p:cBhvr>
                                        <p:cTn id="25" dur="10"/>
                                        <p:tgtEl>
                                          <p:spTgt spid="13"/>
                                        </p:tgtEl>
                                      </p:cBhvr>
                                    </p:animEffect>
                                    <p:set>
                                      <p:cBhvr>
                                        <p:cTn id="26" dur="1" fill="hold">
                                          <p:stCondLst>
                                            <p:cond delay="9"/>
                                          </p:stCondLst>
                                        </p:cTn>
                                        <p:tgtEl>
                                          <p:spTgt spid="13"/>
                                        </p:tgtEl>
                                        <p:attrNameLst>
                                          <p:attrName>style.visibility</p:attrName>
                                        </p:attrNameLst>
                                      </p:cBhvr>
                                      <p:to>
                                        <p:strVal val="hidden"/>
                                      </p:to>
                                    </p:set>
                                  </p:childTnLst>
                                </p:cTn>
                              </p:par>
                            </p:childTnLst>
                          </p:cTn>
                        </p:par>
                        <p:par>
                          <p:cTn id="27" fill="hold">
                            <p:stCondLst>
                              <p:cond delay="1777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18270"/>
                            </p:stCondLst>
                            <p:childTnLst>
                              <p:par>
                                <p:cTn id="32"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33" dur="8000" fill="hold"/>
                                        <p:tgtEl>
                                          <p:spTgt spid="12"/>
                                        </p:tgtEl>
                                        <p:attrNameLst>
                                          <p:attrName>ppt_x</p:attrName>
                                          <p:attrName>ppt_y</p:attrName>
                                        </p:attrNameLst>
                                      </p:cBhvr>
                                    </p:animMotion>
                                  </p:childTnLst>
                                </p:cTn>
                              </p:par>
                            </p:childTnLst>
                          </p:cTn>
                        </p:par>
                        <p:par>
                          <p:cTn id="34" fill="hold">
                            <p:stCondLst>
                              <p:cond delay="26270"/>
                            </p:stCondLst>
                            <p:childTnLst>
                              <p:par>
                                <p:cTn id="35" presetID="10" presetClass="exit" presetSubtype="0" fill="hold" nodeType="afterEffect">
                                  <p:stCondLst>
                                    <p:cond delay="0"/>
                                  </p:stCondLst>
                                  <p:childTnLst>
                                    <p:animEffect transition="out" filter="fade">
                                      <p:cBhvr>
                                        <p:cTn id="36" dur="10"/>
                                        <p:tgtEl>
                                          <p:spTgt spid="12"/>
                                        </p:tgtEl>
                                      </p:cBhvr>
                                    </p:animEffect>
                                    <p:set>
                                      <p:cBhvr>
                                        <p:cTn id="37" dur="1" fill="hold">
                                          <p:stCondLst>
                                            <p:cond delay="9"/>
                                          </p:stCondLst>
                                        </p:cTn>
                                        <p:tgtEl>
                                          <p:spTgt spid="12"/>
                                        </p:tgtEl>
                                        <p:attrNameLst>
                                          <p:attrName>style.visibility</p:attrName>
                                        </p:attrNameLst>
                                      </p:cBhvr>
                                      <p:to>
                                        <p:strVal val="hidden"/>
                                      </p:to>
                                    </p:set>
                                  </p:childTnLst>
                                </p:cTn>
                              </p:par>
                            </p:childTnLst>
                          </p:cTn>
                        </p:par>
                        <p:par>
                          <p:cTn id="38" fill="hold">
                            <p:stCondLst>
                              <p:cond delay="2628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50"/>
                                        <p:tgtEl>
                                          <p:spTgt spid="16"/>
                                        </p:tgtEl>
                                      </p:cBhvr>
                                    </p:animEffect>
                                  </p:childTnLst>
                                </p:cTn>
                              </p:par>
                            </p:childTnLst>
                          </p:cTn>
                        </p:par>
                        <p:par>
                          <p:cTn id="42" fill="hold">
                            <p:stCondLst>
                              <p:cond delay="26530"/>
                            </p:stCondLst>
                            <p:childTnLst>
                              <p:par>
                                <p:cTn id="43" presetID="0" presetClass="path" presetSubtype="0" accel="50000" decel="50000" fill="hold" nodeType="afterEffect">
                                  <p:stCondLst>
                                    <p:cond delay="0"/>
                                  </p:stCondLst>
                                  <p:childTnLst>
                                    <p:animMotion origin="layout" path="M -2.29444E-6 4.81481E-6 L 0.05873 0.00023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8530"/>
                            </p:stCondLst>
                            <p:childTnLst>
                              <p:par>
                                <p:cTn id="46" presetID="10" presetClass="exit" presetSubtype="0" fill="hold" nodeType="afterEffect">
                                  <p:stCondLst>
                                    <p:cond delay="0"/>
                                  </p:stCondLst>
                                  <p:childTnLst>
                                    <p:animEffect transition="out" filter="fade">
                                      <p:cBhvr>
                                        <p:cTn id="47" dur="10"/>
                                        <p:tgtEl>
                                          <p:spTgt spid="16"/>
                                        </p:tgtEl>
                                      </p:cBhvr>
                                    </p:animEffect>
                                    <p:set>
                                      <p:cBhvr>
                                        <p:cTn id="48" dur="1" fill="hold">
                                          <p:stCondLst>
                                            <p:cond delay="9"/>
                                          </p:stCondLst>
                                        </p:cTn>
                                        <p:tgtEl>
                                          <p:spTgt spid="16"/>
                                        </p:tgtEl>
                                        <p:attrNameLst>
                                          <p:attrName>style.visibility</p:attrName>
                                        </p:attrNameLst>
                                      </p:cBhvr>
                                      <p:to>
                                        <p:strVal val="hidden"/>
                                      </p:to>
                                    </p:set>
                                  </p:childTnLst>
                                </p:cTn>
                              </p:par>
                            </p:childTnLst>
                          </p:cTn>
                        </p:par>
                        <p:par>
                          <p:cTn id="49" fill="hold">
                            <p:stCondLst>
                              <p:cond delay="2854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750"/>
                                        <p:tgtEl>
                                          <p:spTgt spid="14"/>
                                        </p:tgtEl>
                                      </p:cBhvr>
                                    </p:animEffect>
                                  </p:childTnLst>
                                </p:cTn>
                              </p:par>
                            </p:childTnLst>
                          </p:cTn>
                        </p:par>
                        <p:par>
                          <p:cTn id="53" fill="hold">
                            <p:stCondLst>
                              <p:cond delay="30290"/>
                            </p:stCondLst>
                            <p:childTnLst>
                              <p:par>
                                <p:cTn id="54" presetID="10" presetClass="exit" presetSubtype="0" fill="hold" nodeType="afterEffect">
                                  <p:stCondLst>
                                    <p:cond delay="0"/>
                                  </p:stCondLst>
                                  <p:childTnLst>
                                    <p:animEffect transition="out" filter="fade">
                                      <p:cBhvr>
                                        <p:cTn id="55" dur="1750"/>
                                        <p:tgtEl>
                                          <p:spTgt spid="14"/>
                                        </p:tgtEl>
                                      </p:cBhvr>
                                    </p:animEffect>
                                    <p:set>
                                      <p:cBhvr>
                                        <p:cTn id="56" dur="1" fill="hold">
                                          <p:stCondLst>
                                            <p:cond delay="1749"/>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651818" y="1257300"/>
            <a:ext cx="5869008" cy="2213837"/>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6600" kern="1200">
                <a:solidFill>
                  <a:prstClr val="white"/>
                </a:solidFill>
                <a:latin typeface="Arial-Rounded" pitchFamily="34" charset="0"/>
                <a:ea typeface="Arial-Rounded" pitchFamily="34" charset="0"/>
                <a:cs typeface="Arial-Rounded" pitchFamily="34" charset="0"/>
              </a:rPr>
              <a:t>bút chì</a:t>
            </a:r>
          </a:p>
        </p:txBody>
      </p:sp>
    </p:spTree>
    <p:extLst>
      <p:ext uri="{BB962C8B-B14F-4D97-AF65-F5344CB8AC3E}">
        <p14:creationId xmlns:p14="http://schemas.microsoft.com/office/powerpoint/2010/main" val="3458362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172858" y="628650"/>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522" y="-15060"/>
            <a:ext cx="2032167" cy="1284257"/>
          </a:xfrm>
          <a:prstGeom prst="rect">
            <a:avLst/>
          </a:prstGeom>
        </p:spPr>
      </p:pic>
      <p:sp>
        <p:nvSpPr>
          <p:cNvPr id="16" name="TextBox 15"/>
          <p:cNvSpPr txBox="1"/>
          <p:nvPr/>
        </p:nvSpPr>
        <p:spPr>
          <a:xfrm>
            <a:off x="-1952199" y="1267383"/>
            <a:ext cx="9104114" cy="3404631"/>
          </a:xfrm>
          <a:prstGeom prst="rect">
            <a:avLst/>
          </a:prstGeom>
          <a:noFill/>
        </p:spPr>
        <p:txBody>
          <a:bodyPr wrap="square" lIns="91294" tIns="45647" rIns="91294" bIns="45647" rtlCol="0">
            <a:spAutoFit/>
          </a:bodyPr>
          <a:lstStyle/>
          <a:p>
            <a:pPr algn="ctr" defTabSz="685800">
              <a:buClrTx/>
            </a:pPr>
            <a:r>
              <a:rPr lang="en-US" sz="21525" kern="1200">
                <a:solidFill>
                  <a:srgbClr val="FF0000"/>
                </a:solidFill>
                <a:latin typeface="HP001 4 hàng" pitchFamily="34" charset="0"/>
                <a:ea typeface="+mn-ea"/>
                <a:cs typeface="+mn-cs"/>
              </a:rPr>
              <a:t>cặp</a:t>
            </a:r>
          </a:p>
        </p:txBody>
      </p:sp>
      <p:sp>
        <p:nvSpPr>
          <p:cNvPr id="13" name="TextBox 12"/>
          <p:cNvSpPr txBox="1"/>
          <p:nvPr/>
        </p:nvSpPr>
        <p:spPr>
          <a:xfrm>
            <a:off x="4261756" y="2300248"/>
            <a:ext cx="4063163" cy="1742637"/>
          </a:xfrm>
          <a:prstGeom prst="rect">
            <a:avLst/>
          </a:prstGeom>
          <a:noFill/>
        </p:spPr>
        <p:txBody>
          <a:bodyPr wrap="square" lIns="91294" tIns="45647" rIns="91294" bIns="45647" rtlCol="0">
            <a:spAutoFit/>
          </a:bodyPr>
          <a:lstStyle/>
          <a:p>
            <a:pPr algn="ctr" defTabSz="685800">
              <a:buClrTx/>
            </a:pPr>
            <a:r>
              <a:rPr lang="en-US" sz="10725" kern="1200">
                <a:solidFill>
                  <a:srgbClr val="FF0000"/>
                </a:solidFill>
                <a:latin typeface="HP001 4 hàng" pitchFamily="34" charset="0"/>
                <a:ea typeface="+mn-ea"/>
                <a:cs typeface="+mn-cs"/>
              </a:rPr>
              <a:t>cặp</a:t>
            </a: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334292" y="-770283"/>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880559" y="-1244360"/>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85392" y="-939736"/>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029642" y="439395"/>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3.50561E-6 -3.66497E-6 L -0.00627 -0.01342 L -0.01501 -0.02105 L -0.02441 -0.02452 L -0.03185 -0.02337 L -0.04072 -0.01897 L -0.04882 -0.00995 L -0.05573 0.00324 L -0.06265 0.0199 L -0.06696 0.03656 L -0.06944 0.05229 L -0.06944 0.07104 L -0.06892 0.08654 L -0.06696 0.10667 L -0.06317 0.12541 L -0.05821 0.13999 L -0.0513 0.15225 L -0.0432 0.16428 L -0.03381 0.17099 L -0.02754 0.1733 L -0.01749 0.17099 L -0.00562 0.16335 L 0.00509 0.14762 L 0.01383 0.12772 L 0.02192 0.10435 L 0.02571 0.08561 L 0.02701 0.05993 L 0.03015 0.03656 L 0.03706 0.01227 L 0.04333 -0.00115 L 0.05325 -0.01434 L 0.06708 -0.02221 L 0.07961 -0.02221 L 0.08718 -0.01781 L 0.09658 -0.00786 L 0.10219 0.00232 L 0.09344 -0.0111 L 0.08209 -0.02105 L 0.07087 -0.02221 L 0.05455 -0.01434 L 0.04829 -0.00995 L 0.04072 0.00324 L 0.03393 0.0199 L 0.0308 0.03772 L 0.02767 0.0634 L 0.02636 0.08098 L 0.02884 0.10875 L 0.03576 0.13651 L 0.04385 0.15109 L 0.05077 0.16335 L 0.05834 0.16983 L 0.06708 0.1733 L 0.07583 0.1733 L 0.0877 0.16775 L 0.09775 0.15873 L 0.1065 0.13883 L 0.11067 0.11777 L 0.11354 0.09672 L 0.11407 0.07242 L 0.11263 0.04304 L 0.10976 0.02291 L 0.10597 0.00671 L 0.0971 -0.00786 " pathEditMode="relative" rAng="0" ptsTypes="AAAAAAAAAAAAAAAAAAAAAAAAAAAAAAAAAAAAAAAAAAAAAAAAAAAAAAAAAAAAAAA">
                                      <p:cBhvr>
                                        <p:cTn id="11" dur="15250" fill="hold"/>
                                        <p:tgtEl>
                                          <p:spTgt spid="10"/>
                                        </p:tgtEl>
                                        <p:attrNameLst>
                                          <p:attrName>ppt_x</p:attrName>
                                          <p:attrName>ppt_y</p:attrName>
                                        </p:attrNameLst>
                                      </p:cBhvr>
                                      <p:rCtr x="2232" y="7427"/>
                                    </p:animMotion>
                                  </p:childTnLst>
                                </p:cTn>
                              </p:par>
                            </p:childTnLst>
                          </p:cTn>
                        </p:par>
                        <p:par>
                          <p:cTn id="12" fill="hold">
                            <p:stCondLst>
                              <p:cond delay="1575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576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6260"/>
                            </p:stCondLst>
                            <p:childTnLst>
                              <p:par>
                                <p:cTn id="21"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22" dur="8000" fill="hold"/>
                                        <p:tgtEl>
                                          <p:spTgt spid="12"/>
                                        </p:tgtEl>
                                        <p:attrNameLst>
                                          <p:attrName>ppt_x</p:attrName>
                                          <p:attrName>ppt_y</p:attrName>
                                        </p:attrNameLst>
                                      </p:cBhvr>
                                    </p:animMotion>
                                  </p:childTnLst>
                                </p:cTn>
                              </p:par>
                            </p:childTnLst>
                          </p:cTn>
                        </p:par>
                        <p:par>
                          <p:cTn id="23" fill="hold">
                            <p:stCondLst>
                              <p:cond delay="24260"/>
                            </p:stCondLst>
                            <p:childTnLst>
                              <p:par>
                                <p:cTn id="24" presetID="10" presetClass="exit" presetSubtype="0" fill="hold" nodeType="afterEffect">
                                  <p:stCondLst>
                                    <p:cond delay="0"/>
                                  </p:stCondLst>
                                  <p:childTnLst>
                                    <p:animEffect transition="out" filter="fade">
                                      <p:cBhvr>
                                        <p:cTn id="25" dur="10"/>
                                        <p:tgtEl>
                                          <p:spTgt spid="12"/>
                                        </p:tgtEl>
                                      </p:cBhvr>
                                    </p:animEffect>
                                    <p:set>
                                      <p:cBhvr>
                                        <p:cTn id="26" dur="1" fill="hold">
                                          <p:stCondLst>
                                            <p:cond delay="9"/>
                                          </p:stCondLst>
                                        </p:cTn>
                                        <p:tgtEl>
                                          <p:spTgt spid="12"/>
                                        </p:tgtEl>
                                        <p:attrNameLst>
                                          <p:attrName>style.visibility</p:attrName>
                                        </p:attrNameLst>
                                      </p:cBhvr>
                                      <p:to>
                                        <p:strVal val="hidden"/>
                                      </p:to>
                                    </p:set>
                                  </p:childTnLst>
                                </p:cTn>
                              </p:par>
                            </p:childTnLst>
                          </p:cTn>
                        </p:par>
                        <p:par>
                          <p:cTn id="27" fill="hold">
                            <p:stCondLst>
                              <p:cond delay="2427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750"/>
                                        <p:tgtEl>
                                          <p:spTgt spid="15"/>
                                        </p:tgtEl>
                                      </p:cBhvr>
                                    </p:animEffect>
                                  </p:childTnLst>
                                </p:cTn>
                              </p:par>
                            </p:childTnLst>
                          </p:cTn>
                        </p:par>
                        <p:par>
                          <p:cTn id="31" fill="hold">
                            <p:stCondLst>
                              <p:cond delay="25020"/>
                            </p:stCondLst>
                            <p:childTnLst>
                              <p:par>
                                <p:cTn id="32" presetID="0" presetClass="path" presetSubtype="0" accel="50000" decel="50000" fill="hold" nodeType="afterEffect">
                                  <p:stCondLst>
                                    <p:cond delay="0"/>
                                  </p:stCondLst>
                                  <p:childTnLst>
                                    <p:animMotion origin="layout" path="M 2.84782E-6 1.33734E-6 L 0.00378 0.00925 L 0.01135 0.01851 L 0.01697 0.02174 L 0.0231 0.02174 L 0.02832 0.0192 L 0.03446 0.01596 L 0.04163 0.00763 L 0.04437 1.33734E-6 " pathEditMode="relative" ptsTypes="AAAAAAAAA">
                                      <p:cBhvr>
                                        <p:cTn id="33" dur="2000" fill="hold"/>
                                        <p:tgtEl>
                                          <p:spTgt spid="15"/>
                                        </p:tgtEl>
                                        <p:attrNameLst>
                                          <p:attrName>ppt_x</p:attrName>
                                          <p:attrName>ppt_y</p:attrName>
                                        </p:attrNameLst>
                                      </p:cBhvr>
                                    </p:animMotion>
                                  </p:childTnLst>
                                </p:cTn>
                              </p:par>
                            </p:childTnLst>
                          </p:cTn>
                        </p:par>
                        <p:par>
                          <p:cTn id="34" fill="hold">
                            <p:stCondLst>
                              <p:cond delay="270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752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750"/>
                                        <p:tgtEl>
                                          <p:spTgt spid="14"/>
                                        </p:tgtEl>
                                      </p:cBhvr>
                                    </p:animEffect>
                                  </p:childTnLst>
                                </p:cTn>
                              </p:par>
                            </p:childTnLst>
                          </p:cTn>
                        </p:par>
                        <p:par>
                          <p:cTn id="42" fill="hold">
                            <p:stCondLst>
                              <p:cond delay="29270"/>
                            </p:stCondLst>
                            <p:childTnLst>
                              <p:par>
                                <p:cTn id="43" presetID="10" presetClass="exit" presetSubtype="0" fill="hold" nodeType="afterEffect">
                                  <p:stCondLst>
                                    <p:cond delay="0"/>
                                  </p:stCondLst>
                                  <p:childTnLst>
                                    <p:animEffect transition="out" filter="fade">
                                      <p:cBhvr>
                                        <p:cTn id="44" dur="1750"/>
                                        <p:tgtEl>
                                          <p:spTgt spid="14"/>
                                        </p:tgtEl>
                                      </p:cBhvr>
                                    </p:animEffect>
                                    <p:set>
                                      <p:cBhvr>
                                        <p:cTn id="45" dur="1" fill="hold">
                                          <p:stCondLst>
                                            <p:cond delay="1749"/>
                                          </p:stCondLst>
                                        </p:cTn>
                                        <p:tgtEl>
                                          <p:spTgt spid="1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172858" y="613064"/>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019169" y="1267383"/>
            <a:ext cx="9104114" cy="3404631"/>
          </a:xfrm>
          <a:prstGeom prst="rect">
            <a:avLst/>
          </a:prstGeom>
          <a:noFill/>
        </p:spPr>
        <p:txBody>
          <a:bodyPr wrap="square" lIns="91294" tIns="45647" rIns="91294" bIns="45647" rtlCol="0">
            <a:spAutoFit/>
          </a:bodyPr>
          <a:lstStyle/>
          <a:p>
            <a:pPr algn="ctr" defTabSz="685800">
              <a:buClrTx/>
            </a:pPr>
            <a:r>
              <a:rPr lang="lt-LT" sz="21525" kern="1200">
                <a:solidFill>
                  <a:srgbClr val="FF0000"/>
                </a:solidFill>
                <a:latin typeface="HP001 4 hàng" pitchFamily="34" charset="0"/>
                <a:ea typeface="+mn-ea"/>
                <a:cs typeface="+mn-cs"/>
              </a:rPr>
              <a:t> j</a:t>
            </a:r>
            <a:r>
              <a:rPr lang="en-US" sz="21525" kern="1200">
                <a:solidFill>
                  <a:srgbClr val="FF0000"/>
                </a:solidFill>
                <a:latin typeface="HP001 4 hàng" pitchFamily="34" charset="0"/>
                <a:ea typeface="+mn-ea"/>
                <a:cs typeface="+mn-cs"/>
              </a:rPr>
              <a:t>ập</a:t>
            </a:r>
            <a:r>
              <a:rPr lang="lt-LT" sz="21525" kern="1200">
                <a:solidFill>
                  <a:srgbClr val="FF0000"/>
                </a:solidFill>
                <a:latin typeface="HP001 4 hàng" pitchFamily="34" charset="0"/>
                <a:ea typeface="+mn-ea"/>
                <a:cs typeface="+mn-cs"/>
              </a:rPr>
              <a:t> </a:t>
            </a:r>
            <a:endParaRPr lang="en-US" sz="21525" kern="1200">
              <a:solidFill>
                <a:srgbClr val="FF0000"/>
              </a:solidFill>
              <a:latin typeface="HP001 4 hàng" pitchFamily="34" charset="0"/>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522" y="-15060"/>
            <a:ext cx="2032167" cy="1284257"/>
          </a:xfrm>
          <a:prstGeom prst="rect">
            <a:avLst/>
          </a:prstGeom>
        </p:spPr>
      </p:pic>
      <p:sp>
        <p:nvSpPr>
          <p:cNvPr id="12" name="TextBox 11"/>
          <p:cNvSpPr txBox="1"/>
          <p:nvPr/>
        </p:nvSpPr>
        <p:spPr>
          <a:xfrm>
            <a:off x="5709487" y="2300248"/>
            <a:ext cx="4063163" cy="1742637"/>
          </a:xfrm>
          <a:prstGeom prst="rect">
            <a:avLst/>
          </a:prstGeom>
          <a:noFill/>
        </p:spPr>
        <p:txBody>
          <a:bodyPr wrap="square" lIns="91294" tIns="45647" rIns="91294" bIns="45647" rtlCol="0">
            <a:spAutoFit/>
          </a:bodyPr>
          <a:lstStyle/>
          <a:p>
            <a:pPr defTabSz="685800">
              <a:buClrTx/>
            </a:pPr>
            <a:r>
              <a:rPr lang="lt-LT" sz="10725" kern="1200">
                <a:solidFill>
                  <a:srgbClr val="FF0000"/>
                </a:solidFill>
                <a:latin typeface="HP001 4 hàng" pitchFamily="34" charset="0"/>
                <a:ea typeface="+mn-ea"/>
                <a:cs typeface="+mn-cs"/>
              </a:rPr>
              <a:t> j</a:t>
            </a:r>
            <a:r>
              <a:rPr lang="en-US" sz="10725" kern="1200">
                <a:solidFill>
                  <a:srgbClr val="FF0000"/>
                </a:solidFill>
                <a:latin typeface="HP001 4 hàng" pitchFamily="34" charset="0"/>
                <a:ea typeface="+mn-ea"/>
                <a:cs typeface="+mn-cs"/>
              </a:rPr>
              <a:t>ập</a:t>
            </a:r>
            <a:r>
              <a:rPr lang="lt-LT" sz="10725" kern="1200">
                <a:solidFill>
                  <a:srgbClr val="FF0000"/>
                </a:solidFill>
                <a:latin typeface="HP001 4 hàng" pitchFamily="34" charset="0"/>
                <a:ea typeface="+mn-ea"/>
                <a:cs typeface="+mn-cs"/>
              </a:rPr>
              <a:t> </a:t>
            </a:r>
            <a:endParaRPr lang="en-US" sz="10725" kern="1200">
              <a:solidFill>
                <a:srgbClr val="FF0000"/>
              </a:solidFill>
              <a:latin typeface="HP001 4 hàng" pitchFamily="34" charset="0"/>
              <a:ea typeface="+mn-ea"/>
              <a:cs typeface="+mn-cs"/>
            </a:endParaRPr>
          </a:p>
        </p:txBody>
      </p:sp>
      <p:pic>
        <p:nvPicPr>
          <p:cNvPr id="2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44054" y="-674828"/>
            <a:ext cx="2750714"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625304" y="-929939"/>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310692" y="429598"/>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68850" y="-1099468"/>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14798E-6 4.46553E-6 L 0.00666 -0.01689 L 0.01932 -0.0361 L 0.02349 -0.04049 L 0.03432 -0.04466 L 0.0428 -0.04466 L 0.0505 -0.03933 L 0.05533 -0.02985 L 0.05899 -0.01481 L 0.06081 0.00231 L 0.06081 0.15988 L 0.06316 0.08538 L 0.07465 0.02985 L 0.08717 -0.01064 L 0.10101 -0.03401 L 0.11353 -0.04373 L 0.12097 -0.04581 L 0.1318 -0.04142 L 0.13885 -0.03077 L 0.14264 -0.01481 L 0.14498 0.00231 L 0.14564 0.02129 L 0.14564 0.15895 L 0.14681 0.08538 L 0.15869 0.03424 L 0.17082 -0.00532 L 0.18466 -0.02985 L 0.19718 -0.04466 L 0.20867 -0.0479 L 0.2178 -0.04466 L 0.22537 -0.03517 L 0.22902 -0.02221 L 0.23203 -0.0074 L 0.23203 0.11731 L 0.23385 0.13651 L 0.23986 0.15039 L 0.24599 0.15456 L 0.25317 0.15456 L 0.26648 0.14299 L 0.276 0.12263 L 0.28514 0.09718 L 0.29101 0.06941 L 0.29532 0.04581 L 0.29832 0.01712 L 0.3085 -0.01064 L 0.32533 -0.03401 L 0.33864 -0.04373 L 0.34869 -0.04257 L 0.3637 -0.03401 L 0.36931 -0.02337 L 0.36017 -0.0361 L 0.34765 -0.04142 L 0.33499 -0.04142 L 0.32363 -0.03193 L 0.31567 -0.02129 L 0.30497 -0.00324 L 0.30119 0.0118 L 0.29832 0.02244 L 0.29714 0.04697 L 0.29767 0.07265 L 0.29949 0.08954 L 0.30602 0.11731 L 0.31437 0.13558 L 0.32885 0.14924 L 0.34217 0.15363 L 0.35482 0.14831 L 0.36552 0.13443 L 0.37714 0.11106 L 0.38171 0.08329 L 0.38353 0.04813 L 0.38131 0.02129 L 0.37583 -0.00208 L 0.37114 -0.01805 L 0.368 -0.02337 " pathEditMode="relative" ptsTypes="AAAAAAAAAAAAAAAAAAAAAAAAAAAAAAAAAAAAAAAAAAAAAAAAAAAAAAAAAAAAAAAAAAAAAAAAAA">
                                      <p:cBhvr>
                                        <p:cTn id="11" dur="13000" fill="hold"/>
                                        <p:tgtEl>
                                          <p:spTgt spid="23"/>
                                        </p:tgtEl>
                                        <p:attrNameLst>
                                          <p:attrName>ppt_x</p:attrName>
                                          <p:attrName>ppt_y</p:attrName>
                                        </p:attrNameLst>
                                      </p:cBhvr>
                                    </p:animMotion>
                                  </p:childTnLst>
                                </p:cTn>
                              </p:par>
                            </p:childTnLst>
                          </p:cTn>
                        </p:par>
                        <p:par>
                          <p:cTn id="12" fill="hold">
                            <p:stCondLst>
                              <p:cond delay="13500"/>
                            </p:stCondLst>
                            <p:childTnLst>
                              <p:par>
                                <p:cTn id="13" presetID="10" presetClass="exit" presetSubtype="0" fill="hold" nodeType="after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par>
                          <p:cTn id="16" fill="hold">
                            <p:stCondLst>
                              <p:cond delay="14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4500"/>
                            </p:stCondLst>
                            <p:childTnLst>
                              <p:par>
                                <p:cTn id="21"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22" dur="8000" fill="hold"/>
                                        <p:tgtEl>
                                          <p:spTgt spid="10"/>
                                        </p:tgtEl>
                                        <p:attrNameLst>
                                          <p:attrName>ppt_x</p:attrName>
                                          <p:attrName>ppt_y</p:attrName>
                                        </p:attrNameLst>
                                      </p:cBhvr>
                                    </p:animMotion>
                                  </p:childTnLst>
                                </p:cTn>
                              </p:par>
                            </p:childTnLst>
                          </p:cTn>
                        </p:par>
                        <p:par>
                          <p:cTn id="23" fill="hold">
                            <p:stCondLst>
                              <p:cond delay="22500"/>
                            </p:stCondLst>
                            <p:childTnLst>
                              <p:par>
                                <p:cTn id="24" presetID="10" presetClass="exit" presetSubtype="0" fill="hold" nodeType="afterEffect">
                                  <p:stCondLst>
                                    <p:cond delay="0"/>
                                  </p:stCondLst>
                                  <p:childTnLst>
                                    <p:animEffect transition="out" filter="fade">
                                      <p:cBhvr>
                                        <p:cTn id="25" dur="10"/>
                                        <p:tgtEl>
                                          <p:spTgt spid="10"/>
                                        </p:tgtEl>
                                      </p:cBhvr>
                                    </p:animEffect>
                                    <p:set>
                                      <p:cBhvr>
                                        <p:cTn id="26" dur="1" fill="hold">
                                          <p:stCondLst>
                                            <p:cond delay="9"/>
                                          </p:stCondLst>
                                        </p:cTn>
                                        <p:tgtEl>
                                          <p:spTgt spid="10"/>
                                        </p:tgtEl>
                                        <p:attrNameLst>
                                          <p:attrName>style.visibility</p:attrName>
                                        </p:attrNameLst>
                                      </p:cBhvr>
                                      <p:to>
                                        <p:strVal val="hidden"/>
                                      </p:to>
                                    </p:set>
                                  </p:childTnLst>
                                </p:cTn>
                              </p:par>
                            </p:childTnLst>
                          </p:cTn>
                        </p:par>
                        <p:par>
                          <p:cTn id="27" fill="hold">
                            <p:stCondLst>
                              <p:cond delay="2251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750"/>
                                        <p:tgtEl>
                                          <p:spTgt spid="21"/>
                                        </p:tgtEl>
                                      </p:cBhvr>
                                    </p:animEffect>
                                  </p:childTnLst>
                                </p:cTn>
                              </p:par>
                            </p:childTnLst>
                          </p:cTn>
                        </p:par>
                        <p:par>
                          <p:cTn id="31" fill="hold">
                            <p:stCondLst>
                              <p:cond delay="24260"/>
                            </p:stCondLst>
                            <p:childTnLst>
                              <p:par>
                                <p:cTn id="32" presetID="0" presetClass="path" presetSubtype="0" accel="50000" decel="50000" fill="hold" nodeType="afterEffect">
                                  <p:stCondLst>
                                    <p:cond delay="0"/>
                                  </p:stCondLst>
                                  <p:childTnLst>
                                    <p:animMotion origin="layout" path="M 9.71279E-6 -2.22222E-6 L 0.01019 -0.01041 L 0.01802 -0.02175 L 0.02677 -0.03634 L 0.03369 -0.02338 L 0.04191 -0.01388 L 0.04831 -0.00532 L 0.0517 -0.00254 " pathEditMode="relative" ptsTypes="AAAAAAAA">
                                      <p:cBhvr>
                                        <p:cTn id="33" dur="2000" fill="hold"/>
                                        <p:tgtEl>
                                          <p:spTgt spid="21"/>
                                        </p:tgtEl>
                                        <p:attrNameLst>
                                          <p:attrName>ppt_x</p:attrName>
                                          <p:attrName>ppt_y</p:attrName>
                                        </p:attrNameLst>
                                      </p:cBhvr>
                                    </p:animMotion>
                                  </p:childTnLst>
                                </p:cTn>
                              </p:par>
                            </p:childTnLst>
                          </p:cTn>
                        </p:par>
                        <p:par>
                          <p:cTn id="34" fill="hold">
                            <p:stCondLst>
                              <p:cond delay="26260"/>
                            </p:stCondLst>
                            <p:childTnLst>
                              <p:par>
                                <p:cTn id="35" presetID="10" presetClass="exit" presetSubtype="0" fill="hold" nodeType="afterEffect">
                                  <p:stCondLst>
                                    <p:cond delay="0"/>
                                  </p:stCondLst>
                                  <p:childTnLst>
                                    <p:animEffect transition="out" filter="fade">
                                      <p:cBhvr>
                                        <p:cTn id="36" dur="1750"/>
                                        <p:tgtEl>
                                          <p:spTgt spid="21"/>
                                        </p:tgtEl>
                                      </p:cBhvr>
                                    </p:animEffect>
                                    <p:set>
                                      <p:cBhvr>
                                        <p:cTn id="37" dur="1" fill="hold">
                                          <p:stCondLst>
                                            <p:cond delay="1749"/>
                                          </p:stCondLst>
                                        </p:cTn>
                                        <p:tgtEl>
                                          <p:spTgt spid="21"/>
                                        </p:tgtEl>
                                        <p:attrNameLst>
                                          <p:attrName>style.visibility</p:attrName>
                                        </p:attrNameLst>
                                      </p:cBhvr>
                                      <p:to>
                                        <p:strVal val="hidden"/>
                                      </p:to>
                                    </p:set>
                                  </p:childTnLst>
                                </p:cTn>
                              </p:par>
                            </p:childTnLst>
                          </p:cTn>
                        </p:par>
                        <p:par>
                          <p:cTn id="38" fill="hold">
                            <p:stCondLst>
                              <p:cond delay="28010"/>
                            </p:stCondLst>
                            <p:childTnLst>
                              <p:par>
                                <p:cTn id="39" presetID="1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750"/>
                                        <p:tgtEl>
                                          <p:spTgt spid="13"/>
                                        </p:tgtEl>
                                      </p:cBhvr>
                                    </p:animEffect>
                                  </p:childTnLst>
                                </p:cTn>
                              </p:par>
                            </p:childTnLst>
                          </p:cTn>
                        </p:par>
                        <p:par>
                          <p:cTn id="42" fill="hold">
                            <p:stCondLst>
                              <p:cond delay="29760"/>
                            </p:stCondLst>
                            <p:childTnLst>
                              <p:par>
                                <p:cTn id="43" presetID="10" presetClass="exit" presetSubtype="0" fill="hold" nodeType="afterEffect">
                                  <p:stCondLst>
                                    <p:cond delay="0"/>
                                  </p:stCondLst>
                                  <p:childTnLst>
                                    <p:animEffect transition="out" filter="fade">
                                      <p:cBhvr>
                                        <p:cTn id="44" dur="1750"/>
                                        <p:tgtEl>
                                          <p:spTgt spid="13"/>
                                        </p:tgtEl>
                                      </p:cBhvr>
                                    </p:animEffect>
                                    <p:set>
                                      <p:cBhvr>
                                        <p:cTn id="45" dur="1" fill="hold">
                                          <p:stCondLst>
                                            <p:cond delay="174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7032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492921" y="152567"/>
            <a:ext cx="221661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Viết vở</a:t>
            </a:r>
          </a:p>
        </p:txBody>
      </p:sp>
      <p:sp>
        <p:nvSpPr>
          <p:cNvPr id="9" name="TextBox 8"/>
          <p:cNvSpPr txBox="1"/>
          <p:nvPr/>
        </p:nvSpPr>
        <p:spPr>
          <a:xfrm>
            <a:off x="4713198" y="2112354"/>
            <a:ext cx="4903589" cy="2169677"/>
          </a:xfrm>
          <a:prstGeom prst="rect">
            <a:avLst/>
          </a:prstGeom>
          <a:noFill/>
        </p:spPr>
        <p:txBody>
          <a:bodyPr wrap="square" lIns="91294" tIns="45647" rIns="91294" bIns="45647" rtlCol="0">
            <a:spAutoFit/>
          </a:bodyPr>
          <a:lstStyle/>
          <a:p>
            <a:pPr defTabSz="685800">
              <a:buClrTx/>
            </a:pPr>
            <a:r>
              <a:rPr lang="en-US" sz="13500" kern="1200">
                <a:solidFill>
                  <a:srgbClr val="FF0000"/>
                </a:solidFill>
                <a:latin typeface="HP001 4 hàng"/>
                <a:ea typeface="+mn-ea"/>
                <a:cs typeface="+mn-cs"/>
              </a:rPr>
              <a:t>ăp</a:t>
            </a:r>
            <a:r>
              <a:rPr lang="en-US" sz="13500" kern="1200">
                <a:solidFill>
                  <a:srgbClr val="FF0000"/>
                </a:solidFill>
                <a:latin typeface="HP001 4 hàng" pitchFamily="34" charset="0"/>
                <a:ea typeface="+mn-ea"/>
                <a:cs typeface="+mn-cs"/>
              </a:rPr>
              <a:t> </a:t>
            </a:r>
            <a:r>
              <a:rPr lang="en-US" sz="6750" kern="1200">
                <a:solidFill>
                  <a:srgbClr val="FF0000"/>
                </a:solidFill>
                <a:latin typeface="HP001 4 hàng"/>
                <a:ea typeface="+mn-ea"/>
                <a:cs typeface="+mn-cs"/>
              </a:rPr>
              <a:t>ăp</a:t>
            </a:r>
            <a:endParaRPr lang="en-US" sz="6750" kern="1200">
              <a:solidFill>
                <a:srgbClr val="FF0000"/>
              </a:solidFill>
              <a:latin typeface="HP001 4 hàng" pitchFamily="34" charset="0"/>
              <a:ea typeface="+mn-ea"/>
              <a:cs typeface="+mn-cs"/>
            </a:endParaRPr>
          </a:p>
        </p:txBody>
      </p:sp>
      <p:sp>
        <p:nvSpPr>
          <p:cNvPr id="15" name="TextBox 14"/>
          <p:cNvSpPr txBox="1"/>
          <p:nvPr/>
        </p:nvSpPr>
        <p:spPr>
          <a:xfrm>
            <a:off x="431439" y="2116574"/>
            <a:ext cx="4968251" cy="2169677"/>
          </a:xfrm>
          <a:prstGeom prst="rect">
            <a:avLst/>
          </a:prstGeom>
          <a:noFill/>
        </p:spPr>
        <p:txBody>
          <a:bodyPr wrap="square" lIns="91294" tIns="45647" rIns="91294" bIns="45647" rtlCol="0">
            <a:spAutoFit/>
          </a:bodyPr>
          <a:lstStyle/>
          <a:p>
            <a:pPr defTabSz="685800">
              <a:buClrTx/>
            </a:pPr>
            <a:r>
              <a:rPr lang="en-US" sz="13500" kern="1200">
                <a:solidFill>
                  <a:srgbClr val="FF0000"/>
                </a:solidFill>
                <a:latin typeface="HP001 4 hàng"/>
                <a:ea typeface="+mn-ea"/>
                <a:cs typeface="+mn-cs"/>
              </a:rPr>
              <a:t>ap</a:t>
            </a:r>
            <a:r>
              <a:rPr lang="el-GR" sz="13500" kern="1200">
                <a:solidFill>
                  <a:srgbClr val="FF0000"/>
                </a:solidFill>
                <a:latin typeface="HP001 4 hàng"/>
                <a:ea typeface="+mn-ea"/>
                <a:cs typeface="+mn-cs"/>
              </a:rPr>
              <a:t> </a:t>
            </a:r>
            <a:r>
              <a:rPr lang="en-US" sz="6750" kern="1200">
                <a:solidFill>
                  <a:srgbClr val="FF0000"/>
                </a:solidFill>
                <a:latin typeface="HP001 4 hàng"/>
                <a:ea typeface="+mn-ea"/>
                <a:cs typeface="+mn-cs"/>
              </a:rPr>
              <a:t>ap</a:t>
            </a:r>
            <a:endParaRPr lang="en-US" sz="675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1626940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7032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grpSp>
        <p:nvGrpSpPr>
          <p:cNvPr id="12" name="Group 11"/>
          <p:cNvGrpSpPr/>
          <p:nvPr/>
        </p:nvGrpSpPr>
        <p:grpSpPr>
          <a:xfrm>
            <a:off x="172858" y="152567"/>
            <a:ext cx="2536682" cy="705889"/>
            <a:chOff x="63500" y="1429216"/>
            <a:chExt cx="2542972" cy="705889"/>
          </a:xfrm>
        </p:grpSpPr>
        <p:sp>
          <p:nvSpPr>
            <p:cNvPr id="13" name="Rounded Rectangle 12"/>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black"/>
                  </a:solidFill>
                  <a:latin typeface="Arial Rounded MT Bold" pitchFamily="34" charset="0"/>
                  <a:ea typeface="Arial-Rounded" pitchFamily="34" charset="0"/>
                  <a:cs typeface="Arial-Rounded" pitchFamily="34" charset="0"/>
                </a:rPr>
                <a:t>5</a:t>
              </a:r>
            </a:p>
          </p:txBody>
        </p:sp>
      </p:grpSp>
      <p:sp>
        <p:nvSpPr>
          <p:cNvPr id="16" name="TextBox 15"/>
          <p:cNvSpPr txBox="1"/>
          <p:nvPr/>
        </p:nvSpPr>
        <p:spPr>
          <a:xfrm>
            <a:off x="1635172" y="2116574"/>
            <a:ext cx="4968251" cy="2169677"/>
          </a:xfrm>
          <a:prstGeom prst="rect">
            <a:avLst/>
          </a:prstGeom>
          <a:noFill/>
        </p:spPr>
        <p:txBody>
          <a:bodyPr wrap="square" lIns="91294" tIns="45647" rIns="91294" bIns="45647" rtlCol="0">
            <a:spAutoFit/>
          </a:bodyPr>
          <a:lstStyle/>
          <a:p>
            <a:pPr defTabSz="685800">
              <a:buClrTx/>
            </a:pPr>
            <a:r>
              <a:rPr lang="en-US" sz="13500" kern="1200">
                <a:solidFill>
                  <a:srgbClr val="FF0000"/>
                </a:solidFill>
                <a:latin typeface="HP001 4 hàng"/>
                <a:ea typeface="+mn-ea"/>
                <a:cs typeface="+mn-cs"/>
              </a:rPr>
              <a:t>âp</a:t>
            </a:r>
            <a:r>
              <a:rPr lang="el-GR" sz="13500" kern="1200">
                <a:solidFill>
                  <a:srgbClr val="FF0000"/>
                </a:solidFill>
                <a:latin typeface="HP001 4 hàng"/>
                <a:ea typeface="+mn-ea"/>
                <a:cs typeface="+mn-cs"/>
              </a:rPr>
              <a:t> </a:t>
            </a:r>
            <a:r>
              <a:rPr lang="en-US" sz="6750" kern="1200">
                <a:solidFill>
                  <a:srgbClr val="FF0000"/>
                </a:solidFill>
                <a:latin typeface="HP001 4 hàng"/>
                <a:ea typeface="+mn-ea"/>
                <a:cs typeface="+mn-cs"/>
              </a:rPr>
              <a:t>âp</a:t>
            </a:r>
            <a:endParaRPr lang="en-US" sz="675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1045344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9318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52993" y="2345174"/>
            <a:ext cx="8240486" cy="2169677"/>
          </a:xfrm>
          <a:prstGeom prst="rect">
            <a:avLst/>
          </a:prstGeom>
          <a:noFill/>
        </p:spPr>
        <p:txBody>
          <a:bodyPr wrap="square" lIns="91294" tIns="45647" rIns="91294" bIns="45647" rtlCol="0">
            <a:spAutoFit/>
          </a:bodyPr>
          <a:lstStyle/>
          <a:p>
            <a:pPr algn="ctr" defTabSz="685800">
              <a:buClrTx/>
            </a:pPr>
            <a:r>
              <a:rPr lang="en-US" sz="13500" kern="1200">
                <a:solidFill>
                  <a:srgbClr val="FF0000"/>
                </a:solidFill>
                <a:latin typeface="HP001 4H"/>
                <a:ea typeface="HP001 4H"/>
                <a:cs typeface="+mn-cs"/>
              </a:rPr>
              <a:t> cặp da </a:t>
            </a:r>
            <a:endParaRPr lang="en-US" sz="675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3696695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9318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5583" y="2983870"/>
            <a:ext cx="8504039" cy="1130931"/>
          </a:xfrm>
          <a:prstGeom prst="rect">
            <a:avLst/>
          </a:prstGeom>
          <a:noFill/>
        </p:spPr>
        <p:txBody>
          <a:bodyPr wrap="square" lIns="91294" tIns="45647" rIns="91294" bIns="45647" rtlCol="0">
            <a:spAutoFit/>
          </a:bodyPr>
          <a:lstStyle/>
          <a:p>
            <a:pPr algn="ctr" defTabSz="685800">
              <a:buClrTx/>
            </a:pPr>
            <a:r>
              <a:rPr lang="en-US" sz="6750" kern="1200">
                <a:solidFill>
                  <a:srgbClr val="FF0000"/>
                </a:solidFill>
                <a:latin typeface="HP001 4 hàng"/>
                <a:ea typeface="HP001 4H"/>
                <a:cs typeface="+mn-cs"/>
              </a:rPr>
              <a:t> cặp da </a:t>
            </a:r>
            <a:endParaRPr lang="en-US" sz="675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1649016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9318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470526" y="2345174"/>
            <a:ext cx="8504039" cy="2169677"/>
          </a:xfrm>
          <a:prstGeom prst="rect">
            <a:avLst/>
          </a:prstGeom>
          <a:noFill/>
        </p:spPr>
        <p:txBody>
          <a:bodyPr wrap="square" lIns="91294" tIns="45647" rIns="91294" bIns="45647" rtlCol="0">
            <a:spAutoFit/>
          </a:bodyPr>
          <a:lstStyle/>
          <a:p>
            <a:pPr algn="ctr" defTabSz="685800">
              <a:buClrTx/>
            </a:pPr>
            <a:r>
              <a:rPr lang="lt-LT" sz="13500" kern="1200">
                <a:solidFill>
                  <a:srgbClr val="FF0000"/>
                </a:solidFill>
                <a:latin typeface="HP001 4 hàng" pitchFamily="34" charset="0"/>
                <a:ea typeface="+mn-ea"/>
                <a:cs typeface="+mn-cs"/>
              </a:rPr>
              <a:t>cá jập </a:t>
            </a:r>
            <a:endParaRPr lang="en-US" sz="1350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3006000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9318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40277" y="2983870"/>
            <a:ext cx="8504039" cy="1130931"/>
          </a:xfrm>
          <a:prstGeom prst="rect">
            <a:avLst/>
          </a:prstGeom>
          <a:noFill/>
        </p:spPr>
        <p:txBody>
          <a:bodyPr wrap="square" lIns="91294" tIns="45647" rIns="91294" bIns="45647" rtlCol="0">
            <a:spAutoFit/>
          </a:bodyPr>
          <a:lstStyle/>
          <a:p>
            <a:pPr algn="ctr" defTabSz="685800">
              <a:buClrTx/>
            </a:pPr>
            <a:r>
              <a:rPr lang="lt-LT" sz="6750" kern="1200">
                <a:solidFill>
                  <a:srgbClr val="FF0000"/>
                </a:solidFill>
                <a:latin typeface="HP001 4 hàng" pitchFamily="34" charset="0"/>
                <a:ea typeface="+mn-ea"/>
                <a:cs typeface="+mn-cs"/>
              </a:rPr>
              <a:t> cá jập </a:t>
            </a:r>
            <a:endParaRPr lang="en-US" sz="675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485047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85901" y="445485"/>
            <a:ext cx="5977493" cy="4183666"/>
            <a:chOff x="3261519" y="457200"/>
            <a:chExt cx="5443611" cy="381000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90" t="35511" r="30362" b="29545"/>
            <a:stretch/>
          </p:blipFill>
          <p:spPr bwMode="auto">
            <a:xfrm>
              <a:off x="3261519" y="457200"/>
              <a:ext cx="5340928" cy="255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324" t="28977" r="30626" b="51989"/>
            <a:stretch/>
          </p:blipFill>
          <p:spPr bwMode="auto">
            <a:xfrm>
              <a:off x="3364201" y="2874817"/>
              <a:ext cx="5340929" cy="139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12277"/>
            <a:ext cx="5152517" cy="2624264"/>
          </a:xfrm>
          <a:prstGeom prst="rect">
            <a:avLst/>
          </a:prstGeom>
        </p:spPr>
      </p:pic>
      <p:grpSp>
        <p:nvGrpSpPr>
          <p:cNvPr id="7" name="Group 6"/>
          <p:cNvGrpSpPr/>
          <p:nvPr/>
        </p:nvGrpSpPr>
        <p:grpSpPr>
          <a:xfrm>
            <a:off x="172858" y="152567"/>
            <a:ext cx="1965938" cy="705889"/>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197049" y="2971800"/>
            <a:ext cx="8732639"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buClrTx/>
            </a:pPr>
            <a:r>
              <a:rPr lang="en-US" sz="3300" dirty="0">
                <a:solidFill>
                  <a:srgbClr val="0070C0"/>
                </a:solidFill>
                <a:latin typeface="Arial-Rounded" pitchFamily="34" charset="0"/>
                <a:ea typeface="Arial-Rounded" pitchFamily="34" charset="0"/>
                <a:cs typeface="Arial-Rounded" pitchFamily="34" charset="0"/>
              </a:rPr>
              <a:t>	Khi </a:t>
            </a:r>
            <a:r>
              <a:rPr lang="en-US" sz="3300" dirty="0" err="1">
                <a:solidFill>
                  <a:srgbClr val="0070C0"/>
                </a:solidFill>
                <a:latin typeface="Arial-Rounded" pitchFamily="34" charset="0"/>
                <a:ea typeface="Arial-Rounded" pitchFamily="34" charset="0"/>
                <a:cs typeface="Arial-Rounded" pitchFamily="34" charset="0"/>
              </a:rPr>
              <a:t>ngủ</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tôi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nằm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lìm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mặt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đen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sẫm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Thức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dậy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tôi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có</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thể</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đưa</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bạn</a:t>
            </a:r>
            <a:r>
              <a:rPr lang="en-US" sz="3300" dirty="0">
                <a:solidFill>
                  <a:srgbClr val="0070C0"/>
                </a:solidFill>
                <a:latin typeface="Arial-Rounded" pitchFamily="34" charset="0"/>
                <a:ea typeface="Arial-Rounded" pitchFamily="34" charset="0"/>
                <a:cs typeface="Arial-Rounded" pitchFamily="34" charset="0"/>
              </a:rPr>
              <a:t> chu du </a:t>
            </a:r>
            <a:r>
              <a:rPr lang="en-US" sz="3300" dirty="0" err="1">
                <a:solidFill>
                  <a:srgbClr val="0070C0"/>
                </a:solidFill>
                <a:latin typeface="Arial-Rounded" pitchFamily="34" charset="0"/>
                <a:ea typeface="Arial-Rounded" pitchFamily="34" charset="0"/>
                <a:cs typeface="Arial-Rounded" pitchFamily="34" charset="0"/>
              </a:rPr>
              <a:t>khắp</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nơi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khám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phá</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thế</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giới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hấp</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dẫn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đầy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ắp</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màu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sắc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Bạn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có</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thể</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xem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phim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nghe</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nhạc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để</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có</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phút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giây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thư</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giãn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ấm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áp</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Tôi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là</a:t>
            </a:r>
            <a:r>
              <a:rPr lang="en-US" sz="3300" dirty="0">
                <a:solidFill>
                  <a:srgbClr val="0070C0"/>
                </a:solidFill>
                <a:latin typeface="Arial-Rounded" pitchFamily="34" charset="0"/>
                <a:ea typeface="Arial-Rounded" pitchFamily="34" charset="0"/>
                <a:cs typeface="Arial-Rounded" pitchFamily="34" charset="0"/>
              </a:rPr>
              <a:t> ai?</a:t>
            </a:r>
          </a:p>
        </p:txBody>
      </p:sp>
      <p:cxnSp>
        <p:nvCxnSpPr>
          <p:cNvPr id="32" name="Straight Connector 31"/>
          <p:cNvCxnSpPr/>
          <p:nvPr/>
        </p:nvCxnSpPr>
        <p:spPr>
          <a:xfrm>
            <a:off x="7142618" y="3541527"/>
            <a:ext cx="9410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804926" y="4023733"/>
            <a:ext cx="6996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893332" y="3589299"/>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87701" y="2400300"/>
            <a:ext cx="390342" cy="283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142726" y="2853775"/>
            <a:ext cx="390342" cy="283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8831262" y="2745605"/>
            <a:ext cx="87980"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101528" y="4407373"/>
            <a:ext cx="106457" cy="4174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6170" y="3829050"/>
            <a:ext cx="390342" cy="283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6478333" y="3968817"/>
            <a:ext cx="5029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309417" y="4791781"/>
            <a:ext cx="390342" cy="283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a:solidFill>
                  <a:prstClr val="black"/>
                </a:solidFill>
                <a:latin typeface="Arial" pitchFamily="34" charset="0"/>
                <a:ea typeface="Arial-Rounded" pitchFamily="34" charset="0"/>
                <a:cs typeface="Arial" pitchFamily="34" charset="0"/>
              </a:rPr>
              <a:t>4</a:t>
            </a:r>
          </a:p>
        </p:txBody>
      </p:sp>
      <p:cxnSp>
        <p:nvCxnSpPr>
          <p:cNvPr id="20" name="Straight Connector 19"/>
          <p:cNvCxnSpPr/>
          <p:nvPr/>
        </p:nvCxnSpPr>
        <p:spPr>
          <a:xfrm flipH="1">
            <a:off x="6044244" y="4430298"/>
            <a:ext cx="106457" cy="4174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24241" y="4926432"/>
            <a:ext cx="4572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840334" y="2161488"/>
            <a:ext cx="1592601" cy="953187"/>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0070C0"/>
                </a:solidFill>
                <a:latin typeface="Arial-Rounded" pitchFamily="34" charset="0"/>
                <a:ea typeface="Arial-Rounded" pitchFamily="34" charset="0"/>
                <a:cs typeface="Arial-Rounded" pitchFamily="34" charset="0"/>
              </a:rPr>
              <a:t>s</a:t>
            </a:r>
          </a:p>
        </p:txBody>
      </p:sp>
      <p:sp>
        <p:nvSpPr>
          <p:cNvPr id="6" name="Title 1"/>
          <p:cNvSpPr txBox="1">
            <a:spLocks/>
          </p:cNvSpPr>
          <p:nvPr/>
        </p:nvSpPr>
        <p:spPr>
          <a:xfrm>
            <a:off x="4487944" y="2161488"/>
            <a:ext cx="1592601" cy="953187"/>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FF0000"/>
                </a:solidFill>
                <a:latin typeface="Arial-Rounded" pitchFamily="34" charset="0"/>
                <a:ea typeface="Arial-Rounded" pitchFamily="34" charset="0"/>
                <a:cs typeface="Arial-Rounded" pitchFamily="34" charset="0"/>
              </a:rPr>
              <a:t>ut</a:t>
            </a:r>
          </a:p>
        </p:txBody>
      </p:sp>
      <p:sp>
        <p:nvSpPr>
          <p:cNvPr id="8" name="Title 1"/>
          <p:cNvSpPr txBox="1">
            <a:spLocks/>
          </p:cNvSpPr>
          <p:nvPr/>
        </p:nvSpPr>
        <p:spPr>
          <a:xfrm>
            <a:off x="2841315" y="3252417"/>
            <a:ext cx="3221317" cy="976684"/>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0070C0"/>
                </a:solidFill>
                <a:latin typeface="Arial-Rounded" pitchFamily="34" charset="0"/>
                <a:ea typeface="Arial-Rounded" pitchFamily="34" charset="0"/>
                <a:cs typeface="Arial-Rounded" pitchFamily="34" charset="0"/>
              </a:rPr>
              <a:t>s</a:t>
            </a:r>
            <a:r>
              <a:rPr lang="en-US" sz="6600">
                <a:solidFill>
                  <a:srgbClr val="FF0000"/>
                </a:solidFill>
                <a:latin typeface="Arial-Rounded" pitchFamily="34" charset="0"/>
                <a:ea typeface="Arial-Rounded" pitchFamily="34" charset="0"/>
                <a:cs typeface="Arial-Rounded" pitchFamily="34" charset="0"/>
              </a:rPr>
              <a:t>ut</a:t>
            </a:r>
          </a:p>
        </p:txBody>
      </p:sp>
      <p:sp>
        <p:nvSpPr>
          <p:cNvPr id="9" name="Title 1"/>
          <p:cNvSpPr txBox="1">
            <a:spLocks/>
          </p:cNvSpPr>
          <p:nvPr/>
        </p:nvSpPr>
        <p:spPr>
          <a:xfrm>
            <a:off x="2743200" y="1168341"/>
            <a:ext cx="1316199"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FF0000"/>
                </a:solidFill>
                <a:latin typeface="Arial-Rounded" pitchFamily="34" charset="0"/>
                <a:ea typeface="Arial-Rounded" pitchFamily="34" charset="0"/>
                <a:cs typeface="Arial-Rounded" pitchFamily="34" charset="0"/>
              </a:rPr>
              <a:t>ut</a:t>
            </a:r>
          </a:p>
        </p:txBody>
      </p:sp>
      <p:sp>
        <p:nvSpPr>
          <p:cNvPr id="10" name="Title 1"/>
          <p:cNvSpPr txBox="1">
            <a:spLocks/>
          </p:cNvSpPr>
          <p:nvPr/>
        </p:nvSpPr>
        <p:spPr>
          <a:xfrm>
            <a:off x="4074307" y="3598257"/>
            <a:ext cx="1513529" cy="702902"/>
          </a:xfrm>
          <a:prstGeom prst="rect">
            <a:avLst/>
          </a:prstGeom>
        </p:spPr>
        <p:txBody>
          <a:bodyPr vert="horz" lIns="30365" tIns="15182" rIns="30365" bIns="1518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0070C0"/>
                </a:solidFill>
                <a:latin typeface="Arial-Rounded"/>
                <a:ea typeface="Arial-Rounded"/>
                <a:cs typeface="Arial-Rounded"/>
              </a:rPr>
              <a:t>́</a:t>
            </a:r>
            <a:endParaRPr lang="en-US" sz="66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746432" y="1168341"/>
            <a:ext cx="1316199"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FF0000"/>
                </a:solidFill>
                <a:latin typeface="Arial-Rounded" pitchFamily="34" charset="0"/>
                <a:ea typeface="Arial-Rounded" pitchFamily="34" charset="0"/>
                <a:cs typeface="Arial-Rounded" pitchFamily="34" charset="0"/>
              </a:rPr>
              <a:t>ưt</a:t>
            </a:r>
          </a:p>
        </p:txBody>
      </p:sp>
    </p:spTree>
    <p:extLst>
      <p:ext uri="{BB962C8B-B14F-4D97-AF65-F5344CB8AC3E}">
        <p14:creationId xmlns:p14="http://schemas.microsoft.com/office/powerpoint/2010/main" val="2022848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7250" y="1149248"/>
            <a:ext cx="3497580" cy="998199"/>
          </a:xfrm>
          <a:prstGeom prst="rect">
            <a:avLst/>
          </a:prstGeom>
          <a:solidFill>
            <a:srgbClr val="006F96"/>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prstClr val="white"/>
                </a:solidFill>
                <a:latin typeface="Arial-Rounded" pitchFamily="34" charset="0"/>
                <a:ea typeface="Arial-Rounded" pitchFamily="34" charset="0"/>
                <a:cs typeface="Arial-Rounded" pitchFamily="34" charset="0"/>
              </a:rPr>
              <a:t>khắp</a:t>
            </a:r>
          </a:p>
        </p:txBody>
      </p:sp>
      <p:sp>
        <p:nvSpPr>
          <p:cNvPr id="7" name="Title 1"/>
          <p:cNvSpPr txBox="1">
            <a:spLocks/>
          </p:cNvSpPr>
          <p:nvPr/>
        </p:nvSpPr>
        <p:spPr>
          <a:xfrm>
            <a:off x="4678718" y="1149248"/>
            <a:ext cx="3497580" cy="998199"/>
          </a:xfrm>
          <a:prstGeom prst="rect">
            <a:avLst/>
          </a:prstGeom>
          <a:solidFill>
            <a:srgbClr val="006F96"/>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prstClr val="white"/>
                </a:solidFill>
                <a:latin typeface="Arial-Rounded" pitchFamily="34" charset="0"/>
                <a:ea typeface="Arial-Rounded" pitchFamily="34" charset="0"/>
                <a:cs typeface="Arial-Rounded" pitchFamily="34" charset="0"/>
              </a:rPr>
              <a:t>hấp dẫn</a:t>
            </a:r>
          </a:p>
        </p:txBody>
      </p:sp>
      <p:sp>
        <p:nvSpPr>
          <p:cNvPr id="5" name="Title 1"/>
          <p:cNvSpPr txBox="1">
            <a:spLocks/>
          </p:cNvSpPr>
          <p:nvPr/>
        </p:nvSpPr>
        <p:spPr>
          <a:xfrm>
            <a:off x="4678718" y="2647331"/>
            <a:ext cx="3497580" cy="998199"/>
          </a:xfrm>
          <a:prstGeom prst="rect">
            <a:avLst/>
          </a:prstGeom>
          <a:solidFill>
            <a:srgbClr val="006F96"/>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prstClr val="white"/>
                </a:solidFill>
                <a:latin typeface="Arial-Rounded" pitchFamily="34" charset="0"/>
                <a:ea typeface="Arial-Rounded" pitchFamily="34" charset="0"/>
                <a:cs typeface="Arial-Rounded" pitchFamily="34" charset="0"/>
              </a:rPr>
              <a:t>ấm áp</a:t>
            </a:r>
          </a:p>
        </p:txBody>
      </p:sp>
      <p:sp>
        <p:nvSpPr>
          <p:cNvPr id="6" name="Title 1"/>
          <p:cNvSpPr txBox="1">
            <a:spLocks/>
          </p:cNvSpPr>
          <p:nvPr/>
        </p:nvSpPr>
        <p:spPr>
          <a:xfrm>
            <a:off x="817250" y="2647331"/>
            <a:ext cx="3497580" cy="998199"/>
          </a:xfrm>
          <a:prstGeom prst="rect">
            <a:avLst/>
          </a:prstGeom>
          <a:solidFill>
            <a:srgbClr val="006F96"/>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prstClr val="white"/>
                </a:solidFill>
                <a:latin typeface="Arial-Rounded" pitchFamily="34" charset="0"/>
                <a:ea typeface="Arial-Rounded" pitchFamily="34" charset="0"/>
                <a:cs typeface="Arial-Rounded" pitchFamily="34" charset="0"/>
              </a:rPr>
              <a:t>đầy ắp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99345" y="1173501"/>
            <a:ext cx="8732639"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buClrTx/>
            </a:pPr>
            <a:r>
              <a:rPr lang="en-US" sz="4050" dirty="0">
                <a:solidFill>
                  <a:srgbClr val="0070C0"/>
                </a:solidFill>
                <a:latin typeface="Arial-Rounded" pitchFamily="34" charset="0"/>
                <a:ea typeface="Arial-Rounded" pitchFamily="34" charset="0"/>
                <a:cs typeface="Arial-Rounded" pitchFamily="34" charset="0"/>
              </a:rPr>
              <a:t>	Khi </a:t>
            </a:r>
            <a:r>
              <a:rPr lang="en-US" sz="4050" dirty="0" err="1">
                <a:solidFill>
                  <a:srgbClr val="0070C0"/>
                </a:solidFill>
                <a:latin typeface="Arial-Rounded" pitchFamily="34" charset="0"/>
                <a:ea typeface="Arial-Rounded" pitchFamily="34" charset="0"/>
                <a:cs typeface="Arial-Rounded" pitchFamily="34" charset="0"/>
              </a:rPr>
              <a:t>ngủ</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tôi</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nằm</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im</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lìm</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mặt</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đen</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sẫm</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Thức</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dậy</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tôi</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có</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thể</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đưa</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bạn</a:t>
            </a:r>
            <a:r>
              <a:rPr lang="en-US" sz="4050" dirty="0">
                <a:solidFill>
                  <a:srgbClr val="0070C0"/>
                </a:solidFill>
                <a:latin typeface="Arial-Rounded" pitchFamily="34" charset="0"/>
                <a:ea typeface="Arial-Rounded" pitchFamily="34" charset="0"/>
                <a:cs typeface="Arial-Rounded" pitchFamily="34" charset="0"/>
              </a:rPr>
              <a:t> chu du </a:t>
            </a:r>
            <a:r>
              <a:rPr lang="en-US" sz="4050" dirty="0" err="1">
                <a:solidFill>
                  <a:srgbClr val="0070C0"/>
                </a:solidFill>
                <a:latin typeface="Arial-Rounded" pitchFamily="34" charset="0"/>
                <a:ea typeface="Arial-Rounded" pitchFamily="34" charset="0"/>
                <a:cs typeface="Arial-Rounded" pitchFamily="34" charset="0"/>
              </a:rPr>
              <a:t>khắp</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nơi</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khám</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phá</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thế</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giới</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hấp</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dẫn</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đầy</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ắp</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màu</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sắc</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Bạn</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có</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thể</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xem</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phim</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nghe</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nhạc</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để</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có</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phút</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giây</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thư</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gian</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ấm</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áp</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Tôi</a:t>
            </a:r>
            <a:r>
              <a:rPr lang="en-US" sz="4050" dirty="0">
                <a:solidFill>
                  <a:srgbClr val="0070C0"/>
                </a:solidFill>
                <a:latin typeface="Arial-Rounded" pitchFamily="34" charset="0"/>
                <a:ea typeface="Arial-Rounded" pitchFamily="34" charset="0"/>
                <a:cs typeface="Arial-Rounded" pitchFamily="34" charset="0"/>
              </a:rPr>
              <a:t> </a:t>
            </a:r>
            <a:r>
              <a:rPr lang="en-US" sz="4050" dirty="0" err="1">
                <a:solidFill>
                  <a:srgbClr val="0070C0"/>
                </a:solidFill>
                <a:latin typeface="Arial-Rounded" pitchFamily="34" charset="0"/>
                <a:ea typeface="Arial-Rounded" pitchFamily="34" charset="0"/>
                <a:cs typeface="Arial-Rounded" pitchFamily="34" charset="0"/>
              </a:rPr>
              <a:t>là</a:t>
            </a:r>
            <a:r>
              <a:rPr lang="en-US" sz="4050" dirty="0">
                <a:solidFill>
                  <a:srgbClr val="0070C0"/>
                </a:solidFill>
                <a:latin typeface="Arial-Rounded" pitchFamily="34" charset="0"/>
                <a:ea typeface="Arial-Rounded" pitchFamily="34" charset="0"/>
                <a:cs typeface="Arial-Rounded" pitchFamily="34" charset="0"/>
              </a:rPr>
              <a:t> ai?</a:t>
            </a:r>
          </a:p>
        </p:txBody>
      </p:sp>
      <p:cxnSp>
        <p:nvCxnSpPr>
          <p:cNvPr id="47" name="Straight Connector 46"/>
          <p:cNvCxnSpPr/>
          <p:nvPr/>
        </p:nvCxnSpPr>
        <p:spPr>
          <a:xfrm>
            <a:off x="968762" y="857250"/>
            <a:ext cx="78503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85750" y="1439141"/>
            <a:ext cx="16994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5000" y="1986926"/>
            <a:ext cx="8534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255415" y="1439141"/>
            <a:ext cx="66765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5750" y="2571750"/>
            <a:ext cx="46082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70880" y="4136302"/>
            <a:ext cx="8458200"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prstClr val="white"/>
                </a:solidFill>
                <a:latin typeface="Arial-Rounded" pitchFamily="34" charset="0"/>
                <a:ea typeface="Arial-Rounded" pitchFamily="34" charset="0"/>
                <a:cs typeface="Arial-Rounded" pitchFamily="34" charset="0"/>
              </a:rPr>
              <a:t>Khi ngủ, “tôi” thế nào?</a:t>
            </a:r>
          </a:p>
        </p:txBody>
      </p:sp>
      <p:sp>
        <p:nvSpPr>
          <p:cNvPr id="13" name="Rounded Rectangle 12"/>
          <p:cNvSpPr/>
          <p:nvPr/>
        </p:nvSpPr>
        <p:spPr>
          <a:xfrm>
            <a:off x="370880" y="4136302"/>
            <a:ext cx="8458200"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prstClr val="white"/>
                </a:solidFill>
                <a:latin typeface="Arial-Rounded" pitchFamily="34" charset="0"/>
                <a:ea typeface="Arial-Rounded" pitchFamily="34" charset="0"/>
                <a:cs typeface="Arial-Rounded" pitchFamily="34" charset="0"/>
              </a:rPr>
              <a:t>Thức dậy, tôi có thể làm gì?</a:t>
            </a:r>
          </a:p>
        </p:txBody>
      </p:sp>
      <p:sp>
        <p:nvSpPr>
          <p:cNvPr id="18" name="Rounded Rectangle 17"/>
          <p:cNvSpPr/>
          <p:nvPr/>
        </p:nvSpPr>
        <p:spPr>
          <a:xfrm>
            <a:off x="370880" y="4136302"/>
            <a:ext cx="8458200"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prstClr val="white"/>
                </a:solidFill>
                <a:latin typeface="Arial-Rounded" pitchFamily="34" charset="0"/>
                <a:ea typeface="Arial-Rounded" pitchFamily="34" charset="0"/>
                <a:cs typeface="Arial-Rounded" pitchFamily="34" charset="0"/>
              </a:rPr>
              <a:t>Bạn có thể làm gì khi có “tôi”?</a:t>
            </a:r>
          </a:p>
        </p:txBody>
      </p:sp>
      <p:cxnSp>
        <p:nvCxnSpPr>
          <p:cNvPr id="19" name="Straight Connector 18"/>
          <p:cNvCxnSpPr/>
          <p:nvPr/>
        </p:nvCxnSpPr>
        <p:spPr>
          <a:xfrm>
            <a:off x="5372100" y="2571750"/>
            <a:ext cx="34669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9345" y="3096491"/>
            <a:ext cx="3915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370880" y="4136302"/>
            <a:ext cx="8458200"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prstClr val="white"/>
                </a:solidFill>
                <a:latin typeface="Arial-Rounded" pitchFamily="34" charset="0"/>
                <a:ea typeface="Arial-Rounded" pitchFamily="34" charset="0"/>
                <a:cs typeface="Arial-Rounded" pitchFamily="34" charset="0"/>
              </a:rPr>
              <a:t>“Tôi” là ai?</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ột số điều nên lưu ý khi cho trẻ em xem tivi bố mẹ nên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24" y="1105738"/>
            <a:ext cx="4332395" cy="288271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mart Tivi Samsung 32 Inch UA32T4500A KXX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642" y="347569"/>
            <a:ext cx="4399048" cy="439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028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7049" y="3458159"/>
            <a:ext cx="8732639"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buClrTx/>
            </a:pPr>
            <a:r>
              <a:rPr lang="en-US" sz="2700">
                <a:solidFill>
                  <a:prstClr val="black"/>
                </a:solidFill>
                <a:latin typeface="Arial-Rounded" pitchFamily="34" charset="0"/>
                <a:ea typeface="Arial-Rounded" pitchFamily="34" charset="0"/>
                <a:cs typeface="Arial-Rounded" pitchFamily="34" charset="0"/>
              </a:rPr>
              <a:t>	</a:t>
            </a:r>
            <a:r>
              <a:rPr lang="en-US" sz="27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54" y="-97143"/>
            <a:ext cx="6714699" cy="375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2858" y="152567"/>
            <a:ext cx="1965938" cy="705889"/>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235488" y="707779"/>
            <a:ext cx="4723141"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prstClr val="black"/>
                </a:solidFill>
                <a:latin typeface="Arial-Rounded" pitchFamily="34" charset="0"/>
                <a:ea typeface="Arial-Rounded" pitchFamily="34" charset="0"/>
                <a:cs typeface="Arial-Rounded" pitchFamily="34" charset="0"/>
              </a:rPr>
              <a:t>Đồ vật quen thuộc</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56" y="1421740"/>
            <a:ext cx="5844404" cy="3700979"/>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85900"/>
            <a:ext cx="3790950" cy="144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7049" y="3458159"/>
            <a:ext cx="8732639"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buClrTx/>
            </a:pPr>
            <a:r>
              <a:rPr lang="en-US" sz="2700">
                <a:solidFill>
                  <a:prstClr val="black"/>
                </a:solidFill>
                <a:latin typeface="Arial-Rounded" pitchFamily="34" charset="0"/>
                <a:ea typeface="Arial-Rounded" pitchFamily="34" charset="0"/>
                <a:cs typeface="Arial-Rounded" pitchFamily="34" charset="0"/>
              </a:rPr>
              <a:t>	</a:t>
            </a:r>
            <a:r>
              <a:rPr lang="en-US" sz="27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54" y="-97143"/>
            <a:ext cx="6714699" cy="375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826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9985" y="1314450"/>
            <a:ext cx="5929742" cy="1200329"/>
          </a:xfrm>
          <a:prstGeom prst="rect">
            <a:avLst/>
          </a:prstGeom>
          <a:noFill/>
        </p:spPr>
        <p:txBody>
          <a:bodyPr wrap="square" rtlCol="0">
            <a:spAutoFit/>
          </a:bodyPr>
          <a:lstStyle/>
          <a:p>
            <a:pPr algn="ctr" defTabSz="685800">
              <a:buClrTx/>
            </a:pPr>
            <a:r>
              <a:rPr lang="en-US" sz="7200" kern="12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1651818" y="1257300"/>
            <a:ext cx="5869008" cy="2213837"/>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6600" kern="1200">
                <a:solidFill>
                  <a:prstClr val="white"/>
                </a:solidFill>
                <a:latin typeface="Arial-Rounded" pitchFamily="34" charset="0"/>
                <a:ea typeface="Arial-Rounded" pitchFamily="34" charset="0"/>
                <a:cs typeface="Arial-Rounded" pitchFamily="34" charset="0"/>
              </a:rPr>
              <a:t>nứt nẻ</a:t>
            </a:r>
          </a:p>
          <a:p>
            <a:pPr algn="ctr" defTabSz="685800">
              <a:buClrTx/>
            </a:pPr>
            <a:r>
              <a:rPr lang="en-US" sz="6600" kern="1200">
                <a:solidFill>
                  <a:prstClr val="white"/>
                </a:solidFill>
                <a:latin typeface="Arial-Rounded" pitchFamily="34" charset="0"/>
                <a:ea typeface="Arial-Rounded" pitchFamily="34" charset="0"/>
                <a:cs typeface="Arial-Rounded" pitchFamily="34" charset="0"/>
              </a:rPr>
              <a:t>mứt dừa</a:t>
            </a:r>
          </a:p>
        </p:txBody>
      </p:sp>
    </p:spTree>
    <p:extLst>
      <p:ext uri="{BB962C8B-B14F-4D97-AF65-F5344CB8AC3E}">
        <p14:creationId xmlns:p14="http://schemas.microsoft.com/office/powerpoint/2010/main" val="245777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085850"/>
            <a:ext cx="2971800" cy="2971800"/>
          </a:xfrm>
          <a:prstGeom prst="rect">
            <a:avLst/>
          </a:prstGeom>
        </p:spPr>
      </p:pic>
    </p:spTree>
    <p:extLst>
      <p:ext uri="{BB962C8B-B14F-4D97-AF65-F5344CB8AC3E}">
        <p14:creationId xmlns:p14="http://schemas.microsoft.com/office/powerpoint/2010/main" val="4003022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00" y="1257300"/>
            <a:ext cx="3009642" cy="2212850"/>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nvGraphicFramePr>
        <p:xfrm>
          <a:off x="172858" y="242054"/>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2536298" y="887376"/>
            <a:ext cx="6878290" cy="3404631"/>
          </a:xfrm>
          <a:prstGeom prst="rect">
            <a:avLst/>
          </a:prstGeom>
          <a:noFill/>
        </p:spPr>
        <p:txBody>
          <a:bodyPr wrap="square" lIns="91294" tIns="45647" rIns="91294" bIns="45647" rtlCol="0">
            <a:spAutoFit/>
          </a:bodyPr>
          <a:lstStyle/>
          <a:p>
            <a:pPr defTabSz="685800">
              <a:buClrTx/>
            </a:pPr>
            <a:r>
              <a:rPr lang="el-GR" sz="21525" kern="1200">
                <a:solidFill>
                  <a:srgbClr val="FF0000"/>
                </a:solidFill>
                <a:latin typeface="HP001 4 hàng" pitchFamily="34" charset="0"/>
                <a:ea typeface="+mn-ea"/>
                <a:cs typeface="+mn-cs"/>
              </a:rPr>
              <a:t>λ</a:t>
            </a:r>
            <a:r>
              <a:rPr lang="en-US" sz="21525" kern="1200">
                <a:solidFill>
                  <a:srgbClr val="FF0000"/>
                </a:solidFill>
                <a:latin typeface="HP001 4 hàng" pitchFamily="34" charset="0"/>
                <a:ea typeface="+mn-ea"/>
                <a:cs typeface="+mn-cs"/>
              </a:rPr>
              <a:t>Ǽt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0522" y="-15060"/>
            <a:ext cx="2032167" cy="1284257"/>
          </a:xfrm>
          <a:prstGeom prst="rect">
            <a:avLst/>
          </a:prstGeom>
        </p:spPr>
      </p:pic>
    </p:spTree>
    <p:extLst>
      <p:ext uri="{BB962C8B-B14F-4D97-AF65-F5344CB8AC3E}">
        <p14:creationId xmlns:p14="http://schemas.microsoft.com/office/powerpoint/2010/main" val="404594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15" y="201463"/>
            <a:ext cx="7543800" cy="3676898"/>
          </a:xfrm>
          <a:prstGeom prst="rect">
            <a:avLst/>
          </a:prstGeom>
        </p:spPr>
      </p:pic>
      <p:sp>
        <p:nvSpPr>
          <p:cNvPr id="2" name="Rectangle 1"/>
          <p:cNvSpPr/>
          <p:nvPr/>
        </p:nvSpPr>
        <p:spPr>
          <a:xfrm>
            <a:off x="-19375" y="-211205"/>
            <a:ext cx="8772007" cy="1468506"/>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294" tIns="45647" rIns="91294" bIns="45647" spcCol="0" rtlCol="0" anchor="ctr"/>
          <a:lstStyle/>
          <a:p>
            <a:pPr algn="ctr" defTabSz="685800">
              <a:buClrTx/>
            </a:pPr>
            <a:endParaRPr lang="en-US" sz="1350" kern="1200">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170" y="-12700"/>
            <a:ext cx="1652519" cy="16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39721" y="24009"/>
            <a:ext cx="845628" cy="519226"/>
          </a:xfrm>
          <a:prstGeom prst="rect">
            <a:avLst/>
          </a:prstGeom>
          <a:noFill/>
        </p:spPr>
        <p:txBody>
          <a:bodyPr wrap="square" lIns="91294" tIns="45647" rIns="91294" bIns="45647" rtlCol="0">
            <a:spAutoFit/>
          </a:bodyPr>
          <a:lstStyle/>
          <a:p>
            <a:pPr algn="ctr" defTabSz="685800">
              <a:buClrTx/>
            </a:pPr>
            <a:r>
              <a:rPr lang="en-US" sz="2775" b="1" kern="1200">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772644" y="361179"/>
            <a:ext cx="845628" cy="703891"/>
          </a:xfrm>
          <a:prstGeom prst="rect">
            <a:avLst/>
          </a:prstGeom>
          <a:noFill/>
        </p:spPr>
        <p:txBody>
          <a:bodyPr wrap="square" lIns="91294" tIns="45647" rIns="91294" bIns="45647" rtlCol="0">
            <a:spAutoFit/>
          </a:bodyPr>
          <a:lstStyle/>
          <a:p>
            <a:pPr algn="ctr" defTabSz="685800">
              <a:buClrTx/>
            </a:pPr>
            <a:r>
              <a:rPr lang="en-US" sz="3975" b="1" kern="1200" dirty="0">
                <a:solidFill>
                  <a:srgbClr val="FFC000"/>
                </a:solidFill>
                <a:latin typeface=".VnCooper" pitchFamily="34" charset="0"/>
                <a:ea typeface="Arial-Rounded" pitchFamily="34" charset="0"/>
                <a:cs typeface="Arial-Rounded" pitchFamily="34" charset="0"/>
              </a:rPr>
              <a:t>53</a:t>
            </a:r>
          </a:p>
        </p:txBody>
      </p:sp>
      <p:sp>
        <p:nvSpPr>
          <p:cNvPr id="5" name="Title 1"/>
          <p:cNvSpPr txBox="1">
            <a:spLocks/>
          </p:cNvSpPr>
          <p:nvPr/>
        </p:nvSpPr>
        <p:spPr>
          <a:xfrm>
            <a:off x="628650" y="131484"/>
            <a:ext cx="8038028" cy="1125816"/>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buClrTx/>
            </a:pPr>
            <a:r>
              <a:rPr lang="en-US" sz="6600" b="1">
                <a:solidFill>
                  <a:prstClr val="white"/>
                </a:solidFill>
                <a:latin typeface="Arial-Rounded" pitchFamily="34" charset="0"/>
                <a:ea typeface="Arial-Rounded" pitchFamily="34" charset="0"/>
                <a:cs typeface="Arial-Rounded" pitchFamily="34" charset="0"/>
              </a:rPr>
              <a:t>ap  ăp  âp</a:t>
            </a:r>
          </a:p>
        </p:txBody>
      </p:sp>
      <p:grpSp>
        <p:nvGrpSpPr>
          <p:cNvPr id="27" name="Group 26"/>
          <p:cNvGrpSpPr/>
          <p:nvPr/>
        </p:nvGrpSpPr>
        <p:grpSpPr>
          <a:xfrm>
            <a:off x="442428" y="1452955"/>
            <a:ext cx="2586522" cy="705889"/>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75" kern="12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25" kern="1200" dirty="0">
                  <a:solidFill>
                    <a:prstClr val="black"/>
                  </a:solidFill>
                  <a:latin typeface="Arial Rounded MT Bold" pitchFamily="34" charset="0"/>
                  <a:ea typeface="Arial-Rounded" pitchFamily="34" charset="0"/>
                  <a:cs typeface="Arial-Rounded" pitchFamily="34" charset="0"/>
                </a:rPr>
                <a:t>1</a:t>
              </a:r>
            </a:p>
          </p:txBody>
        </p:sp>
      </p:grpSp>
      <p:grpSp>
        <p:nvGrpSpPr>
          <p:cNvPr id="9" name="Group 8"/>
          <p:cNvGrpSpPr/>
          <p:nvPr/>
        </p:nvGrpSpPr>
        <p:grpSpPr>
          <a:xfrm>
            <a:off x="514351" y="3444512"/>
            <a:ext cx="8775680" cy="1810098"/>
            <a:chOff x="933212" y="4894204"/>
            <a:chExt cx="11700907" cy="2413464"/>
          </a:xfrm>
        </p:grpSpPr>
        <p:grpSp>
          <p:nvGrpSpPr>
            <p:cNvPr id="29" name="Group 28"/>
            <p:cNvGrpSpPr/>
            <p:nvPr/>
          </p:nvGrpSpPr>
          <p:grpSpPr>
            <a:xfrm>
              <a:off x="933212" y="4894204"/>
              <a:ext cx="11700907" cy="2413464"/>
              <a:chOff x="695008" y="4947543"/>
              <a:chExt cx="10717370" cy="2413464"/>
            </a:xfrm>
          </p:grpSpPr>
          <p:sp>
            <p:nvSpPr>
              <p:cNvPr id="34" name="Title 1"/>
              <p:cNvSpPr txBox="1">
                <a:spLocks/>
              </p:cNvSpPr>
              <p:nvPr/>
            </p:nvSpPr>
            <p:spPr>
              <a:xfrm>
                <a:off x="695008" y="5406302"/>
                <a:ext cx="10717370" cy="1501088"/>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lnSpc>
                    <a:spcPct val="120000"/>
                  </a:lnSpc>
                  <a:buClrTx/>
                </a:pP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Mẹ</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đạp</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xe</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đưa</a:t>
                </a:r>
                <a:r>
                  <a:rPr lang="en-US" sz="3750" b="1" dirty="0">
                    <a:solidFill>
                      <a:srgbClr val="0070C0"/>
                    </a:solidFill>
                    <a:latin typeface="Arial-Rounded" pitchFamily="34" charset="0"/>
                    <a:ea typeface="Arial-Rounded" pitchFamily="34" charset="0"/>
                    <a:cs typeface="Arial-Rounded" pitchFamily="34" charset="0"/>
                  </a:rPr>
                  <a:t> Hà </a:t>
                </a:r>
                <a:r>
                  <a:rPr lang="en-US" sz="3750" b="1" dirty="0" err="1">
                    <a:solidFill>
                      <a:srgbClr val="0070C0"/>
                    </a:solidFill>
                    <a:latin typeface="Arial-Rounded" pitchFamily="34" charset="0"/>
                    <a:ea typeface="Arial-Rounded" pitchFamily="34" charset="0"/>
                    <a:cs typeface="Arial-Rounded" pitchFamily="34" charset="0"/>
                  </a:rPr>
                  <a:t>đến</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lớp</a:t>
                </a:r>
                <a:r>
                  <a:rPr lang="en-US" sz="3750" b="1" dirty="0">
                    <a:solidFill>
                      <a:srgbClr val="0070C0"/>
                    </a:solidFill>
                    <a:latin typeface="Arial-Rounded" pitchFamily="34" charset="0"/>
                    <a:ea typeface="Arial-Rounded" pitchFamily="34" charset="0"/>
                    <a:cs typeface="Arial-Rounded" pitchFamily="34" charset="0"/>
                  </a:rPr>
                  <a:t>.</a:t>
                </a:r>
              </a:p>
              <a:p>
                <a:pPr algn="just" defTabSz="685800">
                  <a:lnSpc>
                    <a:spcPct val="120000"/>
                  </a:lnSpc>
                  <a:buClrTx/>
                </a:pPr>
                <a:r>
                  <a:rPr lang="en-US" sz="3750" b="1" dirty="0" err="1">
                    <a:solidFill>
                      <a:srgbClr val="0070C0"/>
                    </a:solidFill>
                    <a:latin typeface="Arial-Rounded" pitchFamily="34" charset="0"/>
                    <a:ea typeface="Arial-Rounded" pitchFamily="34" charset="0"/>
                    <a:cs typeface="Arial-Rounded" pitchFamily="34" charset="0"/>
                  </a:rPr>
                  <a:t>Khắp</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phố</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tấp</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nập</a:t>
                </a:r>
                <a:r>
                  <a:rPr lang="en-US" sz="3750" b="1" dirty="0">
                    <a:solidFill>
                      <a:srgbClr val="0070C0"/>
                    </a:solidFill>
                    <a:latin typeface="Arial-Rounded" pitchFamily="34" charset="0"/>
                    <a:ea typeface="Arial-Rounded" pitchFamily="34" charset="0"/>
                    <a:cs typeface="Arial-Rounded" pitchFamily="34" charset="0"/>
                  </a:rPr>
                  <a:t>.</a:t>
                </a:r>
              </a:p>
            </p:txBody>
          </p:sp>
          <p:sp>
            <p:nvSpPr>
              <p:cNvPr id="35" name="Title 1"/>
              <p:cNvSpPr txBox="1">
                <a:spLocks/>
              </p:cNvSpPr>
              <p:nvPr/>
            </p:nvSpPr>
            <p:spPr>
              <a:xfrm>
                <a:off x="2377455" y="4947543"/>
                <a:ext cx="1833736" cy="1501087"/>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buClrTx/>
                </a:pPr>
                <a:r>
                  <a:rPr lang="en-US" sz="3750" b="1" dirty="0">
                    <a:solidFill>
                      <a:srgbClr val="FF0000"/>
                    </a:solidFill>
                    <a:latin typeface="Arial-Rounded" pitchFamily="34" charset="0"/>
                    <a:ea typeface="Arial-Rounded" pitchFamily="34" charset="0"/>
                    <a:cs typeface="Arial-Rounded" pitchFamily="34" charset="0"/>
                  </a:rPr>
                  <a:t>ap</a:t>
                </a:r>
              </a:p>
            </p:txBody>
          </p:sp>
          <p:sp>
            <p:nvSpPr>
              <p:cNvPr id="15" name="Title 1"/>
              <p:cNvSpPr txBox="1">
                <a:spLocks/>
              </p:cNvSpPr>
              <p:nvPr/>
            </p:nvSpPr>
            <p:spPr>
              <a:xfrm>
                <a:off x="4460407" y="5859919"/>
                <a:ext cx="1833736" cy="1501088"/>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buClrTx/>
                </a:pPr>
                <a:r>
                  <a:rPr lang="en-US" sz="3750" b="1" dirty="0" err="1">
                    <a:solidFill>
                      <a:srgbClr val="FF0000"/>
                    </a:solidFill>
                    <a:latin typeface="Arial-Rounded" pitchFamily="34" charset="0"/>
                    <a:ea typeface="Arial-Rounded" pitchFamily="34" charset="0"/>
                    <a:cs typeface="Arial-Rounded" pitchFamily="34" charset="0"/>
                  </a:rPr>
                  <a:t>âp</a:t>
                </a:r>
                <a:endParaRPr lang="en-US" sz="3750" b="1" dirty="0">
                  <a:solidFill>
                    <a:srgbClr val="FF0000"/>
                  </a:solidFill>
                  <a:latin typeface="Arial-Rounded" pitchFamily="34" charset="0"/>
                  <a:ea typeface="Arial-Rounded" pitchFamily="34" charset="0"/>
                  <a:cs typeface="Arial-Rounded" pitchFamily="34" charset="0"/>
                </a:endParaRPr>
              </a:p>
            </p:txBody>
          </p:sp>
          <p:sp>
            <p:nvSpPr>
              <p:cNvPr id="6" name="Title 1">
                <a:extLst>
                  <a:ext uri="{FF2B5EF4-FFF2-40B4-BE49-F238E27FC236}">
                    <a16:creationId xmlns:a16="http://schemas.microsoft.com/office/drawing/2014/main" id="{3D62C8C7-2D4E-5958-D5DC-57719AE28ED8}"/>
                  </a:ext>
                </a:extLst>
              </p:cNvPr>
              <p:cNvSpPr txBox="1">
                <a:spLocks/>
              </p:cNvSpPr>
              <p:nvPr/>
            </p:nvSpPr>
            <p:spPr>
              <a:xfrm>
                <a:off x="3252736" y="5859920"/>
                <a:ext cx="1833736" cy="1501087"/>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buClrTx/>
                </a:pPr>
                <a:r>
                  <a:rPr lang="en-US" sz="3750" b="1" dirty="0" err="1">
                    <a:solidFill>
                      <a:srgbClr val="FF0000"/>
                    </a:solidFill>
                    <a:latin typeface="Arial-Rounded" pitchFamily="34" charset="0"/>
                    <a:ea typeface="Arial-Rounded" pitchFamily="34" charset="0"/>
                    <a:cs typeface="Arial-Rounded" pitchFamily="34" charset="0"/>
                  </a:rPr>
                  <a:t>âp</a:t>
                </a:r>
                <a:endParaRPr lang="en-US" sz="3750" b="1" dirty="0">
                  <a:solidFill>
                    <a:srgbClr val="FF0000"/>
                  </a:solidFill>
                  <a:latin typeface="Arial-Rounded" pitchFamily="34" charset="0"/>
                  <a:ea typeface="Arial-Rounded" pitchFamily="34" charset="0"/>
                  <a:cs typeface="Arial-Rounded" pitchFamily="34" charset="0"/>
                </a:endParaRPr>
              </a:p>
            </p:txBody>
          </p:sp>
        </p:grpSp>
        <p:sp>
          <p:nvSpPr>
            <p:cNvPr id="20" name="Title 1"/>
            <p:cNvSpPr txBox="1">
              <a:spLocks/>
            </p:cNvSpPr>
            <p:nvPr/>
          </p:nvSpPr>
          <p:spPr>
            <a:xfrm>
              <a:off x="1545163" y="5806581"/>
              <a:ext cx="1344665" cy="1501087"/>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buClrTx/>
              </a:pPr>
              <a:r>
                <a:rPr lang="en-US" sz="3750" b="1" dirty="0" err="1">
                  <a:solidFill>
                    <a:srgbClr val="FF0000"/>
                  </a:solidFill>
                  <a:latin typeface="Arial-Rounded" pitchFamily="34" charset="0"/>
                  <a:ea typeface="Arial-Rounded" pitchFamily="34" charset="0"/>
                  <a:cs typeface="Arial-Rounded" pitchFamily="34" charset="0"/>
                </a:rPr>
                <a:t>ăp</a:t>
              </a:r>
              <a:endParaRPr lang="en-US" sz="3750" b="1" dirty="0">
                <a:solidFill>
                  <a:srgbClr val="FF000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552</Words>
  <Application>Microsoft Office PowerPoint</Application>
  <PresentationFormat>On-screen Show (16:9)</PresentationFormat>
  <Paragraphs>188</Paragraphs>
  <Slides>47</Slides>
  <Notes>28</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.VnArial</vt:lpstr>
      <vt:lpstr>.VnCooper</vt:lpstr>
      <vt:lpstr>Arial</vt:lpstr>
      <vt:lpstr>Arial Rounded MT Bold</vt:lpstr>
      <vt:lpstr>Arial-Rounded</vt:lpstr>
      <vt:lpstr>Arrus-Black</vt:lpstr>
      <vt:lpstr>AvantGarde</vt:lpstr>
      <vt:lpstr>Bandit</vt:lpstr>
      <vt:lpstr>Calibri</vt:lpstr>
      <vt:lpstr>DomCasual</vt:lpstr>
      <vt:lpstr>HP001 4 hàng</vt:lpstr>
      <vt:lpstr>HP001 4H</vt:lpstr>
      <vt:lpstr>1_Office Theme</vt:lpstr>
      <vt:lpstr>PowerPoint Presentation</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PC</cp:lastModifiedBy>
  <cp:revision>53</cp:revision>
  <dcterms:modified xsi:type="dcterms:W3CDTF">2024-11-27T08:00:51Z</dcterms:modified>
</cp:coreProperties>
</file>