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9"/>
  </p:notesMasterIdLst>
  <p:sldIdLst>
    <p:sldId id="342" r:id="rId2"/>
    <p:sldId id="634" r:id="rId3"/>
    <p:sldId id="344" r:id="rId4"/>
    <p:sldId id="308" r:id="rId5"/>
    <p:sldId id="574" r:id="rId6"/>
    <p:sldId id="348" r:id="rId7"/>
    <p:sldId id="349" r:id="rId8"/>
    <p:sldId id="350" r:id="rId9"/>
    <p:sldId id="352" r:id="rId10"/>
    <p:sldId id="351" r:id="rId11"/>
    <p:sldId id="353" r:id="rId12"/>
    <p:sldId id="347" r:id="rId13"/>
    <p:sldId id="373" r:id="rId14"/>
    <p:sldId id="567" r:id="rId15"/>
    <p:sldId id="569" r:id="rId16"/>
    <p:sldId id="580" r:id="rId17"/>
    <p:sldId id="575" r:id="rId18"/>
    <p:sldId id="577" r:id="rId19"/>
    <p:sldId id="298" r:id="rId20"/>
    <p:sldId id="578" r:id="rId21"/>
    <p:sldId id="579" r:id="rId22"/>
    <p:sldId id="355" r:id="rId23"/>
    <p:sldId id="345" r:id="rId24"/>
    <p:sldId id="581" r:id="rId25"/>
    <p:sldId id="328" r:id="rId26"/>
    <p:sldId id="401" r:id="rId27"/>
    <p:sldId id="346" r:id="rId28"/>
  </p:sldIdLst>
  <p:sldSz cx="9144000" cy="5143500" type="screen16x9"/>
  <p:notesSz cx="6858000" cy="9144000"/>
  <p:embeddedFontLst>
    <p:embeddedFont>
      <p:font typeface="Chewy" panose="020B0604020202020204" charset="0"/>
      <p:regular r:id="rId30"/>
    </p:embeddedFont>
    <p:embeddedFont>
      <p:font typeface="Comfortaa" panose="020B0604020202020204" charset="0"/>
      <p:regular r:id="rId31"/>
      <p:bold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Londrina Solid" panose="020B0604020202020204" charset="0"/>
      <p:regular r:id="rId35"/>
    </p:embeddedFont>
    <p:embeddedFont>
      <p:font typeface="Luckiest Guy" panose="020B0604020202020204" charset="0"/>
      <p:regular r:id="rId36"/>
    </p:embeddedFont>
    <p:embeddedFont>
      <p:font typeface="Maven Pro" panose="020B0604020202020204" charset="0"/>
      <p:regular r:id="rId37"/>
      <p:bold r:id="rId38"/>
    </p:embeddedFont>
    <p:embeddedFont>
      <p:font typeface="Montserrat" panose="020B0604020202020204" charset="0"/>
      <p:regular r:id="rId39"/>
    </p:embeddedFont>
    <p:embeddedFont>
      <p:font typeface="Nunito" panose="020B0604020202020204" charset="0"/>
      <p:regular r:id="rId40"/>
      <p:bold r:id="rId41"/>
      <p:italic r:id="rId42"/>
      <p:boldItalic r:id="rId43"/>
    </p:embeddedFont>
    <p:embeddedFont>
      <p:font typeface="Open Sans" panose="020B0604020202020204" charset="0"/>
      <p:regular r:id="rId44"/>
      <p:bold r:id="rId45"/>
      <p:italic r:id="rId46"/>
      <p:boldItalic r:id="rId47"/>
    </p:embeddedFont>
    <p:embeddedFont>
      <p:font typeface="Raleway Black" panose="020B0604020202020204" charset="0"/>
      <p:bold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ED48D"/>
    <a:srgbClr val="FEBE55"/>
    <a:srgbClr val="FFC28B"/>
    <a:srgbClr val="FFD966"/>
    <a:srgbClr val="F3DC79"/>
    <a:srgbClr val="FCF6DE"/>
    <a:srgbClr val="FFE4B8"/>
    <a:srgbClr val="FEE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37ABA6-AB6B-45FD-819B-BAF1B2A5BBCB}">
  <a:tblStyle styleId="{5C37ABA6-AB6B-45FD-819B-BAF1B2A5BBC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1" autoAdjust="0"/>
    <p:restoredTop sz="86924" autoAdjust="0"/>
  </p:normalViewPr>
  <p:slideViewPr>
    <p:cSldViewPr>
      <p:cViewPr varScale="1">
        <p:scale>
          <a:sx n="83" d="100"/>
          <a:sy n="83" d="100"/>
        </p:scale>
        <p:origin x="68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2432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79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kẹo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sticker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ô </a:t>
            </a:r>
            <a:r>
              <a:rPr lang="en-US" dirty="0" err="1"/>
              <a:t>số</a:t>
            </a:r>
            <a:r>
              <a:rPr lang="en-US" dirty="0"/>
              <a:t> may </a:t>
            </a:r>
            <a:r>
              <a:rPr lang="en-US" dirty="0" err="1"/>
              <a:t>mắn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k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hay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cả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316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63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22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68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75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306512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38399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702894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yêu cầu HS làm bài nào vào vở thì linh động nhé!</a:t>
            </a:r>
          </a:p>
        </p:txBody>
      </p:sp>
    </p:spTree>
    <p:extLst>
      <p:ext uri="{BB962C8B-B14F-4D97-AF65-F5344CB8AC3E}">
        <p14:creationId xmlns:p14="http://schemas.microsoft.com/office/powerpoint/2010/main" val="3257643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TV3: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TỰ PHÁT BIỂU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VÀO SỐ ĐỂ TỚI CÂU HỎI</a:t>
            </a:r>
          </a:p>
          <a:p>
            <a:r>
              <a:rPr lang="en-US" dirty="0"/>
              <a:t>TẠI SLIDE CÂU HỎI, CLICK VÀO HÌNH Ở GÓC ĐỂ QUAY VỀ SLIDE NÀY</a:t>
            </a:r>
          </a:p>
          <a:p>
            <a:r>
              <a:rPr lang="en-US" dirty="0"/>
              <a:t>KHI CHƠI XONG CLICK VÀO HÌNH Ở GÓC ĐỂ ĐI TỚI KẾT LUẬN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983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tl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kẹo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sticker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vỗ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thưởng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881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tl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kẹo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sticker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vỗ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thưởng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488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tl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kẹo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sticker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vỗ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thưởng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204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tl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kẹo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sticker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vỗ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thưởng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949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tl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kẹo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sticker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vỗ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thưởng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271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"/>
          <p:cNvSpPr txBox="1">
            <a:spLocks noGrp="1"/>
          </p:cNvSpPr>
          <p:nvPr>
            <p:ph type="title"/>
          </p:nvPr>
        </p:nvSpPr>
        <p:spPr>
          <a:xfrm>
            <a:off x="1388100" y="1283850"/>
            <a:ext cx="6367800" cy="25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0" name="Google Shape;100;p8"/>
          <p:cNvSpPr/>
          <p:nvPr/>
        </p:nvSpPr>
        <p:spPr>
          <a:xfrm>
            <a:off x="0" y="-3750"/>
            <a:ext cx="9144000" cy="5151000"/>
          </a:xfrm>
          <a:prstGeom prst="frame">
            <a:avLst>
              <a:gd name="adj1" fmla="val 2446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101" name="Google Shape;101;p8"/>
          <p:cNvGrpSpPr/>
          <p:nvPr/>
        </p:nvGrpSpPr>
        <p:grpSpPr>
          <a:xfrm rot="1316365" flipH="1">
            <a:off x="8102902" y="1636319"/>
            <a:ext cx="1194844" cy="1268259"/>
            <a:chOff x="-224583" y="1"/>
            <a:chExt cx="1383834" cy="1468861"/>
          </a:xfrm>
        </p:grpSpPr>
        <p:sp>
          <p:nvSpPr>
            <p:cNvPr id="102" name="Google Shape;102;p8"/>
            <p:cNvSpPr/>
            <p:nvPr/>
          </p:nvSpPr>
          <p:spPr>
            <a:xfrm rot="-3476434" flipH="1">
              <a:off x="65796" y="148100"/>
              <a:ext cx="889052" cy="974577"/>
            </a:xfrm>
            <a:custGeom>
              <a:avLst/>
              <a:gdLst/>
              <a:ahLst/>
              <a:cxnLst/>
              <a:rect l="l" t="t" r="r" b="b"/>
              <a:pathLst>
                <a:path w="35562" h="38983" extrusionOk="0">
                  <a:moveTo>
                    <a:pt x="35561" y="1"/>
                  </a:moveTo>
                  <a:cubicBezTo>
                    <a:pt x="35561" y="1"/>
                    <a:pt x="35464" y="293"/>
                    <a:pt x="35269" y="816"/>
                  </a:cubicBezTo>
                  <a:lnTo>
                    <a:pt x="34929" y="1790"/>
                  </a:lnTo>
                  <a:cubicBezTo>
                    <a:pt x="34783" y="2167"/>
                    <a:pt x="34612" y="2605"/>
                    <a:pt x="34430" y="3092"/>
                  </a:cubicBezTo>
                  <a:cubicBezTo>
                    <a:pt x="33420" y="5721"/>
                    <a:pt x="32263" y="8289"/>
                    <a:pt x="30973" y="10783"/>
                  </a:cubicBezTo>
                  <a:cubicBezTo>
                    <a:pt x="29221" y="14203"/>
                    <a:pt x="27237" y="17477"/>
                    <a:pt x="25022" y="20605"/>
                  </a:cubicBezTo>
                  <a:cubicBezTo>
                    <a:pt x="23842" y="22284"/>
                    <a:pt x="22540" y="24000"/>
                    <a:pt x="21213" y="25594"/>
                  </a:cubicBezTo>
                  <a:cubicBezTo>
                    <a:pt x="19887" y="27189"/>
                    <a:pt x="18511" y="28637"/>
                    <a:pt x="17063" y="29805"/>
                  </a:cubicBezTo>
                  <a:cubicBezTo>
                    <a:pt x="16382" y="30353"/>
                    <a:pt x="15664" y="30852"/>
                    <a:pt x="14897" y="31290"/>
                  </a:cubicBezTo>
                  <a:cubicBezTo>
                    <a:pt x="14556" y="31497"/>
                    <a:pt x="14203" y="31667"/>
                    <a:pt x="13850" y="31837"/>
                  </a:cubicBezTo>
                  <a:cubicBezTo>
                    <a:pt x="13497" y="31996"/>
                    <a:pt x="13144" y="32130"/>
                    <a:pt x="12779" y="32251"/>
                  </a:cubicBezTo>
                  <a:cubicBezTo>
                    <a:pt x="11684" y="32630"/>
                    <a:pt x="10520" y="32819"/>
                    <a:pt x="9360" y="32819"/>
                  </a:cubicBezTo>
                  <a:cubicBezTo>
                    <a:pt x="9141" y="32819"/>
                    <a:pt x="8921" y="32812"/>
                    <a:pt x="8702" y="32799"/>
                  </a:cubicBezTo>
                  <a:cubicBezTo>
                    <a:pt x="8106" y="32750"/>
                    <a:pt x="7522" y="32629"/>
                    <a:pt x="6950" y="32458"/>
                  </a:cubicBezTo>
                  <a:cubicBezTo>
                    <a:pt x="6439" y="32288"/>
                    <a:pt x="5964" y="32069"/>
                    <a:pt x="5502" y="31801"/>
                  </a:cubicBezTo>
                  <a:cubicBezTo>
                    <a:pt x="4662" y="31229"/>
                    <a:pt x="3968" y="30487"/>
                    <a:pt x="3481" y="29598"/>
                  </a:cubicBezTo>
                  <a:cubicBezTo>
                    <a:pt x="2532" y="27907"/>
                    <a:pt x="2411" y="26178"/>
                    <a:pt x="2654" y="25059"/>
                  </a:cubicBezTo>
                  <a:cubicBezTo>
                    <a:pt x="2678" y="24925"/>
                    <a:pt x="2690" y="24779"/>
                    <a:pt x="2739" y="24657"/>
                  </a:cubicBezTo>
                  <a:lnTo>
                    <a:pt x="2849" y="24316"/>
                  </a:lnTo>
                  <a:cubicBezTo>
                    <a:pt x="2873" y="24207"/>
                    <a:pt x="2909" y="24097"/>
                    <a:pt x="2946" y="24012"/>
                  </a:cubicBezTo>
                  <a:cubicBezTo>
                    <a:pt x="2982" y="23915"/>
                    <a:pt x="3019" y="23842"/>
                    <a:pt x="3056" y="23769"/>
                  </a:cubicBezTo>
                  <a:lnTo>
                    <a:pt x="3250" y="23331"/>
                  </a:lnTo>
                  <a:lnTo>
                    <a:pt x="3250" y="23331"/>
                  </a:lnTo>
                  <a:cubicBezTo>
                    <a:pt x="3250" y="23331"/>
                    <a:pt x="3116" y="23404"/>
                    <a:pt x="2824" y="23574"/>
                  </a:cubicBezTo>
                  <a:lnTo>
                    <a:pt x="2581" y="23720"/>
                  </a:lnTo>
                  <a:cubicBezTo>
                    <a:pt x="2496" y="23793"/>
                    <a:pt x="2411" y="23866"/>
                    <a:pt x="2313" y="23939"/>
                  </a:cubicBezTo>
                  <a:lnTo>
                    <a:pt x="2009" y="24219"/>
                  </a:lnTo>
                  <a:cubicBezTo>
                    <a:pt x="1899" y="24329"/>
                    <a:pt x="1790" y="24450"/>
                    <a:pt x="1692" y="24572"/>
                  </a:cubicBezTo>
                  <a:cubicBezTo>
                    <a:pt x="1120" y="25241"/>
                    <a:pt x="707" y="26032"/>
                    <a:pt x="463" y="26872"/>
                  </a:cubicBezTo>
                  <a:cubicBezTo>
                    <a:pt x="98" y="28077"/>
                    <a:pt x="1" y="29355"/>
                    <a:pt x="196" y="30596"/>
                  </a:cubicBezTo>
                  <a:cubicBezTo>
                    <a:pt x="439" y="32288"/>
                    <a:pt x="1145" y="33870"/>
                    <a:pt x="2228" y="35172"/>
                  </a:cubicBezTo>
                  <a:cubicBezTo>
                    <a:pt x="2897" y="35939"/>
                    <a:pt x="3676" y="36608"/>
                    <a:pt x="4528" y="37156"/>
                  </a:cubicBezTo>
                  <a:cubicBezTo>
                    <a:pt x="5453" y="37728"/>
                    <a:pt x="6451" y="38166"/>
                    <a:pt x="7498" y="38470"/>
                  </a:cubicBezTo>
                  <a:cubicBezTo>
                    <a:pt x="8658" y="38811"/>
                    <a:pt x="9892" y="38982"/>
                    <a:pt x="11165" y="38982"/>
                  </a:cubicBezTo>
                  <a:cubicBezTo>
                    <a:pt x="12255" y="38982"/>
                    <a:pt x="13372" y="38857"/>
                    <a:pt x="14495" y="38604"/>
                  </a:cubicBezTo>
                  <a:cubicBezTo>
                    <a:pt x="15116" y="38470"/>
                    <a:pt x="15724" y="38288"/>
                    <a:pt x="16321" y="38068"/>
                  </a:cubicBezTo>
                  <a:cubicBezTo>
                    <a:pt x="16929" y="37849"/>
                    <a:pt x="17526" y="37594"/>
                    <a:pt x="18110" y="37290"/>
                  </a:cubicBezTo>
                  <a:cubicBezTo>
                    <a:pt x="19266" y="36693"/>
                    <a:pt x="20373" y="35987"/>
                    <a:pt x="21383" y="35160"/>
                  </a:cubicBezTo>
                  <a:cubicBezTo>
                    <a:pt x="23440" y="33505"/>
                    <a:pt x="25083" y="31558"/>
                    <a:pt x="26470" y="29574"/>
                  </a:cubicBezTo>
                  <a:cubicBezTo>
                    <a:pt x="27785" y="27663"/>
                    <a:pt x="28977" y="25655"/>
                    <a:pt x="30012" y="23574"/>
                  </a:cubicBezTo>
                  <a:cubicBezTo>
                    <a:pt x="31862" y="19887"/>
                    <a:pt x="33273" y="15980"/>
                    <a:pt x="34211" y="11964"/>
                  </a:cubicBezTo>
                  <a:cubicBezTo>
                    <a:pt x="34880" y="9128"/>
                    <a:pt x="35306" y="6232"/>
                    <a:pt x="35488" y="3323"/>
                  </a:cubicBezTo>
                  <a:cubicBezTo>
                    <a:pt x="35513" y="2788"/>
                    <a:pt x="35549" y="2325"/>
                    <a:pt x="35549" y="1912"/>
                  </a:cubicBezTo>
                  <a:cubicBezTo>
                    <a:pt x="35561" y="1498"/>
                    <a:pt x="35561" y="1157"/>
                    <a:pt x="35561" y="877"/>
                  </a:cubicBezTo>
                  <a:lnTo>
                    <a:pt x="355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8"/>
            <p:cNvSpPr/>
            <p:nvPr/>
          </p:nvSpPr>
          <p:spPr>
            <a:xfrm rot="-3476434" flipH="1">
              <a:off x="-84162" y="310862"/>
              <a:ext cx="799002" cy="526876"/>
            </a:xfrm>
            <a:custGeom>
              <a:avLst/>
              <a:gdLst/>
              <a:ahLst/>
              <a:cxnLst/>
              <a:rect l="l" t="t" r="r" b="b"/>
              <a:pathLst>
                <a:path w="31960" h="21075" extrusionOk="0">
                  <a:moveTo>
                    <a:pt x="31959" y="1"/>
                  </a:moveTo>
                  <a:lnTo>
                    <a:pt x="31558" y="487"/>
                  </a:lnTo>
                  <a:cubicBezTo>
                    <a:pt x="31302" y="804"/>
                    <a:pt x="30913" y="1254"/>
                    <a:pt x="30414" y="1814"/>
                  </a:cubicBezTo>
                  <a:cubicBezTo>
                    <a:pt x="29075" y="3347"/>
                    <a:pt x="27639" y="4808"/>
                    <a:pt x="26142" y="6183"/>
                  </a:cubicBezTo>
                  <a:cubicBezTo>
                    <a:pt x="24097" y="8069"/>
                    <a:pt x="21919" y="9810"/>
                    <a:pt x="19631" y="11379"/>
                  </a:cubicBezTo>
                  <a:cubicBezTo>
                    <a:pt x="18414" y="12219"/>
                    <a:pt x="17100" y="13059"/>
                    <a:pt x="15797" y="13813"/>
                  </a:cubicBezTo>
                  <a:cubicBezTo>
                    <a:pt x="14568" y="14544"/>
                    <a:pt x="13266" y="15152"/>
                    <a:pt x="11927" y="15639"/>
                  </a:cubicBezTo>
                  <a:cubicBezTo>
                    <a:pt x="11319" y="15846"/>
                    <a:pt x="10698" y="16004"/>
                    <a:pt x="10078" y="16114"/>
                  </a:cubicBezTo>
                  <a:cubicBezTo>
                    <a:pt x="9597" y="16199"/>
                    <a:pt x="9108" y="16237"/>
                    <a:pt x="8617" y="16237"/>
                  </a:cubicBezTo>
                  <a:cubicBezTo>
                    <a:pt x="8548" y="16237"/>
                    <a:pt x="8479" y="16237"/>
                    <a:pt x="8410" y="16235"/>
                  </a:cubicBezTo>
                  <a:cubicBezTo>
                    <a:pt x="7400" y="16211"/>
                    <a:pt x="6402" y="15992"/>
                    <a:pt x="5490" y="15578"/>
                  </a:cubicBezTo>
                  <a:cubicBezTo>
                    <a:pt x="5100" y="15396"/>
                    <a:pt x="4723" y="15176"/>
                    <a:pt x="4382" y="14921"/>
                  </a:cubicBezTo>
                  <a:cubicBezTo>
                    <a:pt x="4078" y="14677"/>
                    <a:pt x="3810" y="14398"/>
                    <a:pt x="3567" y="14106"/>
                  </a:cubicBezTo>
                  <a:cubicBezTo>
                    <a:pt x="3129" y="13509"/>
                    <a:pt x="2849" y="12828"/>
                    <a:pt x="2739" y="12110"/>
                  </a:cubicBezTo>
                  <a:cubicBezTo>
                    <a:pt x="2520" y="10710"/>
                    <a:pt x="2873" y="9505"/>
                    <a:pt x="3311" y="8812"/>
                  </a:cubicBezTo>
                  <a:cubicBezTo>
                    <a:pt x="3396" y="8641"/>
                    <a:pt x="3506" y="8495"/>
                    <a:pt x="3628" y="8349"/>
                  </a:cubicBezTo>
                  <a:cubicBezTo>
                    <a:pt x="3713" y="8240"/>
                    <a:pt x="3798" y="8130"/>
                    <a:pt x="3907" y="8033"/>
                  </a:cubicBezTo>
                  <a:lnTo>
                    <a:pt x="4151" y="7789"/>
                  </a:lnTo>
                  <a:lnTo>
                    <a:pt x="3810" y="7838"/>
                  </a:lnTo>
                  <a:cubicBezTo>
                    <a:pt x="3664" y="7862"/>
                    <a:pt x="3518" y="7911"/>
                    <a:pt x="3372" y="7972"/>
                  </a:cubicBezTo>
                  <a:cubicBezTo>
                    <a:pt x="3165" y="8033"/>
                    <a:pt x="2970" y="8130"/>
                    <a:pt x="2788" y="8240"/>
                  </a:cubicBezTo>
                  <a:cubicBezTo>
                    <a:pt x="2228" y="8556"/>
                    <a:pt x="1753" y="8982"/>
                    <a:pt x="1376" y="9493"/>
                  </a:cubicBezTo>
                  <a:cubicBezTo>
                    <a:pt x="816" y="10223"/>
                    <a:pt x="439" y="11063"/>
                    <a:pt x="256" y="11964"/>
                  </a:cubicBezTo>
                  <a:cubicBezTo>
                    <a:pt x="1" y="13168"/>
                    <a:pt x="86" y="14422"/>
                    <a:pt x="500" y="15590"/>
                  </a:cubicBezTo>
                  <a:cubicBezTo>
                    <a:pt x="768" y="16272"/>
                    <a:pt x="1121" y="16917"/>
                    <a:pt x="1571" y="17513"/>
                  </a:cubicBezTo>
                  <a:cubicBezTo>
                    <a:pt x="2045" y="18134"/>
                    <a:pt x="2617" y="18681"/>
                    <a:pt x="3250" y="19144"/>
                  </a:cubicBezTo>
                  <a:cubicBezTo>
                    <a:pt x="4638" y="20142"/>
                    <a:pt x="6268" y="20787"/>
                    <a:pt x="7972" y="20982"/>
                  </a:cubicBezTo>
                  <a:cubicBezTo>
                    <a:pt x="8447" y="21044"/>
                    <a:pt x="8925" y="21074"/>
                    <a:pt x="9402" y="21074"/>
                  </a:cubicBezTo>
                  <a:cubicBezTo>
                    <a:pt x="9856" y="21074"/>
                    <a:pt x="10309" y="21047"/>
                    <a:pt x="10759" y="20994"/>
                  </a:cubicBezTo>
                  <a:cubicBezTo>
                    <a:pt x="11696" y="20884"/>
                    <a:pt x="12621" y="20677"/>
                    <a:pt x="13522" y="20373"/>
                  </a:cubicBezTo>
                  <a:cubicBezTo>
                    <a:pt x="15250" y="19752"/>
                    <a:pt x="16881" y="18900"/>
                    <a:pt x="18365" y="17842"/>
                  </a:cubicBezTo>
                  <a:cubicBezTo>
                    <a:pt x="19753" y="16868"/>
                    <a:pt x="21055" y="15797"/>
                    <a:pt x="22284" y="14641"/>
                  </a:cubicBezTo>
                  <a:cubicBezTo>
                    <a:pt x="24462" y="12596"/>
                    <a:pt x="26397" y="10296"/>
                    <a:pt x="28053" y="7801"/>
                  </a:cubicBezTo>
                  <a:cubicBezTo>
                    <a:pt x="29209" y="6037"/>
                    <a:pt x="30231" y="4175"/>
                    <a:pt x="31071" y="2240"/>
                  </a:cubicBezTo>
                  <a:cubicBezTo>
                    <a:pt x="31375" y="1534"/>
                    <a:pt x="31606" y="974"/>
                    <a:pt x="31740" y="597"/>
                  </a:cubicBezTo>
                  <a:lnTo>
                    <a:pt x="319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8"/>
            <p:cNvSpPr/>
            <p:nvPr/>
          </p:nvSpPr>
          <p:spPr>
            <a:xfrm rot="-3476434" flipH="1">
              <a:off x="173316" y="297335"/>
              <a:ext cx="534301" cy="1234803"/>
            </a:xfrm>
            <a:custGeom>
              <a:avLst/>
              <a:gdLst/>
              <a:ahLst/>
              <a:cxnLst/>
              <a:rect l="l" t="t" r="r" b="b"/>
              <a:pathLst>
                <a:path w="21372" h="49392" extrusionOk="0">
                  <a:moveTo>
                    <a:pt x="16309" y="0"/>
                  </a:moveTo>
                  <a:lnTo>
                    <a:pt x="16309" y="0"/>
                  </a:lnTo>
                  <a:cubicBezTo>
                    <a:pt x="16309" y="0"/>
                    <a:pt x="16321" y="268"/>
                    <a:pt x="16345" y="779"/>
                  </a:cubicBezTo>
                  <a:cubicBezTo>
                    <a:pt x="16369" y="1290"/>
                    <a:pt x="16406" y="2020"/>
                    <a:pt x="16430" y="2957"/>
                  </a:cubicBezTo>
                  <a:cubicBezTo>
                    <a:pt x="16479" y="4831"/>
                    <a:pt x="16503" y="7485"/>
                    <a:pt x="16394" y="10588"/>
                  </a:cubicBezTo>
                  <a:cubicBezTo>
                    <a:pt x="16284" y="13691"/>
                    <a:pt x="15980" y="17257"/>
                    <a:pt x="15493" y="20957"/>
                  </a:cubicBezTo>
                  <a:cubicBezTo>
                    <a:pt x="15262" y="22819"/>
                    <a:pt x="14946" y="24705"/>
                    <a:pt x="14617" y="26603"/>
                  </a:cubicBezTo>
                  <a:cubicBezTo>
                    <a:pt x="14288" y="28502"/>
                    <a:pt x="13911" y="30425"/>
                    <a:pt x="13497" y="32226"/>
                  </a:cubicBezTo>
                  <a:cubicBezTo>
                    <a:pt x="12682" y="35865"/>
                    <a:pt x="11660" y="38773"/>
                    <a:pt x="10321" y="41037"/>
                  </a:cubicBezTo>
                  <a:cubicBezTo>
                    <a:pt x="9189" y="42984"/>
                    <a:pt x="7644" y="44664"/>
                    <a:pt x="5794" y="45941"/>
                  </a:cubicBezTo>
                  <a:cubicBezTo>
                    <a:pt x="4552" y="46818"/>
                    <a:pt x="3153" y="47451"/>
                    <a:pt x="1680" y="47816"/>
                  </a:cubicBezTo>
                  <a:lnTo>
                    <a:pt x="974" y="47974"/>
                  </a:lnTo>
                  <a:cubicBezTo>
                    <a:pt x="768" y="48010"/>
                    <a:pt x="597" y="48023"/>
                    <a:pt x="439" y="48047"/>
                  </a:cubicBezTo>
                  <a:lnTo>
                    <a:pt x="1" y="48120"/>
                  </a:lnTo>
                  <a:cubicBezTo>
                    <a:pt x="1" y="48120"/>
                    <a:pt x="135" y="48193"/>
                    <a:pt x="390" y="48339"/>
                  </a:cubicBezTo>
                  <a:cubicBezTo>
                    <a:pt x="524" y="48412"/>
                    <a:pt x="682" y="48522"/>
                    <a:pt x="889" y="48607"/>
                  </a:cubicBezTo>
                  <a:cubicBezTo>
                    <a:pt x="1096" y="48692"/>
                    <a:pt x="1327" y="48801"/>
                    <a:pt x="1619" y="48899"/>
                  </a:cubicBezTo>
                  <a:cubicBezTo>
                    <a:pt x="1899" y="48996"/>
                    <a:pt x="2228" y="49069"/>
                    <a:pt x="2605" y="49167"/>
                  </a:cubicBezTo>
                  <a:cubicBezTo>
                    <a:pt x="3007" y="49252"/>
                    <a:pt x="3421" y="49313"/>
                    <a:pt x="3847" y="49349"/>
                  </a:cubicBezTo>
                  <a:cubicBezTo>
                    <a:pt x="4156" y="49377"/>
                    <a:pt x="4466" y="49391"/>
                    <a:pt x="4776" y="49391"/>
                  </a:cubicBezTo>
                  <a:cubicBezTo>
                    <a:pt x="5540" y="49391"/>
                    <a:pt x="6303" y="49307"/>
                    <a:pt x="7047" y="49142"/>
                  </a:cubicBezTo>
                  <a:cubicBezTo>
                    <a:pt x="8410" y="48862"/>
                    <a:pt x="9725" y="48388"/>
                    <a:pt x="10942" y="47706"/>
                  </a:cubicBezTo>
                  <a:cubicBezTo>
                    <a:pt x="12439" y="46891"/>
                    <a:pt x="13789" y="45832"/>
                    <a:pt x="14933" y="44566"/>
                  </a:cubicBezTo>
                  <a:cubicBezTo>
                    <a:pt x="16236" y="43118"/>
                    <a:pt x="17319" y="41499"/>
                    <a:pt x="18158" y="39747"/>
                  </a:cubicBezTo>
                  <a:cubicBezTo>
                    <a:pt x="19059" y="37836"/>
                    <a:pt x="19753" y="35828"/>
                    <a:pt x="20215" y="33772"/>
                  </a:cubicBezTo>
                  <a:cubicBezTo>
                    <a:pt x="20678" y="31678"/>
                    <a:pt x="20982" y="29561"/>
                    <a:pt x="21140" y="27431"/>
                  </a:cubicBezTo>
                  <a:cubicBezTo>
                    <a:pt x="21310" y="25362"/>
                    <a:pt x="21371" y="23293"/>
                    <a:pt x="21298" y="21224"/>
                  </a:cubicBezTo>
                  <a:cubicBezTo>
                    <a:pt x="21164" y="17525"/>
                    <a:pt x="20665" y="13849"/>
                    <a:pt x="19814" y="10247"/>
                  </a:cubicBezTo>
                  <a:cubicBezTo>
                    <a:pt x="19217" y="7691"/>
                    <a:pt x="18438" y="5184"/>
                    <a:pt x="17477" y="2750"/>
                  </a:cubicBezTo>
                  <a:cubicBezTo>
                    <a:pt x="17136" y="1862"/>
                    <a:pt x="16832" y="1180"/>
                    <a:pt x="16625" y="706"/>
                  </a:cubicBezTo>
                  <a:lnTo>
                    <a:pt x="163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8"/>
          <p:cNvSpPr/>
          <p:nvPr/>
        </p:nvSpPr>
        <p:spPr>
          <a:xfrm>
            <a:off x="1484219" y="4259060"/>
            <a:ext cx="1181575" cy="926575"/>
          </a:xfrm>
          <a:custGeom>
            <a:avLst/>
            <a:gdLst/>
            <a:ahLst/>
            <a:cxnLst/>
            <a:rect l="l" t="t" r="r" b="b"/>
            <a:pathLst>
              <a:path w="47263" h="37063" extrusionOk="0">
                <a:moveTo>
                  <a:pt x="23416" y="1"/>
                </a:moveTo>
                <a:cubicBezTo>
                  <a:pt x="23057" y="1"/>
                  <a:pt x="21510" y="2528"/>
                  <a:pt x="19927" y="6672"/>
                </a:cubicBezTo>
                <a:lnTo>
                  <a:pt x="19309" y="8329"/>
                </a:lnTo>
                <a:cubicBezTo>
                  <a:pt x="19123" y="8911"/>
                  <a:pt x="18925" y="9517"/>
                  <a:pt x="18727" y="10135"/>
                </a:cubicBezTo>
                <a:cubicBezTo>
                  <a:pt x="18319" y="11372"/>
                  <a:pt x="17998" y="12720"/>
                  <a:pt x="17651" y="14106"/>
                </a:cubicBezTo>
                <a:cubicBezTo>
                  <a:pt x="16971" y="17025"/>
                  <a:pt x="16501" y="19981"/>
                  <a:pt x="16229" y="22974"/>
                </a:cubicBezTo>
                <a:cubicBezTo>
                  <a:pt x="16006" y="25448"/>
                  <a:pt x="15944" y="27934"/>
                  <a:pt x="16031" y="30420"/>
                </a:cubicBezTo>
                <a:lnTo>
                  <a:pt x="15400" y="29097"/>
                </a:lnTo>
                <a:cubicBezTo>
                  <a:pt x="15239" y="28788"/>
                  <a:pt x="15103" y="28478"/>
                  <a:pt x="14980" y="28144"/>
                </a:cubicBezTo>
                <a:lnTo>
                  <a:pt x="14584" y="27180"/>
                </a:lnTo>
                <a:cubicBezTo>
                  <a:pt x="14448" y="26858"/>
                  <a:pt x="14312" y="26549"/>
                  <a:pt x="14176" y="26227"/>
                </a:cubicBezTo>
                <a:cubicBezTo>
                  <a:pt x="14052" y="25906"/>
                  <a:pt x="13953" y="25572"/>
                  <a:pt x="13829" y="25250"/>
                </a:cubicBezTo>
                <a:cubicBezTo>
                  <a:pt x="13619" y="24595"/>
                  <a:pt x="13372" y="23951"/>
                  <a:pt x="13161" y="23308"/>
                </a:cubicBezTo>
                <a:cubicBezTo>
                  <a:pt x="12963" y="22653"/>
                  <a:pt x="12790" y="22009"/>
                  <a:pt x="12605" y="21379"/>
                </a:cubicBezTo>
                <a:cubicBezTo>
                  <a:pt x="11949" y="18818"/>
                  <a:pt x="11467" y="16357"/>
                  <a:pt x="11244" y="14217"/>
                </a:cubicBezTo>
                <a:cubicBezTo>
                  <a:pt x="10749" y="9950"/>
                  <a:pt x="10910" y="6969"/>
                  <a:pt x="10502" y="6907"/>
                </a:cubicBezTo>
                <a:cubicBezTo>
                  <a:pt x="10499" y="6906"/>
                  <a:pt x="10495" y="6906"/>
                  <a:pt x="10492" y="6906"/>
                </a:cubicBezTo>
                <a:cubicBezTo>
                  <a:pt x="10306" y="6906"/>
                  <a:pt x="10026" y="7560"/>
                  <a:pt x="9686" y="8750"/>
                </a:cubicBezTo>
                <a:cubicBezTo>
                  <a:pt x="9599" y="9059"/>
                  <a:pt x="9500" y="9393"/>
                  <a:pt x="9414" y="9764"/>
                </a:cubicBezTo>
                <a:cubicBezTo>
                  <a:pt x="9352" y="10135"/>
                  <a:pt x="9277" y="10531"/>
                  <a:pt x="9203" y="10964"/>
                </a:cubicBezTo>
                <a:cubicBezTo>
                  <a:pt x="9129" y="11397"/>
                  <a:pt x="9055" y="11867"/>
                  <a:pt x="8981" y="12362"/>
                </a:cubicBezTo>
                <a:cubicBezTo>
                  <a:pt x="8906" y="12856"/>
                  <a:pt x="8894" y="13363"/>
                  <a:pt x="8845" y="13908"/>
                </a:cubicBezTo>
                <a:cubicBezTo>
                  <a:pt x="8807" y="14440"/>
                  <a:pt x="8783" y="15009"/>
                  <a:pt x="8746" y="15602"/>
                </a:cubicBezTo>
                <a:cubicBezTo>
                  <a:pt x="8758" y="16196"/>
                  <a:pt x="8770" y="16802"/>
                  <a:pt x="8770" y="17420"/>
                </a:cubicBezTo>
                <a:cubicBezTo>
                  <a:pt x="8783" y="17730"/>
                  <a:pt x="8795" y="18051"/>
                  <a:pt x="8795" y="18385"/>
                </a:cubicBezTo>
                <a:cubicBezTo>
                  <a:pt x="8795" y="18707"/>
                  <a:pt x="8845" y="19028"/>
                  <a:pt x="8869" y="19350"/>
                </a:cubicBezTo>
                <a:cubicBezTo>
                  <a:pt x="8944" y="20006"/>
                  <a:pt x="9005" y="20686"/>
                  <a:pt x="9080" y="21366"/>
                </a:cubicBezTo>
                <a:cubicBezTo>
                  <a:pt x="9141" y="22046"/>
                  <a:pt x="9302" y="22727"/>
                  <a:pt x="9426" y="23432"/>
                </a:cubicBezTo>
                <a:cubicBezTo>
                  <a:pt x="9488" y="23778"/>
                  <a:pt x="9550" y="24137"/>
                  <a:pt x="9611" y="24483"/>
                </a:cubicBezTo>
                <a:cubicBezTo>
                  <a:pt x="9698" y="24842"/>
                  <a:pt x="9785" y="25188"/>
                  <a:pt x="9871" y="25535"/>
                </a:cubicBezTo>
                <a:cubicBezTo>
                  <a:pt x="10057" y="26240"/>
                  <a:pt x="10218" y="26957"/>
                  <a:pt x="10440" y="27662"/>
                </a:cubicBezTo>
                <a:cubicBezTo>
                  <a:pt x="10613" y="28194"/>
                  <a:pt x="10799" y="28713"/>
                  <a:pt x="10972" y="29245"/>
                </a:cubicBezTo>
                <a:cubicBezTo>
                  <a:pt x="10279" y="28367"/>
                  <a:pt x="9550" y="27526"/>
                  <a:pt x="8807" y="26771"/>
                </a:cubicBezTo>
                <a:cubicBezTo>
                  <a:pt x="7583" y="25485"/>
                  <a:pt x="6247" y="24310"/>
                  <a:pt x="4837" y="23234"/>
                </a:cubicBezTo>
                <a:cubicBezTo>
                  <a:pt x="2656" y="21596"/>
                  <a:pt x="913" y="20747"/>
                  <a:pt x="384" y="20747"/>
                </a:cubicBezTo>
                <a:cubicBezTo>
                  <a:pt x="310" y="20747"/>
                  <a:pt x="260" y="20764"/>
                  <a:pt x="236" y="20797"/>
                </a:cubicBezTo>
                <a:cubicBezTo>
                  <a:pt x="1" y="21106"/>
                  <a:pt x="1262" y="22566"/>
                  <a:pt x="2994" y="24780"/>
                </a:cubicBezTo>
                <a:lnTo>
                  <a:pt x="3674" y="25634"/>
                </a:lnTo>
                <a:lnTo>
                  <a:pt x="4379" y="26574"/>
                </a:lnTo>
                <a:cubicBezTo>
                  <a:pt x="4862" y="27204"/>
                  <a:pt x="5332" y="27909"/>
                  <a:pt x="5839" y="28602"/>
                </a:cubicBezTo>
                <a:cubicBezTo>
                  <a:pt x="6816" y="30037"/>
                  <a:pt x="7830" y="31571"/>
                  <a:pt x="8746" y="33179"/>
                </a:cubicBezTo>
                <a:cubicBezTo>
                  <a:pt x="9500" y="34465"/>
                  <a:pt x="10205" y="35776"/>
                  <a:pt x="10861" y="37063"/>
                </a:cubicBezTo>
                <a:lnTo>
                  <a:pt x="23737" y="37063"/>
                </a:lnTo>
                <a:cubicBezTo>
                  <a:pt x="24021" y="36753"/>
                  <a:pt x="24294" y="36444"/>
                  <a:pt x="24590" y="36147"/>
                </a:cubicBezTo>
                <a:lnTo>
                  <a:pt x="26198" y="34564"/>
                </a:lnTo>
                <a:cubicBezTo>
                  <a:pt x="26334" y="34428"/>
                  <a:pt x="26458" y="34292"/>
                  <a:pt x="26607" y="34168"/>
                </a:cubicBezTo>
                <a:lnTo>
                  <a:pt x="27027" y="33797"/>
                </a:lnTo>
                <a:lnTo>
                  <a:pt x="27881" y="33043"/>
                </a:lnTo>
                <a:lnTo>
                  <a:pt x="28722" y="32288"/>
                </a:lnTo>
                <a:cubicBezTo>
                  <a:pt x="29006" y="32053"/>
                  <a:pt x="29315" y="31830"/>
                  <a:pt x="29600" y="31595"/>
                </a:cubicBezTo>
                <a:cubicBezTo>
                  <a:pt x="30194" y="31138"/>
                  <a:pt x="30763" y="30655"/>
                  <a:pt x="31356" y="30222"/>
                </a:cubicBezTo>
                <a:lnTo>
                  <a:pt x="33137" y="28973"/>
                </a:lnTo>
                <a:cubicBezTo>
                  <a:pt x="35525" y="27378"/>
                  <a:pt x="37862" y="26017"/>
                  <a:pt x="39978" y="25027"/>
                </a:cubicBezTo>
                <a:cubicBezTo>
                  <a:pt x="44171" y="22987"/>
                  <a:pt x="47263" y="22084"/>
                  <a:pt x="47176" y="21675"/>
                </a:cubicBezTo>
                <a:cubicBezTo>
                  <a:pt x="47146" y="21569"/>
                  <a:pt x="46844" y="21519"/>
                  <a:pt x="46300" y="21519"/>
                </a:cubicBezTo>
                <a:cubicBezTo>
                  <a:pt x="45959" y="21519"/>
                  <a:pt x="45523" y="21538"/>
                  <a:pt x="44999" y="21576"/>
                </a:cubicBezTo>
                <a:cubicBezTo>
                  <a:pt x="44665" y="21601"/>
                  <a:pt x="44294" y="21638"/>
                  <a:pt x="43886" y="21688"/>
                </a:cubicBezTo>
                <a:lnTo>
                  <a:pt x="42587" y="21923"/>
                </a:lnTo>
                <a:lnTo>
                  <a:pt x="41103" y="22220"/>
                </a:lnTo>
                <a:cubicBezTo>
                  <a:pt x="40584" y="22319"/>
                  <a:pt x="40052" y="22504"/>
                  <a:pt x="39483" y="22653"/>
                </a:cubicBezTo>
                <a:lnTo>
                  <a:pt x="37739" y="23184"/>
                </a:lnTo>
                <a:lnTo>
                  <a:pt x="35896" y="23877"/>
                </a:lnTo>
                <a:lnTo>
                  <a:pt x="34943" y="24236"/>
                </a:lnTo>
                <a:cubicBezTo>
                  <a:pt x="34622" y="24360"/>
                  <a:pt x="34312" y="24520"/>
                  <a:pt x="33979" y="24669"/>
                </a:cubicBezTo>
                <a:lnTo>
                  <a:pt x="32012" y="25596"/>
                </a:lnTo>
                <a:cubicBezTo>
                  <a:pt x="31356" y="25943"/>
                  <a:pt x="30713" y="26326"/>
                  <a:pt x="30045" y="26697"/>
                </a:cubicBezTo>
                <a:lnTo>
                  <a:pt x="29043" y="27266"/>
                </a:lnTo>
                <a:lnTo>
                  <a:pt x="28066" y="27909"/>
                </a:lnTo>
                <a:cubicBezTo>
                  <a:pt x="27423" y="28342"/>
                  <a:pt x="26755" y="28763"/>
                  <a:pt x="26124" y="29233"/>
                </a:cubicBezTo>
                <a:lnTo>
                  <a:pt x="25023" y="30099"/>
                </a:lnTo>
                <a:lnTo>
                  <a:pt x="25444" y="29023"/>
                </a:lnTo>
                <a:cubicBezTo>
                  <a:pt x="25592" y="28652"/>
                  <a:pt x="25741" y="28293"/>
                  <a:pt x="25889" y="27922"/>
                </a:cubicBezTo>
                <a:cubicBezTo>
                  <a:pt x="26025" y="27563"/>
                  <a:pt x="26211" y="27217"/>
                  <a:pt x="26372" y="26858"/>
                </a:cubicBezTo>
                <a:cubicBezTo>
                  <a:pt x="26706" y="26153"/>
                  <a:pt x="27015" y="25436"/>
                  <a:pt x="27361" y="24743"/>
                </a:cubicBezTo>
                <a:lnTo>
                  <a:pt x="28412" y="22727"/>
                </a:lnTo>
                <a:cubicBezTo>
                  <a:pt x="29724" y="20315"/>
                  <a:pt x="31195" y="17989"/>
                  <a:pt x="32803" y="15763"/>
                </a:cubicBezTo>
                <a:cubicBezTo>
                  <a:pt x="35648" y="11817"/>
                  <a:pt x="37986" y="9418"/>
                  <a:pt x="37714" y="9108"/>
                </a:cubicBezTo>
                <a:cubicBezTo>
                  <a:pt x="37697" y="9090"/>
                  <a:pt x="37670" y="9081"/>
                  <a:pt x="37632" y="9081"/>
                </a:cubicBezTo>
                <a:cubicBezTo>
                  <a:pt x="37390" y="9081"/>
                  <a:pt x="36727" y="9451"/>
                  <a:pt x="35723" y="10135"/>
                </a:cubicBezTo>
                <a:cubicBezTo>
                  <a:pt x="35426" y="10333"/>
                  <a:pt x="35104" y="10556"/>
                  <a:pt x="34758" y="10803"/>
                </a:cubicBezTo>
                <a:lnTo>
                  <a:pt x="33706" y="11669"/>
                </a:lnTo>
                <a:lnTo>
                  <a:pt x="32519" y="12683"/>
                </a:lnTo>
                <a:cubicBezTo>
                  <a:pt x="32098" y="13042"/>
                  <a:pt x="31703" y="13475"/>
                  <a:pt x="31270" y="13895"/>
                </a:cubicBezTo>
                <a:lnTo>
                  <a:pt x="29934" y="15231"/>
                </a:lnTo>
                <a:lnTo>
                  <a:pt x="28598" y="16765"/>
                </a:lnTo>
                <a:cubicBezTo>
                  <a:pt x="27658" y="17804"/>
                  <a:pt x="26817" y="19016"/>
                  <a:pt x="25889" y="20241"/>
                </a:cubicBezTo>
                <a:cubicBezTo>
                  <a:pt x="25444" y="20859"/>
                  <a:pt x="25036" y="21527"/>
                  <a:pt x="24603" y="22183"/>
                </a:cubicBezTo>
                <a:lnTo>
                  <a:pt x="23960" y="23184"/>
                </a:lnTo>
                <a:cubicBezTo>
                  <a:pt x="23762" y="23531"/>
                  <a:pt x="23564" y="23877"/>
                  <a:pt x="23366" y="24223"/>
                </a:cubicBezTo>
                <a:cubicBezTo>
                  <a:pt x="22982" y="24941"/>
                  <a:pt x="22562" y="25646"/>
                  <a:pt x="22191" y="26376"/>
                </a:cubicBezTo>
                <a:lnTo>
                  <a:pt x="21139" y="28602"/>
                </a:lnTo>
                <a:cubicBezTo>
                  <a:pt x="20892" y="29146"/>
                  <a:pt x="20657" y="29703"/>
                  <a:pt x="20434" y="30260"/>
                </a:cubicBezTo>
                <a:cubicBezTo>
                  <a:pt x="20348" y="28305"/>
                  <a:pt x="20298" y="26289"/>
                  <a:pt x="20348" y="24248"/>
                </a:cubicBezTo>
                <a:cubicBezTo>
                  <a:pt x="20422" y="21255"/>
                  <a:pt x="20595" y="18249"/>
                  <a:pt x="20929" y="15417"/>
                </a:cubicBezTo>
                <a:cubicBezTo>
                  <a:pt x="21251" y="12597"/>
                  <a:pt x="21659" y="9962"/>
                  <a:pt x="22104" y="7698"/>
                </a:cubicBezTo>
                <a:cubicBezTo>
                  <a:pt x="22982" y="3184"/>
                  <a:pt x="23811" y="153"/>
                  <a:pt x="23440" y="5"/>
                </a:cubicBezTo>
                <a:cubicBezTo>
                  <a:pt x="23433" y="2"/>
                  <a:pt x="23425" y="1"/>
                  <a:pt x="23416" y="1"/>
                </a:cubicBezTo>
                <a:close/>
              </a:path>
            </a:pathLst>
          </a:custGeom>
          <a:solidFill>
            <a:srgbClr val="B0BC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261200" y="1926575"/>
            <a:ext cx="66216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3014200" y="2718625"/>
            <a:ext cx="3242700" cy="4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8878679" y="4192408"/>
            <a:ext cx="161913" cy="145916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33082" y="4154336"/>
            <a:ext cx="155469" cy="141087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20837" y="-39388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4522213" y="4474942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1631641" y="4295293"/>
            <a:ext cx="415920" cy="1078251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316944" y="3968424"/>
            <a:ext cx="1350351" cy="863364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168256" y="4443172"/>
            <a:ext cx="865199" cy="836633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749593" y="4267725"/>
            <a:ext cx="421021" cy="1139500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279005" y="4496713"/>
            <a:ext cx="634382" cy="1090454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1703089" y="4521913"/>
            <a:ext cx="782989" cy="1094450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501598" y="2941623"/>
            <a:ext cx="419136" cy="546878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8269968" y="793500"/>
            <a:ext cx="1190020" cy="757074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8545801" y="194517"/>
            <a:ext cx="1042259" cy="1047013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8484435" y="-270370"/>
            <a:ext cx="368416" cy="997931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7231418" y="-258354"/>
            <a:ext cx="364310" cy="944495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7991078" y="-124958"/>
            <a:ext cx="548046" cy="880098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7983974" y="-199738"/>
            <a:ext cx="486035" cy="891563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8312420" y="476644"/>
            <a:ext cx="170033" cy="140577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8247416" y="355298"/>
            <a:ext cx="236126" cy="182682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8165053" y="227076"/>
            <a:ext cx="326207" cy="223502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8098991" y="73661"/>
            <a:ext cx="376299" cy="209668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8082286" y="-49642"/>
            <a:ext cx="235219" cy="149421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8123027" y="344955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8093624" y="317241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8081858" y="366825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8402898" y="21890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8370119" y="194513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8235651" y="386151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8216326" y="435735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8455001" y="47355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8413833" y="443295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8364248" y="621477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8391963" y="665191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7355265" y="-106133"/>
            <a:ext cx="686110" cy="861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7428716" y="-207988"/>
            <a:ext cx="483351" cy="881965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7758213" y="-59328"/>
            <a:ext cx="139767" cy="13336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7629870" y="73854"/>
            <a:ext cx="192731" cy="191824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7533766" y="164980"/>
            <a:ext cx="216290" cy="274016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7539764" y="295331"/>
            <a:ext cx="111420" cy="144529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7414027" y="412153"/>
            <a:ext cx="142841" cy="171087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7382758" y="512052"/>
            <a:ext cx="101997" cy="118526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7985183" y="397086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7810876" y="469487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7805059" y="418833"/>
            <a:ext cx="28598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7433296" y="164655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7436085" y="212385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7486995" y="182901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7501521" y="657774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7468111" y="668132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7366618" y="475811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7370099" y="446589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7847662" y="160681"/>
            <a:ext cx="28598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7567352" y="254260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7783578" y="300345"/>
            <a:ext cx="28598" cy="22702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7172050" y="4337925"/>
            <a:ext cx="436502" cy="569243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21281" y="-186589"/>
            <a:ext cx="1500235" cy="1460527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256702" y="184141"/>
            <a:ext cx="1187279" cy="1592727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7923837" y="4210796"/>
            <a:ext cx="1116750" cy="1145263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5562532" y="4530983"/>
            <a:ext cx="1007000" cy="841746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311398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973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720000" y="356863"/>
            <a:ext cx="7704000" cy="75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349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129063" y="4437589"/>
            <a:ext cx="900550" cy="597500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2" name="Google Shape;52;p6"/>
          <p:cNvSpPr/>
          <p:nvPr/>
        </p:nvSpPr>
        <p:spPr>
          <a:xfrm rot="10800000">
            <a:off x="-503424" y="4293113"/>
            <a:ext cx="1869525" cy="12546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3" name="Google Shape;53;p6"/>
          <p:cNvSpPr/>
          <p:nvPr/>
        </p:nvSpPr>
        <p:spPr>
          <a:xfrm flipH="1">
            <a:off x="8483966" y="4344850"/>
            <a:ext cx="764751" cy="84207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" name="Google Shape;54;p6"/>
          <p:cNvSpPr/>
          <p:nvPr/>
        </p:nvSpPr>
        <p:spPr>
          <a:xfrm flipH="1">
            <a:off x="8442076" y="-41875"/>
            <a:ext cx="949075" cy="691725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-1617633" y="-267986"/>
            <a:ext cx="2337626" cy="917817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6" name="Google Shape;56;p6"/>
          <p:cNvSpPr/>
          <p:nvPr/>
        </p:nvSpPr>
        <p:spPr>
          <a:xfrm flipH="1">
            <a:off x="8101575" y="490414"/>
            <a:ext cx="511300" cy="285375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</p:spTree>
    <p:extLst>
      <p:ext uri="{BB962C8B-B14F-4D97-AF65-F5344CB8AC3E}">
        <p14:creationId xmlns:p14="http://schemas.microsoft.com/office/powerpoint/2010/main" val="2236767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rot="-476882">
            <a:off x="-234008" y="3963053"/>
            <a:ext cx="9656509" cy="1962353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0"/>
          <p:cNvSpPr/>
          <p:nvPr/>
        </p:nvSpPr>
        <p:spPr>
          <a:xfrm rot="-434527">
            <a:off x="-810464" y="-709837"/>
            <a:ext cx="10172547" cy="2043707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623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>
            <a:spLocks noGrp="1"/>
          </p:cNvSpPr>
          <p:nvPr>
            <p:ph type="subTitle" idx="1"/>
          </p:nvPr>
        </p:nvSpPr>
        <p:spPr>
          <a:xfrm>
            <a:off x="722376" y="2123825"/>
            <a:ext cx="3483300" cy="25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subTitle" idx="2"/>
          </p:nvPr>
        </p:nvSpPr>
        <p:spPr>
          <a:xfrm>
            <a:off x="722376" y="1699783"/>
            <a:ext cx="34833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4" name="Google Shape;234;p31"/>
          <p:cNvSpPr txBox="1">
            <a:spLocks noGrp="1"/>
          </p:cNvSpPr>
          <p:nvPr>
            <p:ph type="subTitle" idx="3"/>
          </p:nvPr>
        </p:nvSpPr>
        <p:spPr>
          <a:xfrm>
            <a:off x="4696926" y="2123825"/>
            <a:ext cx="3483300" cy="25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subTitle" idx="4"/>
          </p:nvPr>
        </p:nvSpPr>
        <p:spPr>
          <a:xfrm>
            <a:off x="4696926" y="1708968"/>
            <a:ext cx="34833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6" name="Google Shape;236;p31"/>
          <p:cNvSpPr/>
          <p:nvPr/>
        </p:nvSpPr>
        <p:spPr>
          <a:xfrm rot="-8592869" flipH="1">
            <a:off x="7882286" y="-1148884"/>
            <a:ext cx="2417983" cy="2238445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1"/>
          <p:cNvSpPr/>
          <p:nvPr/>
        </p:nvSpPr>
        <p:spPr>
          <a:xfrm rot="-6663882" flipH="1">
            <a:off x="-6176" y="-1282826"/>
            <a:ext cx="812750" cy="3045213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1"/>
          <p:cNvSpPr/>
          <p:nvPr/>
        </p:nvSpPr>
        <p:spPr>
          <a:xfrm rot="-5400000">
            <a:off x="-435825" y="3648940"/>
            <a:ext cx="1663536" cy="1363383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39" name="Google Shape;239;p31"/>
          <p:cNvSpPr/>
          <p:nvPr/>
        </p:nvSpPr>
        <p:spPr>
          <a:xfrm rot="-790117" flipH="1">
            <a:off x="5034061" y="4165264"/>
            <a:ext cx="5005831" cy="1663577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1"/>
          <p:cNvSpPr txBox="1">
            <a:spLocks noGrp="1"/>
          </p:cNvSpPr>
          <p:nvPr>
            <p:ph type="subTitle" idx="5"/>
          </p:nvPr>
        </p:nvSpPr>
        <p:spPr>
          <a:xfrm>
            <a:off x="722375" y="1220223"/>
            <a:ext cx="75150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2469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/>
          <p:nvPr/>
        </p:nvSpPr>
        <p:spPr>
          <a:xfrm rot="-8592869" flipH="1">
            <a:off x="7777511" y="-879434"/>
            <a:ext cx="2417983" cy="2238445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1"/>
          <p:cNvSpPr/>
          <p:nvPr/>
        </p:nvSpPr>
        <p:spPr>
          <a:xfrm rot="10800000">
            <a:off x="6254817" y="2874789"/>
            <a:ext cx="3041583" cy="228363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1"/>
          <p:cNvSpPr/>
          <p:nvPr/>
        </p:nvSpPr>
        <p:spPr>
          <a:xfrm>
            <a:off x="-1635850" y="3543306"/>
            <a:ext cx="3481255" cy="1615119"/>
          </a:xfrm>
          <a:custGeom>
            <a:avLst/>
            <a:gdLst/>
            <a:ahLst/>
            <a:cxnLst/>
            <a:rect l="l" t="t" r="r" b="b"/>
            <a:pathLst>
              <a:path w="30628" h="18252" extrusionOk="0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1"/>
          <p:cNvSpPr/>
          <p:nvPr/>
        </p:nvSpPr>
        <p:spPr>
          <a:xfrm rot="-5400000" flipH="1">
            <a:off x="1253778" y="-1926472"/>
            <a:ext cx="1124020" cy="4211373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2558700" y="1555500"/>
            <a:ext cx="4026600" cy="117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1"/>
          </p:nvPr>
        </p:nvSpPr>
        <p:spPr>
          <a:xfrm>
            <a:off x="2558700" y="2730600"/>
            <a:ext cx="4026600" cy="11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58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7591576" y="-121088"/>
            <a:ext cx="2383347" cy="1177074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6857269" y="181027"/>
            <a:ext cx="2822832" cy="1741805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183880" y="-126010"/>
            <a:ext cx="2198782" cy="1793621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313647" y="-196910"/>
            <a:ext cx="2158822" cy="1728688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303" name="Google Shape;303;p30"/>
          <p:cNvSpPr/>
          <p:nvPr/>
        </p:nvSpPr>
        <p:spPr>
          <a:xfrm>
            <a:off x="-226011" y="2085664"/>
            <a:ext cx="571425" cy="1990775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243638" y="1594319"/>
            <a:ext cx="16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721938" y="2188875"/>
            <a:ext cx="2130600" cy="8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97"/>
            </a:lvl1pPr>
            <a:lvl2pPr lvl="1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596"/>
              </a:spcBef>
              <a:spcAft>
                <a:spcPts val="159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4024763" y="1594319"/>
            <a:ext cx="160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3503364" y="2188875"/>
            <a:ext cx="2130900" cy="8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97"/>
            </a:lvl1pPr>
            <a:lvl2pPr lvl="1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596"/>
              </a:spcBef>
              <a:spcAft>
                <a:spcPts val="159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243638" y="3204344"/>
            <a:ext cx="160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720300" y="3806192"/>
            <a:ext cx="2130600" cy="8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97"/>
            </a:lvl1pPr>
            <a:lvl2pPr lvl="1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596"/>
              </a:spcBef>
              <a:spcAft>
                <a:spcPts val="159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4024763" y="3204344"/>
            <a:ext cx="160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3503375" y="3806192"/>
            <a:ext cx="2130600" cy="8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97"/>
            </a:lvl1pPr>
            <a:lvl2pPr lvl="1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596"/>
              </a:spcBef>
              <a:spcAft>
                <a:spcPts val="159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6809488" y="1594319"/>
            <a:ext cx="160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6285089" y="2188875"/>
            <a:ext cx="2130900" cy="8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97"/>
            </a:lvl1pPr>
            <a:lvl2pPr lvl="1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596"/>
              </a:spcBef>
              <a:spcAft>
                <a:spcPts val="159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6809488" y="3204344"/>
            <a:ext cx="160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6285100" y="3806192"/>
            <a:ext cx="2130600" cy="8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97"/>
            </a:lvl1pPr>
            <a:lvl2pPr lvl="1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596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596"/>
              </a:spcBef>
              <a:spcAft>
                <a:spcPts val="159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115450" y="538523"/>
            <a:ext cx="4913100" cy="7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59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33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0"/>
          <p:cNvSpPr txBox="1">
            <a:spLocks noGrp="1"/>
          </p:cNvSpPr>
          <p:nvPr>
            <p:ph type="title"/>
          </p:nvPr>
        </p:nvSpPr>
        <p:spPr>
          <a:xfrm>
            <a:off x="5316350" y="564425"/>
            <a:ext cx="3101700" cy="169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7" name="Google Shape;117;p10"/>
          <p:cNvSpPr/>
          <p:nvPr/>
        </p:nvSpPr>
        <p:spPr>
          <a:xfrm>
            <a:off x="0" y="-3750"/>
            <a:ext cx="9144000" cy="5151000"/>
          </a:xfrm>
          <a:prstGeom prst="frame">
            <a:avLst>
              <a:gd name="adj1" fmla="val 244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2485950" y="1604205"/>
            <a:ext cx="41721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707600" y="3227075"/>
            <a:ext cx="57288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/>
          <p:nvPr/>
        </p:nvSpPr>
        <p:spPr>
          <a:xfrm>
            <a:off x="0" y="-3750"/>
            <a:ext cx="9144000" cy="5151000"/>
          </a:xfrm>
          <a:prstGeom prst="frame">
            <a:avLst>
              <a:gd name="adj1" fmla="val 2446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22" name="Google Shape;122;p11"/>
          <p:cNvSpPr/>
          <p:nvPr/>
        </p:nvSpPr>
        <p:spPr>
          <a:xfrm rot="10800000" flipH="1">
            <a:off x="843680" y="-67876"/>
            <a:ext cx="1052808" cy="1013200"/>
          </a:xfrm>
          <a:custGeom>
            <a:avLst/>
            <a:gdLst/>
            <a:ahLst/>
            <a:cxnLst/>
            <a:rect l="l" t="t" r="r" b="b"/>
            <a:pathLst>
              <a:path w="43379" h="41747" extrusionOk="0">
                <a:moveTo>
                  <a:pt x="23000" y="1"/>
                </a:moveTo>
                <a:cubicBezTo>
                  <a:pt x="22676" y="1"/>
                  <a:pt x="21975" y="2837"/>
                  <a:pt x="21300" y="7175"/>
                </a:cubicBezTo>
                <a:cubicBezTo>
                  <a:pt x="20953" y="9364"/>
                  <a:pt x="20669" y="11925"/>
                  <a:pt x="20421" y="14683"/>
                </a:cubicBezTo>
                <a:cubicBezTo>
                  <a:pt x="20162" y="17441"/>
                  <a:pt x="20013" y="20398"/>
                  <a:pt x="19964" y="23378"/>
                </a:cubicBezTo>
                <a:cubicBezTo>
                  <a:pt x="19877" y="28450"/>
                  <a:pt x="20100" y="33571"/>
                  <a:pt x="20595" y="37788"/>
                </a:cubicBezTo>
                <a:cubicBezTo>
                  <a:pt x="20211" y="36910"/>
                  <a:pt x="19840" y="35995"/>
                  <a:pt x="19444" y="35055"/>
                </a:cubicBezTo>
                <a:cubicBezTo>
                  <a:pt x="18430" y="32482"/>
                  <a:pt x="17379" y="29699"/>
                  <a:pt x="16525" y="26842"/>
                </a:cubicBezTo>
                <a:cubicBezTo>
                  <a:pt x="15684" y="23972"/>
                  <a:pt x="14930" y="21065"/>
                  <a:pt x="14398" y="18282"/>
                </a:cubicBezTo>
                <a:cubicBezTo>
                  <a:pt x="13866" y="15512"/>
                  <a:pt x="13458" y="12877"/>
                  <a:pt x="13223" y="10601"/>
                </a:cubicBezTo>
                <a:cubicBezTo>
                  <a:pt x="12715" y="6062"/>
                  <a:pt x="12641" y="2945"/>
                  <a:pt x="12295" y="2920"/>
                </a:cubicBezTo>
                <a:cubicBezTo>
                  <a:pt x="12294" y="2920"/>
                  <a:pt x="12293" y="2920"/>
                  <a:pt x="12291" y="2920"/>
                </a:cubicBezTo>
                <a:cubicBezTo>
                  <a:pt x="12017" y="2920"/>
                  <a:pt x="11354" y="5821"/>
                  <a:pt x="11169" y="10292"/>
                </a:cubicBezTo>
                <a:cubicBezTo>
                  <a:pt x="11145" y="10849"/>
                  <a:pt x="11132" y="11430"/>
                  <a:pt x="11107" y="12036"/>
                </a:cubicBezTo>
                <a:cubicBezTo>
                  <a:pt x="11120" y="12642"/>
                  <a:pt x="11120" y="13273"/>
                  <a:pt x="11132" y="13916"/>
                </a:cubicBezTo>
                <a:cubicBezTo>
                  <a:pt x="11132" y="15215"/>
                  <a:pt x="11268" y="16563"/>
                  <a:pt x="11355" y="17973"/>
                </a:cubicBezTo>
                <a:cubicBezTo>
                  <a:pt x="11639" y="20929"/>
                  <a:pt x="12134" y="23861"/>
                  <a:pt x="12814" y="26755"/>
                </a:cubicBezTo>
                <a:cubicBezTo>
                  <a:pt x="13804" y="30961"/>
                  <a:pt x="15239" y="35055"/>
                  <a:pt x="17106" y="38963"/>
                </a:cubicBezTo>
                <a:cubicBezTo>
                  <a:pt x="16439" y="38382"/>
                  <a:pt x="15734" y="37751"/>
                  <a:pt x="15016" y="37071"/>
                </a:cubicBezTo>
                <a:cubicBezTo>
                  <a:pt x="13532" y="35649"/>
                  <a:pt x="12134" y="34140"/>
                  <a:pt x="10823" y="32556"/>
                </a:cubicBezTo>
                <a:cubicBezTo>
                  <a:pt x="8089" y="29291"/>
                  <a:pt x="5653" y="25630"/>
                  <a:pt x="3773" y="22859"/>
                </a:cubicBezTo>
                <a:cubicBezTo>
                  <a:pt x="1963" y="20205"/>
                  <a:pt x="658" y="18398"/>
                  <a:pt x="309" y="18398"/>
                </a:cubicBezTo>
                <a:cubicBezTo>
                  <a:pt x="295" y="18398"/>
                  <a:pt x="283" y="18401"/>
                  <a:pt x="272" y="18406"/>
                </a:cubicBezTo>
                <a:cubicBezTo>
                  <a:pt x="0" y="18542"/>
                  <a:pt x="631" y="20595"/>
                  <a:pt x="1843" y="23576"/>
                </a:cubicBezTo>
                <a:cubicBezTo>
                  <a:pt x="3068" y="26557"/>
                  <a:pt x="4948" y="30478"/>
                  <a:pt x="7520" y="34127"/>
                </a:cubicBezTo>
                <a:cubicBezTo>
                  <a:pt x="8770" y="35933"/>
                  <a:pt x="10205" y="37615"/>
                  <a:pt x="11775" y="39161"/>
                </a:cubicBezTo>
                <a:cubicBezTo>
                  <a:pt x="12728" y="40101"/>
                  <a:pt x="13754" y="40955"/>
                  <a:pt x="14843" y="41746"/>
                </a:cubicBezTo>
                <a:lnTo>
                  <a:pt x="27447" y="41746"/>
                </a:lnTo>
                <a:cubicBezTo>
                  <a:pt x="27459" y="41610"/>
                  <a:pt x="27484" y="41462"/>
                  <a:pt x="27496" y="41326"/>
                </a:cubicBezTo>
                <a:lnTo>
                  <a:pt x="27534" y="41017"/>
                </a:lnTo>
                <a:cubicBezTo>
                  <a:pt x="29092" y="39631"/>
                  <a:pt x="30688" y="38122"/>
                  <a:pt x="32197" y="36502"/>
                </a:cubicBezTo>
                <a:cubicBezTo>
                  <a:pt x="35487" y="33039"/>
                  <a:pt x="38418" y="29217"/>
                  <a:pt x="40373" y="26186"/>
                </a:cubicBezTo>
                <a:cubicBezTo>
                  <a:pt x="42327" y="23156"/>
                  <a:pt x="43378" y="20967"/>
                  <a:pt x="43131" y="20793"/>
                </a:cubicBezTo>
                <a:cubicBezTo>
                  <a:pt x="43120" y="20786"/>
                  <a:pt x="43107" y="20782"/>
                  <a:pt x="43090" y="20782"/>
                </a:cubicBezTo>
                <a:cubicBezTo>
                  <a:pt x="42749" y="20782"/>
                  <a:pt x="41193" y="22364"/>
                  <a:pt x="38963" y="24677"/>
                </a:cubicBezTo>
                <a:cubicBezTo>
                  <a:pt x="37800" y="25902"/>
                  <a:pt x="36427" y="27312"/>
                  <a:pt x="34955" y="28808"/>
                </a:cubicBezTo>
                <a:cubicBezTo>
                  <a:pt x="33483" y="30305"/>
                  <a:pt x="31863" y="31864"/>
                  <a:pt x="30230" y="33410"/>
                </a:cubicBezTo>
                <a:cubicBezTo>
                  <a:pt x="29624" y="33991"/>
                  <a:pt x="29006" y="34572"/>
                  <a:pt x="28387" y="35141"/>
                </a:cubicBezTo>
                <a:cubicBezTo>
                  <a:pt x="28399" y="35067"/>
                  <a:pt x="28412" y="34993"/>
                  <a:pt x="28424" y="34931"/>
                </a:cubicBezTo>
                <a:cubicBezTo>
                  <a:pt x="28610" y="34065"/>
                  <a:pt x="28795" y="33199"/>
                  <a:pt x="28981" y="32334"/>
                </a:cubicBezTo>
                <a:cubicBezTo>
                  <a:pt x="29030" y="32123"/>
                  <a:pt x="29067" y="31901"/>
                  <a:pt x="29129" y="31678"/>
                </a:cubicBezTo>
                <a:lnTo>
                  <a:pt x="29302" y="31047"/>
                </a:lnTo>
                <a:lnTo>
                  <a:pt x="29649" y="29761"/>
                </a:lnTo>
                <a:cubicBezTo>
                  <a:pt x="29760" y="29328"/>
                  <a:pt x="29871" y="28895"/>
                  <a:pt x="29983" y="28475"/>
                </a:cubicBezTo>
                <a:cubicBezTo>
                  <a:pt x="30094" y="28042"/>
                  <a:pt x="30255" y="27633"/>
                  <a:pt x="30378" y="27213"/>
                </a:cubicBezTo>
                <a:cubicBezTo>
                  <a:pt x="30663" y="26384"/>
                  <a:pt x="30898" y="25543"/>
                  <a:pt x="31195" y="24727"/>
                </a:cubicBezTo>
                <a:cubicBezTo>
                  <a:pt x="31492" y="23923"/>
                  <a:pt x="31801" y="23119"/>
                  <a:pt x="32098" y="22339"/>
                </a:cubicBezTo>
                <a:cubicBezTo>
                  <a:pt x="33347" y="19222"/>
                  <a:pt x="34695" y="16353"/>
                  <a:pt x="36043" y="13990"/>
                </a:cubicBezTo>
                <a:cubicBezTo>
                  <a:pt x="38690" y="9228"/>
                  <a:pt x="40966" y="6284"/>
                  <a:pt x="40694" y="6049"/>
                </a:cubicBezTo>
                <a:cubicBezTo>
                  <a:pt x="40686" y="6042"/>
                  <a:pt x="40674" y="6038"/>
                  <a:pt x="40660" y="6038"/>
                </a:cubicBezTo>
                <a:cubicBezTo>
                  <a:pt x="40477" y="6038"/>
                  <a:pt x="39807" y="6600"/>
                  <a:pt x="38777" y="7596"/>
                </a:cubicBezTo>
                <a:cubicBezTo>
                  <a:pt x="38493" y="7868"/>
                  <a:pt x="38183" y="8165"/>
                  <a:pt x="37862" y="8499"/>
                </a:cubicBezTo>
                <a:lnTo>
                  <a:pt x="36860" y="9649"/>
                </a:lnTo>
                <a:lnTo>
                  <a:pt x="35747" y="10960"/>
                </a:lnTo>
                <a:cubicBezTo>
                  <a:pt x="35351" y="11430"/>
                  <a:pt x="34992" y="11962"/>
                  <a:pt x="34584" y="12494"/>
                </a:cubicBezTo>
                <a:lnTo>
                  <a:pt x="33347" y="14188"/>
                </a:lnTo>
                <a:cubicBezTo>
                  <a:pt x="32964" y="14807"/>
                  <a:pt x="32555" y="15425"/>
                  <a:pt x="32147" y="16093"/>
                </a:cubicBezTo>
                <a:cubicBezTo>
                  <a:pt x="31937" y="16415"/>
                  <a:pt x="31739" y="16749"/>
                  <a:pt x="31529" y="17083"/>
                </a:cubicBezTo>
                <a:cubicBezTo>
                  <a:pt x="31331" y="17417"/>
                  <a:pt x="31145" y="17775"/>
                  <a:pt x="30935" y="18134"/>
                </a:cubicBezTo>
                <a:lnTo>
                  <a:pt x="29760" y="20323"/>
                </a:lnTo>
                <a:cubicBezTo>
                  <a:pt x="29377" y="21078"/>
                  <a:pt x="29030" y="21869"/>
                  <a:pt x="28659" y="22661"/>
                </a:cubicBezTo>
                <a:cubicBezTo>
                  <a:pt x="28474" y="23057"/>
                  <a:pt x="28288" y="23453"/>
                  <a:pt x="28115" y="23848"/>
                </a:cubicBezTo>
                <a:lnTo>
                  <a:pt x="27620" y="25085"/>
                </a:lnTo>
                <a:cubicBezTo>
                  <a:pt x="27311" y="25926"/>
                  <a:pt x="26965" y="26755"/>
                  <a:pt x="26668" y="27609"/>
                </a:cubicBezTo>
                <a:cubicBezTo>
                  <a:pt x="26383" y="28475"/>
                  <a:pt x="26124" y="29340"/>
                  <a:pt x="25839" y="30206"/>
                </a:cubicBezTo>
                <a:cubicBezTo>
                  <a:pt x="25122" y="32680"/>
                  <a:pt x="24553" y="35191"/>
                  <a:pt x="24169" y="37727"/>
                </a:cubicBezTo>
                <a:cubicBezTo>
                  <a:pt x="24107" y="36304"/>
                  <a:pt x="24021" y="34783"/>
                  <a:pt x="23934" y="33187"/>
                </a:cubicBezTo>
                <a:cubicBezTo>
                  <a:pt x="23810" y="30404"/>
                  <a:pt x="23650" y="27411"/>
                  <a:pt x="23551" y="24393"/>
                </a:cubicBezTo>
                <a:cubicBezTo>
                  <a:pt x="23340" y="18381"/>
                  <a:pt x="23291" y="12308"/>
                  <a:pt x="23316" y="7732"/>
                </a:cubicBezTo>
                <a:cubicBezTo>
                  <a:pt x="23328" y="3143"/>
                  <a:pt x="23328" y="38"/>
                  <a:pt x="23007" y="1"/>
                </a:cubicBezTo>
                <a:cubicBezTo>
                  <a:pt x="23004" y="1"/>
                  <a:pt x="23002" y="1"/>
                  <a:pt x="230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" name="Google Shape;123;p11"/>
          <p:cNvGrpSpPr/>
          <p:nvPr/>
        </p:nvGrpSpPr>
        <p:grpSpPr>
          <a:xfrm rot="4277269" flipH="1">
            <a:off x="7033742" y="3869809"/>
            <a:ext cx="1383773" cy="1468796"/>
            <a:chOff x="-224583" y="1"/>
            <a:chExt cx="1383834" cy="1468861"/>
          </a:xfrm>
        </p:grpSpPr>
        <p:sp>
          <p:nvSpPr>
            <p:cNvPr id="124" name="Google Shape;124;p11"/>
            <p:cNvSpPr/>
            <p:nvPr/>
          </p:nvSpPr>
          <p:spPr>
            <a:xfrm rot="-3476434" flipH="1">
              <a:off x="65796" y="148100"/>
              <a:ext cx="889052" cy="974577"/>
            </a:xfrm>
            <a:custGeom>
              <a:avLst/>
              <a:gdLst/>
              <a:ahLst/>
              <a:cxnLst/>
              <a:rect l="l" t="t" r="r" b="b"/>
              <a:pathLst>
                <a:path w="35562" h="38983" extrusionOk="0">
                  <a:moveTo>
                    <a:pt x="35561" y="1"/>
                  </a:moveTo>
                  <a:cubicBezTo>
                    <a:pt x="35561" y="1"/>
                    <a:pt x="35464" y="293"/>
                    <a:pt x="35269" y="816"/>
                  </a:cubicBezTo>
                  <a:lnTo>
                    <a:pt x="34929" y="1790"/>
                  </a:lnTo>
                  <a:cubicBezTo>
                    <a:pt x="34783" y="2167"/>
                    <a:pt x="34612" y="2605"/>
                    <a:pt x="34430" y="3092"/>
                  </a:cubicBezTo>
                  <a:cubicBezTo>
                    <a:pt x="33420" y="5721"/>
                    <a:pt x="32263" y="8289"/>
                    <a:pt x="30973" y="10783"/>
                  </a:cubicBezTo>
                  <a:cubicBezTo>
                    <a:pt x="29221" y="14203"/>
                    <a:pt x="27237" y="17477"/>
                    <a:pt x="25022" y="20605"/>
                  </a:cubicBezTo>
                  <a:cubicBezTo>
                    <a:pt x="23842" y="22284"/>
                    <a:pt x="22540" y="24000"/>
                    <a:pt x="21213" y="25594"/>
                  </a:cubicBezTo>
                  <a:cubicBezTo>
                    <a:pt x="19887" y="27189"/>
                    <a:pt x="18511" y="28637"/>
                    <a:pt x="17063" y="29805"/>
                  </a:cubicBezTo>
                  <a:cubicBezTo>
                    <a:pt x="16382" y="30353"/>
                    <a:pt x="15664" y="30852"/>
                    <a:pt x="14897" y="31290"/>
                  </a:cubicBezTo>
                  <a:cubicBezTo>
                    <a:pt x="14556" y="31497"/>
                    <a:pt x="14203" y="31667"/>
                    <a:pt x="13850" y="31837"/>
                  </a:cubicBezTo>
                  <a:cubicBezTo>
                    <a:pt x="13497" y="31996"/>
                    <a:pt x="13144" y="32130"/>
                    <a:pt x="12779" y="32251"/>
                  </a:cubicBezTo>
                  <a:cubicBezTo>
                    <a:pt x="11684" y="32630"/>
                    <a:pt x="10520" y="32819"/>
                    <a:pt x="9360" y="32819"/>
                  </a:cubicBezTo>
                  <a:cubicBezTo>
                    <a:pt x="9141" y="32819"/>
                    <a:pt x="8921" y="32812"/>
                    <a:pt x="8702" y="32799"/>
                  </a:cubicBezTo>
                  <a:cubicBezTo>
                    <a:pt x="8106" y="32750"/>
                    <a:pt x="7522" y="32629"/>
                    <a:pt x="6950" y="32458"/>
                  </a:cubicBezTo>
                  <a:cubicBezTo>
                    <a:pt x="6439" y="32288"/>
                    <a:pt x="5964" y="32069"/>
                    <a:pt x="5502" y="31801"/>
                  </a:cubicBezTo>
                  <a:cubicBezTo>
                    <a:pt x="4662" y="31229"/>
                    <a:pt x="3968" y="30487"/>
                    <a:pt x="3481" y="29598"/>
                  </a:cubicBezTo>
                  <a:cubicBezTo>
                    <a:pt x="2532" y="27907"/>
                    <a:pt x="2411" y="26178"/>
                    <a:pt x="2654" y="25059"/>
                  </a:cubicBezTo>
                  <a:cubicBezTo>
                    <a:pt x="2678" y="24925"/>
                    <a:pt x="2690" y="24779"/>
                    <a:pt x="2739" y="24657"/>
                  </a:cubicBezTo>
                  <a:lnTo>
                    <a:pt x="2849" y="24316"/>
                  </a:lnTo>
                  <a:cubicBezTo>
                    <a:pt x="2873" y="24207"/>
                    <a:pt x="2909" y="24097"/>
                    <a:pt x="2946" y="24012"/>
                  </a:cubicBezTo>
                  <a:cubicBezTo>
                    <a:pt x="2982" y="23915"/>
                    <a:pt x="3019" y="23842"/>
                    <a:pt x="3056" y="23769"/>
                  </a:cubicBezTo>
                  <a:lnTo>
                    <a:pt x="3250" y="23331"/>
                  </a:lnTo>
                  <a:lnTo>
                    <a:pt x="3250" y="23331"/>
                  </a:lnTo>
                  <a:cubicBezTo>
                    <a:pt x="3250" y="23331"/>
                    <a:pt x="3116" y="23404"/>
                    <a:pt x="2824" y="23574"/>
                  </a:cubicBezTo>
                  <a:lnTo>
                    <a:pt x="2581" y="23720"/>
                  </a:lnTo>
                  <a:cubicBezTo>
                    <a:pt x="2496" y="23793"/>
                    <a:pt x="2411" y="23866"/>
                    <a:pt x="2313" y="23939"/>
                  </a:cubicBezTo>
                  <a:lnTo>
                    <a:pt x="2009" y="24219"/>
                  </a:lnTo>
                  <a:cubicBezTo>
                    <a:pt x="1899" y="24329"/>
                    <a:pt x="1790" y="24450"/>
                    <a:pt x="1692" y="24572"/>
                  </a:cubicBezTo>
                  <a:cubicBezTo>
                    <a:pt x="1120" y="25241"/>
                    <a:pt x="707" y="26032"/>
                    <a:pt x="463" y="26872"/>
                  </a:cubicBezTo>
                  <a:cubicBezTo>
                    <a:pt x="98" y="28077"/>
                    <a:pt x="1" y="29355"/>
                    <a:pt x="196" y="30596"/>
                  </a:cubicBezTo>
                  <a:cubicBezTo>
                    <a:pt x="439" y="32288"/>
                    <a:pt x="1145" y="33870"/>
                    <a:pt x="2228" y="35172"/>
                  </a:cubicBezTo>
                  <a:cubicBezTo>
                    <a:pt x="2897" y="35939"/>
                    <a:pt x="3676" y="36608"/>
                    <a:pt x="4528" y="37156"/>
                  </a:cubicBezTo>
                  <a:cubicBezTo>
                    <a:pt x="5453" y="37728"/>
                    <a:pt x="6451" y="38166"/>
                    <a:pt x="7498" y="38470"/>
                  </a:cubicBezTo>
                  <a:cubicBezTo>
                    <a:pt x="8658" y="38811"/>
                    <a:pt x="9892" y="38982"/>
                    <a:pt x="11165" y="38982"/>
                  </a:cubicBezTo>
                  <a:cubicBezTo>
                    <a:pt x="12255" y="38982"/>
                    <a:pt x="13372" y="38857"/>
                    <a:pt x="14495" y="38604"/>
                  </a:cubicBezTo>
                  <a:cubicBezTo>
                    <a:pt x="15116" y="38470"/>
                    <a:pt x="15724" y="38288"/>
                    <a:pt x="16321" y="38068"/>
                  </a:cubicBezTo>
                  <a:cubicBezTo>
                    <a:pt x="16929" y="37849"/>
                    <a:pt x="17526" y="37594"/>
                    <a:pt x="18110" y="37290"/>
                  </a:cubicBezTo>
                  <a:cubicBezTo>
                    <a:pt x="19266" y="36693"/>
                    <a:pt x="20373" y="35987"/>
                    <a:pt x="21383" y="35160"/>
                  </a:cubicBezTo>
                  <a:cubicBezTo>
                    <a:pt x="23440" y="33505"/>
                    <a:pt x="25083" y="31558"/>
                    <a:pt x="26470" y="29574"/>
                  </a:cubicBezTo>
                  <a:cubicBezTo>
                    <a:pt x="27785" y="27663"/>
                    <a:pt x="28977" y="25655"/>
                    <a:pt x="30012" y="23574"/>
                  </a:cubicBezTo>
                  <a:cubicBezTo>
                    <a:pt x="31862" y="19887"/>
                    <a:pt x="33273" y="15980"/>
                    <a:pt x="34211" y="11964"/>
                  </a:cubicBezTo>
                  <a:cubicBezTo>
                    <a:pt x="34880" y="9128"/>
                    <a:pt x="35306" y="6232"/>
                    <a:pt x="35488" y="3323"/>
                  </a:cubicBezTo>
                  <a:cubicBezTo>
                    <a:pt x="35513" y="2788"/>
                    <a:pt x="35549" y="2325"/>
                    <a:pt x="35549" y="1912"/>
                  </a:cubicBezTo>
                  <a:cubicBezTo>
                    <a:pt x="35561" y="1498"/>
                    <a:pt x="35561" y="1157"/>
                    <a:pt x="35561" y="877"/>
                  </a:cubicBezTo>
                  <a:lnTo>
                    <a:pt x="355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1"/>
            <p:cNvSpPr/>
            <p:nvPr/>
          </p:nvSpPr>
          <p:spPr>
            <a:xfrm rot="-3476434" flipH="1">
              <a:off x="-84162" y="310862"/>
              <a:ext cx="799002" cy="526876"/>
            </a:xfrm>
            <a:custGeom>
              <a:avLst/>
              <a:gdLst/>
              <a:ahLst/>
              <a:cxnLst/>
              <a:rect l="l" t="t" r="r" b="b"/>
              <a:pathLst>
                <a:path w="31960" h="21075" extrusionOk="0">
                  <a:moveTo>
                    <a:pt x="31959" y="1"/>
                  </a:moveTo>
                  <a:lnTo>
                    <a:pt x="31558" y="487"/>
                  </a:lnTo>
                  <a:cubicBezTo>
                    <a:pt x="31302" y="804"/>
                    <a:pt x="30913" y="1254"/>
                    <a:pt x="30414" y="1814"/>
                  </a:cubicBezTo>
                  <a:cubicBezTo>
                    <a:pt x="29075" y="3347"/>
                    <a:pt x="27639" y="4808"/>
                    <a:pt x="26142" y="6183"/>
                  </a:cubicBezTo>
                  <a:cubicBezTo>
                    <a:pt x="24097" y="8069"/>
                    <a:pt x="21919" y="9810"/>
                    <a:pt x="19631" y="11379"/>
                  </a:cubicBezTo>
                  <a:cubicBezTo>
                    <a:pt x="18414" y="12219"/>
                    <a:pt x="17100" y="13059"/>
                    <a:pt x="15797" y="13813"/>
                  </a:cubicBezTo>
                  <a:cubicBezTo>
                    <a:pt x="14568" y="14544"/>
                    <a:pt x="13266" y="15152"/>
                    <a:pt x="11927" y="15639"/>
                  </a:cubicBezTo>
                  <a:cubicBezTo>
                    <a:pt x="11319" y="15846"/>
                    <a:pt x="10698" y="16004"/>
                    <a:pt x="10078" y="16114"/>
                  </a:cubicBezTo>
                  <a:cubicBezTo>
                    <a:pt x="9597" y="16199"/>
                    <a:pt x="9108" y="16237"/>
                    <a:pt x="8617" y="16237"/>
                  </a:cubicBezTo>
                  <a:cubicBezTo>
                    <a:pt x="8548" y="16237"/>
                    <a:pt x="8479" y="16237"/>
                    <a:pt x="8410" y="16235"/>
                  </a:cubicBezTo>
                  <a:cubicBezTo>
                    <a:pt x="7400" y="16211"/>
                    <a:pt x="6402" y="15992"/>
                    <a:pt x="5490" y="15578"/>
                  </a:cubicBezTo>
                  <a:cubicBezTo>
                    <a:pt x="5100" y="15396"/>
                    <a:pt x="4723" y="15176"/>
                    <a:pt x="4382" y="14921"/>
                  </a:cubicBezTo>
                  <a:cubicBezTo>
                    <a:pt x="4078" y="14677"/>
                    <a:pt x="3810" y="14398"/>
                    <a:pt x="3567" y="14106"/>
                  </a:cubicBezTo>
                  <a:cubicBezTo>
                    <a:pt x="3129" y="13509"/>
                    <a:pt x="2849" y="12828"/>
                    <a:pt x="2739" y="12110"/>
                  </a:cubicBezTo>
                  <a:cubicBezTo>
                    <a:pt x="2520" y="10710"/>
                    <a:pt x="2873" y="9505"/>
                    <a:pt x="3311" y="8812"/>
                  </a:cubicBezTo>
                  <a:cubicBezTo>
                    <a:pt x="3396" y="8641"/>
                    <a:pt x="3506" y="8495"/>
                    <a:pt x="3628" y="8349"/>
                  </a:cubicBezTo>
                  <a:cubicBezTo>
                    <a:pt x="3713" y="8240"/>
                    <a:pt x="3798" y="8130"/>
                    <a:pt x="3907" y="8033"/>
                  </a:cubicBezTo>
                  <a:lnTo>
                    <a:pt x="4151" y="7789"/>
                  </a:lnTo>
                  <a:lnTo>
                    <a:pt x="3810" y="7838"/>
                  </a:lnTo>
                  <a:cubicBezTo>
                    <a:pt x="3664" y="7862"/>
                    <a:pt x="3518" y="7911"/>
                    <a:pt x="3372" y="7972"/>
                  </a:cubicBezTo>
                  <a:cubicBezTo>
                    <a:pt x="3165" y="8033"/>
                    <a:pt x="2970" y="8130"/>
                    <a:pt x="2788" y="8240"/>
                  </a:cubicBezTo>
                  <a:cubicBezTo>
                    <a:pt x="2228" y="8556"/>
                    <a:pt x="1753" y="8982"/>
                    <a:pt x="1376" y="9493"/>
                  </a:cubicBezTo>
                  <a:cubicBezTo>
                    <a:pt x="816" y="10223"/>
                    <a:pt x="439" y="11063"/>
                    <a:pt x="256" y="11964"/>
                  </a:cubicBezTo>
                  <a:cubicBezTo>
                    <a:pt x="1" y="13168"/>
                    <a:pt x="86" y="14422"/>
                    <a:pt x="500" y="15590"/>
                  </a:cubicBezTo>
                  <a:cubicBezTo>
                    <a:pt x="768" y="16272"/>
                    <a:pt x="1121" y="16917"/>
                    <a:pt x="1571" y="17513"/>
                  </a:cubicBezTo>
                  <a:cubicBezTo>
                    <a:pt x="2045" y="18134"/>
                    <a:pt x="2617" y="18681"/>
                    <a:pt x="3250" y="19144"/>
                  </a:cubicBezTo>
                  <a:cubicBezTo>
                    <a:pt x="4638" y="20142"/>
                    <a:pt x="6268" y="20787"/>
                    <a:pt x="7972" y="20982"/>
                  </a:cubicBezTo>
                  <a:cubicBezTo>
                    <a:pt x="8447" y="21044"/>
                    <a:pt x="8925" y="21074"/>
                    <a:pt x="9402" y="21074"/>
                  </a:cubicBezTo>
                  <a:cubicBezTo>
                    <a:pt x="9856" y="21074"/>
                    <a:pt x="10309" y="21047"/>
                    <a:pt x="10759" y="20994"/>
                  </a:cubicBezTo>
                  <a:cubicBezTo>
                    <a:pt x="11696" y="20884"/>
                    <a:pt x="12621" y="20677"/>
                    <a:pt x="13522" y="20373"/>
                  </a:cubicBezTo>
                  <a:cubicBezTo>
                    <a:pt x="15250" y="19752"/>
                    <a:pt x="16881" y="18900"/>
                    <a:pt x="18365" y="17842"/>
                  </a:cubicBezTo>
                  <a:cubicBezTo>
                    <a:pt x="19753" y="16868"/>
                    <a:pt x="21055" y="15797"/>
                    <a:pt x="22284" y="14641"/>
                  </a:cubicBezTo>
                  <a:cubicBezTo>
                    <a:pt x="24462" y="12596"/>
                    <a:pt x="26397" y="10296"/>
                    <a:pt x="28053" y="7801"/>
                  </a:cubicBezTo>
                  <a:cubicBezTo>
                    <a:pt x="29209" y="6037"/>
                    <a:pt x="30231" y="4175"/>
                    <a:pt x="31071" y="2240"/>
                  </a:cubicBezTo>
                  <a:cubicBezTo>
                    <a:pt x="31375" y="1534"/>
                    <a:pt x="31606" y="974"/>
                    <a:pt x="31740" y="597"/>
                  </a:cubicBezTo>
                  <a:lnTo>
                    <a:pt x="319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1"/>
            <p:cNvSpPr/>
            <p:nvPr/>
          </p:nvSpPr>
          <p:spPr>
            <a:xfrm rot="-3476434" flipH="1">
              <a:off x="173316" y="297335"/>
              <a:ext cx="534301" cy="1234803"/>
            </a:xfrm>
            <a:custGeom>
              <a:avLst/>
              <a:gdLst/>
              <a:ahLst/>
              <a:cxnLst/>
              <a:rect l="l" t="t" r="r" b="b"/>
              <a:pathLst>
                <a:path w="21372" h="49392" extrusionOk="0">
                  <a:moveTo>
                    <a:pt x="16309" y="0"/>
                  </a:moveTo>
                  <a:lnTo>
                    <a:pt x="16309" y="0"/>
                  </a:lnTo>
                  <a:cubicBezTo>
                    <a:pt x="16309" y="0"/>
                    <a:pt x="16321" y="268"/>
                    <a:pt x="16345" y="779"/>
                  </a:cubicBezTo>
                  <a:cubicBezTo>
                    <a:pt x="16369" y="1290"/>
                    <a:pt x="16406" y="2020"/>
                    <a:pt x="16430" y="2957"/>
                  </a:cubicBezTo>
                  <a:cubicBezTo>
                    <a:pt x="16479" y="4831"/>
                    <a:pt x="16503" y="7485"/>
                    <a:pt x="16394" y="10588"/>
                  </a:cubicBezTo>
                  <a:cubicBezTo>
                    <a:pt x="16284" y="13691"/>
                    <a:pt x="15980" y="17257"/>
                    <a:pt x="15493" y="20957"/>
                  </a:cubicBezTo>
                  <a:cubicBezTo>
                    <a:pt x="15262" y="22819"/>
                    <a:pt x="14946" y="24705"/>
                    <a:pt x="14617" y="26603"/>
                  </a:cubicBezTo>
                  <a:cubicBezTo>
                    <a:pt x="14288" y="28502"/>
                    <a:pt x="13911" y="30425"/>
                    <a:pt x="13497" y="32226"/>
                  </a:cubicBezTo>
                  <a:cubicBezTo>
                    <a:pt x="12682" y="35865"/>
                    <a:pt x="11660" y="38773"/>
                    <a:pt x="10321" y="41037"/>
                  </a:cubicBezTo>
                  <a:cubicBezTo>
                    <a:pt x="9189" y="42984"/>
                    <a:pt x="7644" y="44664"/>
                    <a:pt x="5794" y="45941"/>
                  </a:cubicBezTo>
                  <a:cubicBezTo>
                    <a:pt x="4552" y="46818"/>
                    <a:pt x="3153" y="47451"/>
                    <a:pt x="1680" y="47816"/>
                  </a:cubicBezTo>
                  <a:lnTo>
                    <a:pt x="974" y="47974"/>
                  </a:lnTo>
                  <a:cubicBezTo>
                    <a:pt x="768" y="48010"/>
                    <a:pt x="597" y="48023"/>
                    <a:pt x="439" y="48047"/>
                  </a:cubicBezTo>
                  <a:lnTo>
                    <a:pt x="1" y="48120"/>
                  </a:lnTo>
                  <a:cubicBezTo>
                    <a:pt x="1" y="48120"/>
                    <a:pt x="135" y="48193"/>
                    <a:pt x="390" y="48339"/>
                  </a:cubicBezTo>
                  <a:cubicBezTo>
                    <a:pt x="524" y="48412"/>
                    <a:pt x="682" y="48522"/>
                    <a:pt x="889" y="48607"/>
                  </a:cubicBezTo>
                  <a:cubicBezTo>
                    <a:pt x="1096" y="48692"/>
                    <a:pt x="1327" y="48801"/>
                    <a:pt x="1619" y="48899"/>
                  </a:cubicBezTo>
                  <a:cubicBezTo>
                    <a:pt x="1899" y="48996"/>
                    <a:pt x="2228" y="49069"/>
                    <a:pt x="2605" y="49167"/>
                  </a:cubicBezTo>
                  <a:cubicBezTo>
                    <a:pt x="3007" y="49252"/>
                    <a:pt x="3421" y="49313"/>
                    <a:pt x="3847" y="49349"/>
                  </a:cubicBezTo>
                  <a:cubicBezTo>
                    <a:pt x="4156" y="49377"/>
                    <a:pt x="4466" y="49391"/>
                    <a:pt x="4776" y="49391"/>
                  </a:cubicBezTo>
                  <a:cubicBezTo>
                    <a:pt x="5540" y="49391"/>
                    <a:pt x="6303" y="49307"/>
                    <a:pt x="7047" y="49142"/>
                  </a:cubicBezTo>
                  <a:cubicBezTo>
                    <a:pt x="8410" y="48862"/>
                    <a:pt x="9725" y="48388"/>
                    <a:pt x="10942" y="47706"/>
                  </a:cubicBezTo>
                  <a:cubicBezTo>
                    <a:pt x="12439" y="46891"/>
                    <a:pt x="13789" y="45832"/>
                    <a:pt x="14933" y="44566"/>
                  </a:cubicBezTo>
                  <a:cubicBezTo>
                    <a:pt x="16236" y="43118"/>
                    <a:pt x="17319" y="41499"/>
                    <a:pt x="18158" y="39747"/>
                  </a:cubicBezTo>
                  <a:cubicBezTo>
                    <a:pt x="19059" y="37836"/>
                    <a:pt x="19753" y="35828"/>
                    <a:pt x="20215" y="33772"/>
                  </a:cubicBezTo>
                  <a:cubicBezTo>
                    <a:pt x="20678" y="31678"/>
                    <a:pt x="20982" y="29561"/>
                    <a:pt x="21140" y="27431"/>
                  </a:cubicBezTo>
                  <a:cubicBezTo>
                    <a:pt x="21310" y="25362"/>
                    <a:pt x="21371" y="23293"/>
                    <a:pt x="21298" y="21224"/>
                  </a:cubicBezTo>
                  <a:cubicBezTo>
                    <a:pt x="21164" y="17525"/>
                    <a:pt x="20665" y="13849"/>
                    <a:pt x="19814" y="10247"/>
                  </a:cubicBezTo>
                  <a:cubicBezTo>
                    <a:pt x="19217" y="7691"/>
                    <a:pt x="18438" y="5184"/>
                    <a:pt x="17477" y="2750"/>
                  </a:cubicBezTo>
                  <a:cubicBezTo>
                    <a:pt x="17136" y="1862"/>
                    <a:pt x="16832" y="1180"/>
                    <a:pt x="16625" y="706"/>
                  </a:cubicBezTo>
                  <a:lnTo>
                    <a:pt x="163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Google Shape;127;p11"/>
          <p:cNvSpPr/>
          <p:nvPr/>
        </p:nvSpPr>
        <p:spPr>
          <a:xfrm rot="-5400000">
            <a:off x="8249052" y="549490"/>
            <a:ext cx="1003157" cy="786662"/>
          </a:xfrm>
          <a:custGeom>
            <a:avLst/>
            <a:gdLst/>
            <a:ahLst/>
            <a:cxnLst/>
            <a:rect l="l" t="t" r="r" b="b"/>
            <a:pathLst>
              <a:path w="47263" h="37063" extrusionOk="0">
                <a:moveTo>
                  <a:pt x="23416" y="1"/>
                </a:moveTo>
                <a:cubicBezTo>
                  <a:pt x="23057" y="1"/>
                  <a:pt x="21510" y="2528"/>
                  <a:pt x="19927" y="6672"/>
                </a:cubicBezTo>
                <a:lnTo>
                  <a:pt x="19309" y="8329"/>
                </a:lnTo>
                <a:cubicBezTo>
                  <a:pt x="19123" y="8911"/>
                  <a:pt x="18925" y="9517"/>
                  <a:pt x="18727" y="10135"/>
                </a:cubicBezTo>
                <a:cubicBezTo>
                  <a:pt x="18319" y="11372"/>
                  <a:pt x="17998" y="12720"/>
                  <a:pt x="17651" y="14106"/>
                </a:cubicBezTo>
                <a:cubicBezTo>
                  <a:pt x="16971" y="17025"/>
                  <a:pt x="16501" y="19981"/>
                  <a:pt x="16229" y="22974"/>
                </a:cubicBezTo>
                <a:cubicBezTo>
                  <a:pt x="16006" y="25448"/>
                  <a:pt x="15944" y="27934"/>
                  <a:pt x="16031" y="30420"/>
                </a:cubicBezTo>
                <a:lnTo>
                  <a:pt x="15400" y="29097"/>
                </a:lnTo>
                <a:cubicBezTo>
                  <a:pt x="15239" y="28788"/>
                  <a:pt x="15103" y="28478"/>
                  <a:pt x="14980" y="28144"/>
                </a:cubicBezTo>
                <a:lnTo>
                  <a:pt x="14584" y="27180"/>
                </a:lnTo>
                <a:cubicBezTo>
                  <a:pt x="14448" y="26858"/>
                  <a:pt x="14312" y="26549"/>
                  <a:pt x="14176" y="26227"/>
                </a:cubicBezTo>
                <a:cubicBezTo>
                  <a:pt x="14052" y="25906"/>
                  <a:pt x="13953" y="25572"/>
                  <a:pt x="13829" y="25250"/>
                </a:cubicBezTo>
                <a:cubicBezTo>
                  <a:pt x="13619" y="24595"/>
                  <a:pt x="13372" y="23951"/>
                  <a:pt x="13161" y="23308"/>
                </a:cubicBezTo>
                <a:cubicBezTo>
                  <a:pt x="12963" y="22653"/>
                  <a:pt x="12790" y="22009"/>
                  <a:pt x="12605" y="21379"/>
                </a:cubicBezTo>
                <a:cubicBezTo>
                  <a:pt x="11949" y="18818"/>
                  <a:pt x="11467" y="16357"/>
                  <a:pt x="11244" y="14217"/>
                </a:cubicBezTo>
                <a:cubicBezTo>
                  <a:pt x="10749" y="9950"/>
                  <a:pt x="10910" y="6969"/>
                  <a:pt x="10502" y="6907"/>
                </a:cubicBezTo>
                <a:cubicBezTo>
                  <a:pt x="10499" y="6906"/>
                  <a:pt x="10495" y="6906"/>
                  <a:pt x="10492" y="6906"/>
                </a:cubicBezTo>
                <a:cubicBezTo>
                  <a:pt x="10306" y="6906"/>
                  <a:pt x="10026" y="7560"/>
                  <a:pt x="9686" y="8750"/>
                </a:cubicBezTo>
                <a:cubicBezTo>
                  <a:pt x="9599" y="9059"/>
                  <a:pt x="9500" y="9393"/>
                  <a:pt x="9414" y="9764"/>
                </a:cubicBezTo>
                <a:cubicBezTo>
                  <a:pt x="9352" y="10135"/>
                  <a:pt x="9277" y="10531"/>
                  <a:pt x="9203" y="10964"/>
                </a:cubicBezTo>
                <a:cubicBezTo>
                  <a:pt x="9129" y="11397"/>
                  <a:pt x="9055" y="11867"/>
                  <a:pt x="8981" y="12362"/>
                </a:cubicBezTo>
                <a:cubicBezTo>
                  <a:pt x="8906" y="12856"/>
                  <a:pt x="8894" y="13363"/>
                  <a:pt x="8845" y="13908"/>
                </a:cubicBezTo>
                <a:cubicBezTo>
                  <a:pt x="8807" y="14440"/>
                  <a:pt x="8783" y="15009"/>
                  <a:pt x="8746" y="15602"/>
                </a:cubicBezTo>
                <a:cubicBezTo>
                  <a:pt x="8758" y="16196"/>
                  <a:pt x="8770" y="16802"/>
                  <a:pt x="8770" y="17420"/>
                </a:cubicBezTo>
                <a:cubicBezTo>
                  <a:pt x="8783" y="17730"/>
                  <a:pt x="8795" y="18051"/>
                  <a:pt x="8795" y="18385"/>
                </a:cubicBezTo>
                <a:cubicBezTo>
                  <a:pt x="8795" y="18707"/>
                  <a:pt x="8845" y="19028"/>
                  <a:pt x="8869" y="19350"/>
                </a:cubicBezTo>
                <a:cubicBezTo>
                  <a:pt x="8944" y="20006"/>
                  <a:pt x="9005" y="20686"/>
                  <a:pt x="9080" y="21366"/>
                </a:cubicBezTo>
                <a:cubicBezTo>
                  <a:pt x="9141" y="22046"/>
                  <a:pt x="9302" y="22727"/>
                  <a:pt x="9426" y="23432"/>
                </a:cubicBezTo>
                <a:cubicBezTo>
                  <a:pt x="9488" y="23778"/>
                  <a:pt x="9550" y="24137"/>
                  <a:pt x="9611" y="24483"/>
                </a:cubicBezTo>
                <a:cubicBezTo>
                  <a:pt x="9698" y="24842"/>
                  <a:pt x="9785" y="25188"/>
                  <a:pt x="9871" y="25535"/>
                </a:cubicBezTo>
                <a:cubicBezTo>
                  <a:pt x="10057" y="26240"/>
                  <a:pt x="10218" y="26957"/>
                  <a:pt x="10440" y="27662"/>
                </a:cubicBezTo>
                <a:cubicBezTo>
                  <a:pt x="10613" y="28194"/>
                  <a:pt x="10799" y="28713"/>
                  <a:pt x="10972" y="29245"/>
                </a:cubicBezTo>
                <a:cubicBezTo>
                  <a:pt x="10279" y="28367"/>
                  <a:pt x="9550" y="27526"/>
                  <a:pt x="8807" y="26771"/>
                </a:cubicBezTo>
                <a:cubicBezTo>
                  <a:pt x="7583" y="25485"/>
                  <a:pt x="6247" y="24310"/>
                  <a:pt x="4837" y="23234"/>
                </a:cubicBezTo>
                <a:cubicBezTo>
                  <a:pt x="2656" y="21596"/>
                  <a:pt x="913" y="20747"/>
                  <a:pt x="384" y="20747"/>
                </a:cubicBezTo>
                <a:cubicBezTo>
                  <a:pt x="310" y="20747"/>
                  <a:pt x="260" y="20764"/>
                  <a:pt x="236" y="20797"/>
                </a:cubicBezTo>
                <a:cubicBezTo>
                  <a:pt x="1" y="21106"/>
                  <a:pt x="1262" y="22566"/>
                  <a:pt x="2994" y="24780"/>
                </a:cubicBezTo>
                <a:lnTo>
                  <a:pt x="3674" y="25634"/>
                </a:lnTo>
                <a:lnTo>
                  <a:pt x="4379" y="26574"/>
                </a:lnTo>
                <a:cubicBezTo>
                  <a:pt x="4862" y="27204"/>
                  <a:pt x="5332" y="27909"/>
                  <a:pt x="5839" y="28602"/>
                </a:cubicBezTo>
                <a:cubicBezTo>
                  <a:pt x="6816" y="30037"/>
                  <a:pt x="7830" y="31571"/>
                  <a:pt x="8746" y="33179"/>
                </a:cubicBezTo>
                <a:cubicBezTo>
                  <a:pt x="9500" y="34465"/>
                  <a:pt x="10205" y="35776"/>
                  <a:pt x="10861" y="37063"/>
                </a:cubicBezTo>
                <a:lnTo>
                  <a:pt x="23737" y="37063"/>
                </a:lnTo>
                <a:cubicBezTo>
                  <a:pt x="24021" y="36753"/>
                  <a:pt x="24294" y="36444"/>
                  <a:pt x="24590" y="36147"/>
                </a:cubicBezTo>
                <a:lnTo>
                  <a:pt x="26198" y="34564"/>
                </a:lnTo>
                <a:cubicBezTo>
                  <a:pt x="26334" y="34428"/>
                  <a:pt x="26458" y="34292"/>
                  <a:pt x="26607" y="34168"/>
                </a:cubicBezTo>
                <a:lnTo>
                  <a:pt x="27027" y="33797"/>
                </a:lnTo>
                <a:lnTo>
                  <a:pt x="27881" y="33043"/>
                </a:lnTo>
                <a:lnTo>
                  <a:pt x="28722" y="32288"/>
                </a:lnTo>
                <a:cubicBezTo>
                  <a:pt x="29006" y="32053"/>
                  <a:pt x="29315" y="31830"/>
                  <a:pt x="29600" y="31595"/>
                </a:cubicBezTo>
                <a:cubicBezTo>
                  <a:pt x="30194" y="31138"/>
                  <a:pt x="30763" y="30655"/>
                  <a:pt x="31356" y="30222"/>
                </a:cubicBezTo>
                <a:lnTo>
                  <a:pt x="33137" y="28973"/>
                </a:lnTo>
                <a:cubicBezTo>
                  <a:pt x="35525" y="27378"/>
                  <a:pt x="37862" y="26017"/>
                  <a:pt x="39978" y="25027"/>
                </a:cubicBezTo>
                <a:cubicBezTo>
                  <a:pt x="44171" y="22987"/>
                  <a:pt x="47263" y="22084"/>
                  <a:pt x="47176" y="21675"/>
                </a:cubicBezTo>
                <a:cubicBezTo>
                  <a:pt x="47146" y="21569"/>
                  <a:pt x="46844" y="21519"/>
                  <a:pt x="46300" y="21519"/>
                </a:cubicBezTo>
                <a:cubicBezTo>
                  <a:pt x="45959" y="21519"/>
                  <a:pt x="45523" y="21538"/>
                  <a:pt x="44999" y="21576"/>
                </a:cubicBezTo>
                <a:cubicBezTo>
                  <a:pt x="44665" y="21601"/>
                  <a:pt x="44294" y="21638"/>
                  <a:pt x="43886" y="21688"/>
                </a:cubicBezTo>
                <a:lnTo>
                  <a:pt x="42587" y="21923"/>
                </a:lnTo>
                <a:lnTo>
                  <a:pt x="41103" y="22220"/>
                </a:lnTo>
                <a:cubicBezTo>
                  <a:pt x="40584" y="22319"/>
                  <a:pt x="40052" y="22504"/>
                  <a:pt x="39483" y="22653"/>
                </a:cubicBezTo>
                <a:lnTo>
                  <a:pt x="37739" y="23184"/>
                </a:lnTo>
                <a:lnTo>
                  <a:pt x="35896" y="23877"/>
                </a:lnTo>
                <a:lnTo>
                  <a:pt x="34943" y="24236"/>
                </a:lnTo>
                <a:cubicBezTo>
                  <a:pt x="34622" y="24360"/>
                  <a:pt x="34312" y="24520"/>
                  <a:pt x="33979" y="24669"/>
                </a:cubicBezTo>
                <a:lnTo>
                  <a:pt x="32012" y="25596"/>
                </a:lnTo>
                <a:cubicBezTo>
                  <a:pt x="31356" y="25943"/>
                  <a:pt x="30713" y="26326"/>
                  <a:pt x="30045" y="26697"/>
                </a:cubicBezTo>
                <a:lnTo>
                  <a:pt x="29043" y="27266"/>
                </a:lnTo>
                <a:lnTo>
                  <a:pt x="28066" y="27909"/>
                </a:lnTo>
                <a:cubicBezTo>
                  <a:pt x="27423" y="28342"/>
                  <a:pt x="26755" y="28763"/>
                  <a:pt x="26124" y="29233"/>
                </a:cubicBezTo>
                <a:lnTo>
                  <a:pt x="25023" y="30099"/>
                </a:lnTo>
                <a:lnTo>
                  <a:pt x="25444" y="29023"/>
                </a:lnTo>
                <a:cubicBezTo>
                  <a:pt x="25592" y="28652"/>
                  <a:pt x="25741" y="28293"/>
                  <a:pt x="25889" y="27922"/>
                </a:cubicBezTo>
                <a:cubicBezTo>
                  <a:pt x="26025" y="27563"/>
                  <a:pt x="26211" y="27217"/>
                  <a:pt x="26372" y="26858"/>
                </a:cubicBezTo>
                <a:cubicBezTo>
                  <a:pt x="26706" y="26153"/>
                  <a:pt x="27015" y="25436"/>
                  <a:pt x="27361" y="24743"/>
                </a:cubicBezTo>
                <a:lnTo>
                  <a:pt x="28412" y="22727"/>
                </a:lnTo>
                <a:cubicBezTo>
                  <a:pt x="29724" y="20315"/>
                  <a:pt x="31195" y="17989"/>
                  <a:pt x="32803" y="15763"/>
                </a:cubicBezTo>
                <a:cubicBezTo>
                  <a:pt x="35648" y="11817"/>
                  <a:pt x="37986" y="9418"/>
                  <a:pt x="37714" y="9108"/>
                </a:cubicBezTo>
                <a:cubicBezTo>
                  <a:pt x="37697" y="9090"/>
                  <a:pt x="37670" y="9081"/>
                  <a:pt x="37632" y="9081"/>
                </a:cubicBezTo>
                <a:cubicBezTo>
                  <a:pt x="37390" y="9081"/>
                  <a:pt x="36727" y="9451"/>
                  <a:pt x="35723" y="10135"/>
                </a:cubicBezTo>
                <a:cubicBezTo>
                  <a:pt x="35426" y="10333"/>
                  <a:pt x="35104" y="10556"/>
                  <a:pt x="34758" y="10803"/>
                </a:cubicBezTo>
                <a:lnTo>
                  <a:pt x="33706" y="11669"/>
                </a:lnTo>
                <a:lnTo>
                  <a:pt x="32519" y="12683"/>
                </a:lnTo>
                <a:cubicBezTo>
                  <a:pt x="32098" y="13042"/>
                  <a:pt x="31703" y="13475"/>
                  <a:pt x="31270" y="13895"/>
                </a:cubicBezTo>
                <a:lnTo>
                  <a:pt x="29934" y="15231"/>
                </a:lnTo>
                <a:lnTo>
                  <a:pt x="28598" y="16765"/>
                </a:lnTo>
                <a:cubicBezTo>
                  <a:pt x="27658" y="17804"/>
                  <a:pt x="26817" y="19016"/>
                  <a:pt x="25889" y="20241"/>
                </a:cubicBezTo>
                <a:cubicBezTo>
                  <a:pt x="25444" y="20859"/>
                  <a:pt x="25036" y="21527"/>
                  <a:pt x="24603" y="22183"/>
                </a:cubicBezTo>
                <a:lnTo>
                  <a:pt x="23960" y="23184"/>
                </a:lnTo>
                <a:cubicBezTo>
                  <a:pt x="23762" y="23531"/>
                  <a:pt x="23564" y="23877"/>
                  <a:pt x="23366" y="24223"/>
                </a:cubicBezTo>
                <a:cubicBezTo>
                  <a:pt x="22982" y="24941"/>
                  <a:pt x="22562" y="25646"/>
                  <a:pt x="22191" y="26376"/>
                </a:cubicBezTo>
                <a:lnTo>
                  <a:pt x="21139" y="28602"/>
                </a:lnTo>
                <a:cubicBezTo>
                  <a:pt x="20892" y="29146"/>
                  <a:pt x="20657" y="29703"/>
                  <a:pt x="20434" y="30260"/>
                </a:cubicBezTo>
                <a:cubicBezTo>
                  <a:pt x="20348" y="28305"/>
                  <a:pt x="20298" y="26289"/>
                  <a:pt x="20348" y="24248"/>
                </a:cubicBezTo>
                <a:cubicBezTo>
                  <a:pt x="20422" y="21255"/>
                  <a:pt x="20595" y="18249"/>
                  <a:pt x="20929" y="15417"/>
                </a:cubicBezTo>
                <a:cubicBezTo>
                  <a:pt x="21251" y="12597"/>
                  <a:pt x="21659" y="9962"/>
                  <a:pt x="22104" y="7698"/>
                </a:cubicBezTo>
                <a:cubicBezTo>
                  <a:pt x="22982" y="3184"/>
                  <a:pt x="23811" y="153"/>
                  <a:pt x="23440" y="5"/>
                </a:cubicBezTo>
                <a:cubicBezTo>
                  <a:pt x="23433" y="2"/>
                  <a:pt x="23425" y="1"/>
                  <a:pt x="23416" y="1"/>
                </a:cubicBezTo>
                <a:close/>
              </a:path>
            </a:pathLst>
          </a:custGeom>
          <a:solidFill>
            <a:srgbClr val="B0BC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title"/>
          </p:nvPr>
        </p:nvSpPr>
        <p:spPr>
          <a:xfrm>
            <a:off x="726100" y="542575"/>
            <a:ext cx="7691700" cy="6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5"/>
          <p:cNvSpPr/>
          <p:nvPr/>
        </p:nvSpPr>
        <p:spPr>
          <a:xfrm>
            <a:off x="0" y="-3750"/>
            <a:ext cx="9144000" cy="5151000"/>
          </a:xfrm>
          <a:prstGeom prst="frame">
            <a:avLst>
              <a:gd name="adj1" fmla="val 244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 rot="4410788">
            <a:off x="112403" y="-561285"/>
            <a:ext cx="1383856" cy="1468884"/>
            <a:chOff x="-224583" y="1"/>
            <a:chExt cx="1383834" cy="1468861"/>
          </a:xfrm>
        </p:grpSpPr>
        <p:sp>
          <p:nvSpPr>
            <p:cNvPr id="159" name="Google Shape;159;p15"/>
            <p:cNvSpPr/>
            <p:nvPr/>
          </p:nvSpPr>
          <p:spPr>
            <a:xfrm rot="-3476434" flipH="1">
              <a:off x="65796" y="148100"/>
              <a:ext cx="889052" cy="974577"/>
            </a:xfrm>
            <a:custGeom>
              <a:avLst/>
              <a:gdLst/>
              <a:ahLst/>
              <a:cxnLst/>
              <a:rect l="l" t="t" r="r" b="b"/>
              <a:pathLst>
                <a:path w="35562" h="38983" extrusionOk="0">
                  <a:moveTo>
                    <a:pt x="35561" y="1"/>
                  </a:moveTo>
                  <a:cubicBezTo>
                    <a:pt x="35561" y="1"/>
                    <a:pt x="35464" y="293"/>
                    <a:pt x="35269" y="816"/>
                  </a:cubicBezTo>
                  <a:lnTo>
                    <a:pt x="34929" y="1790"/>
                  </a:lnTo>
                  <a:cubicBezTo>
                    <a:pt x="34783" y="2167"/>
                    <a:pt x="34612" y="2605"/>
                    <a:pt x="34430" y="3092"/>
                  </a:cubicBezTo>
                  <a:cubicBezTo>
                    <a:pt x="33420" y="5721"/>
                    <a:pt x="32263" y="8289"/>
                    <a:pt x="30973" y="10783"/>
                  </a:cubicBezTo>
                  <a:cubicBezTo>
                    <a:pt x="29221" y="14203"/>
                    <a:pt x="27237" y="17477"/>
                    <a:pt x="25022" y="20605"/>
                  </a:cubicBezTo>
                  <a:cubicBezTo>
                    <a:pt x="23842" y="22284"/>
                    <a:pt x="22540" y="24000"/>
                    <a:pt x="21213" y="25594"/>
                  </a:cubicBezTo>
                  <a:cubicBezTo>
                    <a:pt x="19887" y="27189"/>
                    <a:pt x="18511" y="28637"/>
                    <a:pt x="17063" y="29805"/>
                  </a:cubicBezTo>
                  <a:cubicBezTo>
                    <a:pt x="16382" y="30353"/>
                    <a:pt x="15664" y="30852"/>
                    <a:pt x="14897" y="31290"/>
                  </a:cubicBezTo>
                  <a:cubicBezTo>
                    <a:pt x="14556" y="31497"/>
                    <a:pt x="14203" y="31667"/>
                    <a:pt x="13850" y="31837"/>
                  </a:cubicBezTo>
                  <a:cubicBezTo>
                    <a:pt x="13497" y="31996"/>
                    <a:pt x="13144" y="32130"/>
                    <a:pt x="12779" y="32251"/>
                  </a:cubicBezTo>
                  <a:cubicBezTo>
                    <a:pt x="11684" y="32630"/>
                    <a:pt x="10520" y="32819"/>
                    <a:pt x="9360" y="32819"/>
                  </a:cubicBezTo>
                  <a:cubicBezTo>
                    <a:pt x="9141" y="32819"/>
                    <a:pt x="8921" y="32812"/>
                    <a:pt x="8702" y="32799"/>
                  </a:cubicBezTo>
                  <a:cubicBezTo>
                    <a:pt x="8106" y="32750"/>
                    <a:pt x="7522" y="32629"/>
                    <a:pt x="6950" y="32458"/>
                  </a:cubicBezTo>
                  <a:cubicBezTo>
                    <a:pt x="6439" y="32288"/>
                    <a:pt x="5964" y="32069"/>
                    <a:pt x="5502" y="31801"/>
                  </a:cubicBezTo>
                  <a:cubicBezTo>
                    <a:pt x="4662" y="31229"/>
                    <a:pt x="3968" y="30487"/>
                    <a:pt x="3481" y="29598"/>
                  </a:cubicBezTo>
                  <a:cubicBezTo>
                    <a:pt x="2532" y="27907"/>
                    <a:pt x="2411" y="26178"/>
                    <a:pt x="2654" y="25059"/>
                  </a:cubicBezTo>
                  <a:cubicBezTo>
                    <a:pt x="2678" y="24925"/>
                    <a:pt x="2690" y="24779"/>
                    <a:pt x="2739" y="24657"/>
                  </a:cubicBezTo>
                  <a:lnTo>
                    <a:pt x="2849" y="24316"/>
                  </a:lnTo>
                  <a:cubicBezTo>
                    <a:pt x="2873" y="24207"/>
                    <a:pt x="2909" y="24097"/>
                    <a:pt x="2946" y="24012"/>
                  </a:cubicBezTo>
                  <a:cubicBezTo>
                    <a:pt x="2982" y="23915"/>
                    <a:pt x="3019" y="23842"/>
                    <a:pt x="3056" y="23769"/>
                  </a:cubicBezTo>
                  <a:lnTo>
                    <a:pt x="3250" y="23331"/>
                  </a:lnTo>
                  <a:lnTo>
                    <a:pt x="3250" y="23331"/>
                  </a:lnTo>
                  <a:cubicBezTo>
                    <a:pt x="3250" y="23331"/>
                    <a:pt x="3116" y="23404"/>
                    <a:pt x="2824" y="23574"/>
                  </a:cubicBezTo>
                  <a:lnTo>
                    <a:pt x="2581" y="23720"/>
                  </a:lnTo>
                  <a:cubicBezTo>
                    <a:pt x="2496" y="23793"/>
                    <a:pt x="2411" y="23866"/>
                    <a:pt x="2313" y="23939"/>
                  </a:cubicBezTo>
                  <a:lnTo>
                    <a:pt x="2009" y="24219"/>
                  </a:lnTo>
                  <a:cubicBezTo>
                    <a:pt x="1899" y="24329"/>
                    <a:pt x="1790" y="24450"/>
                    <a:pt x="1692" y="24572"/>
                  </a:cubicBezTo>
                  <a:cubicBezTo>
                    <a:pt x="1120" y="25241"/>
                    <a:pt x="707" y="26032"/>
                    <a:pt x="463" y="26872"/>
                  </a:cubicBezTo>
                  <a:cubicBezTo>
                    <a:pt x="98" y="28077"/>
                    <a:pt x="1" y="29355"/>
                    <a:pt x="196" y="30596"/>
                  </a:cubicBezTo>
                  <a:cubicBezTo>
                    <a:pt x="439" y="32288"/>
                    <a:pt x="1145" y="33870"/>
                    <a:pt x="2228" y="35172"/>
                  </a:cubicBezTo>
                  <a:cubicBezTo>
                    <a:pt x="2897" y="35939"/>
                    <a:pt x="3676" y="36608"/>
                    <a:pt x="4528" y="37156"/>
                  </a:cubicBezTo>
                  <a:cubicBezTo>
                    <a:pt x="5453" y="37728"/>
                    <a:pt x="6451" y="38166"/>
                    <a:pt x="7498" y="38470"/>
                  </a:cubicBezTo>
                  <a:cubicBezTo>
                    <a:pt x="8658" y="38811"/>
                    <a:pt x="9892" y="38982"/>
                    <a:pt x="11165" y="38982"/>
                  </a:cubicBezTo>
                  <a:cubicBezTo>
                    <a:pt x="12255" y="38982"/>
                    <a:pt x="13372" y="38857"/>
                    <a:pt x="14495" y="38604"/>
                  </a:cubicBezTo>
                  <a:cubicBezTo>
                    <a:pt x="15116" y="38470"/>
                    <a:pt x="15724" y="38288"/>
                    <a:pt x="16321" y="38068"/>
                  </a:cubicBezTo>
                  <a:cubicBezTo>
                    <a:pt x="16929" y="37849"/>
                    <a:pt x="17526" y="37594"/>
                    <a:pt x="18110" y="37290"/>
                  </a:cubicBezTo>
                  <a:cubicBezTo>
                    <a:pt x="19266" y="36693"/>
                    <a:pt x="20373" y="35987"/>
                    <a:pt x="21383" y="35160"/>
                  </a:cubicBezTo>
                  <a:cubicBezTo>
                    <a:pt x="23440" y="33505"/>
                    <a:pt x="25083" y="31558"/>
                    <a:pt x="26470" y="29574"/>
                  </a:cubicBezTo>
                  <a:cubicBezTo>
                    <a:pt x="27785" y="27663"/>
                    <a:pt x="28977" y="25655"/>
                    <a:pt x="30012" y="23574"/>
                  </a:cubicBezTo>
                  <a:cubicBezTo>
                    <a:pt x="31862" y="19887"/>
                    <a:pt x="33273" y="15980"/>
                    <a:pt x="34211" y="11964"/>
                  </a:cubicBezTo>
                  <a:cubicBezTo>
                    <a:pt x="34880" y="9128"/>
                    <a:pt x="35306" y="6232"/>
                    <a:pt x="35488" y="3323"/>
                  </a:cubicBezTo>
                  <a:cubicBezTo>
                    <a:pt x="35513" y="2788"/>
                    <a:pt x="35549" y="2325"/>
                    <a:pt x="35549" y="1912"/>
                  </a:cubicBezTo>
                  <a:cubicBezTo>
                    <a:pt x="35561" y="1498"/>
                    <a:pt x="35561" y="1157"/>
                    <a:pt x="35561" y="877"/>
                  </a:cubicBezTo>
                  <a:lnTo>
                    <a:pt x="355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 rot="-3476434" flipH="1">
              <a:off x="-84162" y="310862"/>
              <a:ext cx="799002" cy="526876"/>
            </a:xfrm>
            <a:custGeom>
              <a:avLst/>
              <a:gdLst/>
              <a:ahLst/>
              <a:cxnLst/>
              <a:rect l="l" t="t" r="r" b="b"/>
              <a:pathLst>
                <a:path w="31960" h="21075" extrusionOk="0">
                  <a:moveTo>
                    <a:pt x="31959" y="1"/>
                  </a:moveTo>
                  <a:lnTo>
                    <a:pt x="31558" y="487"/>
                  </a:lnTo>
                  <a:cubicBezTo>
                    <a:pt x="31302" y="804"/>
                    <a:pt x="30913" y="1254"/>
                    <a:pt x="30414" y="1814"/>
                  </a:cubicBezTo>
                  <a:cubicBezTo>
                    <a:pt x="29075" y="3347"/>
                    <a:pt x="27639" y="4808"/>
                    <a:pt x="26142" y="6183"/>
                  </a:cubicBezTo>
                  <a:cubicBezTo>
                    <a:pt x="24097" y="8069"/>
                    <a:pt x="21919" y="9810"/>
                    <a:pt x="19631" y="11379"/>
                  </a:cubicBezTo>
                  <a:cubicBezTo>
                    <a:pt x="18414" y="12219"/>
                    <a:pt x="17100" y="13059"/>
                    <a:pt x="15797" y="13813"/>
                  </a:cubicBezTo>
                  <a:cubicBezTo>
                    <a:pt x="14568" y="14544"/>
                    <a:pt x="13266" y="15152"/>
                    <a:pt x="11927" y="15639"/>
                  </a:cubicBezTo>
                  <a:cubicBezTo>
                    <a:pt x="11319" y="15846"/>
                    <a:pt x="10698" y="16004"/>
                    <a:pt x="10078" y="16114"/>
                  </a:cubicBezTo>
                  <a:cubicBezTo>
                    <a:pt x="9597" y="16199"/>
                    <a:pt x="9108" y="16237"/>
                    <a:pt x="8617" y="16237"/>
                  </a:cubicBezTo>
                  <a:cubicBezTo>
                    <a:pt x="8548" y="16237"/>
                    <a:pt x="8479" y="16237"/>
                    <a:pt x="8410" y="16235"/>
                  </a:cubicBezTo>
                  <a:cubicBezTo>
                    <a:pt x="7400" y="16211"/>
                    <a:pt x="6402" y="15992"/>
                    <a:pt x="5490" y="15578"/>
                  </a:cubicBezTo>
                  <a:cubicBezTo>
                    <a:pt x="5100" y="15396"/>
                    <a:pt x="4723" y="15176"/>
                    <a:pt x="4382" y="14921"/>
                  </a:cubicBezTo>
                  <a:cubicBezTo>
                    <a:pt x="4078" y="14677"/>
                    <a:pt x="3810" y="14398"/>
                    <a:pt x="3567" y="14106"/>
                  </a:cubicBezTo>
                  <a:cubicBezTo>
                    <a:pt x="3129" y="13509"/>
                    <a:pt x="2849" y="12828"/>
                    <a:pt x="2739" y="12110"/>
                  </a:cubicBezTo>
                  <a:cubicBezTo>
                    <a:pt x="2520" y="10710"/>
                    <a:pt x="2873" y="9505"/>
                    <a:pt x="3311" y="8812"/>
                  </a:cubicBezTo>
                  <a:cubicBezTo>
                    <a:pt x="3396" y="8641"/>
                    <a:pt x="3506" y="8495"/>
                    <a:pt x="3628" y="8349"/>
                  </a:cubicBezTo>
                  <a:cubicBezTo>
                    <a:pt x="3713" y="8240"/>
                    <a:pt x="3798" y="8130"/>
                    <a:pt x="3907" y="8033"/>
                  </a:cubicBezTo>
                  <a:lnTo>
                    <a:pt x="4151" y="7789"/>
                  </a:lnTo>
                  <a:lnTo>
                    <a:pt x="3810" y="7838"/>
                  </a:lnTo>
                  <a:cubicBezTo>
                    <a:pt x="3664" y="7862"/>
                    <a:pt x="3518" y="7911"/>
                    <a:pt x="3372" y="7972"/>
                  </a:cubicBezTo>
                  <a:cubicBezTo>
                    <a:pt x="3165" y="8033"/>
                    <a:pt x="2970" y="8130"/>
                    <a:pt x="2788" y="8240"/>
                  </a:cubicBezTo>
                  <a:cubicBezTo>
                    <a:pt x="2228" y="8556"/>
                    <a:pt x="1753" y="8982"/>
                    <a:pt x="1376" y="9493"/>
                  </a:cubicBezTo>
                  <a:cubicBezTo>
                    <a:pt x="816" y="10223"/>
                    <a:pt x="439" y="11063"/>
                    <a:pt x="256" y="11964"/>
                  </a:cubicBezTo>
                  <a:cubicBezTo>
                    <a:pt x="1" y="13168"/>
                    <a:pt x="86" y="14422"/>
                    <a:pt x="500" y="15590"/>
                  </a:cubicBezTo>
                  <a:cubicBezTo>
                    <a:pt x="768" y="16272"/>
                    <a:pt x="1121" y="16917"/>
                    <a:pt x="1571" y="17513"/>
                  </a:cubicBezTo>
                  <a:cubicBezTo>
                    <a:pt x="2045" y="18134"/>
                    <a:pt x="2617" y="18681"/>
                    <a:pt x="3250" y="19144"/>
                  </a:cubicBezTo>
                  <a:cubicBezTo>
                    <a:pt x="4638" y="20142"/>
                    <a:pt x="6268" y="20787"/>
                    <a:pt x="7972" y="20982"/>
                  </a:cubicBezTo>
                  <a:cubicBezTo>
                    <a:pt x="8447" y="21044"/>
                    <a:pt x="8925" y="21074"/>
                    <a:pt x="9402" y="21074"/>
                  </a:cubicBezTo>
                  <a:cubicBezTo>
                    <a:pt x="9856" y="21074"/>
                    <a:pt x="10309" y="21047"/>
                    <a:pt x="10759" y="20994"/>
                  </a:cubicBezTo>
                  <a:cubicBezTo>
                    <a:pt x="11696" y="20884"/>
                    <a:pt x="12621" y="20677"/>
                    <a:pt x="13522" y="20373"/>
                  </a:cubicBezTo>
                  <a:cubicBezTo>
                    <a:pt x="15250" y="19752"/>
                    <a:pt x="16881" y="18900"/>
                    <a:pt x="18365" y="17842"/>
                  </a:cubicBezTo>
                  <a:cubicBezTo>
                    <a:pt x="19753" y="16868"/>
                    <a:pt x="21055" y="15797"/>
                    <a:pt x="22284" y="14641"/>
                  </a:cubicBezTo>
                  <a:cubicBezTo>
                    <a:pt x="24462" y="12596"/>
                    <a:pt x="26397" y="10296"/>
                    <a:pt x="28053" y="7801"/>
                  </a:cubicBezTo>
                  <a:cubicBezTo>
                    <a:pt x="29209" y="6037"/>
                    <a:pt x="30231" y="4175"/>
                    <a:pt x="31071" y="2240"/>
                  </a:cubicBezTo>
                  <a:cubicBezTo>
                    <a:pt x="31375" y="1534"/>
                    <a:pt x="31606" y="974"/>
                    <a:pt x="31740" y="597"/>
                  </a:cubicBezTo>
                  <a:lnTo>
                    <a:pt x="319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 rot="-3476434" flipH="1">
              <a:off x="173316" y="297335"/>
              <a:ext cx="534301" cy="1234803"/>
            </a:xfrm>
            <a:custGeom>
              <a:avLst/>
              <a:gdLst/>
              <a:ahLst/>
              <a:cxnLst/>
              <a:rect l="l" t="t" r="r" b="b"/>
              <a:pathLst>
                <a:path w="21372" h="49392" extrusionOk="0">
                  <a:moveTo>
                    <a:pt x="16309" y="0"/>
                  </a:moveTo>
                  <a:lnTo>
                    <a:pt x="16309" y="0"/>
                  </a:lnTo>
                  <a:cubicBezTo>
                    <a:pt x="16309" y="0"/>
                    <a:pt x="16321" y="268"/>
                    <a:pt x="16345" y="779"/>
                  </a:cubicBezTo>
                  <a:cubicBezTo>
                    <a:pt x="16369" y="1290"/>
                    <a:pt x="16406" y="2020"/>
                    <a:pt x="16430" y="2957"/>
                  </a:cubicBezTo>
                  <a:cubicBezTo>
                    <a:pt x="16479" y="4831"/>
                    <a:pt x="16503" y="7485"/>
                    <a:pt x="16394" y="10588"/>
                  </a:cubicBezTo>
                  <a:cubicBezTo>
                    <a:pt x="16284" y="13691"/>
                    <a:pt x="15980" y="17257"/>
                    <a:pt x="15493" y="20957"/>
                  </a:cubicBezTo>
                  <a:cubicBezTo>
                    <a:pt x="15262" y="22819"/>
                    <a:pt x="14946" y="24705"/>
                    <a:pt x="14617" y="26603"/>
                  </a:cubicBezTo>
                  <a:cubicBezTo>
                    <a:pt x="14288" y="28502"/>
                    <a:pt x="13911" y="30425"/>
                    <a:pt x="13497" y="32226"/>
                  </a:cubicBezTo>
                  <a:cubicBezTo>
                    <a:pt x="12682" y="35865"/>
                    <a:pt x="11660" y="38773"/>
                    <a:pt x="10321" y="41037"/>
                  </a:cubicBezTo>
                  <a:cubicBezTo>
                    <a:pt x="9189" y="42984"/>
                    <a:pt x="7644" y="44664"/>
                    <a:pt x="5794" y="45941"/>
                  </a:cubicBezTo>
                  <a:cubicBezTo>
                    <a:pt x="4552" y="46818"/>
                    <a:pt x="3153" y="47451"/>
                    <a:pt x="1680" y="47816"/>
                  </a:cubicBezTo>
                  <a:lnTo>
                    <a:pt x="974" y="47974"/>
                  </a:lnTo>
                  <a:cubicBezTo>
                    <a:pt x="768" y="48010"/>
                    <a:pt x="597" y="48023"/>
                    <a:pt x="439" y="48047"/>
                  </a:cubicBezTo>
                  <a:lnTo>
                    <a:pt x="1" y="48120"/>
                  </a:lnTo>
                  <a:cubicBezTo>
                    <a:pt x="1" y="48120"/>
                    <a:pt x="135" y="48193"/>
                    <a:pt x="390" y="48339"/>
                  </a:cubicBezTo>
                  <a:cubicBezTo>
                    <a:pt x="524" y="48412"/>
                    <a:pt x="682" y="48522"/>
                    <a:pt x="889" y="48607"/>
                  </a:cubicBezTo>
                  <a:cubicBezTo>
                    <a:pt x="1096" y="48692"/>
                    <a:pt x="1327" y="48801"/>
                    <a:pt x="1619" y="48899"/>
                  </a:cubicBezTo>
                  <a:cubicBezTo>
                    <a:pt x="1899" y="48996"/>
                    <a:pt x="2228" y="49069"/>
                    <a:pt x="2605" y="49167"/>
                  </a:cubicBezTo>
                  <a:cubicBezTo>
                    <a:pt x="3007" y="49252"/>
                    <a:pt x="3421" y="49313"/>
                    <a:pt x="3847" y="49349"/>
                  </a:cubicBezTo>
                  <a:cubicBezTo>
                    <a:pt x="4156" y="49377"/>
                    <a:pt x="4466" y="49391"/>
                    <a:pt x="4776" y="49391"/>
                  </a:cubicBezTo>
                  <a:cubicBezTo>
                    <a:pt x="5540" y="49391"/>
                    <a:pt x="6303" y="49307"/>
                    <a:pt x="7047" y="49142"/>
                  </a:cubicBezTo>
                  <a:cubicBezTo>
                    <a:pt x="8410" y="48862"/>
                    <a:pt x="9725" y="48388"/>
                    <a:pt x="10942" y="47706"/>
                  </a:cubicBezTo>
                  <a:cubicBezTo>
                    <a:pt x="12439" y="46891"/>
                    <a:pt x="13789" y="45832"/>
                    <a:pt x="14933" y="44566"/>
                  </a:cubicBezTo>
                  <a:cubicBezTo>
                    <a:pt x="16236" y="43118"/>
                    <a:pt x="17319" y="41499"/>
                    <a:pt x="18158" y="39747"/>
                  </a:cubicBezTo>
                  <a:cubicBezTo>
                    <a:pt x="19059" y="37836"/>
                    <a:pt x="19753" y="35828"/>
                    <a:pt x="20215" y="33772"/>
                  </a:cubicBezTo>
                  <a:cubicBezTo>
                    <a:pt x="20678" y="31678"/>
                    <a:pt x="20982" y="29561"/>
                    <a:pt x="21140" y="27431"/>
                  </a:cubicBezTo>
                  <a:cubicBezTo>
                    <a:pt x="21310" y="25362"/>
                    <a:pt x="21371" y="23293"/>
                    <a:pt x="21298" y="21224"/>
                  </a:cubicBezTo>
                  <a:cubicBezTo>
                    <a:pt x="21164" y="17525"/>
                    <a:pt x="20665" y="13849"/>
                    <a:pt x="19814" y="10247"/>
                  </a:cubicBezTo>
                  <a:cubicBezTo>
                    <a:pt x="19217" y="7691"/>
                    <a:pt x="18438" y="5184"/>
                    <a:pt x="17477" y="2750"/>
                  </a:cubicBezTo>
                  <a:cubicBezTo>
                    <a:pt x="17136" y="1862"/>
                    <a:pt x="16832" y="1180"/>
                    <a:pt x="16625" y="706"/>
                  </a:cubicBezTo>
                  <a:lnTo>
                    <a:pt x="163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15"/>
          <p:cNvSpPr/>
          <p:nvPr/>
        </p:nvSpPr>
        <p:spPr>
          <a:xfrm rot="-5400000">
            <a:off x="8200194" y="772560"/>
            <a:ext cx="1181575" cy="926575"/>
          </a:xfrm>
          <a:custGeom>
            <a:avLst/>
            <a:gdLst/>
            <a:ahLst/>
            <a:cxnLst/>
            <a:rect l="l" t="t" r="r" b="b"/>
            <a:pathLst>
              <a:path w="47263" h="37063" extrusionOk="0">
                <a:moveTo>
                  <a:pt x="23416" y="1"/>
                </a:moveTo>
                <a:cubicBezTo>
                  <a:pt x="23057" y="1"/>
                  <a:pt x="21510" y="2528"/>
                  <a:pt x="19927" y="6672"/>
                </a:cubicBezTo>
                <a:lnTo>
                  <a:pt x="19309" y="8329"/>
                </a:lnTo>
                <a:cubicBezTo>
                  <a:pt x="19123" y="8911"/>
                  <a:pt x="18925" y="9517"/>
                  <a:pt x="18727" y="10135"/>
                </a:cubicBezTo>
                <a:cubicBezTo>
                  <a:pt x="18319" y="11372"/>
                  <a:pt x="17998" y="12720"/>
                  <a:pt x="17651" y="14106"/>
                </a:cubicBezTo>
                <a:cubicBezTo>
                  <a:pt x="16971" y="17025"/>
                  <a:pt x="16501" y="19981"/>
                  <a:pt x="16229" y="22974"/>
                </a:cubicBezTo>
                <a:cubicBezTo>
                  <a:pt x="16006" y="25448"/>
                  <a:pt x="15944" y="27934"/>
                  <a:pt x="16031" y="30420"/>
                </a:cubicBezTo>
                <a:lnTo>
                  <a:pt x="15400" y="29097"/>
                </a:lnTo>
                <a:cubicBezTo>
                  <a:pt x="15239" y="28788"/>
                  <a:pt x="15103" y="28478"/>
                  <a:pt x="14980" y="28144"/>
                </a:cubicBezTo>
                <a:lnTo>
                  <a:pt x="14584" y="27180"/>
                </a:lnTo>
                <a:cubicBezTo>
                  <a:pt x="14448" y="26858"/>
                  <a:pt x="14312" y="26549"/>
                  <a:pt x="14176" y="26227"/>
                </a:cubicBezTo>
                <a:cubicBezTo>
                  <a:pt x="14052" y="25906"/>
                  <a:pt x="13953" y="25572"/>
                  <a:pt x="13829" y="25250"/>
                </a:cubicBezTo>
                <a:cubicBezTo>
                  <a:pt x="13619" y="24595"/>
                  <a:pt x="13372" y="23951"/>
                  <a:pt x="13161" y="23308"/>
                </a:cubicBezTo>
                <a:cubicBezTo>
                  <a:pt x="12963" y="22653"/>
                  <a:pt x="12790" y="22009"/>
                  <a:pt x="12605" y="21379"/>
                </a:cubicBezTo>
                <a:cubicBezTo>
                  <a:pt x="11949" y="18818"/>
                  <a:pt x="11467" y="16357"/>
                  <a:pt x="11244" y="14217"/>
                </a:cubicBezTo>
                <a:cubicBezTo>
                  <a:pt x="10749" y="9950"/>
                  <a:pt x="10910" y="6969"/>
                  <a:pt x="10502" y="6907"/>
                </a:cubicBezTo>
                <a:cubicBezTo>
                  <a:pt x="10499" y="6906"/>
                  <a:pt x="10495" y="6906"/>
                  <a:pt x="10492" y="6906"/>
                </a:cubicBezTo>
                <a:cubicBezTo>
                  <a:pt x="10306" y="6906"/>
                  <a:pt x="10026" y="7560"/>
                  <a:pt x="9686" y="8750"/>
                </a:cubicBezTo>
                <a:cubicBezTo>
                  <a:pt x="9599" y="9059"/>
                  <a:pt x="9500" y="9393"/>
                  <a:pt x="9414" y="9764"/>
                </a:cubicBezTo>
                <a:cubicBezTo>
                  <a:pt x="9352" y="10135"/>
                  <a:pt x="9277" y="10531"/>
                  <a:pt x="9203" y="10964"/>
                </a:cubicBezTo>
                <a:cubicBezTo>
                  <a:pt x="9129" y="11397"/>
                  <a:pt x="9055" y="11867"/>
                  <a:pt x="8981" y="12362"/>
                </a:cubicBezTo>
                <a:cubicBezTo>
                  <a:pt x="8906" y="12856"/>
                  <a:pt x="8894" y="13363"/>
                  <a:pt x="8845" y="13908"/>
                </a:cubicBezTo>
                <a:cubicBezTo>
                  <a:pt x="8807" y="14440"/>
                  <a:pt x="8783" y="15009"/>
                  <a:pt x="8746" y="15602"/>
                </a:cubicBezTo>
                <a:cubicBezTo>
                  <a:pt x="8758" y="16196"/>
                  <a:pt x="8770" y="16802"/>
                  <a:pt x="8770" y="17420"/>
                </a:cubicBezTo>
                <a:cubicBezTo>
                  <a:pt x="8783" y="17730"/>
                  <a:pt x="8795" y="18051"/>
                  <a:pt x="8795" y="18385"/>
                </a:cubicBezTo>
                <a:cubicBezTo>
                  <a:pt x="8795" y="18707"/>
                  <a:pt x="8845" y="19028"/>
                  <a:pt x="8869" y="19350"/>
                </a:cubicBezTo>
                <a:cubicBezTo>
                  <a:pt x="8944" y="20006"/>
                  <a:pt x="9005" y="20686"/>
                  <a:pt x="9080" y="21366"/>
                </a:cubicBezTo>
                <a:cubicBezTo>
                  <a:pt x="9141" y="22046"/>
                  <a:pt x="9302" y="22727"/>
                  <a:pt x="9426" y="23432"/>
                </a:cubicBezTo>
                <a:cubicBezTo>
                  <a:pt x="9488" y="23778"/>
                  <a:pt x="9550" y="24137"/>
                  <a:pt x="9611" y="24483"/>
                </a:cubicBezTo>
                <a:cubicBezTo>
                  <a:pt x="9698" y="24842"/>
                  <a:pt x="9785" y="25188"/>
                  <a:pt x="9871" y="25535"/>
                </a:cubicBezTo>
                <a:cubicBezTo>
                  <a:pt x="10057" y="26240"/>
                  <a:pt x="10218" y="26957"/>
                  <a:pt x="10440" y="27662"/>
                </a:cubicBezTo>
                <a:cubicBezTo>
                  <a:pt x="10613" y="28194"/>
                  <a:pt x="10799" y="28713"/>
                  <a:pt x="10972" y="29245"/>
                </a:cubicBezTo>
                <a:cubicBezTo>
                  <a:pt x="10279" y="28367"/>
                  <a:pt x="9550" y="27526"/>
                  <a:pt x="8807" y="26771"/>
                </a:cubicBezTo>
                <a:cubicBezTo>
                  <a:pt x="7583" y="25485"/>
                  <a:pt x="6247" y="24310"/>
                  <a:pt x="4837" y="23234"/>
                </a:cubicBezTo>
                <a:cubicBezTo>
                  <a:pt x="2656" y="21596"/>
                  <a:pt x="913" y="20747"/>
                  <a:pt x="384" y="20747"/>
                </a:cubicBezTo>
                <a:cubicBezTo>
                  <a:pt x="310" y="20747"/>
                  <a:pt x="260" y="20764"/>
                  <a:pt x="236" y="20797"/>
                </a:cubicBezTo>
                <a:cubicBezTo>
                  <a:pt x="1" y="21106"/>
                  <a:pt x="1262" y="22566"/>
                  <a:pt x="2994" y="24780"/>
                </a:cubicBezTo>
                <a:lnTo>
                  <a:pt x="3674" y="25634"/>
                </a:lnTo>
                <a:lnTo>
                  <a:pt x="4379" y="26574"/>
                </a:lnTo>
                <a:cubicBezTo>
                  <a:pt x="4862" y="27204"/>
                  <a:pt x="5332" y="27909"/>
                  <a:pt x="5839" y="28602"/>
                </a:cubicBezTo>
                <a:cubicBezTo>
                  <a:pt x="6816" y="30037"/>
                  <a:pt x="7830" y="31571"/>
                  <a:pt x="8746" y="33179"/>
                </a:cubicBezTo>
                <a:cubicBezTo>
                  <a:pt x="9500" y="34465"/>
                  <a:pt x="10205" y="35776"/>
                  <a:pt x="10861" y="37063"/>
                </a:cubicBezTo>
                <a:lnTo>
                  <a:pt x="23737" y="37063"/>
                </a:lnTo>
                <a:cubicBezTo>
                  <a:pt x="24021" y="36753"/>
                  <a:pt x="24294" y="36444"/>
                  <a:pt x="24590" y="36147"/>
                </a:cubicBezTo>
                <a:lnTo>
                  <a:pt x="26198" y="34564"/>
                </a:lnTo>
                <a:cubicBezTo>
                  <a:pt x="26334" y="34428"/>
                  <a:pt x="26458" y="34292"/>
                  <a:pt x="26607" y="34168"/>
                </a:cubicBezTo>
                <a:lnTo>
                  <a:pt x="27027" y="33797"/>
                </a:lnTo>
                <a:lnTo>
                  <a:pt x="27881" y="33043"/>
                </a:lnTo>
                <a:lnTo>
                  <a:pt x="28722" y="32288"/>
                </a:lnTo>
                <a:cubicBezTo>
                  <a:pt x="29006" y="32053"/>
                  <a:pt x="29315" y="31830"/>
                  <a:pt x="29600" y="31595"/>
                </a:cubicBezTo>
                <a:cubicBezTo>
                  <a:pt x="30194" y="31138"/>
                  <a:pt x="30763" y="30655"/>
                  <a:pt x="31356" y="30222"/>
                </a:cubicBezTo>
                <a:lnTo>
                  <a:pt x="33137" y="28973"/>
                </a:lnTo>
                <a:cubicBezTo>
                  <a:pt x="35525" y="27378"/>
                  <a:pt x="37862" y="26017"/>
                  <a:pt x="39978" y="25027"/>
                </a:cubicBezTo>
                <a:cubicBezTo>
                  <a:pt x="44171" y="22987"/>
                  <a:pt x="47263" y="22084"/>
                  <a:pt x="47176" y="21675"/>
                </a:cubicBezTo>
                <a:cubicBezTo>
                  <a:pt x="47146" y="21569"/>
                  <a:pt x="46844" y="21519"/>
                  <a:pt x="46300" y="21519"/>
                </a:cubicBezTo>
                <a:cubicBezTo>
                  <a:pt x="45959" y="21519"/>
                  <a:pt x="45523" y="21538"/>
                  <a:pt x="44999" y="21576"/>
                </a:cubicBezTo>
                <a:cubicBezTo>
                  <a:pt x="44665" y="21601"/>
                  <a:pt x="44294" y="21638"/>
                  <a:pt x="43886" y="21688"/>
                </a:cubicBezTo>
                <a:lnTo>
                  <a:pt x="42587" y="21923"/>
                </a:lnTo>
                <a:lnTo>
                  <a:pt x="41103" y="22220"/>
                </a:lnTo>
                <a:cubicBezTo>
                  <a:pt x="40584" y="22319"/>
                  <a:pt x="40052" y="22504"/>
                  <a:pt x="39483" y="22653"/>
                </a:cubicBezTo>
                <a:lnTo>
                  <a:pt x="37739" y="23184"/>
                </a:lnTo>
                <a:lnTo>
                  <a:pt x="35896" y="23877"/>
                </a:lnTo>
                <a:lnTo>
                  <a:pt x="34943" y="24236"/>
                </a:lnTo>
                <a:cubicBezTo>
                  <a:pt x="34622" y="24360"/>
                  <a:pt x="34312" y="24520"/>
                  <a:pt x="33979" y="24669"/>
                </a:cubicBezTo>
                <a:lnTo>
                  <a:pt x="32012" y="25596"/>
                </a:lnTo>
                <a:cubicBezTo>
                  <a:pt x="31356" y="25943"/>
                  <a:pt x="30713" y="26326"/>
                  <a:pt x="30045" y="26697"/>
                </a:cubicBezTo>
                <a:lnTo>
                  <a:pt x="29043" y="27266"/>
                </a:lnTo>
                <a:lnTo>
                  <a:pt x="28066" y="27909"/>
                </a:lnTo>
                <a:cubicBezTo>
                  <a:pt x="27423" y="28342"/>
                  <a:pt x="26755" y="28763"/>
                  <a:pt x="26124" y="29233"/>
                </a:cubicBezTo>
                <a:lnTo>
                  <a:pt x="25023" y="30099"/>
                </a:lnTo>
                <a:lnTo>
                  <a:pt x="25444" y="29023"/>
                </a:lnTo>
                <a:cubicBezTo>
                  <a:pt x="25592" y="28652"/>
                  <a:pt x="25741" y="28293"/>
                  <a:pt x="25889" y="27922"/>
                </a:cubicBezTo>
                <a:cubicBezTo>
                  <a:pt x="26025" y="27563"/>
                  <a:pt x="26211" y="27217"/>
                  <a:pt x="26372" y="26858"/>
                </a:cubicBezTo>
                <a:cubicBezTo>
                  <a:pt x="26706" y="26153"/>
                  <a:pt x="27015" y="25436"/>
                  <a:pt x="27361" y="24743"/>
                </a:cubicBezTo>
                <a:lnTo>
                  <a:pt x="28412" y="22727"/>
                </a:lnTo>
                <a:cubicBezTo>
                  <a:pt x="29724" y="20315"/>
                  <a:pt x="31195" y="17989"/>
                  <a:pt x="32803" y="15763"/>
                </a:cubicBezTo>
                <a:cubicBezTo>
                  <a:pt x="35648" y="11817"/>
                  <a:pt x="37986" y="9418"/>
                  <a:pt x="37714" y="9108"/>
                </a:cubicBezTo>
                <a:cubicBezTo>
                  <a:pt x="37697" y="9090"/>
                  <a:pt x="37670" y="9081"/>
                  <a:pt x="37632" y="9081"/>
                </a:cubicBezTo>
                <a:cubicBezTo>
                  <a:pt x="37390" y="9081"/>
                  <a:pt x="36727" y="9451"/>
                  <a:pt x="35723" y="10135"/>
                </a:cubicBezTo>
                <a:cubicBezTo>
                  <a:pt x="35426" y="10333"/>
                  <a:pt x="35104" y="10556"/>
                  <a:pt x="34758" y="10803"/>
                </a:cubicBezTo>
                <a:lnTo>
                  <a:pt x="33706" y="11669"/>
                </a:lnTo>
                <a:lnTo>
                  <a:pt x="32519" y="12683"/>
                </a:lnTo>
                <a:cubicBezTo>
                  <a:pt x="32098" y="13042"/>
                  <a:pt x="31703" y="13475"/>
                  <a:pt x="31270" y="13895"/>
                </a:cubicBezTo>
                <a:lnTo>
                  <a:pt x="29934" y="15231"/>
                </a:lnTo>
                <a:lnTo>
                  <a:pt x="28598" y="16765"/>
                </a:lnTo>
                <a:cubicBezTo>
                  <a:pt x="27658" y="17804"/>
                  <a:pt x="26817" y="19016"/>
                  <a:pt x="25889" y="20241"/>
                </a:cubicBezTo>
                <a:cubicBezTo>
                  <a:pt x="25444" y="20859"/>
                  <a:pt x="25036" y="21527"/>
                  <a:pt x="24603" y="22183"/>
                </a:cubicBezTo>
                <a:lnTo>
                  <a:pt x="23960" y="23184"/>
                </a:lnTo>
                <a:cubicBezTo>
                  <a:pt x="23762" y="23531"/>
                  <a:pt x="23564" y="23877"/>
                  <a:pt x="23366" y="24223"/>
                </a:cubicBezTo>
                <a:cubicBezTo>
                  <a:pt x="22982" y="24941"/>
                  <a:pt x="22562" y="25646"/>
                  <a:pt x="22191" y="26376"/>
                </a:cubicBezTo>
                <a:lnTo>
                  <a:pt x="21139" y="28602"/>
                </a:lnTo>
                <a:cubicBezTo>
                  <a:pt x="20892" y="29146"/>
                  <a:pt x="20657" y="29703"/>
                  <a:pt x="20434" y="30260"/>
                </a:cubicBezTo>
                <a:cubicBezTo>
                  <a:pt x="20348" y="28305"/>
                  <a:pt x="20298" y="26289"/>
                  <a:pt x="20348" y="24248"/>
                </a:cubicBezTo>
                <a:cubicBezTo>
                  <a:pt x="20422" y="21255"/>
                  <a:pt x="20595" y="18249"/>
                  <a:pt x="20929" y="15417"/>
                </a:cubicBezTo>
                <a:cubicBezTo>
                  <a:pt x="21251" y="12597"/>
                  <a:pt x="21659" y="9962"/>
                  <a:pt x="22104" y="7698"/>
                </a:cubicBezTo>
                <a:cubicBezTo>
                  <a:pt x="22982" y="3184"/>
                  <a:pt x="23811" y="153"/>
                  <a:pt x="23440" y="5"/>
                </a:cubicBezTo>
                <a:cubicBezTo>
                  <a:pt x="23433" y="2"/>
                  <a:pt x="23425" y="1"/>
                  <a:pt x="23416" y="1"/>
                </a:cubicBezTo>
                <a:close/>
              </a:path>
            </a:pathLst>
          </a:custGeom>
          <a:solidFill>
            <a:srgbClr val="B0BC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15"/>
          <p:cNvGrpSpPr/>
          <p:nvPr/>
        </p:nvGrpSpPr>
        <p:grpSpPr>
          <a:xfrm>
            <a:off x="7755901" y="4259056"/>
            <a:ext cx="937014" cy="884448"/>
            <a:chOff x="7552701" y="4417806"/>
            <a:chExt cx="937014" cy="884448"/>
          </a:xfrm>
        </p:grpSpPr>
        <p:sp>
          <p:nvSpPr>
            <p:cNvPr id="164" name="Google Shape;164;p15"/>
            <p:cNvSpPr/>
            <p:nvPr/>
          </p:nvSpPr>
          <p:spPr>
            <a:xfrm>
              <a:off x="7552701" y="4417806"/>
              <a:ext cx="937014" cy="435396"/>
            </a:xfrm>
            <a:custGeom>
              <a:avLst/>
              <a:gdLst/>
              <a:ahLst/>
              <a:cxnLst/>
              <a:rect l="l" t="t" r="r" b="b"/>
              <a:pathLst>
                <a:path w="11249" h="5227" extrusionOk="0">
                  <a:moveTo>
                    <a:pt x="5392" y="0"/>
                  </a:moveTo>
                  <a:cubicBezTo>
                    <a:pt x="4967" y="0"/>
                    <a:pt x="4546" y="47"/>
                    <a:pt x="4137" y="149"/>
                  </a:cubicBezTo>
                  <a:cubicBezTo>
                    <a:pt x="1779" y="740"/>
                    <a:pt x="498" y="3081"/>
                    <a:pt x="88" y="3977"/>
                  </a:cubicBezTo>
                  <a:cubicBezTo>
                    <a:pt x="1" y="4165"/>
                    <a:pt x="95" y="4387"/>
                    <a:pt x="291" y="4456"/>
                  </a:cubicBezTo>
                  <a:cubicBezTo>
                    <a:pt x="998" y="4706"/>
                    <a:pt x="2709" y="5226"/>
                    <a:pt x="4761" y="5226"/>
                  </a:cubicBezTo>
                  <a:cubicBezTo>
                    <a:pt x="5206" y="5226"/>
                    <a:pt x="5666" y="5202"/>
                    <a:pt x="6136" y="5145"/>
                  </a:cubicBezTo>
                  <a:cubicBezTo>
                    <a:pt x="8745" y="4833"/>
                    <a:pt x="10428" y="3908"/>
                    <a:pt x="11034" y="3520"/>
                  </a:cubicBezTo>
                  <a:cubicBezTo>
                    <a:pt x="11190" y="3422"/>
                    <a:pt x="11248" y="3222"/>
                    <a:pt x="11165" y="3059"/>
                  </a:cubicBezTo>
                  <a:cubicBezTo>
                    <a:pt x="10404" y="1570"/>
                    <a:pt x="7850" y="0"/>
                    <a:pt x="5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8172589" y="5027285"/>
              <a:ext cx="161181" cy="256140"/>
            </a:xfrm>
            <a:custGeom>
              <a:avLst/>
              <a:gdLst/>
              <a:ahLst/>
              <a:cxnLst/>
              <a:rect l="l" t="t" r="r" b="b"/>
              <a:pathLst>
                <a:path w="1935" h="3075" extrusionOk="0">
                  <a:moveTo>
                    <a:pt x="1851" y="0"/>
                  </a:moveTo>
                  <a:cubicBezTo>
                    <a:pt x="1741" y="0"/>
                    <a:pt x="580" y="1928"/>
                    <a:pt x="0" y="3075"/>
                  </a:cubicBezTo>
                  <a:cubicBezTo>
                    <a:pt x="755" y="2011"/>
                    <a:pt x="1934" y="49"/>
                    <a:pt x="1854" y="1"/>
                  </a:cubicBezTo>
                  <a:cubicBezTo>
                    <a:pt x="1853" y="1"/>
                    <a:pt x="1852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8172589" y="5141568"/>
              <a:ext cx="178340" cy="141856"/>
            </a:xfrm>
            <a:custGeom>
              <a:avLst/>
              <a:gdLst/>
              <a:ahLst/>
              <a:cxnLst/>
              <a:rect l="l" t="t" r="r" b="b"/>
              <a:pathLst>
                <a:path w="2141" h="1703" extrusionOk="0">
                  <a:moveTo>
                    <a:pt x="2069" y="1"/>
                  </a:moveTo>
                  <a:cubicBezTo>
                    <a:pt x="1932" y="1"/>
                    <a:pt x="666" y="1036"/>
                    <a:pt x="0" y="1703"/>
                  </a:cubicBezTo>
                  <a:cubicBezTo>
                    <a:pt x="813" y="1162"/>
                    <a:pt x="2141" y="77"/>
                    <a:pt x="2079" y="5"/>
                  </a:cubicBezTo>
                  <a:cubicBezTo>
                    <a:pt x="2077" y="2"/>
                    <a:pt x="2074" y="1"/>
                    <a:pt x="2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8172589" y="5110415"/>
              <a:ext cx="41149" cy="173009"/>
            </a:xfrm>
            <a:custGeom>
              <a:avLst/>
              <a:gdLst/>
              <a:ahLst/>
              <a:cxnLst/>
              <a:rect l="l" t="t" r="r" b="b"/>
              <a:pathLst>
                <a:path w="494" h="2077" extrusionOk="0">
                  <a:moveTo>
                    <a:pt x="401" y="1"/>
                  </a:moveTo>
                  <a:cubicBezTo>
                    <a:pt x="309" y="1"/>
                    <a:pt x="51" y="1313"/>
                    <a:pt x="0" y="2077"/>
                  </a:cubicBezTo>
                  <a:cubicBezTo>
                    <a:pt x="240" y="1344"/>
                    <a:pt x="494" y="19"/>
                    <a:pt x="403" y="1"/>
                  </a:cubicBezTo>
                  <a:cubicBezTo>
                    <a:pt x="402" y="1"/>
                    <a:pt x="402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7785763" y="5027285"/>
              <a:ext cx="161097" cy="256140"/>
            </a:xfrm>
            <a:custGeom>
              <a:avLst/>
              <a:gdLst/>
              <a:ahLst/>
              <a:cxnLst/>
              <a:rect l="l" t="t" r="r" b="b"/>
              <a:pathLst>
                <a:path w="1934" h="3075" extrusionOk="0">
                  <a:moveTo>
                    <a:pt x="83" y="0"/>
                  </a:moveTo>
                  <a:cubicBezTo>
                    <a:pt x="82" y="0"/>
                    <a:pt x="81" y="1"/>
                    <a:pt x="80" y="1"/>
                  </a:cubicBezTo>
                  <a:cubicBezTo>
                    <a:pt x="0" y="49"/>
                    <a:pt x="1183" y="2011"/>
                    <a:pt x="1934" y="3075"/>
                  </a:cubicBezTo>
                  <a:cubicBezTo>
                    <a:pt x="1354" y="1928"/>
                    <a:pt x="190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7768521" y="5141651"/>
              <a:ext cx="178090" cy="141772"/>
            </a:xfrm>
            <a:custGeom>
              <a:avLst/>
              <a:gdLst/>
              <a:ahLst/>
              <a:cxnLst/>
              <a:rect l="l" t="t" r="r" b="b"/>
              <a:pathLst>
                <a:path w="2138" h="1702" extrusionOk="0">
                  <a:moveTo>
                    <a:pt x="68" y="0"/>
                  </a:moveTo>
                  <a:cubicBezTo>
                    <a:pt x="64" y="0"/>
                    <a:pt x="60" y="1"/>
                    <a:pt x="58" y="4"/>
                  </a:cubicBezTo>
                  <a:cubicBezTo>
                    <a:pt x="0" y="76"/>
                    <a:pt x="1325" y="1161"/>
                    <a:pt x="2137" y="1702"/>
                  </a:cubicBezTo>
                  <a:cubicBezTo>
                    <a:pt x="1470" y="1034"/>
                    <a:pt x="205" y="0"/>
                    <a:pt x="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7905376" y="5110415"/>
              <a:ext cx="41232" cy="173009"/>
            </a:xfrm>
            <a:custGeom>
              <a:avLst/>
              <a:gdLst/>
              <a:ahLst/>
              <a:cxnLst/>
              <a:rect l="l" t="t" r="r" b="b"/>
              <a:pathLst>
                <a:path w="495" h="2077" extrusionOk="0">
                  <a:moveTo>
                    <a:pt x="93" y="1"/>
                  </a:moveTo>
                  <a:cubicBezTo>
                    <a:pt x="93" y="1"/>
                    <a:pt x="92" y="1"/>
                    <a:pt x="92" y="1"/>
                  </a:cubicBezTo>
                  <a:cubicBezTo>
                    <a:pt x="1" y="19"/>
                    <a:pt x="255" y="1344"/>
                    <a:pt x="494" y="2077"/>
                  </a:cubicBezTo>
                  <a:cubicBezTo>
                    <a:pt x="447" y="1313"/>
                    <a:pt x="189" y="1"/>
                    <a:pt x="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7939861" y="4738747"/>
              <a:ext cx="241563" cy="563508"/>
            </a:xfrm>
            <a:custGeom>
              <a:avLst/>
              <a:gdLst/>
              <a:ahLst/>
              <a:cxnLst/>
              <a:rect l="l" t="t" r="r" b="b"/>
              <a:pathLst>
                <a:path w="2900" h="6765" extrusionOk="0">
                  <a:moveTo>
                    <a:pt x="1253" y="0"/>
                  </a:moveTo>
                  <a:cubicBezTo>
                    <a:pt x="872" y="0"/>
                    <a:pt x="483" y="117"/>
                    <a:pt x="483" y="117"/>
                  </a:cubicBezTo>
                  <a:cubicBezTo>
                    <a:pt x="483" y="117"/>
                    <a:pt x="501" y="1372"/>
                    <a:pt x="494" y="2830"/>
                  </a:cubicBezTo>
                  <a:cubicBezTo>
                    <a:pt x="490" y="4235"/>
                    <a:pt x="0" y="5098"/>
                    <a:pt x="48" y="6412"/>
                  </a:cubicBezTo>
                  <a:cubicBezTo>
                    <a:pt x="48" y="6499"/>
                    <a:pt x="106" y="6571"/>
                    <a:pt x="189" y="6597"/>
                  </a:cubicBezTo>
                  <a:cubicBezTo>
                    <a:pt x="405" y="6659"/>
                    <a:pt x="856" y="6765"/>
                    <a:pt x="1453" y="6765"/>
                  </a:cubicBezTo>
                  <a:cubicBezTo>
                    <a:pt x="1830" y="6765"/>
                    <a:pt x="2266" y="6722"/>
                    <a:pt x="2736" y="6600"/>
                  </a:cubicBezTo>
                  <a:cubicBezTo>
                    <a:pt x="2834" y="6575"/>
                    <a:pt x="2899" y="6477"/>
                    <a:pt x="2885" y="6379"/>
                  </a:cubicBezTo>
                  <a:cubicBezTo>
                    <a:pt x="2791" y="5711"/>
                    <a:pt x="2377" y="3908"/>
                    <a:pt x="2196" y="3411"/>
                  </a:cubicBezTo>
                  <a:cubicBezTo>
                    <a:pt x="1992" y="2863"/>
                    <a:pt x="1771" y="117"/>
                    <a:pt x="1771" y="117"/>
                  </a:cubicBezTo>
                  <a:cubicBezTo>
                    <a:pt x="1633" y="29"/>
                    <a:pt x="1444" y="0"/>
                    <a:pt x="1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7966182" y="4738747"/>
              <a:ext cx="160264" cy="236315"/>
            </a:xfrm>
            <a:custGeom>
              <a:avLst/>
              <a:gdLst/>
              <a:ahLst/>
              <a:cxnLst/>
              <a:rect l="l" t="t" r="r" b="b"/>
              <a:pathLst>
                <a:path w="1924" h="2837" extrusionOk="0">
                  <a:moveTo>
                    <a:pt x="937" y="0"/>
                  </a:moveTo>
                  <a:cubicBezTo>
                    <a:pt x="556" y="0"/>
                    <a:pt x="167" y="117"/>
                    <a:pt x="167" y="117"/>
                  </a:cubicBezTo>
                  <a:cubicBezTo>
                    <a:pt x="167" y="117"/>
                    <a:pt x="0" y="2798"/>
                    <a:pt x="51" y="2830"/>
                  </a:cubicBezTo>
                  <a:cubicBezTo>
                    <a:pt x="58" y="2834"/>
                    <a:pt x="68" y="2836"/>
                    <a:pt x="80" y="2836"/>
                  </a:cubicBezTo>
                  <a:cubicBezTo>
                    <a:pt x="154" y="2836"/>
                    <a:pt x="309" y="2764"/>
                    <a:pt x="381" y="2693"/>
                  </a:cubicBezTo>
                  <a:cubicBezTo>
                    <a:pt x="439" y="2758"/>
                    <a:pt x="523" y="2794"/>
                    <a:pt x="610" y="2798"/>
                  </a:cubicBezTo>
                  <a:cubicBezTo>
                    <a:pt x="614" y="2798"/>
                    <a:pt x="618" y="2798"/>
                    <a:pt x="622" y="2798"/>
                  </a:cubicBezTo>
                  <a:cubicBezTo>
                    <a:pt x="701" y="2798"/>
                    <a:pt x="779" y="2766"/>
                    <a:pt x="835" y="2707"/>
                  </a:cubicBezTo>
                  <a:cubicBezTo>
                    <a:pt x="890" y="2766"/>
                    <a:pt x="965" y="2802"/>
                    <a:pt x="1044" y="2802"/>
                  </a:cubicBezTo>
                  <a:cubicBezTo>
                    <a:pt x="1048" y="2802"/>
                    <a:pt x="1052" y="2802"/>
                    <a:pt x="1056" y="2801"/>
                  </a:cubicBezTo>
                  <a:cubicBezTo>
                    <a:pt x="1143" y="2798"/>
                    <a:pt x="1226" y="2758"/>
                    <a:pt x="1281" y="2693"/>
                  </a:cubicBezTo>
                  <a:cubicBezTo>
                    <a:pt x="1325" y="2741"/>
                    <a:pt x="1386" y="2769"/>
                    <a:pt x="1451" y="2769"/>
                  </a:cubicBezTo>
                  <a:cubicBezTo>
                    <a:pt x="1455" y="2769"/>
                    <a:pt x="1458" y="2769"/>
                    <a:pt x="1462" y="2769"/>
                  </a:cubicBezTo>
                  <a:cubicBezTo>
                    <a:pt x="1531" y="2765"/>
                    <a:pt x="1593" y="2729"/>
                    <a:pt x="1629" y="2671"/>
                  </a:cubicBezTo>
                  <a:cubicBezTo>
                    <a:pt x="1687" y="2723"/>
                    <a:pt x="1789" y="2775"/>
                    <a:pt x="1848" y="2775"/>
                  </a:cubicBezTo>
                  <a:cubicBezTo>
                    <a:pt x="1859" y="2775"/>
                    <a:pt x="1868" y="2773"/>
                    <a:pt x="1876" y="2769"/>
                  </a:cubicBezTo>
                  <a:cubicBezTo>
                    <a:pt x="1923" y="2740"/>
                    <a:pt x="1455" y="117"/>
                    <a:pt x="1455" y="117"/>
                  </a:cubicBezTo>
                  <a:cubicBezTo>
                    <a:pt x="1317" y="29"/>
                    <a:pt x="1128" y="0"/>
                    <a:pt x="9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7629167" y="4481861"/>
              <a:ext cx="150602" cy="149519"/>
            </a:xfrm>
            <a:custGeom>
              <a:avLst/>
              <a:gdLst/>
              <a:ahLst/>
              <a:cxnLst/>
              <a:rect l="l" t="t" r="r" b="b"/>
              <a:pathLst>
                <a:path w="1808" h="1795" extrusionOk="0">
                  <a:moveTo>
                    <a:pt x="1807" y="0"/>
                  </a:moveTo>
                  <a:cubicBezTo>
                    <a:pt x="1038" y="490"/>
                    <a:pt x="443" y="1151"/>
                    <a:pt x="1" y="1771"/>
                  </a:cubicBezTo>
                  <a:cubicBezTo>
                    <a:pt x="92" y="1787"/>
                    <a:pt x="179" y="1794"/>
                    <a:pt x="261" y="1794"/>
                  </a:cubicBezTo>
                  <a:cubicBezTo>
                    <a:pt x="1031" y="1794"/>
                    <a:pt x="1419" y="1158"/>
                    <a:pt x="1419" y="1158"/>
                  </a:cubicBezTo>
                  <a:cubicBezTo>
                    <a:pt x="1419" y="1158"/>
                    <a:pt x="1717" y="842"/>
                    <a:pt x="1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8260550" y="4486692"/>
              <a:ext cx="156932" cy="113534"/>
            </a:xfrm>
            <a:custGeom>
              <a:avLst/>
              <a:gdLst/>
              <a:ahLst/>
              <a:cxnLst/>
              <a:rect l="l" t="t" r="r" b="b"/>
              <a:pathLst>
                <a:path w="1884" h="1363" extrusionOk="0">
                  <a:moveTo>
                    <a:pt x="149" y="1"/>
                  </a:moveTo>
                  <a:cubicBezTo>
                    <a:pt x="29" y="363"/>
                    <a:pt x="0" y="828"/>
                    <a:pt x="461" y="1143"/>
                  </a:cubicBezTo>
                  <a:cubicBezTo>
                    <a:pt x="695" y="1304"/>
                    <a:pt x="946" y="1362"/>
                    <a:pt x="1187" y="1362"/>
                  </a:cubicBezTo>
                  <a:cubicBezTo>
                    <a:pt x="1442" y="1362"/>
                    <a:pt x="1685" y="1296"/>
                    <a:pt x="1883" y="1216"/>
                  </a:cubicBezTo>
                  <a:cubicBezTo>
                    <a:pt x="1368" y="730"/>
                    <a:pt x="784" y="320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7565112" y="4570322"/>
              <a:ext cx="919771" cy="282878"/>
            </a:xfrm>
            <a:custGeom>
              <a:avLst/>
              <a:gdLst/>
              <a:ahLst/>
              <a:cxnLst/>
              <a:rect l="l" t="t" r="r" b="b"/>
              <a:pathLst>
                <a:path w="11042" h="3396" extrusionOk="0">
                  <a:moveTo>
                    <a:pt x="5157" y="1"/>
                  </a:moveTo>
                  <a:cubicBezTo>
                    <a:pt x="3569" y="1"/>
                    <a:pt x="3123" y="973"/>
                    <a:pt x="2994" y="1525"/>
                  </a:cubicBezTo>
                  <a:cubicBezTo>
                    <a:pt x="1455" y="1830"/>
                    <a:pt x="523" y="2237"/>
                    <a:pt x="0" y="2534"/>
                  </a:cubicBezTo>
                  <a:cubicBezTo>
                    <a:pt x="40" y="2574"/>
                    <a:pt x="87" y="2607"/>
                    <a:pt x="138" y="2625"/>
                  </a:cubicBezTo>
                  <a:cubicBezTo>
                    <a:pt x="848" y="2878"/>
                    <a:pt x="2558" y="3396"/>
                    <a:pt x="4608" y="3396"/>
                  </a:cubicBezTo>
                  <a:cubicBezTo>
                    <a:pt x="5054" y="3396"/>
                    <a:pt x="5516" y="3371"/>
                    <a:pt x="5987" y="3314"/>
                  </a:cubicBezTo>
                  <a:cubicBezTo>
                    <a:pt x="8596" y="3002"/>
                    <a:pt x="10279" y="2077"/>
                    <a:pt x="10885" y="1689"/>
                  </a:cubicBezTo>
                  <a:cubicBezTo>
                    <a:pt x="10961" y="1641"/>
                    <a:pt x="11016" y="1569"/>
                    <a:pt x="11041" y="1482"/>
                  </a:cubicBezTo>
                  <a:cubicBezTo>
                    <a:pt x="10253" y="1281"/>
                    <a:pt x="9119" y="1110"/>
                    <a:pt x="7526" y="1110"/>
                  </a:cubicBezTo>
                  <a:cubicBezTo>
                    <a:pt x="7447" y="1110"/>
                    <a:pt x="7367" y="1111"/>
                    <a:pt x="7286" y="1112"/>
                  </a:cubicBezTo>
                  <a:cubicBezTo>
                    <a:pt x="7123" y="622"/>
                    <a:pt x="6647" y="67"/>
                    <a:pt x="5345" y="5"/>
                  </a:cubicBezTo>
                  <a:cubicBezTo>
                    <a:pt x="5280" y="2"/>
                    <a:pt x="5218" y="1"/>
                    <a:pt x="5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_1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7"/>
          <p:cNvSpPr txBox="1">
            <a:spLocks noGrp="1"/>
          </p:cNvSpPr>
          <p:nvPr>
            <p:ph type="title"/>
          </p:nvPr>
        </p:nvSpPr>
        <p:spPr>
          <a:xfrm>
            <a:off x="726100" y="542575"/>
            <a:ext cx="7691700" cy="6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7"/>
          <p:cNvSpPr/>
          <p:nvPr/>
        </p:nvSpPr>
        <p:spPr>
          <a:xfrm>
            <a:off x="0" y="-3750"/>
            <a:ext cx="9144000" cy="5151000"/>
          </a:xfrm>
          <a:prstGeom prst="frame">
            <a:avLst>
              <a:gd name="adj1" fmla="val 244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17"/>
          <p:cNvGrpSpPr/>
          <p:nvPr/>
        </p:nvGrpSpPr>
        <p:grpSpPr>
          <a:xfrm rot="7103843">
            <a:off x="518549" y="-512785"/>
            <a:ext cx="1383881" cy="1468910"/>
            <a:chOff x="-224583" y="1"/>
            <a:chExt cx="1383834" cy="1468861"/>
          </a:xfrm>
        </p:grpSpPr>
        <p:sp>
          <p:nvSpPr>
            <p:cNvPr id="183" name="Google Shape;183;p17"/>
            <p:cNvSpPr/>
            <p:nvPr/>
          </p:nvSpPr>
          <p:spPr>
            <a:xfrm rot="-3476434" flipH="1">
              <a:off x="65796" y="148100"/>
              <a:ext cx="889052" cy="974577"/>
            </a:xfrm>
            <a:custGeom>
              <a:avLst/>
              <a:gdLst/>
              <a:ahLst/>
              <a:cxnLst/>
              <a:rect l="l" t="t" r="r" b="b"/>
              <a:pathLst>
                <a:path w="35562" h="38983" extrusionOk="0">
                  <a:moveTo>
                    <a:pt x="35561" y="1"/>
                  </a:moveTo>
                  <a:cubicBezTo>
                    <a:pt x="35561" y="1"/>
                    <a:pt x="35464" y="293"/>
                    <a:pt x="35269" y="816"/>
                  </a:cubicBezTo>
                  <a:lnTo>
                    <a:pt x="34929" y="1790"/>
                  </a:lnTo>
                  <a:cubicBezTo>
                    <a:pt x="34783" y="2167"/>
                    <a:pt x="34612" y="2605"/>
                    <a:pt x="34430" y="3092"/>
                  </a:cubicBezTo>
                  <a:cubicBezTo>
                    <a:pt x="33420" y="5721"/>
                    <a:pt x="32263" y="8289"/>
                    <a:pt x="30973" y="10783"/>
                  </a:cubicBezTo>
                  <a:cubicBezTo>
                    <a:pt x="29221" y="14203"/>
                    <a:pt x="27237" y="17477"/>
                    <a:pt x="25022" y="20605"/>
                  </a:cubicBezTo>
                  <a:cubicBezTo>
                    <a:pt x="23842" y="22284"/>
                    <a:pt x="22540" y="24000"/>
                    <a:pt x="21213" y="25594"/>
                  </a:cubicBezTo>
                  <a:cubicBezTo>
                    <a:pt x="19887" y="27189"/>
                    <a:pt x="18511" y="28637"/>
                    <a:pt x="17063" y="29805"/>
                  </a:cubicBezTo>
                  <a:cubicBezTo>
                    <a:pt x="16382" y="30353"/>
                    <a:pt x="15664" y="30852"/>
                    <a:pt x="14897" y="31290"/>
                  </a:cubicBezTo>
                  <a:cubicBezTo>
                    <a:pt x="14556" y="31497"/>
                    <a:pt x="14203" y="31667"/>
                    <a:pt x="13850" y="31837"/>
                  </a:cubicBezTo>
                  <a:cubicBezTo>
                    <a:pt x="13497" y="31996"/>
                    <a:pt x="13144" y="32130"/>
                    <a:pt x="12779" y="32251"/>
                  </a:cubicBezTo>
                  <a:cubicBezTo>
                    <a:pt x="11684" y="32630"/>
                    <a:pt x="10520" y="32819"/>
                    <a:pt x="9360" y="32819"/>
                  </a:cubicBezTo>
                  <a:cubicBezTo>
                    <a:pt x="9141" y="32819"/>
                    <a:pt x="8921" y="32812"/>
                    <a:pt x="8702" y="32799"/>
                  </a:cubicBezTo>
                  <a:cubicBezTo>
                    <a:pt x="8106" y="32750"/>
                    <a:pt x="7522" y="32629"/>
                    <a:pt x="6950" y="32458"/>
                  </a:cubicBezTo>
                  <a:cubicBezTo>
                    <a:pt x="6439" y="32288"/>
                    <a:pt x="5964" y="32069"/>
                    <a:pt x="5502" y="31801"/>
                  </a:cubicBezTo>
                  <a:cubicBezTo>
                    <a:pt x="4662" y="31229"/>
                    <a:pt x="3968" y="30487"/>
                    <a:pt x="3481" y="29598"/>
                  </a:cubicBezTo>
                  <a:cubicBezTo>
                    <a:pt x="2532" y="27907"/>
                    <a:pt x="2411" y="26178"/>
                    <a:pt x="2654" y="25059"/>
                  </a:cubicBezTo>
                  <a:cubicBezTo>
                    <a:pt x="2678" y="24925"/>
                    <a:pt x="2690" y="24779"/>
                    <a:pt x="2739" y="24657"/>
                  </a:cubicBezTo>
                  <a:lnTo>
                    <a:pt x="2849" y="24316"/>
                  </a:lnTo>
                  <a:cubicBezTo>
                    <a:pt x="2873" y="24207"/>
                    <a:pt x="2909" y="24097"/>
                    <a:pt x="2946" y="24012"/>
                  </a:cubicBezTo>
                  <a:cubicBezTo>
                    <a:pt x="2982" y="23915"/>
                    <a:pt x="3019" y="23842"/>
                    <a:pt x="3056" y="23769"/>
                  </a:cubicBezTo>
                  <a:lnTo>
                    <a:pt x="3250" y="23331"/>
                  </a:lnTo>
                  <a:lnTo>
                    <a:pt x="3250" y="23331"/>
                  </a:lnTo>
                  <a:cubicBezTo>
                    <a:pt x="3250" y="23331"/>
                    <a:pt x="3116" y="23404"/>
                    <a:pt x="2824" y="23574"/>
                  </a:cubicBezTo>
                  <a:lnTo>
                    <a:pt x="2581" y="23720"/>
                  </a:lnTo>
                  <a:cubicBezTo>
                    <a:pt x="2496" y="23793"/>
                    <a:pt x="2411" y="23866"/>
                    <a:pt x="2313" y="23939"/>
                  </a:cubicBezTo>
                  <a:lnTo>
                    <a:pt x="2009" y="24219"/>
                  </a:lnTo>
                  <a:cubicBezTo>
                    <a:pt x="1899" y="24329"/>
                    <a:pt x="1790" y="24450"/>
                    <a:pt x="1692" y="24572"/>
                  </a:cubicBezTo>
                  <a:cubicBezTo>
                    <a:pt x="1120" y="25241"/>
                    <a:pt x="707" y="26032"/>
                    <a:pt x="463" y="26872"/>
                  </a:cubicBezTo>
                  <a:cubicBezTo>
                    <a:pt x="98" y="28077"/>
                    <a:pt x="1" y="29355"/>
                    <a:pt x="196" y="30596"/>
                  </a:cubicBezTo>
                  <a:cubicBezTo>
                    <a:pt x="439" y="32288"/>
                    <a:pt x="1145" y="33870"/>
                    <a:pt x="2228" y="35172"/>
                  </a:cubicBezTo>
                  <a:cubicBezTo>
                    <a:pt x="2897" y="35939"/>
                    <a:pt x="3676" y="36608"/>
                    <a:pt x="4528" y="37156"/>
                  </a:cubicBezTo>
                  <a:cubicBezTo>
                    <a:pt x="5453" y="37728"/>
                    <a:pt x="6451" y="38166"/>
                    <a:pt x="7498" y="38470"/>
                  </a:cubicBezTo>
                  <a:cubicBezTo>
                    <a:pt x="8658" y="38811"/>
                    <a:pt x="9892" y="38982"/>
                    <a:pt x="11165" y="38982"/>
                  </a:cubicBezTo>
                  <a:cubicBezTo>
                    <a:pt x="12255" y="38982"/>
                    <a:pt x="13372" y="38857"/>
                    <a:pt x="14495" y="38604"/>
                  </a:cubicBezTo>
                  <a:cubicBezTo>
                    <a:pt x="15116" y="38470"/>
                    <a:pt x="15724" y="38288"/>
                    <a:pt x="16321" y="38068"/>
                  </a:cubicBezTo>
                  <a:cubicBezTo>
                    <a:pt x="16929" y="37849"/>
                    <a:pt x="17526" y="37594"/>
                    <a:pt x="18110" y="37290"/>
                  </a:cubicBezTo>
                  <a:cubicBezTo>
                    <a:pt x="19266" y="36693"/>
                    <a:pt x="20373" y="35987"/>
                    <a:pt x="21383" y="35160"/>
                  </a:cubicBezTo>
                  <a:cubicBezTo>
                    <a:pt x="23440" y="33505"/>
                    <a:pt x="25083" y="31558"/>
                    <a:pt x="26470" y="29574"/>
                  </a:cubicBezTo>
                  <a:cubicBezTo>
                    <a:pt x="27785" y="27663"/>
                    <a:pt x="28977" y="25655"/>
                    <a:pt x="30012" y="23574"/>
                  </a:cubicBezTo>
                  <a:cubicBezTo>
                    <a:pt x="31862" y="19887"/>
                    <a:pt x="33273" y="15980"/>
                    <a:pt x="34211" y="11964"/>
                  </a:cubicBezTo>
                  <a:cubicBezTo>
                    <a:pt x="34880" y="9128"/>
                    <a:pt x="35306" y="6232"/>
                    <a:pt x="35488" y="3323"/>
                  </a:cubicBezTo>
                  <a:cubicBezTo>
                    <a:pt x="35513" y="2788"/>
                    <a:pt x="35549" y="2325"/>
                    <a:pt x="35549" y="1912"/>
                  </a:cubicBezTo>
                  <a:cubicBezTo>
                    <a:pt x="35561" y="1498"/>
                    <a:pt x="35561" y="1157"/>
                    <a:pt x="35561" y="877"/>
                  </a:cubicBezTo>
                  <a:lnTo>
                    <a:pt x="355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7"/>
            <p:cNvSpPr/>
            <p:nvPr/>
          </p:nvSpPr>
          <p:spPr>
            <a:xfrm rot="-3476434" flipH="1">
              <a:off x="-84162" y="310862"/>
              <a:ext cx="799002" cy="526876"/>
            </a:xfrm>
            <a:custGeom>
              <a:avLst/>
              <a:gdLst/>
              <a:ahLst/>
              <a:cxnLst/>
              <a:rect l="l" t="t" r="r" b="b"/>
              <a:pathLst>
                <a:path w="31960" h="21075" extrusionOk="0">
                  <a:moveTo>
                    <a:pt x="31959" y="1"/>
                  </a:moveTo>
                  <a:lnTo>
                    <a:pt x="31558" y="487"/>
                  </a:lnTo>
                  <a:cubicBezTo>
                    <a:pt x="31302" y="804"/>
                    <a:pt x="30913" y="1254"/>
                    <a:pt x="30414" y="1814"/>
                  </a:cubicBezTo>
                  <a:cubicBezTo>
                    <a:pt x="29075" y="3347"/>
                    <a:pt x="27639" y="4808"/>
                    <a:pt x="26142" y="6183"/>
                  </a:cubicBezTo>
                  <a:cubicBezTo>
                    <a:pt x="24097" y="8069"/>
                    <a:pt x="21919" y="9810"/>
                    <a:pt x="19631" y="11379"/>
                  </a:cubicBezTo>
                  <a:cubicBezTo>
                    <a:pt x="18414" y="12219"/>
                    <a:pt x="17100" y="13059"/>
                    <a:pt x="15797" y="13813"/>
                  </a:cubicBezTo>
                  <a:cubicBezTo>
                    <a:pt x="14568" y="14544"/>
                    <a:pt x="13266" y="15152"/>
                    <a:pt x="11927" y="15639"/>
                  </a:cubicBezTo>
                  <a:cubicBezTo>
                    <a:pt x="11319" y="15846"/>
                    <a:pt x="10698" y="16004"/>
                    <a:pt x="10078" y="16114"/>
                  </a:cubicBezTo>
                  <a:cubicBezTo>
                    <a:pt x="9597" y="16199"/>
                    <a:pt x="9108" y="16237"/>
                    <a:pt x="8617" y="16237"/>
                  </a:cubicBezTo>
                  <a:cubicBezTo>
                    <a:pt x="8548" y="16237"/>
                    <a:pt x="8479" y="16237"/>
                    <a:pt x="8410" y="16235"/>
                  </a:cubicBezTo>
                  <a:cubicBezTo>
                    <a:pt x="7400" y="16211"/>
                    <a:pt x="6402" y="15992"/>
                    <a:pt x="5490" y="15578"/>
                  </a:cubicBezTo>
                  <a:cubicBezTo>
                    <a:pt x="5100" y="15396"/>
                    <a:pt x="4723" y="15176"/>
                    <a:pt x="4382" y="14921"/>
                  </a:cubicBezTo>
                  <a:cubicBezTo>
                    <a:pt x="4078" y="14677"/>
                    <a:pt x="3810" y="14398"/>
                    <a:pt x="3567" y="14106"/>
                  </a:cubicBezTo>
                  <a:cubicBezTo>
                    <a:pt x="3129" y="13509"/>
                    <a:pt x="2849" y="12828"/>
                    <a:pt x="2739" y="12110"/>
                  </a:cubicBezTo>
                  <a:cubicBezTo>
                    <a:pt x="2520" y="10710"/>
                    <a:pt x="2873" y="9505"/>
                    <a:pt x="3311" y="8812"/>
                  </a:cubicBezTo>
                  <a:cubicBezTo>
                    <a:pt x="3396" y="8641"/>
                    <a:pt x="3506" y="8495"/>
                    <a:pt x="3628" y="8349"/>
                  </a:cubicBezTo>
                  <a:cubicBezTo>
                    <a:pt x="3713" y="8240"/>
                    <a:pt x="3798" y="8130"/>
                    <a:pt x="3907" y="8033"/>
                  </a:cubicBezTo>
                  <a:lnTo>
                    <a:pt x="4151" y="7789"/>
                  </a:lnTo>
                  <a:lnTo>
                    <a:pt x="3810" y="7838"/>
                  </a:lnTo>
                  <a:cubicBezTo>
                    <a:pt x="3664" y="7862"/>
                    <a:pt x="3518" y="7911"/>
                    <a:pt x="3372" y="7972"/>
                  </a:cubicBezTo>
                  <a:cubicBezTo>
                    <a:pt x="3165" y="8033"/>
                    <a:pt x="2970" y="8130"/>
                    <a:pt x="2788" y="8240"/>
                  </a:cubicBezTo>
                  <a:cubicBezTo>
                    <a:pt x="2228" y="8556"/>
                    <a:pt x="1753" y="8982"/>
                    <a:pt x="1376" y="9493"/>
                  </a:cubicBezTo>
                  <a:cubicBezTo>
                    <a:pt x="816" y="10223"/>
                    <a:pt x="439" y="11063"/>
                    <a:pt x="256" y="11964"/>
                  </a:cubicBezTo>
                  <a:cubicBezTo>
                    <a:pt x="1" y="13168"/>
                    <a:pt x="86" y="14422"/>
                    <a:pt x="500" y="15590"/>
                  </a:cubicBezTo>
                  <a:cubicBezTo>
                    <a:pt x="768" y="16272"/>
                    <a:pt x="1121" y="16917"/>
                    <a:pt x="1571" y="17513"/>
                  </a:cubicBezTo>
                  <a:cubicBezTo>
                    <a:pt x="2045" y="18134"/>
                    <a:pt x="2617" y="18681"/>
                    <a:pt x="3250" y="19144"/>
                  </a:cubicBezTo>
                  <a:cubicBezTo>
                    <a:pt x="4638" y="20142"/>
                    <a:pt x="6268" y="20787"/>
                    <a:pt x="7972" y="20982"/>
                  </a:cubicBezTo>
                  <a:cubicBezTo>
                    <a:pt x="8447" y="21044"/>
                    <a:pt x="8925" y="21074"/>
                    <a:pt x="9402" y="21074"/>
                  </a:cubicBezTo>
                  <a:cubicBezTo>
                    <a:pt x="9856" y="21074"/>
                    <a:pt x="10309" y="21047"/>
                    <a:pt x="10759" y="20994"/>
                  </a:cubicBezTo>
                  <a:cubicBezTo>
                    <a:pt x="11696" y="20884"/>
                    <a:pt x="12621" y="20677"/>
                    <a:pt x="13522" y="20373"/>
                  </a:cubicBezTo>
                  <a:cubicBezTo>
                    <a:pt x="15250" y="19752"/>
                    <a:pt x="16881" y="18900"/>
                    <a:pt x="18365" y="17842"/>
                  </a:cubicBezTo>
                  <a:cubicBezTo>
                    <a:pt x="19753" y="16868"/>
                    <a:pt x="21055" y="15797"/>
                    <a:pt x="22284" y="14641"/>
                  </a:cubicBezTo>
                  <a:cubicBezTo>
                    <a:pt x="24462" y="12596"/>
                    <a:pt x="26397" y="10296"/>
                    <a:pt x="28053" y="7801"/>
                  </a:cubicBezTo>
                  <a:cubicBezTo>
                    <a:pt x="29209" y="6037"/>
                    <a:pt x="30231" y="4175"/>
                    <a:pt x="31071" y="2240"/>
                  </a:cubicBezTo>
                  <a:cubicBezTo>
                    <a:pt x="31375" y="1534"/>
                    <a:pt x="31606" y="974"/>
                    <a:pt x="31740" y="597"/>
                  </a:cubicBezTo>
                  <a:lnTo>
                    <a:pt x="319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7"/>
            <p:cNvSpPr/>
            <p:nvPr/>
          </p:nvSpPr>
          <p:spPr>
            <a:xfrm rot="-3476434" flipH="1">
              <a:off x="173316" y="297335"/>
              <a:ext cx="534301" cy="1234803"/>
            </a:xfrm>
            <a:custGeom>
              <a:avLst/>
              <a:gdLst/>
              <a:ahLst/>
              <a:cxnLst/>
              <a:rect l="l" t="t" r="r" b="b"/>
              <a:pathLst>
                <a:path w="21372" h="49392" extrusionOk="0">
                  <a:moveTo>
                    <a:pt x="16309" y="0"/>
                  </a:moveTo>
                  <a:lnTo>
                    <a:pt x="16309" y="0"/>
                  </a:lnTo>
                  <a:cubicBezTo>
                    <a:pt x="16309" y="0"/>
                    <a:pt x="16321" y="268"/>
                    <a:pt x="16345" y="779"/>
                  </a:cubicBezTo>
                  <a:cubicBezTo>
                    <a:pt x="16369" y="1290"/>
                    <a:pt x="16406" y="2020"/>
                    <a:pt x="16430" y="2957"/>
                  </a:cubicBezTo>
                  <a:cubicBezTo>
                    <a:pt x="16479" y="4831"/>
                    <a:pt x="16503" y="7485"/>
                    <a:pt x="16394" y="10588"/>
                  </a:cubicBezTo>
                  <a:cubicBezTo>
                    <a:pt x="16284" y="13691"/>
                    <a:pt x="15980" y="17257"/>
                    <a:pt x="15493" y="20957"/>
                  </a:cubicBezTo>
                  <a:cubicBezTo>
                    <a:pt x="15262" y="22819"/>
                    <a:pt x="14946" y="24705"/>
                    <a:pt x="14617" y="26603"/>
                  </a:cubicBezTo>
                  <a:cubicBezTo>
                    <a:pt x="14288" y="28502"/>
                    <a:pt x="13911" y="30425"/>
                    <a:pt x="13497" y="32226"/>
                  </a:cubicBezTo>
                  <a:cubicBezTo>
                    <a:pt x="12682" y="35865"/>
                    <a:pt x="11660" y="38773"/>
                    <a:pt x="10321" y="41037"/>
                  </a:cubicBezTo>
                  <a:cubicBezTo>
                    <a:pt x="9189" y="42984"/>
                    <a:pt x="7644" y="44664"/>
                    <a:pt x="5794" y="45941"/>
                  </a:cubicBezTo>
                  <a:cubicBezTo>
                    <a:pt x="4552" y="46818"/>
                    <a:pt x="3153" y="47451"/>
                    <a:pt x="1680" y="47816"/>
                  </a:cubicBezTo>
                  <a:lnTo>
                    <a:pt x="974" y="47974"/>
                  </a:lnTo>
                  <a:cubicBezTo>
                    <a:pt x="768" y="48010"/>
                    <a:pt x="597" y="48023"/>
                    <a:pt x="439" y="48047"/>
                  </a:cubicBezTo>
                  <a:lnTo>
                    <a:pt x="1" y="48120"/>
                  </a:lnTo>
                  <a:cubicBezTo>
                    <a:pt x="1" y="48120"/>
                    <a:pt x="135" y="48193"/>
                    <a:pt x="390" y="48339"/>
                  </a:cubicBezTo>
                  <a:cubicBezTo>
                    <a:pt x="524" y="48412"/>
                    <a:pt x="682" y="48522"/>
                    <a:pt x="889" y="48607"/>
                  </a:cubicBezTo>
                  <a:cubicBezTo>
                    <a:pt x="1096" y="48692"/>
                    <a:pt x="1327" y="48801"/>
                    <a:pt x="1619" y="48899"/>
                  </a:cubicBezTo>
                  <a:cubicBezTo>
                    <a:pt x="1899" y="48996"/>
                    <a:pt x="2228" y="49069"/>
                    <a:pt x="2605" y="49167"/>
                  </a:cubicBezTo>
                  <a:cubicBezTo>
                    <a:pt x="3007" y="49252"/>
                    <a:pt x="3421" y="49313"/>
                    <a:pt x="3847" y="49349"/>
                  </a:cubicBezTo>
                  <a:cubicBezTo>
                    <a:pt x="4156" y="49377"/>
                    <a:pt x="4466" y="49391"/>
                    <a:pt x="4776" y="49391"/>
                  </a:cubicBezTo>
                  <a:cubicBezTo>
                    <a:pt x="5540" y="49391"/>
                    <a:pt x="6303" y="49307"/>
                    <a:pt x="7047" y="49142"/>
                  </a:cubicBezTo>
                  <a:cubicBezTo>
                    <a:pt x="8410" y="48862"/>
                    <a:pt x="9725" y="48388"/>
                    <a:pt x="10942" y="47706"/>
                  </a:cubicBezTo>
                  <a:cubicBezTo>
                    <a:pt x="12439" y="46891"/>
                    <a:pt x="13789" y="45832"/>
                    <a:pt x="14933" y="44566"/>
                  </a:cubicBezTo>
                  <a:cubicBezTo>
                    <a:pt x="16236" y="43118"/>
                    <a:pt x="17319" y="41499"/>
                    <a:pt x="18158" y="39747"/>
                  </a:cubicBezTo>
                  <a:cubicBezTo>
                    <a:pt x="19059" y="37836"/>
                    <a:pt x="19753" y="35828"/>
                    <a:pt x="20215" y="33772"/>
                  </a:cubicBezTo>
                  <a:cubicBezTo>
                    <a:pt x="20678" y="31678"/>
                    <a:pt x="20982" y="29561"/>
                    <a:pt x="21140" y="27431"/>
                  </a:cubicBezTo>
                  <a:cubicBezTo>
                    <a:pt x="21310" y="25362"/>
                    <a:pt x="21371" y="23293"/>
                    <a:pt x="21298" y="21224"/>
                  </a:cubicBezTo>
                  <a:cubicBezTo>
                    <a:pt x="21164" y="17525"/>
                    <a:pt x="20665" y="13849"/>
                    <a:pt x="19814" y="10247"/>
                  </a:cubicBezTo>
                  <a:cubicBezTo>
                    <a:pt x="19217" y="7691"/>
                    <a:pt x="18438" y="5184"/>
                    <a:pt x="17477" y="2750"/>
                  </a:cubicBezTo>
                  <a:cubicBezTo>
                    <a:pt x="17136" y="1862"/>
                    <a:pt x="16832" y="1180"/>
                    <a:pt x="16625" y="706"/>
                  </a:cubicBezTo>
                  <a:lnTo>
                    <a:pt x="163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186;p17"/>
          <p:cNvGrpSpPr/>
          <p:nvPr/>
        </p:nvGrpSpPr>
        <p:grpSpPr>
          <a:xfrm>
            <a:off x="6145700" y="4287775"/>
            <a:ext cx="850926" cy="912873"/>
            <a:chOff x="7496052" y="4001300"/>
            <a:chExt cx="1117875" cy="1199255"/>
          </a:xfrm>
        </p:grpSpPr>
        <p:sp>
          <p:nvSpPr>
            <p:cNvPr id="187" name="Google Shape;187;p17"/>
            <p:cNvSpPr/>
            <p:nvPr/>
          </p:nvSpPr>
          <p:spPr>
            <a:xfrm flipH="1">
              <a:off x="8177173" y="4918177"/>
              <a:ext cx="199652" cy="103403"/>
            </a:xfrm>
            <a:custGeom>
              <a:avLst/>
              <a:gdLst/>
              <a:ahLst/>
              <a:cxnLst/>
              <a:rect l="l" t="t" r="r" b="b"/>
              <a:pathLst>
                <a:path w="1786" h="925" extrusionOk="0">
                  <a:moveTo>
                    <a:pt x="361" y="1"/>
                  </a:moveTo>
                  <a:cubicBezTo>
                    <a:pt x="288" y="1"/>
                    <a:pt x="233" y="26"/>
                    <a:pt x="201" y="84"/>
                  </a:cubicBezTo>
                  <a:cubicBezTo>
                    <a:pt x="1" y="455"/>
                    <a:pt x="1511" y="925"/>
                    <a:pt x="1729" y="925"/>
                  </a:cubicBezTo>
                  <a:cubicBezTo>
                    <a:pt x="1743" y="925"/>
                    <a:pt x="1752" y="922"/>
                    <a:pt x="1754" y="918"/>
                  </a:cubicBezTo>
                  <a:cubicBezTo>
                    <a:pt x="1785" y="859"/>
                    <a:pt x="786" y="1"/>
                    <a:pt x="3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7"/>
            <p:cNvSpPr/>
            <p:nvPr/>
          </p:nvSpPr>
          <p:spPr>
            <a:xfrm flipH="1">
              <a:off x="8142966" y="4950036"/>
              <a:ext cx="163992" cy="92448"/>
            </a:xfrm>
            <a:custGeom>
              <a:avLst/>
              <a:gdLst/>
              <a:ahLst/>
              <a:cxnLst/>
              <a:rect l="l" t="t" r="r" b="b"/>
              <a:pathLst>
                <a:path w="1467" h="827" extrusionOk="0">
                  <a:moveTo>
                    <a:pt x="14" y="1"/>
                  </a:moveTo>
                  <a:cubicBezTo>
                    <a:pt x="13" y="1"/>
                    <a:pt x="12" y="1"/>
                    <a:pt x="12" y="2"/>
                  </a:cubicBezTo>
                  <a:cubicBezTo>
                    <a:pt x="1" y="20"/>
                    <a:pt x="317" y="216"/>
                    <a:pt x="716" y="441"/>
                  </a:cubicBezTo>
                  <a:cubicBezTo>
                    <a:pt x="1099" y="660"/>
                    <a:pt x="1422" y="826"/>
                    <a:pt x="1453" y="826"/>
                  </a:cubicBezTo>
                  <a:cubicBezTo>
                    <a:pt x="1455" y="826"/>
                    <a:pt x="1456" y="826"/>
                    <a:pt x="1456" y="825"/>
                  </a:cubicBezTo>
                  <a:cubicBezTo>
                    <a:pt x="1467" y="807"/>
                    <a:pt x="1147" y="611"/>
                    <a:pt x="748" y="383"/>
                  </a:cubicBezTo>
                  <a:cubicBezTo>
                    <a:pt x="365" y="167"/>
                    <a:pt x="45" y="1"/>
                    <a:pt x="1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7"/>
            <p:cNvSpPr/>
            <p:nvPr/>
          </p:nvSpPr>
          <p:spPr>
            <a:xfrm flipH="1">
              <a:off x="8135588" y="4559564"/>
              <a:ext cx="183443" cy="640990"/>
            </a:xfrm>
            <a:custGeom>
              <a:avLst/>
              <a:gdLst/>
              <a:ahLst/>
              <a:cxnLst/>
              <a:rect l="l" t="t" r="r" b="b"/>
              <a:pathLst>
                <a:path w="1641" h="5734" extrusionOk="0">
                  <a:moveTo>
                    <a:pt x="80" y="1"/>
                  </a:moveTo>
                  <a:lnTo>
                    <a:pt x="0" y="66"/>
                  </a:lnTo>
                  <a:cubicBezTo>
                    <a:pt x="138" y="266"/>
                    <a:pt x="254" y="480"/>
                    <a:pt x="352" y="701"/>
                  </a:cubicBezTo>
                  <a:cubicBezTo>
                    <a:pt x="450" y="926"/>
                    <a:pt x="541" y="1155"/>
                    <a:pt x="617" y="1387"/>
                  </a:cubicBezTo>
                  <a:cubicBezTo>
                    <a:pt x="766" y="1851"/>
                    <a:pt x="878" y="2330"/>
                    <a:pt x="954" y="2813"/>
                  </a:cubicBezTo>
                  <a:cubicBezTo>
                    <a:pt x="1031" y="3295"/>
                    <a:pt x="1085" y="3781"/>
                    <a:pt x="1110" y="4268"/>
                  </a:cubicBezTo>
                  <a:cubicBezTo>
                    <a:pt x="1121" y="4514"/>
                    <a:pt x="1125" y="4757"/>
                    <a:pt x="1132" y="5001"/>
                  </a:cubicBezTo>
                  <a:lnTo>
                    <a:pt x="1121" y="5733"/>
                  </a:lnTo>
                  <a:lnTo>
                    <a:pt x="1640" y="5733"/>
                  </a:lnTo>
                  <a:lnTo>
                    <a:pt x="1600" y="4982"/>
                  </a:lnTo>
                  <a:cubicBezTo>
                    <a:pt x="1575" y="4732"/>
                    <a:pt x="1553" y="4482"/>
                    <a:pt x="1524" y="4231"/>
                  </a:cubicBezTo>
                  <a:cubicBezTo>
                    <a:pt x="1462" y="3734"/>
                    <a:pt x="1375" y="3241"/>
                    <a:pt x="1259" y="2751"/>
                  </a:cubicBezTo>
                  <a:cubicBezTo>
                    <a:pt x="1147" y="2261"/>
                    <a:pt x="994" y="1782"/>
                    <a:pt x="809" y="1314"/>
                  </a:cubicBezTo>
                  <a:cubicBezTo>
                    <a:pt x="715" y="1082"/>
                    <a:pt x="610" y="857"/>
                    <a:pt x="494" y="636"/>
                  </a:cubicBezTo>
                  <a:cubicBezTo>
                    <a:pt x="377" y="411"/>
                    <a:pt x="236" y="197"/>
                    <a:pt x="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7"/>
            <p:cNvSpPr/>
            <p:nvPr/>
          </p:nvSpPr>
          <p:spPr>
            <a:xfrm flipH="1">
              <a:off x="8053313" y="4220850"/>
              <a:ext cx="560614" cy="585878"/>
            </a:xfrm>
            <a:custGeom>
              <a:avLst/>
              <a:gdLst/>
              <a:ahLst/>
              <a:cxnLst/>
              <a:rect l="l" t="t" r="r" b="b"/>
              <a:pathLst>
                <a:path w="5015" h="5241" extrusionOk="0">
                  <a:moveTo>
                    <a:pt x="1569" y="1"/>
                  </a:moveTo>
                  <a:cubicBezTo>
                    <a:pt x="1531" y="1"/>
                    <a:pt x="1494" y="8"/>
                    <a:pt x="1459" y="23"/>
                  </a:cubicBezTo>
                  <a:cubicBezTo>
                    <a:pt x="1183" y="143"/>
                    <a:pt x="1154" y="691"/>
                    <a:pt x="1492" y="1482"/>
                  </a:cubicBezTo>
                  <a:cubicBezTo>
                    <a:pt x="1658" y="1855"/>
                    <a:pt x="1883" y="2200"/>
                    <a:pt x="2159" y="2501"/>
                  </a:cubicBezTo>
                  <a:cubicBezTo>
                    <a:pt x="1854" y="2371"/>
                    <a:pt x="1528" y="2291"/>
                    <a:pt x="1198" y="2273"/>
                  </a:cubicBezTo>
                  <a:cubicBezTo>
                    <a:pt x="1146" y="2270"/>
                    <a:pt x="1096" y="2269"/>
                    <a:pt x="1047" y="2269"/>
                  </a:cubicBezTo>
                  <a:cubicBezTo>
                    <a:pt x="402" y="2269"/>
                    <a:pt x="25" y="2486"/>
                    <a:pt x="11" y="2766"/>
                  </a:cubicBezTo>
                  <a:cubicBezTo>
                    <a:pt x="0" y="3067"/>
                    <a:pt x="414" y="3328"/>
                    <a:pt x="1154" y="3361"/>
                  </a:cubicBezTo>
                  <a:cubicBezTo>
                    <a:pt x="1183" y="3362"/>
                    <a:pt x="1213" y="3362"/>
                    <a:pt x="1242" y="3362"/>
                  </a:cubicBezTo>
                  <a:cubicBezTo>
                    <a:pt x="1543" y="3362"/>
                    <a:pt x="1846" y="3312"/>
                    <a:pt x="2134" y="3216"/>
                  </a:cubicBezTo>
                  <a:lnTo>
                    <a:pt x="2134" y="3216"/>
                  </a:lnTo>
                  <a:cubicBezTo>
                    <a:pt x="1985" y="3444"/>
                    <a:pt x="1869" y="3695"/>
                    <a:pt x="1793" y="3960"/>
                  </a:cubicBezTo>
                  <a:cubicBezTo>
                    <a:pt x="1593" y="4671"/>
                    <a:pt x="1713" y="5150"/>
                    <a:pt x="2003" y="5230"/>
                  </a:cubicBezTo>
                  <a:cubicBezTo>
                    <a:pt x="2031" y="5237"/>
                    <a:pt x="2059" y="5241"/>
                    <a:pt x="2088" y="5241"/>
                  </a:cubicBezTo>
                  <a:cubicBezTo>
                    <a:pt x="2358" y="5241"/>
                    <a:pt x="2661" y="4900"/>
                    <a:pt x="2841" y="4254"/>
                  </a:cubicBezTo>
                  <a:cubicBezTo>
                    <a:pt x="2910" y="3985"/>
                    <a:pt x="2943" y="3706"/>
                    <a:pt x="2932" y="3430"/>
                  </a:cubicBezTo>
                  <a:lnTo>
                    <a:pt x="2932" y="3430"/>
                  </a:lnTo>
                  <a:cubicBezTo>
                    <a:pt x="3124" y="3630"/>
                    <a:pt x="3349" y="3796"/>
                    <a:pt x="3592" y="3931"/>
                  </a:cubicBezTo>
                  <a:cubicBezTo>
                    <a:pt x="3931" y="4112"/>
                    <a:pt x="4227" y="4194"/>
                    <a:pt x="4452" y="4194"/>
                  </a:cubicBezTo>
                  <a:cubicBezTo>
                    <a:pt x="4660" y="4194"/>
                    <a:pt x="4809" y="4123"/>
                    <a:pt x="4877" y="3996"/>
                  </a:cubicBezTo>
                  <a:cubicBezTo>
                    <a:pt x="5015" y="3727"/>
                    <a:pt x="4753" y="3314"/>
                    <a:pt x="4100" y="2966"/>
                  </a:cubicBezTo>
                  <a:cubicBezTo>
                    <a:pt x="3857" y="2839"/>
                    <a:pt x="3596" y="2751"/>
                    <a:pt x="3324" y="2701"/>
                  </a:cubicBezTo>
                  <a:cubicBezTo>
                    <a:pt x="3614" y="2548"/>
                    <a:pt x="3872" y="2345"/>
                    <a:pt x="4089" y="2102"/>
                  </a:cubicBezTo>
                  <a:cubicBezTo>
                    <a:pt x="4576" y="1547"/>
                    <a:pt x="4670" y="1061"/>
                    <a:pt x="4441" y="865"/>
                  </a:cubicBezTo>
                  <a:cubicBezTo>
                    <a:pt x="4380" y="810"/>
                    <a:pt x="4300" y="783"/>
                    <a:pt x="4207" y="783"/>
                  </a:cubicBezTo>
                  <a:cubicBezTo>
                    <a:pt x="3961" y="783"/>
                    <a:pt x="3619" y="978"/>
                    <a:pt x="3266" y="1384"/>
                  </a:cubicBezTo>
                  <a:cubicBezTo>
                    <a:pt x="3055" y="1638"/>
                    <a:pt x="2885" y="1924"/>
                    <a:pt x="2772" y="2236"/>
                  </a:cubicBezTo>
                  <a:cubicBezTo>
                    <a:pt x="2743" y="1830"/>
                    <a:pt x="2649" y="1431"/>
                    <a:pt x="2493" y="1053"/>
                  </a:cubicBezTo>
                  <a:cubicBezTo>
                    <a:pt x="2198" y="362"/>
                    <a:pt x="1839" y="1"/>
                    <a:pt x="1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7"/>
            <p:cNvSpPr/>
            <p:nvPr/>
          </p:nvSpPr>
          <p:spPr>
            <a:xfrm flipH="1">
              <a:off x="8135253" y="4539778"/>
              <a:ext cx="171258" cy="92560"/>
            </a:xfrm>
            <a:custGeom>
              <a:avLst/>
              <a:gdLst/>
              <a:ahLst/>
              <a:cxnLst/>
              <a:rect l="l" t="t" r="r" b="b"/>
              <a:pathLst>
                <a:path w="1532" h="828" extrusionOk="0">
                  <a:moveTo>
                    <a:pt x="1" y="0"/>
                  </a:moveTo>
                  <a:cubicBezTo>
                    <a:pt x="106" y="105"/>
                    <a:pt x="222" y="200"/>
                    <a:pt x="345" y="283"/>
                  </a:cubicBezTo>
                  <a:cubicBezTo>
                    <a:pt x="585" y="446"/>
                    <a:pt x="839" y="584"/>
                    <a:pt x="1111" y="697"/>
                  </a:cubicBezTo>
                  <a:cubicBezTo>
                    <a:pt x="1245" y="751"/>
                    <a:pt x="1387" y="798"/>
                    <a:pt x="1532" y="827"/>
                  </a:cubicBezTo>
                  <a:cubicBezTo>
                    <a:pt x="1426" y="722"/>
                    <a:pt x="1314" y="628"/>
                    <a:pt x="1191" y="544"/>
                  </a:cubicBezTo>
                  <a:cubicBezTo>
                    <a:pt x="1071" y="465"/>
                    <a:pt x="948" y="388"/>
                    <a:pt x="821" y="319"/>
                  </a:cubicBezTo>
                  <a:cubicBezTo>
                    <a:pt x="690" y="250"/>
                    <a:pt x="559" y="189"/>
                    <a:pt x="425" y="134"/>
                  </a:cubicBezTo>
                  <a:cubicBezTo>
                    <a:pt x="287" y="76"/>
                    <a:pt x="146" y="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7"/>
            <p:cNvSpPr/>
            <p:nvPr/>
          </p:nvSpPr>
          <p:spPr>
            <a:xfrm flipH="1">
              <a:off x="8310089" y="4549503"/>
              <a:ext cx="60142" cy="185008"/>
            </a:xfrm>
            <a:custGeom>
              <a:avLst/>
              <a:gdLst/>
              <a:ahLst/>
              <a:cxnLst/>
              <a:rect l="l" t="t" r="r" b="b"/>
              <a:pathLst>
                <a:path w="538" h="1655" extrusionOk="0">
                  <a:moveTo>
                    <a:pt x="538" y="0"/>
                  </a:moveTo>
                  <a:cubicBezTo>
                    <a:pt x="454" y="124"/>
                    <a:pt x="382" y="251"/>
                    <a:pt x="324" y="388"/>
                  </a:cubicBezTo>
                  <a:cubicBezTo>
                    <a:pt x="204" y="653"/>
                    <a:pt x="113" y="933"/>
                    <a:pt x="55" y="1216"/>
                  </a:cubicBezTo>
                  <a:cubicBezTo>
                    <a:pt x="23" y="1361"/>
                    <a:pt x="5" y="1510"/>
                    <a:pt x="1" y="1655"/>
                  </a:cubicBezTo>
                  <a:cubicBezTo>
                    <a:pt x="84" y="1535"/>
                    <a:pt x="157" y="1404"/>
                    <a:pt x="215" y="1270"/>
                  </a:cubicBezTo>
                  <a:cubicBezTo>
                    <a:pt x="277" y="1136"/>
                    <a:pt x="327" y="998"/>
                    <a:pt x="375" y="860"/>
                  </a:cubicBezTo>
                  <a:cubicBezTo>
                    <a:pt x="418" y="722"/>
                    <a:pt x="454" y="581"/>
                    <a:pt x="484" y="439"/>
                  </a:cubicBezTo>
                  <a:cubicBezTo>
                    <a:pt x="516" y="294"/>
                    <a:pt x="534" y="149"/>
                    <a:pt x="5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7"/>
            <p:cNvSpPr/>
            <p:nvPr/>
          </p:nvSpPr>
          <p:spPr>
            <a:xfrm flipH="1">
              <a:off x="8319814" y="4529493"/>
              <a:ext cx="194398" cy="25935"/>
            </a:xfrm>
            <a:custGeom>
              <a:avLst/>
              <a:gdLst/>
              <a:ahLst/>
              <a:cxnLst/>
              <a:rect l="l" t="t" r="r" b="b"/>
              <a:pathLst>
                <a:path w="1739" h="232" extrusionOk="0">
                  <a:moveTo>
                    <a:pt x="658" y="0"/>
                  </a:moveTo>
                  <a:cubicBezTo>
                    <a:pt x="585" y="0"/>
                    <a:pt x="513" y="3"/>
                    <a:pt x="440" y="9"/>
                  </a:cubicBezTo>
                  <a:cubicBezTo>
                    <a:pt x="295" y="12"/>
                    <a:pt x="146" y="34"/>
                    <a:pt x="1" y="67"/>
                  </a:cubicBezTo>
                  <a:cubicBezTo>
                    <a:pt x="142" y="117"/>
                    <a:pt x="284" y="154"/>
                    <a:pt x="433" y="179"/>
                  </a:cubicBezTo>
                  <a:cubicBezTo>
                    <a:pt x="574" y="201"/>
                    <a:pt x="719" y="219"/>
                    <a:pt x="864" y="226"/>
                  </a:cubicBezTo>
                  <a:cubicBezTo>
                    <a:pt x="937" y="230"/>
                    <a:pt x="1010" y="232"/>
                    <a:pt x="1082" y="232"/>
                  </a:cubicBezTo>
                  <a:cubicBezTo>
                    <a:pt x="1155" y="232"/>
                    <a:pt x="1227" y="230"/>
                    <a:pt x="1300" y="226"/>
                  </a:cubicBezTo>
                  <a:cubicBezTo>
                    <a:pt x="1449" y="219"/>
                    <a:pt x="1597" y="201"/>
                    <a:pt x="1739" y="165"/>
                  </a:cubicBezTo>
                  <a:cubicBezTo>
                    <a:pt x="1601" y="117"/>
                    <a:pt x="1456" y="78"/>
                    <a:pt x="1311" y="56"/>
                  </a:cubicBezTo>
                  <a:cubicBezTo>
                    <a:pt x="1166" y="30"/>
                    <a:pt x="1024" y="16"/>
                    <a:pt x="879" y="9"/>
                  </a:cubicBezTo>
                  <a:cubicBezTo>
                    <a:pt x="805" y="3"/>
                    <a:pt x="731" y="0"/>
                    <a:pt x="6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7"/>
            <p:cNvSpPr/>
            <p:nvPr/>
          </p:nvSpPr>
          <p:spPr>
            <a:xfrm flipH="1">
              <a:off x="8175385" y="4397808"/>
              <a:ext cx="131909" cy="143200"/>
            </a:xfrm>
            <a:custGeom>
              <a:avLst/>
              <a:gdLst/>
              <a:ahLst/>
              <a:cxnLst/>
              <a:rect l="l" t="t" r="r" b="b"/>
              <a:pathLst>
                <a:path w="1180" h="1281" extrusionOk="0">
                  <a:moveTo>
                    <a:pt x="1180" y="0"/>
                  </a:moveTo>
                  <a:lnTo>
                    <a:pt x="1180" y="0"/>
                  </a:lnTo>
                  <a:cubicBezTo>
                    <a:pt x="1049" y="76"/>
                    <a:pt x="929" y="163"/>
                    <a:pt x="820" y="261"/>
                  </a:cubicBezTo>
                  <a:cubicBezTo>
                    <a:pt x="711" y="359"/>
                    <a:pt x="606" y="461"/>
                    <a:pt x="508" y="566"/>
                  </a:cubicBezTo>
                  <a:cubicBezTo>
                    <a:pt x="410" y="675"/>
                    <a:pt x="316" y="788"/>
                    <a:pt x="233" y="904"/>
                  </a:cubicBezTo>
                  <a:cubicBezTo>
                    <a:pt x="142" y="1023"/>
                    <a:pt x="66" y="1147"/>
                    <a:pt x="0" y="1281"/>
                  </a:cubicBezTo>
                  <a:cubicBezTo>
                    <a:pt x="127" y="1205"/>
                    <a:pt x="247" y="1118"/>
                    <a:pt x="356" y="1016"/>
                  </a:cubicBezTo>
                  <a:cubicBezTo>
                    <a:pt x="574" y="827"/>
                    <a:pt x="773" y="613"/>
                    <a:pt x="947" y="378"/>
                  </a:cubicBezTo>
                  <a:cubicBezTo>
                    <a:pt x="1034" y="258"/>
                    <a:pt x="1111" y="134"/>
                    <a:pt x="1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7"/>
            <p:cNvSpPr/>
            <p:nvPr/>
          </p:nvSpPr>
          <p:spPr>
            <a:xfrm flipH="1">
              <a:off x="8318137" y="4331630"/>
              <a:ext cx="91778" cy="196411"/>
            </a:xfrm>
            <a:custGeom>
              <a:avLst/>
              <a:gdLst/>
              <a:ahLst/>
              <a:cxnLst/>
              <a:rect l="l" t="t" r="r" b="b"/>
              <a:pathLst>
                <a:path w="821" h="1757" extrusionOk="0">
                  <a:moveTo>
                    <a:pt x="0" y="1"/>
                  </a:moveTo>
                  <a:lnTo>
                    <a:pt x="0" y="1"/>
                  </a:lnTo>
                  <a:cubicBezTo>
                    <a:pt x="29" y="160"/>
                    <a:pt x="69" y="320"/>
                    <a:pt x="127" y="476"/>
                  </a:cubicBezTo>
                  <a:cubicBezTo>
                    <a:pt x="182" y="628"/>
                    <a:pt x="243" y="777"/>
                    <a:pt x="309" y="922"/>
                  </a:cubicBezTo>
                  <a:cubicBezTo>
                    <a:pt x="378" y="1071"/>
                    <a:pt x="454" y="1213"/>
                    <a:pt x="537" y="1354"/>
                  </a:cubicBezTo>
                  <a:cubicBezTo>
                    <a:pt x="621" y="1496"/>
                    <a:pt x="715" y="1630"/>
                    <a:pt x="820" y="1757"/>
                  </a:cubicBezTo>
                  <a:cubicBezTo>
                    <a:pt x="788" y="1594"/>
                    <a:pt x="744" y="1434"/>
                    <a:pt x="690" y="1282"/>
                  </a:cubicBezTo>
                  <a:cubicBezTo>
                    <a:pt x="639" y="1129"/>
                    <a:pt x="577" y="980"/>
                    <a:pt x="508" y="832"/>
                  </a:cubicBezTo>
                  <a:cubicBezTo>
                    <a:pt x="439" y="687"/>
                    <a:pt x="363" y="541"/>
                    <a:pt x="280" y="404"/>
                  </a:cubicBezTo>
                  <a:cubicBezTo>
                    <a:pt x="200" y="262"/>
                    <a:pt x="106" y="12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7"/>
            <p:cNvSpPr/>
            <p:nvPr/>
          </p:nvSpPr>
          <p:spPr>
            <a:xfrm flipH="1">
              <a:off x="8276776" y="4513731"/>
              <a:ext cx="74339" cy="57459"/>
            </a:xfrm>
            <a:custGeom>
              <a:avLst/>
              <a:gdLst/>
              <a:ahLst/>
              <a:cxnLst/>
              <a:rect l="l" t="t" r="r" b="b"/>
              <a:pathLst>
                <a:path w="665" h="514" extrusionOk="0">
                  <a:moveTo>
                    <a:pt x="395" y="0"/>
                  </a:moveTo>
                  <a:cubicBezTo>
                    <a:pt x="389" y="0"/>
                    <a:pt x="384" y="0"/>
                    <a:pt x="378" y="1"/>
                  </a:cubicBezTo>
                  <a:cubicBezTo>
                    <a:pt x="327" y="1"/>
                    <a:pt x="280" y="12"/>
                    <a:pt x="233" y="30"/>
                  </a:cubicBezTo>
                  <a:cubicBezTo>
                    <a:pt x="80" y="99"/>
                    <a:pt x="0" y="251"/>
                    <a:pt x="51" y="378"/>
                  </a:cubicBezTo>
                  <a:cubicBezTo>
                    <a:pt x="92" y="460"/>
                    <a:pt x="178" y="513"/>
                    <a:pt x="270" y="513"/>
                  </a:cubicBezTo>
                  <a:cubicBezTo>
                    <a:pt x="275" y="513"/>
                    <a:pt x="281" y="513"/>
                    <a:pt x="287" y="512"/>
                  </a:cubicBezTo>
                  <a:lnTo>
                    <a:pt x="283" y="512"/>
                  </a:lnTo>
                  <a:cubicBezTo>
                    <a:pt x="334" y="512"/>
                    <a:pt x="381" y="502"/>
                    <a:pt x="429" y="483"/>
                  </a:cubicBezTo>
                  <a:cubicBezTo>
                    <a:pt x="581" y="418"/>
                    <a:pt x="664" y="262"/>
                    <a:pt x="610" y="139"/>
                  </a:cubicBezTo>
                  <a:cubicBezTo>
                    <a:pt x="569" y="53"/>
                    <a:pt x="486" y="0"/>
                    <a:pt x="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7"/>
            <p:cNvSpPr/>
            <p:nvPr/>
          </p:nvSpPr>
          <p:spPr>
            <a:xfrm flipH="1">
              <a:off x="8271075" y="4508925"/>
              <a:ext cx="82052" cy="67072"/>
            </a:xfrm>
            <a:custGeom>
              <a:avLst/>
              <a:gdLst/>
              <a:ahLst/>
              <a:cxnLst/>
              <a:rect l="l" t="t" r="r" b="b"/>
              <a:pathLst>
                <a:path w="734" h="600" extrusionOk="0">
                  <a:moveTo>
                    <a:pt x="417" y="87"/>
                  </a:moveTo>
                  <a:cubicBezTo>
                    <a:pt x="490" y="87"/>
                    <a:pt x="558" y="129"/>
                    <a:pt x="592" y="196"/>
                  </a:cubicBezTo>
                  <a:cubicBezTo>
                    <a:pt x="635" y="298"/>
                    <a:pt x="563" y="428"/>
                    <a:pt x="432" y="487"/>
                  </a:cubicBezTo>
                  <a:cubicBezTo>
                    <a:pt x="389" y="501"/>
                    <a:pt x="349" y="512"/>
                    <a:pt x="305" y="512"/>
                  </a:cubicBezTo>
                  <a:cubicBezTo>
                    <a:pt x="299" y="512"/>
                    <a:pt x="293" y="513"/>
                    <a:pt x="287" y="513"/>
                  </a:cubicBezTo>
                  <a:cubicBezTo>
                    <a:pt x="211" y="513"/>
                    <a:pt x="143" y="470"/>
                    <a:pt x="109" y="403"/>
                  </a:cubicBezTo>
                  <a:cubicBezTo>
                    <a:pt x="66" y="301"/>
                    <a:pt x="138" y="171"/>
                    <a:pt x="272" y="113"/>
                  </a:cubicBezTo>
                  <a:cubicBezTo>
                    <a:pt x="312" y="98"/>
                    <a:pt x="352" y="87"/>
                    <a:pt x="399" y="87"/>
                  </a:cubicBezTo>
                  <a:cubicBezTo>
                    <a:pt x="405" y="87"/>
                    <a:pt x="411" y="87"/>
                    <a:pt x="417" y="87"/>
                  </a:cubicBezTo>
                  <a:close/>
                  <a:moveTo>
                    <a:pt x="406" y="0"/>
                  </a:moveTo>
                  <a:cubicBezTo>
                    <a:pt x="402" y="0"/>
                    <a:pt x="399" y="0"/>
                    <a:pt x="396" y="0"/>
                  </a:cubicBezTo>
                  <a:lnTo>
                    <a:pt x="399" y="0"/>
                  </a:lnTo>
                  <a:cubicBezTo>
                    <a:pt x="341" y="0"/>
                    <a:pt x="287" y="11"/>
                    <a:pt x="236" y="33"/>
                  </a:cubicBezTo>
                  <a:cubicBezTo>
                    <a:pt x="156" y="66"/>
                    <a:pt x="91" y="124"/>
                    <a:pt x="48" y="200"/>
                  </a:cubicBezTo>
                  <a:cubicBezTo>
                    <a:pt x="8" y="272"/>
                    <a:pt x="0" y="360"/>
                    <a:pt x="29" y="436"/>
                  </a:cubicBezTo>
                  <a:cubicBezTo>
                    <a:pt x="78" y="536"/>
                    <a:pt x="178" y="600"/>
                    <a:pt x="284" y="600"/>
                  </a:cubicBezTo>
                  <a:cubicBezTo>
                    <a:pt x="290" y="600"/>
                    <a:pt x="296" y="599"/>
                    <a:pt x="301" y="599"/>
                  </a:cubicBezTo>
                  <a:cubicBezTo>
                    <a:pt x="356" y="599"/>
                    <a:pt x="414" y="588"/>
                    <a:pt x="461" y="566"/>
                  </a:cubicBezTo>
                  <a:cubicBezTo>
                    <a:pt x="639" y="490"/>
                    <a:pt x="733" y="309"/>
                    <a:pt x="668" y="164"/>
                  </a:cubicBezTo>
                  <a:cubicBezTo>
                    <a:pt x="622" y="61"/>
                    <a:pt x="518" y="0"/>
                    <a:pt x="4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7811852" y="4703210"/>
              <a:ext cx="199652" cy="103515"/>
            </a:xfrm>
            <a:custGeom>
              <a:avLst/>
              <a:gdLst/>
              <a:ahLst/>
              <a:cxnLst/>
              <a:rect l="l" t="t" r="r" b="b"/>
              <a:pathLst>
                <a:path w="1786" h="926" extrusionOk="0">
                  <a:moveTo>
                    <a:pt x="1427" y="1"/>
                  </a:moveTo>
                  <a:cubicBezTo>
                    <a:pt x="1003" y="1"/>
                    <a:pt x="1" y="859"/>
                    <a:pt x="32" y="918"/>
                  </a:cubicBezTo>
                  <a:cubicBezTo>
                    <a:pt x="35" y="923"/>
                    <a:pt x="44" y="925"/>
                    <a:pt x="60" y="925"/>
                  </a:cubicBezTo>
                  <a:cubicBezTo>
                    <a:pt x="287" y="925"/>
                    <a:pt x="1785" y="454"/>
                    <a:pt x="1585" y="84"/>
                  </a:cubicBezTo>
                  <a:cubicBezTo>
                    <a:pt x="1554" y="26"/>
                    <a:pt x="1499" y="1"/>
                    <a:pt x="14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881719" y="4735181"/>
              <a:ext cx="163545" cy="92336"/>
            </a:xfrm>
            <a:custGeom>
              <a:avLst/>
              <a:gdLst/>
              <a:ahLst/>
              <a:cxnLst/>
              <a:rect l="l" t="t" r="r" b="b"/>
              <a:pathLst>
                <a:path w="1463" h="826" extrusionOk="0">
                  <a:moveTo>
                    <a:pt x="1449" y="0"/>
                  </a:moveTo>
                  <a:cubicBezTo>
                    <a:pt x="1418" y="0"/>
                    <a:pt x="1098" y="166"/>
                    <a:pt x="715" y="385"/>
                  </a:cubicBezTo>
                  <a:cubicBezTo>
                    <a:pt x="316" y="610"/>
                    <a:pt x="0" y="806"/>
                    <a:pt x="7" y="825"/>
                  </a:cubicBezTo>
                  <a:cubicBezTo>
                    <a:pt x="8" y="825"/>
                    <a:pt x="9" y="825"/>
                    <a:pt x="10" y="825"/>
                  </a:cubicBezTo>
                  <a:cubicBezTo>
                    <a:pt x="45" y="825"/>
                    <a:pt x="364" y="659"/>
                    <a:pt x="748" y="440"/>
                  </a:cubicBezTo>
                  <a:cubicBezTo>
                    <a:pt x="1147" y="215"/>
                    <a:pt x="1462" y="19"/>
                    <a:pt x="1451" y="1"/>
                  </a:cubicBezTo>
                  <a:cubicBezTo>
                    <a:pt x="1451" y="0"/>
                    <a:pt x="1450" y="0"/>
                    <a:pt x="144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7937389" y="4428997"/>
              <a:ext cx="98708" cy="193616"/>
            </a:xfrm>
            <a:custGeom>
              <a:avLst/>
              <a:gdLst/>
              <a:ahLst/>
              <a:cxnLst/>
              <a:rect l="l" t="t" r="r" b="b"/>
              <a:pathLst>
                <a:path w="883" h="1732" extrusionOk="0">
                  <a:moveTo>
                    <a:pt x="472" y="1"/>
                  </a:moveTo>
                  <a:cubicBezTo>
                    <a:pt x="462" y="1"/>
                    <a:pt x="452" y="2"/>
                    <a:pt x="441" y="4"/>
                  </a:cubicBezTo>
                  <a:cubicBezTo>
                    <a:pt x="0" y="94"/>
                    <a:pt x="712" y="1731"/>
                    <a:pt x="795" y="1731"/>
                  </a:cubicBezTo>
                  <a:cubicBezTo>
                    <a:pt x="795" y="1731"/>
                    <a:pt x="796" y="1731"/>
                    <a:pt x="796" y="1731"/>
                  </a:cubicBezTo>
                  <a:cubicBezTo>
                    <a:pt x="871" y="1717"/>
                    <a:pt x="8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7937724" y="4481313"/>
              <a:ext cx="37449" cy="182996"/>
            </a:xfrm>
            <a:custGeom>
              <a:avLst/>
              <a:gdLst/>
              <a:ahLst/>
              <a:cxnLst/>
              <a:rect l="l" t="t" r="r" b="b"/>
              <a:pathLst>
                <a:path w="335" h="1637" extrusionOk="0">
                  <a:moveTo>
                    <a:pt x="19" y="1"/>
                  </a:moveTo>
                  <a:cubicBezTo>
                    <a:pt x="19" y="1"/>
                    <a:pt x="19" y="1"/>
                    <a:pt x="19" y="1"/>
                  </a:cubicBezTo>
                  <a:cubicBezTo>
                    <a:pt x="1" y="4"/>
                    <a:pt x="52" y="374"/>
                    <a:pt x="135" y="824"/>
                  </a:cubicBezTo>
                  <a:cubicBezTo>
                    <a:pt x="215" y="1276"/>
                    <a:pt x="298" y="1637"/>
                    <a:pt x="316" y="1637"/>
                  </a:cubicBezTo>
                  <a:cubicBezTo>
                    <a:pt x="316" y="1637"/>
                    <a:pt x="316" y="1637"/>
                    <a:pt x="317" y="1637"/>
                  </a:cubicBezTo>
                  <a:cubicBezTo>
                    <a:pt x="335" y="1633"/>
                    <a:pt x="280" y="1267"/>
                    <a:pt x="200" y="813"/>
                  </a:cubicBezTo>
                  <a:cubicBezTo>
                    <a:pt x="117" y="366"/>
                    <a:pt x="38" y="1"/>
                    <a:pt x="1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7"/>
            <p:cNvSpPr/>
            <p:nvPr/>
          </p:nvSpPr>
          <p:spPr>
            <a:xfrm flipH="1">
              <a:off x="7751486" y="4296753"/>
              <a:ext cx="383431" cy="903802"/>
            </a:xfrm>
            <a:custGeom>
              <a:avLst/>
              <a:gdLst/>
              <a:ahLst/>
              <a:cxnLst/>
              <a:rect l="l" t="t" r="r" b="b"/>
              <a:pathLst>
                <a:path w="3430" h="8085" extrusionOk="0">
                  <a:moveTo>
                    <a:pt x="3302" y="1"/>
                  </a:moveTo>
                  <a:cubicBezTo>
                    <a:pt x="2881" y="603"/>
                    <a:pt x="2497" y="1220"/>
                    <a:pt x="2137" y="1858"/>
                  </a:cubicBezTo>
                  <a:cubicBezTo>
                    <a:pt x="1778" y="2493"/>
                    <a:pt x="1437" y="3139"/>
                    <a:pt x="1140" y="3810"/>
                  </a:cubicBezTo>
                  <a:cubicBezTo>
                    <a:pt x="842" y="4482"/>
                    <a:pt x="566" y="5167"/>
                    <a:pt x="367" y="5879"/>
                  </a:cubicBezTo>
                  <a:cubicBezTo>
                    <a:pt x="171" y="6590"/>
                    <a:pt x="26" y="7326"/>
                    <a:pt x="0" y="8084"/>
                  </a:cubicBezTo>
                  <a:lnTo>
                    <a:pt x="519" y="8084"/>
                  </a:lnTo>
                  <a:cubicBezTo>
                    <a:pt x="516" y="7388"/>
                    <a:pt x="617" y="6684"/>
                    <a:pt x="784" y="5987"/>
                  </a:cubicBezTo>
                  <a:cubicBezTo>
                    <a:pt x="951" y="5294"/>
                    <a:pt x="1183" y="4612"/>
                    <a:pt x="1448" y="3941"/>
                  </a:cubicBezTo>
                  <a:cubicBezTo>
                    <a:pt x="1713" y="3273"/>
                    <a:pt x="2021" y="2617"/>
                    <a:pt x="2351" y="1975"/>
                  </a:cubicBezTo>
                  <a:cubicBezTo>
                    <a:pt x="2685" y="1332"/>
                    <a:pt x="3041" y="697"/>
                    <a:pt x="3429" y="91"/>
                  </a:cubicBezTo>
                  <a:lnTo>
                    <a:pt x="3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7"/>
            <p:cNvSpPr/>
            <p:nvPr/>
          </p:nvSpPr>
          <p:spPr>
            <a:xfrm flipH="1">
              <a:off x="7496052" y="4001300"/>
              <a:ext cx="476997" cy="499467"/>
            </a:xfrm>
            <a:custGeom>
              <a:avLst/>
              <a:gdLst/>
              <a:ahLst/>
              <a:cxnLst/>
              <a:rect l="l" t="t" r="r" b="b"/>
              <a:pathLst>
                <a:path w="4267" h="4468" extrusionOk="0">
                  <a:moveTo>
                    <a:pt x="2962" y="0"/>
                  </a:moveTo>
                  <a:cubicBezTo>
                    <a:pt x="2733" y="0"/>
                    <a:pt x="2425" y="303"/>
                    <a:pt x="2166" y="884"/>
                  </a:cubicBezTo>
                  <a:cubicBezTo>
                    <a:pt x="2028" y="1203"/>
                    <a:pt x="1945" y="1544"/>
                    <a:pt x="1912" y="1893"/>
                  </a:cubicBezTo>
                  <a:cubicBezTo>
                    <a:pt x="1821" y="1624"/>
                    <a:pt x="1680" y="1378"/>
                    <a:pt x="1502" y="1160"/>
                  </a:cubicBezTo>
                  <a:cubicBezTo>
                    <a:pt x="1204" y="806"/>
                    <a:pt x="914" y="636"/>
                    <a:pt x="703" y="636"/>
                  </a:cubicBezTo>
                  <a:cubicBezTo>
                    <a:pt x="626" y="636"/>
                    <a:pt x="560" y="658"/>
                    <a:pt x="508" y="703"/>
                  </a:cubicBezTo>
                  <a:cubicBezTo>
                    <a:pt x="312" y="870"/>
                    <a:pt x="388" y="1280"/>
                    <a:pt x="795" y="1762"/>
                  </a:cubicBezTo>
                  <a:cubicBezTo>
                    <a:pt x="980" y="1976"/>
                    <a:pt x="1201" y="2154"/>
                    <a:pt x="1451" y="2292"/>
                  </a:cubicBezTo>
                  <a:cubicBezTo>
                    <a:pt x="1223" y="2328"/>
                    <a:pt x="998" y="2401"/>
                    <a:pt x="791" y="2506"/>
                  </a:cubicBezTo>
                  <a:cubicBezTo>
                    <a:pt x="229" y="2793"/>
                    <a:pt x="0" y="3144"/>
                    <a:pt x="116" y="3373"/>
                  </a:cubicBezTo>
                  <a:cubicBezTo>
                    <a:pt x="173" y="3485"/>
                    <a:pt x="303" y="3548"/>
                    <a:pt x="487" y="3548"/>
                  </a:cubicBezTo>
                  <a:cubicBezTo>
                    <a:pt x="677" y="3548"/>
                    <a:pt x="926" y="3481"/>
                    <a:pt x="1212" y="3333"/>
                  </a:cubicBezTo>
                  <a:cubicBezTo>
                    <a:pt x="1422" y="3224"/>
                    <a:pt x="1611" y="3083"/>
                    <a:pt x="1781" y="2912"/>
                  </a:cubicBezTo>
                  <a:lnTo>
                    <a:pt x="1781" y="2912"/>
                  </a:lnTo>
                  <a:cubicBezTo>
                    <a:pt x="1767" y="3152"/>
                    <a:pt x="1789" y="3388"/>
                    <a:pt x="1847" y="3620"/>
                  </a:cubicBezTo>
                  <a:cubicBezTo>
                    <a:pt x="1995" y="4172"/>
                    <a:pt x="2246" y="4468"/>
                    <a:pt x="2479" y="4468"/>
                  </a:cubicBezTo>
                  <a:cubicBezTo>
                    <a:pt x="2503" y="4468"/>
                    <a:pt x="2527" y="4464"/>
                    <a:pt x="2551" y="4458"/>
                  </a:cubicBezTo>
                  <a:cubicBezTo>
                    <a:pt x="2801" y="4393"/>
                    <a:pt x="2906" y="3986"/>
                    <a:pt x="2747" y="3377"/>
                  </a:cubicBezTo>
                  <a:cubicBezTo>
                    <a:pt x="2685" y="3152"/>
                    <a:pt x="2587" y="2938"/>
                    <a:pt x="2464" y="2738"/>
                  </a:cubicBezTo>
                  <a:lnTo>
                    <a:pt x="2464" y="2738"/>
                  </a:lnTo>
                  <a:cubicBezTo>
                    <a:pt x="2715" y="2825"/>
                    <a:pt x="2979" y="2869"/>
                    <a:pt x="3248" y="2869"/>
                  </a:cubicBezTo>
                  <a:cubicBezTo>
                    <a:pt x="3258" y="2869"/>
                    <a:pt x="3269" y="2869"/>
                    <a:pt x="3280" y="2869"/>
                  </a:cubicBezTo>
                  <a:cubicBezTo>
                    <a:pt x="3911" y="2854"/>
                    <a:pt x="4267" y="2633"/>
                    <a:pt x="4260" y="2375"/>
                  </a:cubicBezTo>
                  <a:cubicBezTo>
                    <a:pt x="4253" y="2129"/>
                    <a:pt x="3917" y="1939"/>
                    <a:pt x="3335" y="1939"/>
                  </a:cubicBezTo>
                  <a:cubicBezTo>
                    <a:pt x="3308" y="1939"/>
                    <a:pt x="3282" y="1939"/>
                    <a:pt x="3255" y="1940"/>
                  </a:cubicBezTo>
                  <a:cubicBezTo>
                    <a:pt x="2972" y="1954"/>
                    <a:pt x="2696" y="2016"/>
                    <a:pt x="2435" y="2125"/>
                  </a:cubicBezTo>
                  <a:cubicBezTo>
                    <a:pt x="2674" y="1871"/>
                    <a:pt x="2870" y="1581"/>
                    <a:pt x="3015" y="1265"/>
                  </a:cubicBezTo>
                  <a:cubicBezTo>
                    <a:pt x="3313" y="594"/>
                    <a:pt x="3294" y="126"/>
                    <a:pt x="3059" y="21"/>
                  </a:cubicBezTo>
                  <a:cubicBezTo>
                    <a:pt x="3028" y="7"/>
                    <a:pt x="2996" y="0"/>
                    <a:pt x="2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7"/>
            <p:cNvSpPr/>
            <p:nvPr/>
          </p:nvSpPr>
          <p:spPr>
            <a:xfrm flipH="1">
              <a:off x="7703641" y="4277302"/>
              <a:ext cx="42367" cy="160750"/>
            </a:xfrm>
            <a:custGeom>
              <a:avLst/>
              <a:gdLst/>
              <a:ahLst/>
              <a:cxnLst/>
              <a:rect l="l" t="t" r="r" b="b"/>
              <a:pathLst>
                <a:path w="379" h="1438" extrusionOk="0">
                  <a:moveTo>
                    <a:pt x="4" y="1"/>
                  </a:moveTo>
                  <a:lnTo>
                    <a:pt x="4" y="1"/>
                  </a:lnTo>
                  <a:cubicBezTo>
                    <a:pt x="1" y="128"/>
                    <a:pt x="8" y="255"/>
                    <a:pt x="26" y="378"/>
                  </a:cubicBezTo>
                  <a:cubicBezTo>
                    <a:pt x="44" y="501"/>
                    <a:pt x="70" y="625"/>
                    <a:pt x="99" y="741"/>
                  </a:cubicBezTo>
                  <a:cubicBezTo>
                    <a:pt x="131" y="864"/>
                    <a:pt x="168" y="980"/>
                    <a:pt x="211" y="1096"/>
                  </a:cubicBezTo>
                  <a:cubicBezTo>
                    <a:pt x="255" y="1216"/>
                    <a:pt x="309" y="1329"/>
                    <a:pt x="375" y="1437"/>
                  </a:cubicBezTo>
                  <a:cubicBezTo>
                    <a:pt x="378" y="1310"/>
                    <a:pt x="371" y="1187"/>
                    <a:pt x="353" y="1060"/>
                  </a:cubicBezTo>
                  <a:cubicBezTo>
                    <a:pt x="316" y="817"/>
                    <a:pt x="255" y="574"/>
                    <a:pt x="168" y="342"/>
                  </a:cubicBezTo>
                  <a:cubicBezTo>
                    <a:pt x="124" y="226"/>
                    <a:pt x="70" y="109"/>
                    <a:pt x="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7"/>
            <p:cNvSpPr/>
            <p:nvPr/>
          </p:nvSpPr>
          <p:spPr>
            <a:xfrm flipH="1">
              <a:off x="7753610" y="4280544"/>
              <a:ext cx="150578" cy="69532"/>
            </a:xfrm>
            <a:custGeom>
              <a:avLst/>
              <a:gdLst/>
              <a:ahLst/>
              <a:cxnLst/>
              <a:rect l="l" t="t" r="r" b="b"/>
              <a:pathLst>
                <a:path w="1347" h="622" extrusionOk="0">
                  <a:moveTo>
                    <a:pt x="1347" y="1"/>
                  </a:moveTo>
                  <a:lnTo>
                    <a:pt x="1347" y="1"/>
                  </a:lnTo>
                  <a:cubicBezTo>
                    <a:pt x="1224" y="19"/>
                    <a:pt x="1100" y="51"/>
                    <a:pt x="980" y="91"/>
                  </a:cubicBezTo>
                  <a:cubicBezTo>
                    <a:pt x="745" y="171"/>
                    <a:pt x="520" y="273"/>
                    <a:pt x="306" y="400"/>
                  </a:cubicBezTo>
                  <a:cubicBezTo>
                    <a:pt x="197" y="465"/>
                    <a:pt x="95" y="538"/>
                    <a:pt x="1" y="621"/>
                  </a:cubicBezTo>
                  <a:cubicBezTo>
                    <a:pt x="124" y="603"/>
                    <a:pt x="248" y="574"/>
                    <a:pt x="367" y="530"/>
                  </a:cubicBezTo>
                  <a:cubicBezTo>
                    <a:pt x="483" y="494"/>
                    <a:pt x="599" y="447"/>
                    <a:pt x="712" y="396"/>
                  </a:cubicBezTo>
                  <a:cubicBezTo>
                    <a:pt x="824" y="345"/>
                    <a:pt x="933" y="287"/>
                    <a:pt x="1042" y="222"/>
                  </a:cubicBezTo>
                  <a:cubicBezTo>
                    <a:pt x="1151" y="157"/>
                    <a:pt x="1253" y="84"/>
                    <a:pt x="1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7"/>
            <p:cNvSpPr/>
            <p:nvPr/>
          </p:nvSpPr>
          <p:spPr>
            <a:xfrm flipH="1">
              <a:off x="7758082" y="4145952"/>
              <a:ext cx="105863" cy="127773"/>
            </a:xfrm>
            <a:custGeom>
              <a:avLst/>
              <a:gdLst/>
              <a:ahLst/>
              <a:cxnLst/>
              <a:rect l="l" t="t" r="r" b="b"/>
              <a:pathLst>
                <a:path w="947" h="1143" extrusionOk="0">
                  <a:moveTo>
                    <a:pt x="0" y="0"/>
                  </a:moveTo>
                  <a:lnTo>
                    <a:pt x="0" y="0"/>
                  </a:lnTo>
                  <a:cubicBezTo>
                    <a:pt x="51" y="116"/>
                    <a:pt x="109" y="225"/>
                    <a:pt x="181" y="330"/>
                  </a:cubicBezTo>
                  <a:cubicBezTo>
                    <a:pt x="319" y="537"/>
                    <a:pt x="475" y="729"/>
                    <a:pt x="653" y="904"/>
                  </a:cubicBezTo>
                  <a:cubicBezTo>
                    <a:pt x="744" y="994"/>
                    <a:pt x="842" y="1074"/>
                    <a:pt x="947" y="1143"/>
                  </a:cubicBezTo>
                  <a:cubicBezTo>
                    <a:pt x="896" y="1027"/>
                    <a:pt x="835" y="914"/>
                    <a:pt x="762" y="809"/>
                  </a:cubicBezTo>
                  <a:cubicBezTo>
                    <a:pt x="697" y="708"/>
                    <a:pt x="620" y="606"/>
                    <a:pt x="544" y="512"/>
                  </a:cubicBezTo>
                  <a:cubicBezTo>
                    <a:pt x="464" y="417"/>
                    <a:pt x="381" y="327"/>
                    <a:pt x="294" y="240"/>
                  </a:cubicBezTo>
                  <a:cubicBezTo>
                    <a:pt x="203" y="149"/>
                    <a:pt x="105" y="69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7"/>
            <p:cNvSpPr/>
            <p:nvPr/>
          </p:nvSpPr>
          <p:spPr>
            <a:xfrm flipH="1">
              <a:off x="7580787" y="4267129"/>
              <a:ext cx="166004" cy="20792"/>
            </a:xfrm>
            <a:custGeom>
              <a:avLst/>
              <a:gdLst/>
              <a:ahLst/>
              <a:cxnLst/>
              <a:rect l="l" t="t" r="r" b="b"/>
              <a:pathLst>
                <a:path w="1485" h="186" extrusionOk="0">
                  <a:moveTo>
                    <a:pt x="743" y="0"/>
                  </a:moveTo>
                  <a:cubicBezTo>
                    <a:pt x="618" y="0"/>
                    <a:pt x="494" y="6"/>
                    <a:pt x="371" y="19"/>
                  </a:cubicBezTo>
                  <a:cubicBezTo>
                    <a:pt x="244" y="34"/>
                    <a:pt x="120" y="55"/>
                    <a:pt x="1" y="92"/>
                  </a:cubicBezTo>
                  <a:cubicBezTo>
                    <a:pt x="120" y="128"/>
                    <a:pt x="244" y="153"/>
                    <a:pt x="371" y="164"/>
                  </a:cubicBezTo>
                  <a:cubicBezTo>
                    <a:pt x="494" y="179"/>
                    <a:pt x="617" y="186"/>
                    <a:pt x="741" y="186"/>
                  </a:cubicBezTo>
                  <a:cubicBezTo>
                    <a:pt x="868" y="186"/>
                    <a:pt x="991" y="179"/>
                    <a:pt x="1114" y="164"/>
                  </a:cubicBezTo>
                  <a:cubicBezTo>
                    <a:pt x="1238" y="153"/>
                    <a:pt x="1361" y="128"/>
                    <a:pt x="1485" y="92"/>
                  </a:cubicBezTo>
                  <a:cubicBezTo>
                    <a:pt x="1361" y="55"/>
                    <a:pt x="1238" y="30"/>
                    <a:pt x="1114" y="19"/>
                  </a:cubicBezTo>
                  <a:cubicBezTo>
                    <a:pt x="991" y="6"/>
                    <a:pt x="867" y="0"/>
                    <a:pt x="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7"/>
            <p:cNvSpPr/>
            <p:nvPr/>
          </p:nvSpPr>
          <p:spPr>
            <a:xfrm flipH="1">
              <a:off x="7674912" y="4092406"/>
              <a:ext cx="70203" cy="170811"/>
            </a:xfrm>
            <a:custGeom>
              <a:avLst/>
              <a:gdLst/>
              <a:ahLst/>
              <a:cxnLst/>
              <a:rect l="l" t="t" r="r" b="b"/>
              <a:pathLst>
                <a:path w="628" h="1528" extrusionOk="0">
                  <a:moveTo>
                    <a:pt x="628" y="0"/>
                  </a:moveTo>
                  <a:lnTo>
                    <a:pt x="628" y="0"/>
                  </a:lnTo>
                  <a:cubicBezTo>
                    <a:pt x="541" y="109"/>
                    <a:pt x="468" y="229"/>
                    <a:pt x="403" y="352"/>
                  </a:cubicBezTo>
                  <a:cubicBezTo>
                    <a:pt x="338" y="475"/>
                    <a:pt x="279" y="602"/>
                    <a:pt x="229" y="729"/>
                  </a:cubicBezTo>
                  <a:cubicBezTo>
                    <a:pt x="178" y="856"/>
                    <a:pt x="131" y="987"/>
                    <a:pt x="91" y="1118"/>
                  </a:cubicBezTo>
                  <a:cubicBezTo>
                    <a:pt x="51" y="1252"/>
                    <a:pt x="22" y="1386"/>
                    <a:pt x="0" y="1528"/>
                  </a:cubicBezTo>
                  <a:cubicBezTo>
                    <a:pt x="87" y="1415"/>
                    <a:pt x="160" y="1295"/>
                    <a:pt x="225" y="1172"/>
                  </a:cubicBezTo>
                  <a:cubicBezTo>
                    <a:pt x="290" y="1049"/>
                    <a:pt x="348" y="925"/>
                    <a:pt x="399" y="798"/>
                  </a:cubicBezTo>
                  <a:cubicBezTo>
                    <a:pt x="450" y="668"/>
                    <a:pt x="497" y="541"/>
                    <a:pt x="537" y="407"/>
                  </a:cubicBezTo>
                  <a:cubicBezTo>
                    <a:pt x="577" y="272"/>
                    <a:pt x="606" y="138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7"/>
            <p:cNvSpPr/>
            <p:nvPr/>
          </p:nvSpPr>
          <p:spPr>
            <a:xfrm flipH="1">
              <a:off x="7721527" y="4248908"/>
              <a:ext cx="59695" cy="50528"/>
            </a:xfrm>
            <a:custGeom>
              <a:avLst/>
              <a:gdLst/>
              <a:ahLst/>
              <a:cxnLst/>
              <a:rect l="l" t="t" r="r" b="b"/>
              <a:pathLst>
                <a:path w="534" h="452" extrusionOk="0">
                  <a:moveTo>
                    <a:pt x="215" y="0"/>
                  </a:moveTo>
                  <a:cubicBezTo>
                    <a:pt x="136" y="0"/>
                    <a:pt x="60" y="44"/>
                    <a:pt x="22" y="117"/>
                  </a:cubicBezTo>
                  <a:cubicBezTo>
                    <a:pt x="0" y="175"/>
                    <a:pt x="4" y="240"/>
                    <a:pt x="36" y="295"/>
                  </a:cubicBezTo>
                  <a:cubicBezTo>
                    <a:pt x="65" y="353"/>
                    <a:pt x="116" y="396"/>
                    <a:pt x="178" y="422"/>
                  </a:cubicBezTo>
                  <a:cubicBezTo>
                    <a:pt x="218" y="440"/>
                    <a:pt x="261" y="451"/>
                    <a:pt x="309" y="451"/>
                  </a:cubicBezTo>
                  <a:cubicBezTo>
                    <a:pt x="314" y="451"/>
                    <a:pt x="320" y="451"/>
                    <a:pt x="325" y="451"/>
                  </a:cubicBezTo>
                  <a:cubicBezTo>
                    <a:pt x="403" y="451"/>
                    <a:pt x="474" y="405"/>
                    <a:pt x="508" y="334"/>
                  </a:cubicBezTo>
                  <a:cubicBezTo>
                    <a:pt x="534" y="280"/>
                    <a:pt x="530" y="215"/>
                    <a:pt x="497" y="160"/>
                  </a:cubicBezTo>
                  <a:cubicBezTo>
                    <a:pt x="465" y="102"/>
                    <a:pt x="414" y="55"/>
                    <a:pt x="356" y="30"/>
                  </a:cubicBezTo>
                  <a:cubicBezTo>
                    <a:pt x="312" y="12"/>
                    <a:pt x="269" y="1"/>
                    <a:pt x="225" y="1"/>
                  </a:cubicBezTo>
                  <a:cubicBezTo>
                    <a:pt x="222" y="1"/>
                    <a:pt x="219" y="0"/>
                    <a:pt x="2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7"/>
            <p:cNvSpPr/>
            <p:nvPr/>
          </p:nvSpPr>
          <p:spPr>
            <a:xfrm flipH="1">
              <a:off x="7716273" y="4243989"/>
              <a:ext cx="69867" cy="60253"/>
            </a:xfrm>
            <a:custGeom>
              <a:avLst/>
              <a:gdLst/>
              <a:ahLst/>
              <a:cxnLst/>
              <a:rect l="l" t="t" r="r" b="b"/>
              <a:pathLst>
                <a:path w="625" h="539" extrusionOk="0">
                  <a:moveTo>
                    <a:pt x="263" y="88"/>
                  </a:moveTo>
                  <a:cubicBezTo>
                    <a:pt x="266" y="88"/>
                    <a:pt x="270" y="88"/>
                    <a:pt x="273" y="88"/>
                  </a:cubicBezTo>
                  <a:lnTo>
                    <a:pt x="269" y="88"/>
                  </a:lnTo>
                  <a:cubicBezTo>
                    <a:pt x="309" y="88"/>
                    <a:pt x="345" y="99"/>
                    <a:pt x="382" y="114"/>
                  </a:cubicBezTo>
                  <a:cubicBezTo>
                    <a:pt x="494" y="164"/>
                    <a:pt x="552" y="273"/>
                    <a:pt x="516" y="360"/>
                  </a:cubicBezTo>
                  <a:cubicBezTo>
                    <a:pt x="485" y="419"/>
                    <a:pt x="428" y="451"/>
                    <a:pt x="363" y="451"/>
                  </a:cubicBezTo>
                  <a:cubicBezTo>
                    <a:pt x="359" y="451"/>
                    <a:pt x="356" y="451"/>
                    <a:pt x="353" y="451"/>
                  </a:cubicBezTo>
                  <a:cubicBezTo>
                    <a:pt x="316" y="451"/>
                    <a:pt x="276" y="444"/>
                    <a:pt x="244" y="429"/>
                  </a:cubicBezTo>
                  <a:cubicBezTo>
                    <a:pt x="131" y="378"/>
                    <a:pt x="70" y="266"/>
                    <a:pt x="109" y="179"/>
                  </a:cubicBezTo>
                  <a:cubicBezTo>
                    <a:pt x="141" y="124"/>
                    <a:pt x="198" y="88"/>
                    <a:pt x="263" y="88"/>
                  </a:cubicBezTo>
                  <a:close/>
                  <a:moveTo>
                    <a:pt x="263" y="1"/>
                  </a:moveTo>
                  <a:cubicBezTo>
                    <a:pt x="165" y="1"/>
                    <a:pt x="72" y="55"/>
                    <a:pt x="30" y="143"/>
                  </a:cubicBezTo>
                  <a:cubicBezTo>
                    <a:pt x="1" y="215"/>
                    <a:pt x="4" y="291"/>
                    <a:pt x="44" y="360"/>
                  </a:cubicBezTo>
                  <a:cubicBezTo>
                    <a:pt x="80" y="426"/>
                    <a:pt x="139" y="476"/>
                    <a:pt x="207" y="505"/>
                  </a:cubicBezTo>
                  <a:cubicBezTo>
                    <a:pt x="255" y="527"/>
                    <a:pt x="302" y="538"/>
                    <a:pt x="353" y="538"/>
                  </a:cubicBezTo>
                  <a:cubicBezTo>
                    <a:pt x="358" y="538"/>
                    <a:pt x="364" y="539"/>
                    <a:pt x="370" y="539"/>
                  </a:cubicBezTo>
                  <a:cubicBezTo>
                    <a:pt x="465" y="539"/>
                    <a:pt x="555" y="482"/>
                    <a:pt x="596" y="397"/>
                  </a:cubicBezTo>
                  <a:cubicBezTo>
                    <a:pt x="625" y="328"/>
                    <a:pt x="621" y="248"/>
                    <a:pt x="581" y="183"/>
                  </a:cubicBezTo>
                  <a:cubicBezTo>
                    <a:pt x="545" y="117"/>
                    <a:pt x="487" y="63"/>
                    <a:pt x="418" y="34"/>
                  </a:cubicBezTo>
                  <a:cubicBezTo>
                    <a:pt x="371" y="12"/>
                    <a:pt x="324" y="1"/>
                    <a:pt x="273" y="1"/>
                  </a:cubicBezTo>
                  <a:cubicBezTo>
                    <a:pt x="270" y="1"/>
                    <a:pt x="266" y="1"/>
                    <a:pt x="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5"/>
          <p:cNvSpPr/>
          <p:nvPr/>
        </p:nvSpPr>
        <p:spPr>
          <a:xfrm>
            <a:off x="0" y="-3750"/>
            <a:ext cx="9144000" cy="5151000"/>
          </a:xfrm>
          <a:prstGeom prst="frame">
            <a:avLst>
              <a:gd name="adj1" fmla="val 244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6" name="Google Shape;506;p35"/>
          <p:cNvGrpSpPr/>
          <p:nvPr/>
        </p:nvGrpSpPr>
        <p:grpSpPr>
          <a:xfrm rot="-2372378" flipH="1">
            <a:off x="306637" y="-473881"/>
            <a:ext cx="1360857" cy="1452459"/>
            <a:chOff x="-12" y="-62386"/>
            <a:chExt cx="965386" cy="1030369"/>
          </a:xfrm>
        </p:grpSpPr>
        <p:sp>
          <p:nvSpPr>
            <p:cNvPr id="507" name="Google Shape;507;p35"/>
            <p:cNvSpPr/>
            <p:nvPr/>
          </p:nvSpPr>
          <p:spPr>
            <a:xfrm rot="8223859">
              <a:off x="178431" y="154867"/>
              <a:ext cx="638098" cy="687938"/>
            </a:xfrm>
            <a:custGeom>
              <a:avLst/>
              <a:gdLst/>
              <a:ahLst/>
              <a:cxnLst/>
              <a:rect l="l" t="t" r="r" b="b"/>
              <a:pathLst>
                <a:path w="13730" h="14803" extrusionOk="0">
                  <a:moveTo>
                    <a:pt x="10936" y="1"/>
                  </a:moveTo>
                  <a:cubicBezTo>
                    <a:pt x="10936" y="1"/>
                    <a:pt x="3578" y="2083"/>
                    <a:pt x="1423" y="6230"/>
                  </a:cubicBezTo>
                  <a:cubicBezTo>
                    <a:pt x="323" y="8346"/>
                    <a:pt x="0" y="12170"/>
                    <a:pt x="3904" y="14118"/>
                  </a:cubicBezTo>
                  <a:cubicBezTo>
                    <a:pt x="4873" y="14600"/>
                    <a:pt x="5778" y="14802"/>
                    <a:pt x="6607" y="14802"/>
                  </a:cubicBezTo>
                  <a:cubicBezTo>
                    <a:pt x="9088" y="14802"/>
                    <a:pt x="10887" y="12988"/>
                    <a:pt x="11665" y="11408"/>
                  </a:cubicBezTo>
                  <a:cubicBezTo>
                    <a:pt x="13730" y="7217"/>
                    <a:pt x="10936" y="1"/>
                    <a:pt x="109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5"/>
            <p:cNvSpPr/>
            <p:nvPr/>
          </p:nvSpPr>
          <p:spPr>
            <a:xfrm rot="8223859">
              <a:off x="370283" y="682187"/>
              <a:ext cx="169679" cy="29417"/>
            </a:xfrm>
            <a:custGeom>
              <a:avLst/>
              <a:gdLst/>
              <a:ahLst/>
              <a:cxnLst/>
              <a:rect l="l" t="t" r="r" b="b"/>
              <a:pathLst>
                <a:path w="3651" h="633" extrusionOk="0">
                  <a:moveTo>
                    <a:pt x="26" y="1"/>
                  </a:moveTo>
                  <a:lnTo>
                    <a:pt x="0" y="269"/>
                  </a:lnTo>
                  <a:lnTo>
                    <a:pt x="3650" y="632"/>
                  </a:lnTo>
                  <a:cubicBezTo>
                    <a:pt x="3639" y="541"/>
                    <a:pt x="3625" y="451"/>
                    <a:pt x="3610" y="360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5"/>
            <p:cNvSpPr/>
            <p:nvPr/>
          </p:nvSpPr>
          <p:spPr>
            <a:xfrm rot="8223859">
              <a:off x="560334" y="686540"/>
              <a:ext cx="88395" cy="92760"/>
            </a:xfrm>
            <a:custGeom>
              <a:avLst/>
              <a:gdLst/>
              <a:ahLst/>
              <a:cxnLst/>
              <a:rect l="l" t="t" r="r" b="b"/>
              <a:pathLst>
                <a:path w="1902" h="1996" extrusionOk="0">
                  <a:moveTo>
                    <a:pt x="258" y="0"/>
                  </a:moveTo>
                  <a:cubicBezTo>
                    <a:pt x="171" y="37"/>
                    <a:pt x="84" y="76"/>
                    <a:pt x="1" y="116"/>
                  </a:cubicBezTo>
                  <a:lnTo>
                    <a:pt x="1706" y="1996"/>
                  </a:lnTo>
                  <a:lnTo>
                    <a:pt x="1902" y="1814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5"/>
            <p:cNvSpPr/>
            <p:nvPr/>
          </p:nvSpPr>
          <p:spPr>
            <a:xfrm rot="8223859">
              <a:off x="526001" y="471061"/>
              <a:ext cx="160570" cy="174041"/>
            </a:xfrm>
            <a:custGeom>
              <a:avLst/>
              <a:gdLst/>
              <a:ahLst/>
              <a:cxnLst/>
              <a:rect l="l" t="t" r="r" b="b"/>
              <a:pathLst>
                <a:path w="3455" h="3745" extrusionOk="0">
                  <a:moveTo>
                    <a:pt x="218" y="0"/>
                  </a:moveTo>
                  <a:cubicBezTo>
                    <a:pt x="146" y="51"/>
                    <a:pt x="73" y="102"/>
                    <a:pt x="1" y="156"/>
                  </a:cubicBezTo>
                  <a:lnTo>
                    <a:pt x="3255" y="3745"/>
                  </a:lnTo>
                  <a:lnTo>
                    <a:pt x="3455" y="356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5"/>
            <p:cNvSpPr/>
            <p:nvPr/>
          </p:nvSpPr>
          <p:spPr>
            <a:xfrm rot="8223859">
              <a:off x="237407" y="524853"/>
              <a:ext cx="259236" cy="38154"/>
            </a:xfrm>
            <a:custGeom>
              <a:avLst/>
              <a:gdLst/>
              <a:ahLst/>
              <a:cxnLst/>
              <a:rect l="l" t="t" r="r" b="b"/>
              <a:pathLst>
                <a:path w="5578" h="821" extrusionOk="0">
                  <a:moveTo>
                    <a:pt x="29" y="0"/>
                  </a:moveTo>
                  <a:lnTo>
                    <a:pt x="0" y="265"/>
                  </a:lnTo>
                  <a:lnTo>
                    <a:pt x="5544" y="820"/>
                  </a:lnTo>
                  <a:cubicBezTo>
                    <a:pt x="5559" y="730"/>
                    <a:pt x="5566" y="642"/>
                    <a:pt x="5577" y="555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5"/>
            <p:cNvSpPr/>
            <p:nvPr/>
          </p:nvSpPr>
          <p:spPr>
            <a:xfrm rot="8223859">
              <a:off x="430870" y="121930"/>
              <a:ext cx="165822" cy="191096"/>
            </a:xfrm>
            <a:custGeom>
              <a:avLst/>
              <a:gdLst/>
              <a:ahLst/>
              <a:cxnLst/>
              <a:rect l="l" t="t" r="r" b="b"/>
              <a:pathLst>
                <a:path w="3568" h="4112" extrusionOk="0">
                  <a:moveTo>
                    <a:pt x="1" y="0"/>
                  </a:moveTo>
                  <a:lnTo>
                    <a:pt x="1" y="0"/>
                  </a:lnTo>
                  <a:cubicBezTo>
                    <a:pt x="8" y="145"/>
                    <a:pt x="22" y="294"/>
                    <a:pt x="44" y="443"/>
                  </a:cubicBezTo>
                  <a:lnTo>
                    <a:pt x="3371" y="4111"/>
                  </a:lnTo>
                  <a:lnTo>
                    <a:pt x="3567" y="39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5"/>
            <p:cNvSpPr/>
            <p:nvPr/>
          </p:nvSpPr>
          <p:spPr>
            <a:xfrm rot="8223859">
              <a:off x="164621" y="351137"/>
              <a:ext cx="282334" cy="39827"/>
            </a:xfrm>
            <a:custGeom>
              <a:avLst/>
              <a:gdLst/>
              <a:ahLst/>
              <a:cxnLst/>
              <a:rect l="l" t="t" r="r" b="b"/>
              <a:pathLst>
                <a:path w="6075" h="857" extrusionOk="0">
                  <a:moveTo>
                    <a:pt x="26" y="0"/>
                  </a:moveTo>
                  <a:lnTo>
                    <a:pt x="1" y="269"/>
                  </a:lnTo>
                  <a:lnTo>
                    <a:pt x="5878" y="856"/>
                  </a:lnTo>
                  <a:cubicBezTo>
                    <a:pt x="5947" y="773"/>
                    <a:pt x="6013" y="689"/>
                    <a:pt x="6074" y="606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5"/>
            <p:cNvSpPr/>
            <p:nvPr/>
          </p:nvSpPr>
          <p:spPr>
            <a:xfrm rot="8223859">
              <a:off x="484258" y="271306"/>
              <a:ext cx="199516" cy="220467"/>
            </a:xfrm>
            <a:custGeom>
              <a:avLst/>
              <a:gdLst/>
              <a:ahLst/>
              <a:cxnLst/>
              <a:rect l="l" t="t" r="r" b="b"/>
              <a:pathLst>
                <a:path w="4293" h="4744" extrusionOk="0">
                  <a:moveTo>
                    <a:pt x="153" y="1"/>
                  </a:moveTo>
                  <a:cubicBezTo>
                    <a:pt x="102" y="77"/>
                    <a:pt x="52" y="153"/>
                    <a:pt x="1" y="230"/>
                  </a:cubicBezTo>
                  <a:lnTo>
                    <a:pt x="4097" y="4743"/>
                  </a:lnTo>
                  <a:lnTo>
                    <a:pt x="4293" y="4565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 rot="8223859">
              <a:off x="234706" y="-27635"/>
              <a:ext cx="441324" cy="862676"/>
            </a:xfrm>
            <a:custGeom>
              <a:avLst/>
              <a:gdLst/>
              <a:ahLst/>
              <a:cxnLst/>
              <a:rect l="l" t="t" r="r" b="b"/>
              <a:pathLst>
                <a:path w="9496" h="18563" extrusionOk="0">
                  <a:moveTo>
                    <a:pt x="9376" y="1"/>
                  </a:moveTo>
                  <a:lnTo>
                    <a:pt x="0" y="18113"/>
                  </a:lnTo>
                  <a:lnTo>
                    <a:pt x="904" y="18563"/>
                  </a:lnTo>
                  <a:lnTo>
                    <a:pt x="9495" y="62"/>
                  </a:lnTo>
                  <a:lnTo>
                    <a:pt x="93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6" name="Google Shape;516;p35"/>
          <p:cNvSpPr/>
          <p:nvPr/>
        </p:nvSpPr>
        <p:spPr>
          <a:xfrm flipH="1">
            <a:off x="5681925" y="4142899"/>
            <a:ext cx="1181575" cy="1020808"/>
          </a:xfrm>
          <a:custGeom>
            <a:avLst/>
            <a:gdLst/>
            <a:ahLst/>
            <a:cxnLst/>
            <a:rect l="l" t="t" r="r" b="b"/>
            <a:pathLst>
              <a:path w="47263" h="37063" extrusionOk="0">
                <a:moveTo>
                  <a:pt x="23416" y="1"/>
                </a:moveTo>
                <a:cubicBezTo>
                  <a:pt x="23057" y="1"/>
                  <a:pt x="21510" y="2528"/>
                  <a:pt x="19927" y="6672"/>
                </a:cubicBezTo>
                <a:lnTo>
                  <a:pt x="19309" y="8329"/>
                </a:lnTo>
                <a:cubicBezTo>
                  <a:pt x="19123" y="8911"/>
                  <a:pt x="18925" y="9517"/>
                  <a:pt x="18727" y="10135"/>
                </a:cubicBezTo>
                <a:cubicBezTo>
                  <a:pt x="18319" y="11372"/>
                  <a:pt x="17998" y="12720"/>
                  <a:pt x="17651" y="14106"/>
                </a:cubicBezTo>
                <a:cubicBezTo>
                  <a:pt x="16971" y="17025"/>
                  <a:pt x="16501" y="19981"/>
                  <a:pt x="16229" y="22974"/>
                </a:cubicBezTo>
                <a:cubicBezTo>
                  <a:pt x="16006" y="25448"/>
                  <a:pt x="15944" y="27934"/>
                  <a:pt x="16031" y="30420"/>
                </a:cubicBezTo>
                <a:lnTo>
                  <a:pt x="15400" y="29097"/>
                </a:lnTo>
                <a:cubicBezTo>
                  <a:pt x="15239" y="28788"/>
                  <a:pt x="15103" y="28478"/>
                  <a:pt x="14980" y="28144"/>
                </a:cubicBezTo>
                <a:lnTo>
                  <a:pt x="14584" y="27180"/>
                </a:lnTo>
                <a:cubicBezTo>
                  <a:pt x="14448" y="26858"/>
                  <a:pt x="14312" y="26549"/>
                  <a:pt x="14176" y="26227"/>
                </a:cubicBezTo>
                <a:cubicBezTo>
                  <a:pt x="14052" y="25906"/>
                  <a:pt x="13953" y="25572"/>
                  <a:pt x="13829" y="25250"/>
                </a:cubicBezTo>
                <a:cubicBezTo>
                  <a:pt x="13619" y="24595"/>
                  <a:pt x="13372" y="23951"/>
                  <a:pt x="13161" y="23308"/>
                </a:cubicBezTo>
                <a:cubicBezTo>
                  <a:pt x="12963" y="22653"/>
                  <a:pt x="12790" y="22009"/>
                  <a:pt x="12605" y="21379"/>
                </a:cubicBezTo>
                <a:cubicBezTo>
                  <a:pt x="11949" y="18818"/>
                  <a:pt x="11467" y="16357"/>
                  <a:pt x="11244" y="14217"/>
                </a:cubicBezTo>
                <a:cubicBezTo>
                  <a:pt x="10749" y="9950"/>
                  <a:pt x="10910" y="6969"/>
                  <a:pt x="10502" y="6907"/>
                </a:cubicBezTo>
                <a:cubicBezTo>
                  <a:pt x="10499" y="6906"/>
                  <a:pt x="10495" y="6906"/>
                  <a:pt x="10492" y="6906"/>
                </a:cubicBezTo>
                <a:cubicBezTo>
                  <a:pt x="10306" y="6906"/>
                  <a:pt x="10026" y="7560"/>
                  <a:pt x="9686" y="8750"/>
                </a:cubicBezTo>
                <a:cubicBezTo>
                  <a:pt x="9599" y="9059"/>
                  <a:pt x="9500" y="9393"/>
                  <a:pt x="9414" y="9764"/>
                </a:cubicBezTo>
                <a:cubicBezTo>
                  <a:pt x="9352" y="10135"/>
                  <a:pt x="9277" y="10531"/>
                  <a:pt x="9203" y="10964"/>
                </a:cubicBezTo>
                <a:cubicBezTo>
                  <a:pt x="9129" y="11397"/>
                  <a:pt x="9055" y="11867"/>
                  <a:pt x="8981" y="12362"/>
                </a:cubicBezTo>
                <a:cubicBezTo>
                  <a:pt x="8906" y="12856"/>
                  <a:pt x="8894" y="13363"/>
                  <a:pt x="8845" y="13908"/>
                </a:cubicBezTo>
                <a:cubicBezTo>
                  <a:pt x="8807" y="14440"/>
                  <a:pt x="8783" y="15009"/>
                  <a:pt x="8746" y="15602"/>
                </a:cubicBezTo>
                <a:cubicBezTo>
                  <a:pt x="8758" y="16196"/>
                  <a:pt x="8770" y="16802"/>
                  <a:pt x="8770" y="17420"/>
                </a:cubicBezTo>
                <a:cubicBezTo>
                  <a:pt x="8783" y="17730"/>
                  <a:pt x="8795" y="18051"/>
                  <a:pt x="8795" y="18385"/>
                </a:cubicBezTo>
                <a:cubicBezTo>
                  <a:pt x="8795" y="18707"/>
                  <a:pt x="8845" y="19028"/>
                  <a:pt x="8869" y="19350"/>
                </a:cubicBezTo>
                <a:cubicBezTo>
                  <a:pt x="8944" y="20006"/>
                  <a:pt x="9005" y="20686"/>
                  <a:pt x="9080" y="21366"/>
                </a:cubicBezTo>
                <a:cubicBezTo>
                  <a:pt x="9141" y="22046"/>
                  <a:pt x="9302" y="22727"/>
                  <a:pt x="9426" y="23432"/>
                </a:cubicBezTo>
                <a:cubicBezTo>
                  <a:pt x="9488" y="23778"/>
                  <a:pt x="9550" y="24137"/>
                  <a:pt x="9611" y="24483"/>
                </a:cubicBezTo>
                <a:cubicBezTo>
                  <a:pt x="9698" y="24842"/>
                  <a:pt x="9785" y="25188"/>
                  <a:pt x="9871" y="25535"/>
                </a:cubicBezTo>
                <a:cubicBezTo>
                  <a:pt x="10057" y="26240"/>
                  <a:pt x="10218" y="26957"/>
                  <a:pt x="10440" y="27662"/>
                </a:cubicBezTo>
                <a:cubicBezTo>
                  <a:pt x="10613" y="28194"/>
                  <a:pt x="10799" y="28713"/>
                  <a:pt x="10972" y="29245"/>
                </a:cubicBezTo>
                <a:cubicBezTo>
                  <a:pt x="10279" y="28367"/>
                  <a:pt x="9550" y="27526"/>
                  <a:pt x="8807" y="26771"/>
                </a:cubicBezTo>
                <a:cubicBezTo>
                  <a:pt x="7583" y="25485"/>
                  <a:pt x="6247" y="24310"/>
                  <a:pt x="4837" y="23234"/>
                </a:cubicBezTo>
                <a:cubicBezTo>
                  <a:pt x="2656" y="21596"/>
                  <a:pt x="913" y="20747"/>
                  <a:pt x="384" y="20747"/>
                </a:cubicBezTo>
                <a:cubicBezTo>
                  <a:pt x="310" y="20747"/>
                  <a:pt x="260" y="20764"/>
                  <a:pt x="236" y="20797"/>
                </a:cubicBezTo>
                <a:cubicBezTo>
                  <a:pt x="1" y="21106"/>
                  <a:pt x="1262" y="22566"/>
                  <a:pt x="2994" y="24780"/>
                </a:cubicBezTo>
                <a:lnTo>
                  <a:pt x="3674" y="25634"/>
                </a:lnTo>
                <a:lnTo>
                  <a:pt x="4379" y="26574"/>
                </a:lnTo>
                <a:cubicBezTo>
                  <a:pt x="4862" y="27204"/>
                  <a:pt x="5332" y="27909"/>
                  <a:pt x="5839" y="28602"/>
                </a:cubicBezTo>
                <a:cubicBezTo>
                  <a:pt x="6816" y="30037"/>
                  <a:pt x="7830" y="31571"/>
                  <a:pt x="8746" y="33179"/>
                </a:cubicBezTo>
                <a:cubicBezTo>
                  <a:pt x="9500" y="34465"/>
                  <a:pt x="10205" y="35776"/>
                  <a:pt x="10861" y="37063"/>
                </a:cubicBezTo>
                <a:lnTo>
                  <a:pt x="23737" y="37063"/>
                </a:lnTo>
                <a:cubicBezTo>
                  <a:pt x="24021" y="36753"/>
                  <a:pt x="24294" y="36444"/>
                  <a:pt x="24590" y="36147"/>
                </a:cubicBezTo>
                <a:lnTo>
                  <a:pt x="26198" y="34564"/>
                </a:lnTo>
                <a:cubicBezTo>
                  <a:pt x="26334" y="34428"/>
                  <a:pt x="26458" y="34292"/>
                  <a:pt x="26607" y="34168"/>
                </a:cubicBezTo>
                <a:lnTo>
                  <a:pt x="27027" y="33797"/>
                </a:lnTo>
                <a:lnTo>
                  <a:pt x="27881" y="33043"/>
                </a:lnTo>
                <a:lnTo>
                  <a:pt x="28722" y="32288"/>
                </a:lnTo>
                <a:cubicBezTo>
                  <a:pt x="29006" y="32053"/>
                  <a:pt x="29315" y="31830"/>
                  <a:pt x="29600" y="31595"/>
                </a:cubicBezTo>
                <a:cubicBezTo>
                  <a:pt x="30194" y="31138"/>
                  <a:pt x="30763" y="30655"/>
                  <a:pt x="31356" y="30222"/>
                </a:cubicBezTo>
                <a:lnTo>
                  <a:pt x="33137" y="28973"/>
                </a:lnTo>
                <a:cubicBezTo>
                  <a:pt x="35525" y="27378"/>
                  <a:pt x="37862" y="26017"/>
                  <a:pt x="39978" y="25027"/>
                </a:cubicBezTo>
                <a:cubicBezTo>
                  <a:pt x="44171" y="22987"/>
                  <a:pt x="47263" y="22084"/>
                  <a:pt x="47176" y="21675"/>
                </a:cubicBezTo>
                <a:cubicBezTo>
                  <a:pt x="47146" y="21569"/>
                  <a:pt x="46844" y="21519"/>
                  <a:pt x="46300" y="21519"/>
                </a:cubicBezTo>
                <a:cubicBezTo>
                  <a:pt x="45959" y="21519"/>
                  <a:pt x="45523" y="21538"/>
                  <a:pt x="44999" y="21576"/>
                </a:cubicBezTo>
                <a:cubicBezTo>
                  <a:pt x="44665" y="21601"/>
                  <a:pt x="44294" y="21638"/>
                  <a:pt x="43886" y="21688"/>
                </a:cubicBezTo>
                <a:lnTo>
                  <a:pt x="42587" y="21923"/>
                </a:lnTo>
                <a:lnTo>
                  <a:pt x="41103" y="22220"/>
                </a:lnTo>
                <a:cubicBezTo>
                  <a:pt x="40584" y="22319"/>
                  <a:pt x="40052" y="22504"/>
                  <a:pt x="39483" y="22653"/>
                </a:cubicBezTo>
                <a:lnTo>
                  <a:pt x="37739" y="23184"/>
                </a:lnTo>
                <a:lnTo>
                  <a:pt x="35896" y="23877"/>
                </a:lnTo>
                <a:lnTo>
                  <a:pt x="34943" y="24236"/>
                </a:lnTo>
                <a:cubicBezTo>
                  <a:pt x="34622" y="24360"/>
                  <a:pt x="34312" y="24520"/>
                  <a:pt x="33979" y="24669"/>
                </a:cubicBezTo>
                <a:lnTo>
                  <a:pt x="32012" y="25596"/>
                </a:lnTo>
                <a:cubicBezTo>
                  <a:pt x="31356" y="25943"/>
                  <a:pt x="30713" y="26326"/>
                  <a:pt x="30045" y="26697"/>
                </a:cubicBezTo>
                <a:lnTo>
                  <a:pt x="29043" y="27266"/>
                </a:lnTo>
                <a:lnTo>
                  <a:pt x="28066" y="27909"/>
                </a:lnTo>
                <a:cubicBezTo>
                  <a:pt x="27423" y="28342"/>
                  <a:pt x="26755" y="28763"/>
                  <a:pt x="26124" y="29233"/>
                </a:cubicBezTo>
                <a:lnTo>
                  <a:pt x="25023" y="30099"/>
                </a:lnTo>
                <a:lnTo>
                  <a:pt x="25444" y="29023"/>
                </a:lnTo>
                <a:cubicBezTo>
                  <a:pt x="25592" y="28652"/>
                  <a:pt x="25741" y="28293"/>
                  <a:pt x="25889" y="27922"/>
                </a:cubicBezTo>
                <a:cubicBezTo>
                  <a:pt x="26025" y="27563"/>
                  <a:pt x="26211" y="27217"/>
                  <a:pt x="26372" y="26858"/>
                </a:cubicBezTo>
                <a:cubicBezTo>
                  <a:pt x="26706" y="26153"/>
                  <a:pt x="27015" y="25436"/>
                  <a:pt x="27361" y="24743"/>
                </a:cubicBezTo>
                <a:lnTo>
                  <a:pt x="28412" y="22727"/>
                </a:lnTo>
                <a:cubicBezTo>
                  <a:pt x="29724" y="20315"/>
                  <a:pt x="31195" y="17989"/>
                  <a:pt x="32803" y="15763"/>
                </a:cubicBezTo>
                <a:cubicBezTo>
                  <a:pt x="35648" y="11817"/>
                  <a:pt x="37986" y="9418"/>
                  <a:pt x="37714" y="9108"/>
                </a:cubicBezTo>
                <a:cubicBezTo>
                  <a:pt x="37697" y="9090"/>
                  <a:pt x="37670" y="9081"/>
                  <a:pt x="37632" y="9081"/>
                </a:cubicBezTo>
                <a:cubicBezTo>
                  <a:pt x="37390" y="9081"/>
                  <a:pt x="36727" y="9451"/>
                  <a:pt x="35723" y="10135"/>
                </a:cubicBezTo>
                <a:cubicBezTo>
                  <a:pt x="35426" y="10333"/>
                  <a:pt x="35104" y="10556"/>
                  <a:pt x="34758" y="10803"/>
                </a:cubicBezTo>
                <a:lnTo>
                  <a:pt x="33706" y="11669"/>
                </a:lnTo>
                <a:lnTo>
                  <a:pt x="32519" y="12683"/>
                </a:lnTo>
                <a:cubicBezTo>
                  <a:pt x="32098" y="13042"/>
                  <a:pt x="31703" y="13475"/>
                  <a:pt x="31270" y="13895"/>
                </a:cubicBezTo>
                <a:lnTo>
                  <a:pt x="29934" y="15231"/>
                </a:lnTo>
                <a:lnTo>
                  <a:pt x="28598" y="16765"/>
                </a:lnTo>
                <a:cubicBezTo>
                  <a:pt x="27658" y="17804"/>
                  <a:pt x="26817" y="19016"/>
                  <a:pt x="25889" y="20241"/>
                </a:cubicBezTo>
                <a:cubicBezTo>
                  <a:pt x="25444" y="20859"/>
                  <a:pt x="25036" y="21527"/>
                  <a:pt x="24603" y="22183"/>
                </a:cubicBezTo>
                <a:lnTo>
                  <a:pt x="23960" y="23184"/>
                </a:lnTo>
                <a:cubicBezTo>
                  <a:pt x="23762" y="23531"/>
                  <a:pt x="23564" y="23877"/>
                  <a:pt x="23366" y="24223"/>
                </a:cubicBezTo>
                <a:cubicBezTo>
                  <a:pt x="22982" y="24941"/>
                  <a:pt x="22562" y="25646"/>
                  <a:pt x="22191" y="26376"/>
                </a:cubicBezTo>
                <a:lnTo>
                  <a:pt x="21139" y="28602"/>
                </a:lnTo>
                <a:cubicBezTo>
                  <a:pt x="20892" y="29146"/>
                  <a:pt x="20657" y="29703"/>
                  <a:pt x="20434" y="30260"/>
                </a:cubicBezTo>
                <a:cubicBezTo>
                  <a:pt x="20348" y="28305"/>
                  <a:pt x="20298" y="26289"/>
                  <a:pt x="20348" y="24248"/>
                </a:cubicBezTo>
                <a:cubicBezTo>
                  <a:pt x="20422" y="21255"/>
                  <a:pt x="20595" y="18249"/>
                  <a:pt x="20929" y="15417"/>
                </a:cubicBezTo>
                <a:cubicBezTo>
                  <a:pt x="21251" y="12597"/>
                  <a:pt x="21659" y="9962"/>
                  <a:pt x="22104" y="7698"/>
                </a:cubicBezTo>
                <a:cubicBezTo>
                  <a:pt x="22982" y="3184"/>
                  <a:pt x="23811" y="153"/>
                  <a:pt x="23440" y="5"/>
                </a:cubicBezTo>
                <a:cubicBezTo>
                  <a:pt x="23433" y="2"/>
                  <a:pt x="23425" y="1"/>
                  <a:pt x="23416" y="1"/>
                </a:cubicBezTo>
                <a:close/>
              </a:path>
            </a:pathLst>
          </a:custGeom>
          <a:solidFill>
            <a:srgbClr val="B0BC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4926487" y="2565993"/>
            <a:ext cx="3013800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993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993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993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993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993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993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993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993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993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4677037" y="3350093"/>
            <a:ext cx="3512700" cy="5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596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5195586" y="1139607"/>
            <a:ext cx="2475600" cy="11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2369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369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369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369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369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369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369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369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369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6529834" y="4777398"/>
            <a:ext cx="149592" cy="135726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5045131" y="4574462"/>
            <a:ext cx="4302661" cy="671891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36982" y="3909080"/>
            <a:ext cx="305120" cy="398169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7709956" y="4669022"/>
            <a:ext cx="312963" cy="847725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8150120" y="4315687"/>
            <a:ext cx="897486" cy="983034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7861295" y="-67332"/>
            <a:ext cx="344269" cy="448962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8702359" y="4163753"/>
            <a:ext cx="508380" cy="228117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8241496" y="67306"/>
            <a:ext cx="1125920" cy="841327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28467" y="4581439"/>
            <a:ext cx="780895" cy="760279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19405" y="4385962"/>
            <a:ext cx="617995" cy="829037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8267906" y="-201102"/>
            <a:ext cx="880781" cy="90326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8598077" y="819275"/>
            <a:ext cx="736229" cy="431627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7560641" y="73930"/>
            <a:ext cx="161913" cy="145916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1050153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5254450" y="4574301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4909626" y="1715425"/>
            <a:ext cx="2808000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394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394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394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394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394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394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394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394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4733526" y="2260825"/>
            <a:ext cx="2984100" cy="12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04038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912114" lvl="1" indent="-304038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97"/>
            </a:lvl2pPr>
            <a:lvl3pPr marL="1368171" lvl="2" indent="-304038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97"/>
            </a:lvl3pPr>
            <a:lvl4pPr marL="1824228" lvl="3" indent="-304038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97"/>
            </a:lvl4pPr>
            <a:lvl5pPr marL="2280285" lvl="4" indent="-304038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97"/>
            </a:lvl5pPr>
            <a:lvl6pPr marL="2736342" lvl="5" indent="-304038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97"/>
            </a:lvl6pPr>
            <a:lvl7pPr marL="3192399" lvl="6" indent="-304038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97"/>
            </a:lvl7pPr>
            <a:lvl8pPr marL="3648456" lvl="7" indent="-304038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97"/>
            </a:lvl8pPr>
            <a:lvl9pPr marL="4104513" lvl="8" indent="-304038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97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02477" y="-89482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8020142" y="-169146"/>
            <a:ext cx="1074149" cy="686771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7912721" y="3872133"/>
            <a:ext cx="1289014" cy="1411882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02416" y="4635448"/>
            <a:ext cx="872891" cy="39171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39511" y="-76388"/>
            <a:ext cx="809979" cy="830659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322568" y="12631"/>
            <a:ext cx="117436" cy="105833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1842860" y="3507624"/>
            <a:ext cx="2027100" cy="4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171264" y="-169132"/>
            <a:ext cx="687043" cy="689217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614708" y="-195733"/>
            <a:ext cx="499188" cy="482707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1542043" y="-177619"/>
            <a:ext cx="397610" cy="555774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8606297" y="-67632"/>
            <a:ext cx="519193" cy="813144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8349458" y="883610"/>
            <a:ext cx="880479" cy="667378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8807180" y="847056"/>
            <a:ext cx="117436" cy="105833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478566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730188" y="4685854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22967" y="586966"/>
            <a:ext cx="161913" cy="145916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254044" y="4684526"/>
            <a:ext cx="4225580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3607" name="Google Shape;3607;p14"/>
          <p:cNvSpPr/>
          <p:nvPr/>
        </p:nvSpPr>
        <p:spPr>
          <a:xfrm>
            <a:off x="6870410" y="-31000"/>
            <a:ext cx="2533901" cy="39567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181607" y="-532400"/>
            <a:ext cx="433156" cy="1122937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186667" y="-310142"/>
            <a:ext cx="438469" cy="118672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434499" y="4085223"/>
            <a:ext cx="1157436" cy="740599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430889" y="4458292"/>
            <a:ext cx="360400" cy="976219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06276" y="4544135"/>
            <a:ext cx="933472" cy="547264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8354557" y="450816"/>
            <a:ext cx="875251" cy="663424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8309642" y="4285623"/>
            <a:ext cx="849824" cy="827269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8163199" y="-30991"/>
            <a:ext cx="848507" cy="870171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8456957" y="4495134"/>
            <a:ext cx="333199" cy="902539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8009288" y="319096"/>
            <a:ext cx="161913" cy="145916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8711217" y="4427217"/>
            <a:ext cx="161913" cy="145916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8147743" y="4496917"/>
            <a:ext cx="161913" cy="145916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302303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fortaa"/>
              <a:buChar char="●"/>
              <a:defRPr>
                <a:solidFill>
                  <a:schemeClr val="accent6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fortaa"/>
              <a:buChar char="○"/>
              <a:defRPr>
                <a:solidFill>
                  <a:schemeClr val="accent6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fortaa"/>
              <a:buChar char="■"/>
              <a:defRPr>
                <a:solidFill>
                  <a:schemeClr val="accent6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fortaa"/>
              <a:buChar char="●"/>
              <a:defRPr>
                <a:solidFill>
                  <a:schemeClr val="accent6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fortaa"/>
              <a:buChar char="○"/>
              <a:defRPr>
                <a:solidFill>
                  <a:schemeClr val="accent6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fortaa"/>
              <a:buChar char="■"/>
              <a:defRPr>
                <a:solidFill>
                  <a:schemeClr val="accent6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fortaa"/>
              <a:buChar char="●"/>
              <a:defRPr>
                <a:solidFill>
                  <a:schemeClr val="accent6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fortaa"/>
              <a:buChar char="○"/>
              <a:defRPr>
                <a:solidFill>
                  <a:schemeClr val="accent6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fortaa"/>
              <a:buChar char="■"/>
              <a:defRPr>
                <a:solidFill>
                  <a:schemeClr val="accent6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57" r:id="rId3"/>
    <p:sldLayoutId id="2147483661" r:id="rId4"/>
    <p:sldLayoutId id="2147483663" r:id="rId5"/>
    <p:sldLayoutId id="2147483681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microsoft.com/office/2007/relationships/hdphoto" Target="../media/hdphoto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slide" Target="slide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11.xml"/><Relationship Id="rId3" Type="http://schemas.openxmlformats.org/officeDocument/2006/relationships/slide" Target="slide6.xml"/><Relationship Id="rId7" Type="http://schemas.openxmlformats.org/officeDocument/2006/relationships/slide" Target="slide8.xml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slide" Target="slide10.xml"/><Relationship Id="rId5" Type="http://schemas.openxmlformats.org/officeDocument/2006/relationships/slide" Target="slide7.xml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slide" Target="slide9.xml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5.xml"/><Relationship Id="rId5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slide" Target="slide5.xml"/><Relationship Id="rId4" Type="http://schemas.openxmlformats.org/officeDocument/2006/relationships/image" Target="../media/image21.gif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slide" Target="slide5.xml"/><Relationship Id="rId4" Type="http://schemas.openxmlformats.org/officeDocument/2006/relationships/audio" Target="../media/audio4.wav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5.xml"/><Relationship Id="rId5" Type="http://schemas.openxmlformats.org/officeDocument/2006/relationships/image" Target="../media/image26.gif"/><Relationship Id="rId4" Type="http://schemas.openxmlformats.org/officeDocument/2006/relationships/audio" Target="../media/audio1.wav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2D7BE26B-1D08-82F1-B138-B2EB07091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612379"/>
              </p:ext>
            </p:extLst>
          </p:nvPr>
        </p:nvGraphicFramePr>
        <p:xfrm>
          <a:off x="-659130" y="674660"/>
          <a:ext cx="10025808" cy="5074576"/>
        </p:xfrm>
        <a:graphic>
          <a:graphicData uri="http://schemas.openxmlformats.org/drawingml/2006/table">
            <a:tbl>
              <a:tblPr firstRow="1" bandRow="1"/>
              <a:tblGrid>
                <a:gridCol w="19280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0CCB9F1-6CBF-A0A5-0B4B-E3BEE1C1DB90}"/>
              </a:ext>
            </a:extLst>
          </p:cNvPr>
          <p:cNvSpPr txBox="1"/>
          <p:nvPr/>
        </p:nvSpPr>
        <p:spPr>
          <a:xfrm>
            <a:off x="796939" y="2613660"/>
            <a:ext cx="9174004" cy="666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762">
              <a:buClrTx/>
              <a:defRPr/>
            </a:pPr>
            <a:r>
              <a:rPr lang="lt-LT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Mở ǟųg vū Ǉừ </a:t>
            </a:r>
            <a:r>
              <a:rPr lang="el-GR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ωϙ </a:t>
            </a:r>
            <a:r>
              <a:rPr lang="lt-LT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l-GR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Ήˉ </a:t>
            </a:r>
            <a:r>
              <a:rPr lang="lt-LT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l-GR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θΗ</a:t>
            </a:r>
            <a:r>
              <a:rPr lang="lt-LT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İp</a:t>
            </a:r>
            <a:endParaRPr lang="en-VN" sz="3731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6B4B36-BF6A-AE19-84CA-92F783D69AE2}"/>
              </a:ext>
            </a:extLst>
          </p:cNvPr>
          <p:cNvSpPr txBox="1"/>
          <p:nvPr/>
        </p:nvSpPr>
        <p:spPr>
          <a:xfrm>
            <a:off x="2369507" y="1829086"/>
            <a:ext cx="3520753" cy="666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731" b="1" dirty="0">
                <a:solidFill>
                  <a:srgbClr val="7030A0"/>
                </a:solidFill>
                <a:latin typeface="HP001 4 hàng" panose="020B0603050302020204" pitchFamily="34" charset="0"/>
              </a:rPr>
              <a:t>Lu</a:t>
            </a:r>
            <a:r>
              <a:rPr lang="el-GR" sz="3731" b="1" dirty="0">
                <a:solidFill>
                  <a:srgbClr val="7030A0"/>
                </a:solidFill>
                <a:latin typeface="HP001 4 hàng" panose="020B0603050302020204" pitchFamily="34" charset="0"/>
              </a:rPr>
              <a:t>ΐ</a:t>
            </a:r>
            <a:r>
              <a:rPr lang="en-US" sz="3731" b="1" dirty="0">
                <a:solidFill>
                  <a:srgbClr val="7030A0"/>
                </a:solidFill>
                <a:latin typeface="HP001 4 hàng" panose="020B0603050302020204" pitchFamily="34" charset="0"/>
              </a:rPr>
              <a:t>İn </a:t>
            </a:r>
            <a:r>
              <a:rPr lang="en-US" sz="3731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Ǉập</a:t>
            </a:r>
            <a:endParaRPr lang="en-US" sz="3731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266" y="3819487"/>
            <a:ext cx="1094617" cy="14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Tổng hợp Quyển Vở Ô Ly giá rẻ, bán chạy tháng 7/2022 - BeeCost">
            <a:extLst>
              <a:ext uri="{FF2B5EF4-FFF2-40B4-BE49-F238E27FC236}">
                <a16:creationId xmlns:a16="http://schemas.microsoft.com/office/drawing/2014/main" id="{D040251D-5FF1-F9F6-F7D8-3F70438F2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9" t="7028" r="18992" b="7028"/>
          <a:stretch/>
        </p:blipFill>
        <p:spPr bwMode="auto">
          <a:xfrm>
            <a:off x="5400636" y="3881627"/>
            <a:ext cx="1081374" cy="14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2508397" y="196191"/>
            <a:ext cx="3550790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52">
                <a:solidFill>
                  <a:srgbClr val="002060"/>
                </a:solidFill>
              </a:rPr>
              <a:t>CHUẨN BỊ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091EAE-9A1B-BAF8-4D1B-C1247D199FED}"/>
              </a:ext>
            </a:extLst>
          </p:cNvPr>
          <p:cNvGrpSpPr/>
          <p:nvPr/>
        </p:nvGrpSpPr>
        <p:grpSpPr>
          <a:xfrm>
            <a:off x="2546129" y="3850079"/>
            <a:ext cx="2823572" cy="1892717"/>
            <a:chOff x="6402125" y="4286671"/>
            <a:chExt cx="4528678" cy="30356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DC4430-C204-EB9E-AB95-4244F22B43D0}"/>
                </a:ext>
              </a:extLst>
            </p:cNvPr>
            <p:cNvGrpSpPr/>
            <p:nvPr/>
          </p:nvGrpSpPr>
          <p:grpSpPr>
            <a:xfrm>
              <a:off x="6402125" y="4369097"/>
              <a:ext cx="2656139" cy="2953270"/>
              <a:chOff x="3709663" y="4021929"/>
              <a:chExt cx="2697848" cy="2999643"/>
            </a:xfrm>
          </p:grpSpPr>
          <p:pic>
            <p:nvPicPr>
              <p:cNvPr id="9" name="Picture 6" descr="Combo 50 cái Thước kẻ mica 30cm |">
                <a:extLst>
                  <a:ext uri="{FF2B5EF4-FFF2-40B4-BE49-F238E27FC236}">
                    <a16:creationId xmlns:a16="http://schemas.microsoft.com/office/drawing/2014/main" id="{E93224C9-20FF-7F2A-1ABE-4B6122064C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59269">
                <a:off x="3709663" y="4641512"/>
                <a:ext cx="2380059" cy="2380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B2DDEB0-260A-04EA-809B-6A125711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60812">
                <a:off x="4710194" y="4021929"/>
                <a:ext cx="682112" cy="213159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091FF40-8928-E35C-4DA0-353579882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2241" y="4543865"/>
                <a:ext cx="2125270" cy="2125270"/>
              </a:xfrm>
              <a:prstGeom prst="rect">
                <a:avLst/>
              </a:prstGeom>
            </p:spPr>
          </p:pic>
        </p:grpSp>
        <p:pic>
          <p:nvPicPr>
            <p:cNvPr id="6" name="Picture 2" descr="Bút chì đen HB/SK-PCHB003 (12 cây/hộp) - BITEXSHOP">
              <a:extLst>
                <a:ext uri="{FF2B5EF4-FFF2-40B4-BE49-F238E27FC236}">
                  <a16:creationId xmlns:a16="http://schemas.microsoft.com/office/drawing/2014/main" id="{38B5F008-2348-0173-E7CA-B6C80B461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30732" y="4596609"/>
              <a:ext cx="2610010" cy="1990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E50C315-CA9A-1FE4-1B1A-115832F0F05E}"/>
              </a:ext>
            </a:extLst>
          </p:cNvPr>
          <p:cNvSpPr txBox="1"/>
          <p:nvPr/>
        </p:nvSpPr>
        <p:spPr>
          <a:xfrm>
            <a:off x="2342837" y="3391035"/>
            <a:ext cx="9174004" cy="666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762">
              <a:buClrTx/>
              <a:defRPr/>
            </a:pPr>
            <a:r>
              <a:rPr lang="lt-LT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Câu hĈ</a:t>
            </a:r>
            <a:endParaRPr lang="en-VN" sz="3731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n on Congrats quotes">
            <a:extLst>
              <a:ext uri="{FF2B5EF4-FFF2-40B4-BE49-F238E27FC236}">
                <a16:creationId xmlns:a16="http://schemas.microsoft.com/office/drawing/2014/main" id="{06561D18-5529-730E-03B6-AF74AA852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583" y="2939845"/>
            <a:ext cx="2360128" cy="221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95 Peppermint Candy Cartoon Illustrations &amp; Clip Art - iStock">
            <a:extLst>
              <a:ext uri="{FF2B5EF4-FFF2-40B4-BE49-F238E27FC236}">
                <a16:creationId xmlns:a16="http://schemas.microsoft.com/office/drawing/2014/main" id="{5434E4EE-2002-E971-65FF-ADC70597C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89706" l="8987" r="90850">
                        <a14:foregroundMark x1="9150" y1="35294" x2="9150" y2="35294"/>
                        <a14:foregroundMark x1="90850" y1="65850" x2="90850" y2="65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29" y="3119706"/>
            <a:ext cx="1852897" cy="185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79224E26-52B2-BEF7-9B8F-62188E95A0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9440" y="4046155"/>
            <a:ext cx="880707" cy="6673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337B30-E5C8-0F76-9ECF-136E2AD953BC}"/>
              </a:ext>
            </a:extLst>
          </p:cNvPr>
          <p:cNvSpPr txBox="1"/>
          <p:nvPr/>
        </p:nvSpPr>
        <p:spPr>
          <a:xfrm>
            <a:off x="2111538" y="491798"/>
            <a:ext cx="4920924" cy="2009061"/>
          </a:xfrm>
          <a:prstGeom prst="roundRect">
            <a:avLst/>
          </a:prstGeom>
          <a:noFill/>
          <a:ln w="19050">
            <a:solidFill>
              <a:srgbClr val="F8D45A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222222"/>
                </a:solidFill>
                <a:effectLst/>
                <a:latin typeface="+mn-lt"/>
              </a:rPr>
              <a:t>	Ai người đo vải</a:t>
            </a:r>
            <a:br>
              <a:rPr lang="vi-VN" sz="2800" dirty="0">
                <a:latin typeface="+mn-lt"/>
              </a:rPr>
            </a:br>
            <a:r>
              <a:rPr lang="vi-VN" sz="2800" dirty="0">
                <a:latin typeface="+mn-lt"/>
              </a:rPr>
              <a:t>	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+mn-lt"/>
              </a:rPr>
              <a:t>Rồi lại cắt may</a:t>
            </a:r>
            <a:br>
              <a:rPr lang="vi-VN" sz="2800" dirty="0">
                <a:latin typeface="+mn-lt"/>
              </a:rPr>
            </a:br>
            <a:r>
              <a:rPr lang="vi-VN" sz="2800" dirty="0">
                <a:latin typeface="+mn-lt"/>
              </a:rPr>
              <a:t>	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+mn-lt"/>
              </a:rPr>
              <a:t>Áo quần mới, đẹp</a:t>
            </a:r>
            <a:br>
              <a:rPr lang="vi-VN" sz="2800" dirty="0">
                <a:latin typeface="+mn-lt"/>
              </a:rPr>
            </a:br>
            <a:r>
              <a:rPr lang="vi-VN" sz="2800" dirty="0">
                <a:latin typeface="+mn-lt"/>
              </a:rPr>
              <a:t>	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+mn-lt"/>
              </a:rPr>
              <a:t>Nhờ bàn tay ai?</a:t>
            </a:r>
            <a:endParaRPr lang="vi-VN" sz="2800" dirty="0">
              <a:latin typeface="+mn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3E13BE-84D1-A6A9-F121-358B7428969D}"/>
              </a:ext>
            </a:extLst>
          </p:cNvPr>
          <p:cNvSpPr/>
          <p:nvPr/>
        </p:nvSpPr>
        <p:spPr>
          <a:xfrm>
            <a:off x="5439521" y="2642642"/>
            <a:ext cx="2797806" cy="5920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T</a:t>
            </a:r>
            <a:r>
              <a:rPr lang="vi-VN" sz="2800">
                <a:solidFill>
                  <a:srgbClr val="000000"/>
                </a:solidFill>
              </a:rPr>
              <a:t>hợ </a:t>
            </a:r>
            <a:r>
              <a:rPr lang="vi-VN" sz="2800" dirty="0">
                <a:solidFill>
                  <a:srgbClr val="000000"/>
                </a:solidFill>
              </a:rPr>
              <a:t>may.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5122" name="Picture 2" descr="Brooklyn Sewing Studio — Swanwear">
            <a:extLst>
              <a:ext uri="{FF2B5EF4-FFF2-40B4-BE49-F238E27FC236}">
                <a16:creationId xmlns:a16="http://schemas.microsoft.com/office/drawing/2014/main" id="{3F35C44A-DF23-1241-33C4-673FF2D6A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" y="1177351"/>
            <a:ext cx="3070754" cy="411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10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C11DF3EE-B6FD-4C81-7756-60AE0D8AD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23" y="273409"/>
            <a:ext cx="8358306" cy="388064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7D5AACE3-48D5-EDAA-8A05-EC36EC71A49E}"/>
              </a:ext>
            </a:extLst>
          </p:cNvPr>
          <p:cNvGrpSpPr/>
          <p:nvPr/>
        </p:nvGrpSpPr>
        <p:grpSpPr>
          <a:xfrm>
            <a:off x="2247203" y="1308234"/>
            <a:ext cx="5052945" cy="2527029"/>
            <a:chOff x="2094803" y="1308234"/>
            <a:chExt cx="5052945" cy="2527029"/>
          </a:xfrm>
        </p:grpSpPr>
        <p:grpSp>
          <p:nvGrpSpPr>
            <p:cNvPr id="33" name="Google Shape;639;p47">
              <a:extLst>
                <a:ext uri="{FF2B5EF4-FFF2-40B4-BE49-F238E27FC236}">
                  <a16:creationId xmlns:a16="http://schemas.microsoft.com/office/drawing/2014/main" id="{0B65558E-7B76-6326-249F-00D02C2925BC}"/>
                </a:ext>
              </a:extLst>
            </p:cNvPr>
            <p:cNvGrpSpPr/>
            <p:nvPr/>
          </p:nvGrpSpPr>
          <p:grpSpPr>
            <a:xfrm rot="-59863">
              <a:off x="2401216" y="1308234"/>
              <a:ext cx="4321507" cy="2527029"/>
              <a:chOff x="1608886" y="3009872"/>
              <a:chExt cx="4381243" cy="2529997"/>
            </a:xfrm>
          </p:grpSpPr>
          <p:sp>
            <p:nvSpPr>
              <p:cNvPr id="35" name="Google Shape;640;p47">
                <a:extLst>
                  <a:ext uri="{FF2B5EF4-FFF2-40B4-BE49-F238E27FC236}">
                    <a16:creationId xmlns:a16="http://schemas.microsoft.com/office/drawing/2014/main" id="{77AC1F92-5C14-2EE3-A603-18E64FF6BC7F}"/>
                  </a:ext>
                </a:extLst>
              </p:cNvPr>
              <p:cNvSpPr/>
              <p:nvPr/>
            </p:nvSpPr>
            <p:spPr>
              <a:xfrm>
                <a:off x="1608886" y="3009872"/>
                <a:ext cx="4381243" cy="2529997"/>
              </a:xfrm>
              <a:custGeom>
                <a:avLst/>
                <a:gdLst/>
                <a:ahLst/>
                <a:cxnLst/>
                <a:rect l="l" t="t" r="r" b="b"/>
                <a:pathLst>
                  <a:path w="168704" h="97420" extrusionOk="0">
                    <a:moveTo>
                      <a:pt x="0" y="1"/>
                    </a:moveTo>
                    <a:lnTo>
                      <a:pt x="0" y="6544"/>
                    </a:lnTo>
                    <a:lnTo>
                      <a:pt x="2456" y="6544"/>
                    </a:lnTo>
                    <a:cubicBezTo>
                      <a:pt x="2731" y="6033"/>
                      <a:pt x="3261" y="5728"/>
                      <a:pt x="3821" y="5728"/>
                    </a:cubicBezTo>
                    <a:cubicBezTo>
                      <a:pt x="3947" y="5728"/>
                      <a:pt x="4074" y="5743"/>
                      <a:pt x="4200" y="5775"/>
                    </a:cubicBezTo>
                    <a:cubicBezTo>
                      <a:pt x="4889" y="5948"/>
                      <a:pt x="5371" y="6568"/>
                      <a:pt x="5371" y="7279"/>
                    </a:cubicBezTo>
                    <a:cubicBezTo>
                      <a:pt x="5371" y="7990"/>
                      <a:pt x="4889" y="8609"/>
                      <a:pt x="4200" y="8782"/>
                    </a:cubicBezTo>
                    <a:cubicBezTo>
                      <a:pt x="4074" y="8814"/>
                      <a:pt x="3946" y="8830"/>
                      <a:pt x="3820" y="8830"/>
                    </a:cubicBezTo>
                    <a:cubicBezTo>
                      <a:pt x="3260" y="8830"/>
                      <a:pt x="2730" y="8524"/>
                      <a:pt x="2456" y="8013"/>
                    </a:cubicBezTo>
                    <a:lnTo>
                      <a:pt x="0" y="8013"/>
                    </a:lnTo>
                    <a:lnTo>
                      <a:pt x="0" y="12036"/>
                    </a:lnTo>
                    <a:lnTo>
                      <a:pt x="2456" y="12036"/>
                    </a:lnTo>
                    <a:cubicBezTo>
                      <a:pt x="2731" y="11524"/>
                      <a:pt x="3261" y="11219"/>
                      <a:pt x="3821" y="11219"/>
                    </a:cubicBezTo>
                    <a:cubicBezTo>
                      <a:pt x="3947" y="11219"/>
                      <a:pt x="4074" y="11235"/>
                      <a:pt x="4200" y="11266"/>
                    </a:cubicBezTo>
                    <a:cubicBezTo>
                      <a:pt x="4889" y="11440"/>
                      <a:pt x="5372" y="12060"/>
                      <a:pt x="5372" y="12771"/>
                    </a:cubicBezTo>
                    <a:cubicBezTo>
                      <a:pt x="5372" y="13481"/>
                      <a:pt x="4889" y="14101"/>
                      <a:pt x="4200" y="14274"/>
                    </a:cubicBezTo>
                    <a:cubicBezTo>
                      <a:pt x="4074" y="14306"/>
                      <a:pt x="3946" y="14321"/>
                      <a:pt x="3820" y="14321"/>
                    </a:cubicBezTo>
                    <a:cubicBezTo>
                      <a:pt x="3260" y="14321"/>
                      <a:pt x="2730" y="14016"/>
                      <a:pt x="2456" y="13505"/>
                    </a:cubicBezTo>
                    <a:lnTo>
                      <a:pt x="0" y="13505"/>
                    </a:lnTo>
                    <a:lnTo>
                      <a:pt x="0" y="17527"/>
                    </a:lnTo>
                    <a:lnTo>
                      <a:pt x="2456" y="17527"/>
                    </a:lnTo>
                    <a:cubicBezTo>
                      <a:pt x="2730" y="17016"/>
                      <a:pt x="3260" y="16711"/>
                      <a:pt x="3820" y="16711"/>
                    </a:cubicBezTo>
                    <a:cubicBezTo>
                      <a:pt x="3946" y="16711"/>
                      <a:pt x="4074" y="16726"/>
                      <a:pt x="4200" y="16758"/>
                    </a:cubicBezTo>
                    <a:cubicBezTo>
                      <a:pt x="4889" y="16931"/>
                      <a:pt x="5372" y="17552"/>
                      <a:pt x="5372" y="18262"/>
                    </a:cubicBezTo>
                    <a:cubicBezTo>
                      <a:pt x="5372" y="18973"/>
                      <a:pt x="4889" y="19592"/>
                      <a:pt x="4200" y="19766"/>
                    </a:cubicBezTo>
                    <a:cubicBezTo>
                      <a:pt x="4074" y="19798"/>
                      <a:pt x="3946" y="19813"/>
                      <a:pt x="3820" y="19813"/>
                    </a:cubicBezTo>
                    <a:cubicBezTo>
                      <a:pt x="3260" y="19813"/>
                      <a:pt x="2730" y="19507"/>
                      <a:pt x="2456" y="18996"/>
                    </a:cubicBezTo>
                    <a:lnTo>
                      <a:pt x="0" y="18996"/>
                    </a:lnTo>
                    <a:lnTo>
                      <a:pt x="0" y="23019"/>
                    </a:lnTo>
                    <a:lnTo>
                      <a:pt x="2456" y="23019"/>
                    </a:lnTo>
                    <a:cubicBezTo>
                      <a:pt x="2730" y="22508"/>
                      <a:pt x="3260" y="22202"/>
                      <a:pt x="3820" y="22202"/>
                    </a:cubicBezTo>
                    <a:cubicBezTo>
                      <a:pt x="3946" y="22202"/>
                      <a:pt x="4074" y="22218"/>
                      <a:pt x="4200" y="22250"/>
                    </a:cubicBezTo>
                    <a:cubicBezTo>
                      <a:pt x="4889" y="22423"/>
                      <a:pt x="5372" y="23042"/>
                      <a:pt x="5372" y="23753"/>
                    </a:cubicBezTo>
                    <a:cubicBezTo>
                      <a:pt x="5372" y="24465"/>
                      <a:pt x="4889" y="25084"/>
                      <a:pt x="4200" y="25257"/>
                    </a:cubicBezTo>
                    <a:cubicBezTo>
                      <a:pt x="4074" y="25289"/>
                      <a:pt x="3946" y="25305"/>
                      <a:pt x="3820" y="25305"/>
                    </a:cubicBezTo>
                    <a:cubicBezTo>
                      <a:pt x="3260" y="25305"/>
                      <a:pt x="2730" y="24999"/>
                      <a:pt x="2456" y="24488"/>
                    </a:cubicBezTo>
                    <a:lnTo>
                      <a:pt x="0" y="24488"/>
                    </a:lnTo>
                    <a:lnTo>
                      <a:pt x="0" y="28511"/>
                    </a:lnTo>
                    <a:lnTo>
                      <a:pt x="2456" y="28511"/>
                    </a:lnTo>
                    <a:cubicBezTo>
                      <a:pt x="2730" y="28000"/>
                      <a:pt x="3260" y="27694"/>
                      <a:pt x="3820" y="27694"/>
                    </a:cubicBezTo>
                    <a:cubicBezTo>
                      <a:pt x="3946" y="27694"/>
                      <a:pt x="4074" y="27710"/>
                      <a:pt x="4200" y="27742"/>
                    </a:cubicBezTo>
                    <a:cubicBezTo>
                      <a:pt x="4889" y="27915"/>
                      <a:pt x="5372" y="28534"/>
                      <a:pt x="5372" y="29245"/>
                    </a:cubicBezTo>
                    <a:cubicBezTo>
                      <a:pt x="5372" y="29955"/>
                      <a:pt x="4889" y="30576"/>
                      <a:pt x="4200" y="30749"/>
                    </a:cubicBezTo>
                    <a:cubicBezTo>
                      <a:pt x="4074" y="30781"/>
                      <a:pt x="3946" y="30796"/>
                      <a:pt x="3820" y="30796"/>
                    </a:cubicBezTo>
                    <a:cubicBezTo>
                      <a:pt x="3260" y="30796"/>
                      <a:pt x="2730" y="30491"/>
                      <a:pt x="2456" y="29980"/>
                    </a:cubicBezTo>
                    <a:lnTo>
                      <a:pt x="0" y="29980"/>
                    </a:lnTo>
                    <a:lnTo>
                      <a:pt x="0" y="34003"/>
                    </a:lnTo>
                    <a:lnTo>
                      <a:pt x="2456" y="34003"/>
                    </a:lnTo>
                    <a:cubicBezTo>
                      <a:pt x="2730" y="33492"/>
                      <a:pt x="3260" y="33186"/>
                      <a:pt x="3820" y="33186"/>
                    </a:cubicBezTo>
                    <a:cubicBezTo>
                      <a:pt x="3946" y="33186"/>
                      <a:pt x="4074" y="33201"/>
                      <a:pt x="4200" y="33233"/>
                    </a:cubicBezTo>
                    <a:cubicBezTo>
                      <a:pt x="4889" y="33407"/>
                      <a:pt x="5372" y="34026"/>
                      <a:pt x="5372" y="34736"/>
                    </a:cubicBezTo>
                    <a:cubicBezTo>
                      <a:pt x="5372" y="35447"/>
                      <a:pt x="4889" y="36067"/>
                      <a:pt x="4200" y="36241"/>
                    </a:cubicBezTo>
                    <a:cubicBezTo>
                      <a:pt x="4074" y="36272"/>
                      <a:pt x="3947" y="36288"/>
                      <a:pt x="3821" y="36288"/>
                    </a:cubicBezTo>
                    <a:cubicBezTo>
                      <a:pt x="3261" y="36288"/>
                      <a:pt x="2731" y="35983"/>
                      <a:pt x="2456" y="35471"/>
                    </a:cubicBezTo>
                    <a:lnTo>
                      <a:pt x="0" y="35471"/>
                    </a:lnTo>
                    <a:lnTo>
                      <a:pt x="0" y="39494"/>
                    </a:lnTo>
                    <a:lnTo>
                      <a:pt x="2456" y="39494"/>
                    </a:lnTo>
                    <a:cubicBezTo>
                      <a:pt x="2730" y="38983"/>
                      <a:pt x="3260" y="38678"/>
                      <a:pt x="3820" y="38678"/>
                    </a:cubicBezTo>
                    <a:cubicBezTo>
                      <a:pt x="3946" y="38678"/>
                      <a:pt x="4074" y="38693"/>
                      <a:pt x="4200" y="38725"/>
                    </a:cubicBezTo>
                    <a:cubicBezTo>
                      <a:pt x="4889" y="38898"/>
                      <a:pt x="5372" y="39517"/>
                      <a:pt x="5372" y="40228"/>
                    </a:cubicBezTo>
                    <a:cubicBezTo>
                      <a:pt x="5372" y="40939"/>
                      <a:pt x="4889" y="41559"/>
                      <a:pt x="4200" y="41732"/>
                    </a:cubicBezTo>
                    <a:cubicBezTo>
                      <a:pt x="4074" y="41764"/>
                      <a:pt x="3947" y="41779"/>
                      <a:pt x="3821" y="41779"/>
                    </a:cubicBezTo>
                    <a:cubicBezTo>
                      <a:pt x="3261" y="41779"/>
                      <a:pt x="2731" y="41474"/>
                      <a:pt x="2456" y="40963"/>
                    </a:cubicBezTo>
                    <a:lnTo>
                      <a:pt x="0" y="40963"/>
                    </a:lnTo>
                    <a:lnTo>
                      <a:pt x="0" y="44986"/>
                    </a:lnTo>
                    <a:lnTo>
                      <a:pt x="2456" y="44986"/>
                    </a:lnTo>
                    <a:cubicBezTo>
                      <a:pt x="2731" y="44474"/>
                      <a:pt x="3261" y="44169"/>
                      <a:pt x="3822" y="44169"/>
                    </a:cubicBezTo>
                    <a:cubicBezTo>
                      <a:pt x="3948" y="44169"/>
                      <a:pt x="4074" y="44184"/>
                      <a:pt x="4200" y="44216"/>
                    </a:cubicBezTo>
                    <a:cubicBezTo>
                      <a:pt x="4889" y="44390"/>
                      <a:pt x="5372" y="45009"/>
                      <a:pt x="5372" y="45720"/>
                    </a:cubicBezTo>
                    <a:cubicBezTo>
                      <a:pt x="5372" y="46431"/>
                      <a:pt x="4889" y="47051"/>
                      <a:pt x="4200" y="47224"/>
                    </a:cubicBezTo>
                    <a:cubicBezTo>
                      <a:pt x="4074" y="47256"/>
                      <a:pt x="3947" y="47271"/>
                      <a:pt x="3821" y="47271"/>
                    </a:cubicBezTo>
                    <a:cubicBezTo>
                      <a:pt x="3261" y="47271"/>
                      <a:pt x="2731" y="46966"/>
                      <a:pt x="2456" y="46455"/>
                    </a:cubicBezTo>
                    <a:lnTo>
                      <a:pt x="0" y="46455"/>
                    </a:lnTo>
                    <a:lnTo>
                      <a:pt x="0" y="50478"/>
                    </a:lnTo>
                    <a:lnTo>
                      <a:pt x="2456" y="50478"/>
                    </a:lnTo>
                    <a:cubicBezTo>
                      <a:pt x="2730" y="49967"/>
                      <a:pt x="3260" y="49661"/>
                      <a:pt x="3820" y="49661"/>
                    </a:cubicBezTo>
                    <a:cubicBezTo>
                      <a:pt x="3946" y="49661"/>
                      <a:pt x="4074" y="49676"/>
                      <a:pt x="4200" y="49708"/>
                    </a:cubicBezTo>
                    <a:cubicBezTo>
                      <a:pt x="4889" y="49882"/>
                      <a:pt x="5372" y="50501"/>
                      <a:pt x="5372" y="51212"/>
                    </a:cubicBezTo>
                    <a:cubicBezTo>
                      <a:pt x="5372" y="51922"/>
                      <a:pt x="4889" y="52543"/>
                      <a:pt x="4200" y="52716"/>
                    </a:cubicBezTo>
                    <a:cubicBezTo>
                      <a:pt x="4074" y="52747"/>
                      <a:pt x="3947" y="52763"/>
                      <a:pt x="3821" y="52763"/>
                    </a:cubicBezTo>
                    <a:cubicBezTo>
                      <a:pt x="3261" y="52763"/>
                      <a:pt x="2731" y="52458"/>
                      <a:pt x="2456" y="51947"/>
                    </a:cubicBezTo>
                    <a:lnTo>
                      <a:pt x="0" y="51947"/>
                    </a:lnTo>
                    <a:lnTo>
                      <a:pt x="0" y="55969"/>
                    </a:lnTo>
                    <a:lnTo>
                      <a:pt x="2456" y="55969"/>
                    </a:lnTo>
                    <a:cubicBezTo>
                      <a:pt x="2731" y="55457"/>
                      <a:pt x="3261" y="55152"/>
                      <a:pt x="3821" y="55152"/>
                    </a:cubicBezTo>
                    <a:cubicBezTo>
                      <a:pt x="3947" y="55152"/>
                      <a:pt x="4074" y="55167"/>
                      <a:pt x="4200" y="55199"/>
                    </a:cubicBezTo>
                    <a:cubicBezTo>
                      <a:pt x="4889" y="55372"/>
                      <a:pt x="5372" y="55992"/>
                      <a:pt x="5372" y="56703"/>
                    </a:cubicBezTo>
                    <a:cubicBezTo>
                      <a:pt x="5372" y="57414"/>
                      <a:pt x="4889" y="58034"/>
                      <a:pt x="4200" y="58207"/>
                    </a:cubicBezTo>
                    <a:cubicBezTo>
                      <a:pt x="4074" y="58239"/>
                      <a:pt x="3947" y="58254"/>
                      <a:pt x="3821" y="58254"/>
                    </a:cubicBezTo>
                    <a:cubicBezTo>
                      <a:pt x="3261" y="58254"/>
                      <a:pt x="2731" y="57949"/>
                      <a:pt x="2456" y="57437"/>
                    </a:cubicBezTo>
                    <a:lnTo>
                      <a:pt x="0" y="57437"/>
                    </a:lnTo>
                    <a:lnTo>
                      <a:pt x="0" y="61461"/>
                    </a:lnTo>
                    <a:lnTo>
                      <a:pt x="2456" y="61461"/>
                    </a:lnTo>
                    <a:cubicBezTo>
                      <a:pt x="2731" y="60949"/>
                      <a:pt x="3261" y="60644"/>
                      <a:pt x="3821" y="60644"/>
                    </a:cubicBezTo>
                    <a:cubicBezTo>
                      <a:pt x="3947" y="60644"/>
                      <a:pt x="4074" y="60659"/>
                      <a:pt x="4200" y="60691"/>
                    </a:cubicBezTo>
                    <a:cubicBezTo>
                      <a:pt x="4889" y="60864"/>
                      <a:pt x="5372" y="61484"/>
                      <a:pt x="5372" y="62195"/>
                    </a:cubicBezTo>
                    <a:cubicBezTo>
                      <a:pt x="5372" y="62906"/>
                      <a:pt x="4889" y="63526"/>
                      <a:pt x="4200" y="63699"/>
                    </a:cubicBezTo>
                    <a:cubicBezTo>
                      <a:pt x="4074" y="63731"/>
                      <a:pt x="3947" y="63746"/>
                      <a:pt x="3821" y="63746"/>
                    </a:cubicBezTo>
                    <a:cubicBezTo>
                      <a:pt x="3261" y="63746"/>
                      <a:pt x="2731" y="63441"/>
                      <a:pt x="2456" y="62929"/>
                    </a:cubicBezTo>
                    <a:lnTo>
                      <a:pt x="0" y="62929"/>
                    </a:lnTo>
                    <a:lnTo>
                      <a:pt x="0" y="66953"/>
                    </a:lnTo>
                    <a:lnTo>
                      <a:pt x="2456" y="66953"/>
                    </a:lnTo>
                    <a:cubicBezTo>
                      <a:pt x="2731" y="66441"/>
                      <a:pt x="3261" y="66135"/>
                      <a:pt x="3821" y="66135"/>
                    </a:cubicBezTo>
                    <a:cubicBezTo>
                      <a:pt x="3947" y="66135"/>
                      <a:pt x="4074" y="66151"/>
                      <a:pt x="4200" y="66182"/>
                    </a:cubicBezTo>
                    <a:cubicBezTo>
                      <a:pt x="4889" y="66356"/>
                      <a:pt x="5372" y="66976"/>
                      <a:pt x="5372" y="67687"/>
                    </a:cubicBezTo>
                    <a:cubicBezTo>
                      <a:pt x="5372" y="68397"/>
                      <a:pt x="4889" y="69018"/>
                      <a:pt x="4200" y="69191"/>
                    </a:cubicBezTo>
                    <a:cubicBezTo>
                      <a:pt x="4074" y="69223"/>
                      <a:pt x="3947" y="69238"/>
                      <a:pt x="3821" y="69238"/>
                    </a:cubicBezTo>
                    <a:cubicBezTo>
                      <a:pt x="3261" y="69238"/>
                      <a:pt x="2731" y="68933"/>
                      <a:pt x="2456" y="68421"/>
                    </a:cubicBezTo>
                    <a:lnTo>
                      <a:pt x="0" y="68421"/>
                    </a:lnTo>
                    <a:lnTo>
                      <a:pt x="0" y="72443"/>
                    </a:lnTo>
                    <a:lnTo>
                      <a:pt x="2456" y="72443"/>
                    </a:lnTo>
                    <a:cubicBezTo>
                      <a:pt x="2731" y="71932"/>
                      <a:pt x="3261" y="71627"/>
                      <a:pt x="3821" y="71627"/>
                    </a:cubicBezTo>
                    <a:cubicBezTo>
                      <a:pt x="3947" y="71627"/>
                      <a:pt x="4074" y="71642"/>
                      <a:pt x="4200" y="71674"/>
                    </a:cubicBezTo>
                    <a:cubicBezTo>
                      <a:pt x="4889" y="71847"/>
                      <a:pt x="5372" y="72468"/>
                      <a:pt x="5372" y="73178"/>
                    </a:cubicBezTo>
                    <a:cubicBezTo>
                      <a:pt x="5372" y="73889"/>
                      <a:pt x="4889" y="74509"/>
                      <a:pt x="4200" y="74683"/>
                    </a:cubicBezTo>
                    <a:cubicBezTo>
                      <a:pt x="4074" y="74714"/>
                      <a:pt x="3947" y="74730"/>
                      <a:pt x="3821" y="74730"/>
                    </a:cubicBezTo>
                    <a:cubicBezTo>
                      <a:pt x="3261" y="74730"/>
                      <a:pt x="2731" y="74424"/>
                      <a:pt x="2456" y="73912"/>
                    </a:cubicBezTo>
                    <a:lnTo>
                      <a:pt x="0" y="73912"/>
                    </a:lnTo>
                    <a:lnTo>
                      <a:pt x="0" y="77936"/>
                    </a:lnTo>
                    <a:lnTo>
                      <a:pt x="2456" y="77936"/>
                    </a:lnTo>
                    <a:cubicBezTo>
                      <a:pt x="2731" y="77425"/>
                      <a:pt x="3261" y="77119"/>
                      <a:pt x="3822" y="77119"/>
                    </a:cubicBezTo>
                    <a:cubicBezTo>
                      <a:pt x="3948" y="77119"/>
                      <a:pt x="4074" y="77134"/>
                      <a:pt x="4200" y="77166"/>
                    </a:cubicBezTo>
                    <a:cubicBezTo>
                      <a:pt x="4889" y="77340"/>
                      <a:pt x="5372" y="77959"/>
                      <a:pt x="5372" y="78670"/>
                    </a:cubicBezTo>
                    <a:cubicBezTo>
                      <a:pt x="5372" y="79381"/>
                      <a:pt x="4889" y="80001"/>
                      <a:pt x="4200" y="80174"/>
                    </a:cubicBezTo>
                    <a:cubicBezTo>
                      <a:pt x="4074" y="80206"/>
                      <a:pt x="3947" y="80221"/>
                      <a:pt x="3821" y="80221"/>
                    </a:cubicBezTo>
                    <a:cubicBezTo>
                      <a:pt x="3261" y="80221"/>
                      <a:pt x="2731" y="79916"/>
                      <a:pt x="2456" y="79404"/>
                    </a:cubicBezTo>
                    <a:lnTo>
                      <a:pt x="0" y="79404"/>
                    </a:lnTo>
                    <a:lnTo>
                      <a:pt x="0" y="83427"/>
                    </a:lnTo>
                    <a:lnTo>
                      <a:pt x="2456" y="83427"/>
                    </a:lnTo>
                    <a:cubicBezTo>
                      <a:pt x="2731" y="82915"/>
                      <a:pt x="3261" y="82609"/>
                      <a:pt x="3821" y="82609"/>
                    </a:cubicBezTo>
                    <a:cubicBezTo>
                      <a:pt x="3947" y="82609"/>
                      <a:pt x="4074" y="82625"/>
                      <a:pt x="4200" y="82656"/>
                    </a:cubicBezTo>
                    <a:cubicBezTo>
                      <a:pt x="4890" y="82830"/>
                      <a:pt x="5372" y="83450"/>
                      <a:pt x="5372" y="84161"/>
                    </a:cubicBezTo>
                    <a:cubicBezTo>
                      <a:pt x="5372" y="84871"/>
                      <a:pt x="4890" y="85492"/>
                      <a:pt x="4200" y="85665"/>
                    </a:cubicBezTo>
                    <a:cubicBezTo>
                      <a:pt x="4074" y="85697"/>
                      <a:pt x="3947" y="85712"/>
                      <a:pt x="3821" y="85712"/>
                    </a:cubicBezTo>
                    <a:cubicBezTo>
                      <a:pt x="3261" y="85712"/>
                      <a:pt x="2731" y="85407"/>
                      <a:pt x="2456" y="84896"/>
                    </a:cubicBezTo>
                    <a:lnTo>
                      <a:pt x="0" y="84896"/>
                    </a:lnTo>
                    <a:lnTo>
                      <a:pt x="0" y="88918"/>
                    </a:lnTo>
                    <a:lnTo>
                      <a:pt x="2456" y="88918"/>
                    </a:lnTo>
                    <a:cubicBezTo>
                      <a:pt x="2731" y="88407"/>
                      <a:pt x="3261" y="88102"/>
                      <a:pt x="3821" y="88102"/>
                    </a:cubicBezTo>
                    <a:cubicBezTo>
                      <a:pt x="3946" y="88102"/>
                      <a:pt x="4073" y="88117"/>
                      <a:pt x="4199" y="88149"/>
                    </a:cubicBezTo>
                    <a:cubicBezTo>
                      <a:pt x="4889" y="88322"/>
                      <a:pt x="5371" y="88942"/>
                      <a:pt x="5371" y="89652"/>
                    </a:cubicBezTo>
                    <a:cubicBezTo>
                      <a:pt x="5371" y="90363"/>
                      <a:pt x="4889" y="90983"/>
                      <a:pt x="4199" y="91157"/>
                    </a:cubicBezTo>
                    <a:cubicBezTo>
                      <a:pt x="4073" y="91188"/>
                      <a:pt x="3946" y="91204"/>
                      <a:pt x="3821" y="91204"/>
                    </a:cubicBezTo>
                    <a:cubicBezTo>
                      <a:pt x="3261" y="91204"/>
                      <a:pt x="2731" y="90899"/>
                      <a:pt x="2456" y="90387"/>
                    </a:cubicBezTo>
                    <a:lnTo>
                      <a:pt x="0" y="90387"/>
                    </a:lnTo>
                    <a:lnTo>
                      <a:pt x="0" y="97420"/>
                    </a:lnTo>
                    <a:lnTo>
                      <a:pt x="168704" y="97420"/>
                    </a:lnTo>
                    <a:lnTo>
                      <a:pt x="168704" y="1"/>
                    </a:lnTo>
                    <a:close/>
                  </a:path>
                </a:pathLst>
              </a:custGeom>
              <a:solidFill>
                <a:srgbClr val="F8D45A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Google Shape;641;p47">
                <a:extLst>
                  <a:ext uri="{FF2B5EF4-FFF2-40B4-BE49-F238E27FC236}">
                    <a16:creationId xmlns:a16="http://schemas.microsoft.com/office/drawing/2014/main" id="{9E061DE3-3664-5DB3-DCA8-CDA28F2643F4}"/>
                  </a:ext>
                </a:extLst>
              </p:cNvPr>
              <p:cNvSpPr/>
              <p:nvPr/>
            </p:nvSpPr>
            <p:spPr>
              <a:xfrm>
                <a:off x="1832850" y="5295600"/>
                <a:ext cx="4085625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63425" h="4" extrusionOk="0">
                    <a:moveTo>
                      <a:pt x="1" y="0"/>
                    </a:moveTo>
                    <a:lnTo>
                      <a:pt x="1" y="3"/>
                    </a:lnTo>
                    <a:lnTo>
                      <a:pt x="163425" y="3"/>
                    </a:lnTo>
                    <a:lnTo>
                      <a:pt x="1634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642;p47">
                <a:extLst>
                  <a:ext uri="{FF2B5EF4-FFF2-40B4-BE49-F238E27FC236}">
                    <a16:creationId xmlns:a16="http://schemas.microsoft.com/office/drawing/2014/main" id="{AA4794EE-9BA8-6B83-32BA-8857D1C3C27E}"/>
                  </a:ext>
                </a:extLst>
              </p:cNvPr>
              <p:cNvSpPr/>
              <p:nvPr/>
            </p:nvSpPr>
            <p:spPr>
              <a:xfrm>
                <a:off x="1832850" y="5157775"/>
                <a:ext cx="4085625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163425" h="5" extrusionOk="0">
                    <a:moveTo>
                      <a:pt x="1" y="0"/>
                    </a:moveTo>
                    <a:lnTo>
                      <a:pt x="1" y="5"/>
                    </a:lnTo>
                    <a:lnTo>
                      <a:pt x="163425" y="5"/>
                    </a:lnTo>
                    <a:lnTo>
                      <a:pt x="1634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643;p47">
                <a:extLst>
                  <a:ext uri="{FF2B5EF4-FFF2-40B4-BE49-F238E27FC236}">
                    <a16:creationId xmlns:a16="http://schemas.microsoft.com/office/drawing/2014/main" id="{ABFDD18E-D216-B7EA-D3D1-AC0FF0C7689A}"/>
                  </a:ext>
                </a:extLst>
              </p:cNvPr>
              <p:cNvSpPr/>
              <p:nvPr/>
            </p:nvSpPr>
            <p:spPr>
              <a:xfrm>
                <a:off x="1832850" y="5019975"/>
                <a:ext cx="408562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163425" h="6" extrusionOk="0">
                    <a:moveTo>
                      <a:pt x="1" y="1"/>
                    </a:moveTo>
                    <a:lnTo>
                      <a:pt x="1" y="5"/>
                    </a:lnTo>
                    <a:lnTo>
                      <a:pt x="163425" y="5"/>
                    </a:lnTo>
                    <a:lnTo>
                      <a:pt x="16342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644;p47">
                <a:extLst>
                  <a:ext uri="{FF2B5EF4-FFF2-40B4-BE49-F238E27FC236}">
                    <a16:creationId xmlns:a16="http://schemas.microsoft.com/office/drawing/2014/main" id="{151E9CF9-E536-9AFF-B8E6-AF8FACCC4575}"/>
                  </a:ext>
                </a:extLst>
              </p:cNvPr>
              <p:cNvSpPr/>
              <p:nvPr/>
            </p:nvSpPr>
            <p:spPr>
              <a:xfrm>
                <a:off x="1832850" y="4882200"/>
                <a:ext cx="4085625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163425" h="5" extrusionOk="0">
                    <a:moveTo>
                      <a:pt x="1" y="0"/>
                    </a:moveTo>
                    <a:lnTo>
                      <a:pt x="1" y="5"/>
                    </a:lnTo>
                    <a:lnTo>
                      <a:pt x="163425" y="5"/>
                    </a:lnTo>
                    <a:lnTo>
                      <a:pt x="1634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645;p47">
                <a:extLst>
                  <a:ext uri="{FF2B5EF4-FFF2-40B4-BE49-F238E27FC236}">
                    <a16:creationId xmlns:a16="http://schemas.microsoft.com/office/drawing/2014/main" id="{79EF0815-AD68-2AA3-A41D-38210EE04E42}"/>
                  </a:ext>
                </a:extLst>
              </p:cNvPr>
              <p:cNvSpPr/>
              <p:nvPr/>
            </p:nvSpPr>
            <p:spPr>
              <a:xfrm>
                <a:off x="1832850" y="4744400"/>
                <a:ext cx="4085625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163425" h="5" extrusionOk="0">
                    <a:moveTo>
                      <a:pt x="1" y="1"/>
                    </a:moveTo>
                    <a:lnTo>
                      <a:pt x="1" y="4"/>
                    </a:lnTo>
                    <a:lnTo>
                      <a:pt x="163425" y="4"/>
                    </a:lnTo>
                    <a:lnTo>
                      <a:pt x="16342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646;p47">
                <a:extLst>
                  <a:ext uri="{FF2B5EF4-FFF2-40B4-BE49-F238E27FC236}">
                    <a16:creationId xmlns:a16="http://schemas.microsoft.com/office/drawing/2014/main" id="{0D7445CF-A129-3749-ABAB-1EE6ABA22B01}"/>
                  </a:ext>
                </a:extLst>
              </p:cNvPr>
              <p:cNvSpPr/>
              <p:nvPr/>
            </p:nvSpPr>
            <p:spPr>
              <a:xfrm>
                <a:off x="1832850" y="4606625"/>
                <a:ext cx="4085625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63425" h="4" extrusionOk="0">
                    <a:moveTo>
                      <a:pt x="1" y="0"/>
                    </a:moveTo>
                    <a:lnTo>
                      <a:pt x="1" y="3"/>
                    </a:lnTo>
                    <a:lnTo>
                      <a:pt x="163425" y="3"/>
                    </a:lnTo>
                    <a:lnTo>
                      <a:pt x="1634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647;p47">
                <a:extLst>
                  <a:ext uri="{FF2B5EF4-FFF2-40B4-BE49-F238E27FC236}">
                    <a16:creationId xmlns:a16="http://schemas.microsoft.com/office/drawing/2014/main" id="{391303D6-8E99-4976-F0E3-6323FD7D9EF5}"/>
                  </a:ext>
                </a:extLst>
              </p:cNvPr>
              <p:cNvSpPr/>
              <p:nvPr/>
            </p:nvSpPr>
            <p:spPr>
              <a:xfrm>
                <a:off x="1832850" y="4468800"/>
                <a:ext cx="4085625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163425" h="5" extrusionOk="0">
                    <a:moveTo>
                      <a:pt x="1" y="0"/>
                    </a:moveTo>
                    <a:lnTo>
                      <a:pt x="1" y="5"/>
                    </a:lnTo>
                    <a:lnTo>
                      <a:pt x="163425" y="5"/>
                    </a:lnTo>
                    <a:lnTo>
                      <a:pt x="1634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648;p47">
                <a:extLst>
                  <a:ext uri="{FF2B5EF4-FFF2-40B4-BE49-F238E27FC236}">
                    <a16:creationId xmlns:a16="http://schemas.microsoft.com/office/drawing/2014/main" id="{2578C51F-77F7-F811-1DBA-CDBC6061CAD9}"/>
                  </a:ext>
                </a:extLst>
              </p:cNvPr>
              <p:cNvSpPr/>
              <p:nvPr/>
            </p:nvSpPr>
            <p:spPr>
              <a:xfrm>
                <a:off x="1832850" y="4331000"/>
                <a:ext cx="408562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163425" h="6" extrusionOk="0">
                    <a:moveTo>
                      <a:pt x="1" y="1"/>
                    </a:moveTo>
                    <a:lnTo>
                      <a:pt x="1" y="5"/>
                    </a:lnTo>
                    <a:lnTo>
                      <a:pt x="163425" y="5"/>
                    </a:lnTo>
                    <a:lnTo>
                      <a:pt x="16342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650;p47">
                <a:extLst>
                  <a:ext uri="{FF2B5EF4-FFF2-40B4-BE49-F238E27FC236}">
                    <a16:creationId xmlns:a16="http://schemas.microsoft.com/office/drawing/2014/main" id="{349E97AF-51B5-441D-FDAD-990096EFD79F}"/>
                  </a:ext>
                </a:extLst>
              </p:cNvPr>
              <p:cNvSpPr/>
              <p:nvPr/>
            </p:nvSpPr>
            <p:spPr>
              <a:xfrm>
                <a:off x="1832850" y="4055425"/>
                <a:ext cx="4085625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163425" h="5" extrusionOk="0">
                    <a:moveTo>
                      <a:pt x="1" y="1"/>
                    </a:moveTo>
                    <a:lnTo>
                      <a:pt x="1" y="4"/>
                    </a:lnTo>
                    <a:lnTo>
                      <a:pt x="163425" y="4"/>
                    </a:lnTo>
                    <a:lnTo>
                      <a:pt x="16342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651;p47">
                <a:extLst>
                  <a:ext uri="{FF2B5EF4-FFF2-40B4-BE49-F238E27FC236}">
                    <a16:creationId xmlns:a16="http://schemas.microsoft.com/office/drawing/2014/main" id="{07514F49-F8DF-450F-7AB3-6135DABB51E4}"/>
                  </a:ext>
                </a:extLst>
              </p:cNvPr>
              <p:cNvSpPr/>
              <p:nvPr/>
            </p:nvSpPr>
            <p:spPr>
              <a:xfrm>
                <a:off x="1832850" y="3917625"/>
                <a:ext cx="4085625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163425" h="5" extrusionOk="0">
                    <a:moveTo>
                      <a:pt x="1" y="0"/>
                    </a:moveTo>
                    <a:lnTo>
                      <a:pt x="1" y="5"/>
                    </a:lnTo>
                    <a:lnTo>
                      <a:pt x="163425" y="5"/>
                    </a:lnTo>
                    <a:lnTo>
                      <a:pt x="1634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652;p47">
                <a:extLst>
                  <a:ext uri="{FF2B5EF4-FFF2-40B4-BE49-F238E27FC236}">
                    <a16:creationId xmlns:a16="http://schemas.microsoft.com/office/drawing/2014/main" id="{24D4F711-11A3-035C-7176-1172EB589221}"/>
                  </a:ext>
                </a:extLst>
              </p:cNvPr>
              <p:cNvSpPr/>
              <p:nvPr/>
            </p:nvSpPr>
            <p:spPr>
              <a:xfrm>
                <a:off x="1832850" y="3779825"/>
                <a:ext cx="4085625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163425" h="5" extrusionOk="0">
                    <a:moveTo>
                      <a:pt x="1" y="1"/>
                    </a:moveTo>
                    <a:lnTo>
                      <a:pt x="1" y="5"/>
                    </a:lnTo>
                    <a:lnTo>
                      <a:pt x="163425" y="5"/>
                    </a:lnTo>
                    <a:lnTo>
                      <a:pt x="16342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653;p47">
                <a:extLst>
                  <a:ext uri="{FF2B5EF4-FFF2-40B4-BE49-F238E27FC236}">
                    <a16:creationId xmlns:a16="http://schemas.microsoft.com/office/drawing/2014/main" id="{D8D31B8C-FCFA-5D2F-A4F6-0785BA5B83CA}"/>
                  </a:ext>
                </a:extLst>
              </p:cNvPr>
              <p:cNvSpPr/>
              <p:nvPr/>
            </p:nvSpPr>
            <p:spPr>
              <a:xfrm>
                <a:off x="1832850" y="3642025"/>
                <a:ext cx="4085625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163425" h="5" extrusionOk="0">
                    <a:moveTo>
                      <a:pt x="1" y="1"/>
                    </a:moveTo>
                    <a:lnTo>
                      <a:pt x="1" y="4"/>
                    </a:lnTo>
                    <a:lnTo>
                      <a:pt x="163425" y="4"/>
                    </a:lnTo>
                    <a:lnTo>
                      <a:pt x="16342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654;p47">
                <a:extLst>
                  <a:ext uri="{FF2B5EF4-FFF2-40B4-BE49-F238E27FC236}">
                    <a16:creationId xmlns:a16="http://schemas.microsoft.com/office/drawing/2014/main" id="{9DA44828-F5D4-8895-8B15-5B2FD21902DB}"/>
                  </a:ext>
                </a:extLst>
              </p:cNvPr>
              <p:cNvSpPr/>
              <p:nvPr/>
            </p:nvSpPr>
            <p:spPr>
              <a:xfrm>
                <a:off x="1832850" y="3504250"/>
                <a:ext cx="4085625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63425" h="4" extrusionOk="0">
                    <a:moveTo>
                      <a:pt x="1" y="0"/>
                    </a:moveTo>
                    <a:lnTo>
                      <a:pt x="1" y="4"/>
                    </a:lnTo>
                    <a:lnTo>
                      <a:pt x="163425" y="4"/>
                    </a:lnTo>
                    <a:lnTo>
                      <a:pt x="1634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655;p47">
                <a:extLst>
                  <a:ext uri="{FF2B5EF4-FFF2-40B4-BE49-F238E27FC236}">
                    <a16:creationId xmlns:a16="http://schemas.microsoft.com/office/drawing/2014/main" id="{395CE0B1-C2AB-E2DE-FA17-86BC49CEB248}"/>
                  </a:ext>
                </a:extLst>
              </p:cNvPr>
              <p:cNvSpPr/>
              <p:nvPr/>
            </p:nvSpPr>
            <p:spPr>
              <a:xfrm>
                <a:off x="1832850" y="3366425"/>
                <a:ext cx="408562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163425" h="6" extrusionOk="0">
                    <a:moveTo>
                      <a:pt x="1" y="1"/>
                    </a:moveTo>
                    <a:lnTo>
                      <a:pt x="1" y="5"/>
                    </a:lnTo>
                    <a:lnTo>
                      <a:pt x="163425" y="5"/>
                    </a:lnTo>
                    <a:lnTo>
                      <a:pt x="16342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656;p47">
              <a:extLst>
                <a:ext uri="{FF2B5EF4-FFF2-40B4-BE49-F238E27FC236}">
                  <a16:creationId xmlns:a16="http://schemas.microsoft.com/office/drawing/2014/main" id="{01D29466-D02C-0B4C-D540-2D39111E1B8B}"/>
                </a:ext>
              </a:extLst>
            </p:cNvPr>
            <p:cNvSpPr txBox="1">
              <a:spLocks/>
            </p:cNvSpPr>
            <p:nvPr/>
          </p:nvSpPr>
          <p:spPr>
            <a:xfrm>
              <a:off x="2094803" y="1792016"/>
              <a:ext cx="5052945" cy="14793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7200" dirty="0">
                  <a:solidFill>
                    <a:srgbClr val="FF0000"/>
                  </a:solidFill>
                  <a:latin typeface="Raleway Black" pitchFamily="2" charset="0"/>
                </a:rPr>
                <a:t>Ô MAY MẮN</a:t>
              </a:r>
            </a:p>
          </p:txBody>
        </p:sp>
      </p:grpSp>
      <p:pic>
        <p:nvPicPr>
          <p:cNvPr id="51" name="Picture 50">
            <a:hlinkClick r:id="rId5" action="ppaction://hlinksldjump"/>
            <a:extLst>
              <a:ext uri="{FF2B5EF4-FFF2-40B4-BE49-F238E27FC236}">
                <a16:creationId xmlns:a16="http://schemas.microsoft.com/office/drawing/2014/main" id="{813D74ED-FB77-36ED-0C00-699ED714B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9440" y="4283222"/>
            <a:ext cx="880707" cy="6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4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1621618" y="889460"/>
            <a:ext cx="5900765" cy="875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4500" b="1">
                <a:solidFill>
                  <a:srgbClr val="FF0000"/>
                </a:solidFill>
                <a:latin typeface="+mj-lt"/>
              </a:rPr>
              <a:t>Luyện tập</a:t>
            </a:r>
            <a:endParaRPr lang="en-US" sz="54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Google Shape;7902;p32">
            <a:extLst>
              <a:ext uri="{FF2B5EF4-FFF2-40B4-BE49-F238E27FC236}">
                <a16:creationId xmlns:a16="http://schemas.microsoft.com/office/drawing/2014/main" id="{091845BB-49D6-355F-FB7C-16A00B34D5FD}"/>
              </a:ext>
            </a:extLst>
          </p:cNvPr>
          <p:cNvSpPr txBox="1">
            <a:spLocks/>
          </p:cNvSpPr>
          <p:nvPr/>
        </p:nvSpPr>
        <p:spPr>
          <a:xfrm>
            <a:off x="0" y="2266950"/>
            <a:ext cx="8949425" cy="875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</a:rPr>
              <a:t>Mở rộng vốn từ về nghề nghiệp;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+mj-lt"/>
              </a:rPr>
              <a:t>Câu hỏi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FEB0CF2-79CB-13BC-F575-B70B1BDA54D8}"/>
              </a:ext>
            </a:extLst>
          </p:cNvPr>
          <p:cNvSpPr txBox="1">
            <a:spLocks/>
          </p:cNvSpPr>
          <p:nvPr/>
        </p:nvSpPr>
        <p:spPr>
          <a:xfrm>
            <a:off x="4724400" y="3976702"/>
            <a:ext cx="2362200" cy="554675"/>
          </a:xfrm>
          <a:prstGeom prst="rect">
            <a:avLst/>
          </a:prstGeom>
          <a:solidFill>
            <a:srgbClr val="FFE285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300">
                <a:solidFill>
                  <a:srgbClr val="0070C0"/>
                </a:solidFill>
              </a:rPr>
              <a:t>Trang 126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390830" y="0"/>
            <a:ext cx="8362339" cy="591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2800" b="1">
                <a:solidFill>
                  <a:srgbClr val="FF0000"/>
                </a:solidFill>
                <a:latin typeface="+mj-lt"/>
              </a:rPr>
              <a:t>1</a:t>
            </a:r>
            <a:r>
              <a:rPr lang="en-US" sz="2800">
                <a:solidFill>
                  <a:srgbClr val="000000"/>
                </a:solidFill>
                <a:latin typeface="+mj-lt"/>
              </a:rPr>
              <a:t>. Tìm các từ ngữ phù hợp với các cột trong bảng.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84B71A-6827-5D25-71F6-155FB7116D33}"/>
              </a:ext>
            </a:extLst>
          </p:cNvPr>
          <p:cNvSpPr txBox="1"/>
          <p:nvPr/>
        </p:nvSpPr>
        <p:spPr>
          <a:xfrm>
            <a:off x="2286000" y="1809750"/>
            <a:ext cx="2090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800"/>
              </a:spcBef>
              <a:spcAft>
                <a:spcPts val="1200"/>
              </a:spcAft>
            </a:pPr>
            <a:r>
              <a:rPr lang="en-US" sz="2400"/>
              <a:t>Điều dưỡng</a:t>
            </a:r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1AF86F83-0243-F6C2-8380-1756890037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488399"/>
              </p:ext>
            </p:extLst>
          </p:nvPr>
        </p:nvGraphicFramePr>
        <p:xfrm>
          <a:off x="228600" y="967015"/>
          <a:ext cx="8414498" cy="3938952"/>
        </p:xfrm>
        <a:graphic>
          <a:graphicData uri="http://schemas.openxmlformats.org/drawingml/2006/table">
            <a:tbl>
              <a:tblPr firstRow="1" bandRow="1">
                <a:tableStyleId>{5C37ABA6-AB6B-45FD-819B-BAF1B2A5BBCB}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1856737295"/>
                    </a:ext>
                  </a:extLst>
                </a:gridCol>
                <a:gridCol w="2211818">
                  <a:extLst>
                    <a:ext uri="{9D8B030D-6E8A-4147-A177-3AD203B41FA5}">
                      <a16:colId xmlns:a16="http://schemas.microsoft.com/office/drawing/2014/main" val="4052394061"/>
                    </a:ext>
                  </a:extLst>
                </a:gridCol>
                <a:gridCol w="4297680">
                  <a:extLst>
                    <a:ext uri="{9D8B030D-6E8A-4147-A177-3AD203B41FA5}">
                      <a16:colId xmlns:a16="http://schemas.microsoft.com/office/drawing/2014/main" val="1238100338"/>
                    </a:ext>
                  </a:extLst>
                </a:gridCol>
              </a:tblGrid>
              <a:tr h="55098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Tên nghề nghiệp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Người làm nghề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Công việc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3382057"/>
                  </a:ext>
                </a:extLst>
              </a:tr>
              <a:tr h="550984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Nghề 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452935"/>
                  </a:ext>
                </a:extLst>
              </a:tr>
              <a:tr h="550984">
                <a:tc vMerge="1">
                  <a:txBody>
                    <a:bodyPr/>
                    <a:lstStyle/>
                    <a:p>
                      <a:pPr algn="just"/>
                      <a:endParaRPr lang="en-US" sz="24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987612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Nghề dược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2183021"/>
                  </a:ext>
                </a:extLst>
              </a:tr>
              <a:tr h="55098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Nghề nông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147462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C997655-510F-1F1A-3C17-C0A81C06D467}"/>
              </a:ext>
            </a:extLst>
          </p:cNvPr>
          <p:cNvSpPr txBox="1"/>
          <p:nvPr/>
        </p:nvSpPr>
        <p:spPr>
          <a:xfrm>
            <a:off x="4435848" y="1809750"/>
            <a:ext cx="4098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800"/>
              </a:spcBef>
              <a:spcAft>
                <a:spcPts val="1200"/>
              </a:spcAft>
            </a:pPr>
            <a:r>
              <a:rPr lang="en-US" sz="2400"/>
              <a:t>Chăm sóc bệnh nhân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C8099-775B-D72B-F61D-A00DBFBBB16D}"/>
              </a:ext>
            </a:extLst>
          </p:cNvPr>
          <p:cNvSpPr txBox="1"/>
          <p:nvPr/>
        </p:nvSpPr>
        <p:spPr>
          <a:xfrm>
            <a:off x="4435847" y="2381544"/>
            <a:ext cx="4098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800"/>
              </a:spcBef>
              <a:spcAft>
                <a:spcPts val="1200"/>
              </a:spcAft>
            </a:pPr>
            <a:r>
              <a:rPr lang="en-US" sz="2400"/>
              <a:t>Chữa bệnh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2B2A7-F09F-0A8F-E35E-A11865ED6620}"/>
              </a:ext>
            </a:extLst>
          </p:cNvPr>
          <p:cNvSpPr txBox="1"/>
          <p:nvPr/>
        </p:nvSpPr>
        <p:spPr>
          <a:xfrm>
            <a:off x="2277872" y="2381543"/>
            <a:ext cx="215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800"/>
              </a:spcBef>
              <a:spcAft>
                <a:spcPts val="1200"/>
              </a:spcAft>
            </a:pPr>
            <a:r>
              <a:rPr lang="en-US" sz="2400"/>
              <a:t>Bác sĩ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CE5520-3D88-9085-E690-E90A2F51DA8A}"/>
              </a:ext>
            </a:extLst>
          </p:cNvPr>
          <p:cNvSpPr txBox="1"/>
          <p:nvPr/>
        </p:nvSpPr>
        <p:spPr>
          <a:xfrm>
            <a:off x="2277871" y="3206476"/>
            <a:ext cx="209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800"/>
              </a:spcBef>
              <a:spcAft>
                <a:spcPts val="1200"/>
              </a:spcAft>
            </a:pPr>
            <a:r>
              <a:rPr lang="en-US" sz="2400"/>
              <a:t>Dược sĩ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E7899C-B71F-0CB3-88D2-90D530843874}"/>
              </a:ext>
            </a:extLst>
          </p:cNvPr>
          <p:cNvSpPr txBox="1"/>
          <p:nvPr/>
        </p:nvSpPr>
        <p:spPr>
          <a:xfrm>
            <a:off x="4435847" y="2843208"/>
            <a:ext cx="40985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800"/>
              </a:spcBef>
              <a:spcAft>
                <a:spcPts val="1200"/>
              </a:spcAft>
            </a:pPr>
            <a:r>
              <a:rPr lang="en-US" sz="2400"/>
              <a:t>Bảo quản, lưu trữ, cung cấp thuốc; sản xuất thuốc; hướng ẫn người sử dụng thuốc.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A864A6-9AC7-C0E7-9339-1C15EE9CA016}"/>
              </a:ext>
            </a:extLst>
          </p:cNvPr>
          <p:cNvSpPr txBox="1"/>
          <p:nvPr/>
        </p:nvSpPr>
        <p:spPr>
          <a:xfrm>
            <a:off x="2224625" y="4395104"/>
            <a:ext cx="209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800"/>
              </a:spcBef>
              <a:spcAft>
                <a:spcPts val="1200"/>
              </a:spcAft>
            </a:pPr>
            <a:r>
              <a:rPr lang="en-US" sz="2400"/>
              <a:t>Nông dân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621043-3A55-B691-5294-735DDE3CE115}"/>
              </a:ext>
            </a:extLst>
          </p:cNvPr>
          <p:cNvSpPr txBox="1"/>
          <p:nvPr/>
        </p:nvSpPr>
        <p:spPr>
          <a:xfrm>
            <a:off x="4459699" y="4426363"/>
            <a:ext cx="4074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800"/>
              </a:spcBef>
              <a:spcAft>
                <a:spcPts val="1200"/>
              </a:spcAft>
            </a:pPr>
            <a:r>
              <a:rPr lang="en-US" sz="2400"/>
              <a:t>Trồng lúa, trồng hoa màu,…</a:t>
            </a:r>
          </a:p>
        </p:txBody>
      </p:sp>
    </p:spTree>
    <p:extLst>
      <p:ext uri="{BB962C8B-B14F-4D97-AF65-F5344CB8AC3E}">
        <p14:creationId xmlns:p14="http://schemas.microsoft.com/office/powerpoint/2010/main" val="336465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2FFA3E9-E5EF-D867-3DE3-0954CF52162F}"/>
              </a:ext>
            </a:extLst>
          </p:cNvPr>
          <p:cNvSpPr/>
          <p:nvPr/>
        </p:nvSpPr>
        <p:spPr>
          <a:xfrm>
            <a:off x="616440" y="1014002"/>
            <a:ext cx="7911120" cy="311549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60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B8132A-A80E-C7DB-BF51-C4157CDE7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50" y="2231099"/>
            <a:ext cx="7655850" cy="681300"/>
          </a:xfrm>
        </p:spPr>
        <p:txBody>
          <a:bodyPr/>
          <a:lstStyle/>
          <a:p>
            <a:pPr algn="just"/>
            <a:r>
              <a:rPr lang="en-US" sz="4400">
                <a:solidFill>
                  <a:srgbClr val="000000"/>
                </a:solidFill>
                <a:latin typeface="+mj-lt"/>
              </a:rPr>
              <a:t>	Mỗi nghề nghiệp sẽ có những từ ngữ đặc trưng nói về người làm nghề và công việc của người đó.</a:t>
            </a:r>
          </a:p>
        </p:txBody>
      </p:sp>
    </p:spTree>
    <p:extLst>
      <p:ext uri="{BB962C8B-B14F-4D97-AF65-F5344CB8AC3E}">
        <p14:creationId xmlns:p14="http://schemas.microsoft.com/office/powerpoint/2010/main" val="211217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390830" y="209550"/>
            <a:ext cx="8362339" cy="5415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2400" b="1">
                <a:solidFill>
                  <a:srgbClr val="FF0000"/>
                </a:solidFill>
                <a:latin typeface="+mj-lt"/>
              </a:rPr>
              <a:t>2</a:t>
            </a:r>
            <a:r>
              <a:rPr lang="en-US" sz="2400">
                <a:solidFill>
                  <a:srgbClr val="000000"/>
                </a:solidFill>
                <a:latin typeface="+mj-lt"/>
              </a:rPr>
              <a:t>. Tìm từ được dùng để hỏi trong mỗi câu dưới đây: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0E8F68-2259-D287-C2C3-7CAF0F878A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03"/>
          <a:stretch/>
        </p:blipFill>
        <p:spPr>
          <a:xfrm>
            <a:off x="309532" y="751103"/>
            <a:ext cx="8524936" cy="42590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AB4199-8716-F558-8232-5D09BF62BBD0}"/>
              </a:ext>
            </a:extLst>
          </p:cNvPr>
          <p:cNvSpPr txBox="1"/>
          <p:nvPr/>
        </p:nvSpPr>
        <p:spPr>
          <a:xfrm>
            <a:off x="422914" y="2649794"/>
            <a:ext cx="777321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2400"/>
              <a:t>gì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5872D3-7683-B211-ED5B-B3AF0AFB7052}"/>
              </a:ext>
            </a:extLst>
          </p:cNvPr>
          <p:cNvSpPr txBox="1"/>
          <p:nvPr/>
        </p:nvSpPr>
        <p:spPr>
          <a:xfrm>
            <a:off x="2438400" y="1292656"/>
            <a:ext cx="1143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2400"/>
              <a:t>Vì sao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BD1298-AD16-A14A-7B69-D066230B542D}"/>
              </a:ext>
            </a:extLst>
          </p:cNvPr>
          <p:cNvSpPr txBox="1"/>
          <p:nvPr/>
        </p:nvSpPr>
        <p:spPr>
          <a:xfrm>
            <a:off x="5172579" y="1238783"/>
            <a:ext cx="71916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2400"/>
              <a:t>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38621D-51EB-FC39-8BDB-8D8701ABC5AC}"/>
              </a:ext>
            </a:extLst>
          </p:cNvPr>
          <p:cNvSpPr txBox="1"/>
          <p:nvPr/>
        </p:nvSpPr>
        <p:spPr>
          <a:xfrm>
            <a:off x="7239000" y="2418961"/>
            <a:ext cx="1143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2400"/>
              <a:t>mấy</a:t>
            </a:r>
          </a:p>
        </p:txBody>
      </p:sp>
    </p:spTree>
    <p:extLst>
      <p:ext uri="{BB962C8B-B14F-4D97-AF65-F5344CB8AC3E}">
        <p14:creationId xmlns:p14="http://schemas.microsoft.com/office/powerpoint/2010/main" val="407268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2FFA3E9-E5EF-D867-3DE3-0954CF52162F}"/>
              </a:ext>
            </a:extLst>
          </p:cNvPr>
          <p:cNvSpPr/>
          <p:nvPr/>
        </p:nvSpPr>
        <p:spPr>
          <a:xfrm>
            <a:off x="616440" y="1014002"/>
            <a:ext cx="7911120" cy="311549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60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B8132A-A80E-C7DB-BF51-C4157CDE7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50" y="2231099"/>
            <a:ext cx="7655850" cy="681300"/>
          </a:xfrm>
        </p:spPr>
        <p:txBody>
          <a:bodyPr/>
          <a:lstStyle/>
          <a:p>
            <a:pPr algn="just"/>
            <a:r>
              <a:rPr lang="en-US" sz="4400">
                <a:solidFill>
                  <a:srgbClr val="000000"/>
                </a:solidFill>
                <a:latin typeface="+mj-lt"/>
              </a:rPr>
              <a:t>	Dấu hiệu để nhận biết câu hỏi là có </a:t>
            </a:r>
            <a:r>
              <a:rPr lang="en-US" sz="4400">
                <a:solidFill>
                  <a:srgbClr val="FF0000"/>
                </a:solidFill>
                <a:latin typeface="+mj-lt"/>
              </a:rPr>
              <a:t>dấu hỏi</a:t>
            </a:r>
            <a:r>
              <a:rPr lang="en-US" sz="4400">
                <a:solidFill>
                  <a:srgbClr val="000000"/>
                </a:solidFill>
                <a:latin typeface="+mj-lt"/>
              </a:rPr>
              <a:t> ở cuối câu và có sử dụng </a:t>
            </a:r>
            <a:r>
              <a:rPr lang="en-US" sz="4400">
                <a:solidFill>
                  <a:srgbClr val="FF0000"/>
                </a:solidFill>
                <a:latin typeface="+mj-lt"/>
              </a:rPr>
              <a:t>từ để hỏi </a:t>
            </a:r>
            <a:r>
              <a:rPr lang="en-US" sz="4400">
                <a:solidFill>
                  <a:srgbClr val="000000"/>
                </a:solidFill>
                <a:latin typeface="+mj-lt"/>
              </a:rPr>
              <a:t>ở trong câu.</a:t>
            </a:r>
          </a:p>
        </p:txBody>
      </p:sp>
    </p:spTree>
    <p:extLst>
      <p:ext uri="{BB962C8B-B14F-4D97-AF65-F5344CB8AC3E}">
        <p14:creationId xmlns:p14="http://schemas.microsoft.com/office/powerpoint/2010/main" val="67583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390830" y="674815"/>
            <a:ext cx="8362339" cy="5415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2800" b="1">
                <a:solidFill>
                  <a:srgbClr val="FF0000"/>
                </a:solidFill>
                <a:latin typeface="+mj-lt"/>
              </a:rPr>
              <a:t>3</a:t>
            </a:r>
            <a:r>
              <a:rPr lang="en-US" sz="2800">
                <a:solidFill>
                  <a:srgbClr val="000000"/>
                </a:solidFill>
                <a:latin typeface="+mj-lt"/>
              </a:rPr>
              <a:t>. Chuyển những câu kể dưới đây thành câu hỏi.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504793-3D5A-303B-091D-4CFA98D7AE05}"/>
              </a:ext>
            </a:extLst>
          </p:cNvPr>
          <p:cNvSpPr txBox="1"/>
          <p:nvPr/>
        </p:nvSpPr>
        <p:spPr>
          <a:xfrm>
            <a:off x="762000" y="1309422"/>
            <a:ext cx="7991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800"/>
              </a:spcBef>
              <a:spcAft>
                <a:spcPts val="1200"/>
              </a:spcAft>
            </a:pPr>
            <a:r>
              <a:rPr lang="en-US" sz="2800"/>
              <a:t>a. Nam đi học.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A732F3-8CA7-3889-5B4E-6A777E0EC544}"/>
              </a:ext>
            </a:extLst>
          </p:cNvPr>
          <p:cNvSpPr txBox="1"/>
          <p:nvPr/>
        </p:nvSpPr>
        <p:spPr>
          <a:xfrm>
            <a:off x="761998" y="1881780"/>
            <a:ext cx="7991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800"/>
              </a:spcBef>
              <a:spcAft>
                <a:spcPts val="1200"/>
              </a:spcAft>
            </a:pPr>
            <a:r>
              <a:rPr lang="en-US" sz="2800"/>
              <a:t>b. Cô giáo vào lớp.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06A14A-3CF6-FDBF-246C-3C9366343199}"/>
              </a:ext>
            </a:extLst>
          </p:cNvPr>
          <p:cNvSpPr txBox="1"/>
          <p:nvPr/>
        </p:nvSpPr>
        <p:spPr>
          <a:xfrm>
            <a:off x="761998" y="2460455"/>
            <a:ext cx="7991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800"/>
              </a:spcBef>
              <a:spcAft>
                <a:spcPts val="1200"/>
              </a:spcAft>
            </a:pPr>
            <a:r>
              <a:rPr lang="en-US" sz="2800"/>
              <a:t>c. Cậu ấy thích nghề xây dựng.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3461A2-1D3D-B959-5BFF-CE6D55CC6361}"/>
              </a:ext>
            </a:extLst>
          </p:cNvPr>
          <p:cNvSpPr txBox="1"/>
          <p:nvPr/>
        </p:nvSpPr>
        <p:spPr>
          <a:xfrm>
            <a:off x="761998" y="3039130"/>
            <a:ext cx="7991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800"/>
              </a:spcBef>
              <a:spcAft>
                <a:spcPts val="1200"/>
              </a:spcAft>
            </a:pPr>
            <a:r>
              <a:rPr lang="en-US" sz="2800"/>
              <a:t>d. Trời mưa.</a:t>
            </a:r>
          </a:p>
        </p:txBody>
      </p:sp>
    </p:spTree>
    <p:extLst>
      <p:ext uri="{BB962C8B-B14F-4D97-AF65-F5344CB8AC3E}">
        <p14:creationId xmlns:p14="http://schemas.microsoft.com/office/powerpoint/2010/main" val="4155509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390829" y="499379"/>
            <a:ext cx="8362339" cy="5415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2800" b="1">
                <a:solidFill>
                  <a:srgbClr val="FF0000"/>
                </a:solidFill>
                <a:latin typeface="+mj-lt"/>
              </a:rPr>
              <a:t>3</a:t>
            </a:r>
            <a:r>
              <a:rPr lang="en-US" sz="2800">
                <a:solidFill>
                  <a:srgbClr val="000000"/>
                </a:solidFill>
                <a:latin typeface="+mj-lt"/>
              </a:rPr>
              <a:t>. Chuyển những câu kể dưới đây thành câu hỏi.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18BE0F-C644-FBF4-50DF-EFC0AD8BEC13}"/>
              </a:ext>
            </a:extLst>
          </p:cNvPr>
          <p:cNvGrpSpPr/>
          <p:nvPr/>
        </p:nvGrpSpPr>
        <p:grpSpPr>
          <a:xfrm>
            <a:off x="181153" y="1272342"/>
            <a:ext cx="8781692" cy="3332808"/>
            <a:chOff x="181153" y="1272342"/>
            <a:chExt cx="8781692" cy="33328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73BBD4-501A-5BC6-1082-CA4704F69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1153" y="1276350"/>
              <a:ext cx="8781692" cy="33288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399283E-D6A5-499A-D093-EEA4DA9C3CEF}"/>
                </a:ext>
              </a:extLst>
            </p:cNvPr>
            <p:cNvSpPr/>
            <p:nvPr/>
          </p:nvSpPr>
          <p:spPr>
            <a:xfrm>
              <a:off x="762000" y="1272342"/>
              <a:ext cx="5562600" cy="9184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1462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C73024D-A2A2-4F4C-BE9D-223F9085B1F0}"/>
              </a:ext>
            </a:extLst>
          </p:cNvPr>
          <p:cNvGrpSpPr/>
          <p:nvPr/>
        </p:nvGrpSpPr>
        <p:grpSpPr>
          <a:xfrm>
            <a:off x="1800871" y="396527"/>
            <a:ext cx="5332528" cy="727423"/>
            <a:chOff x="2447579" y="530957"/>
            <a:chExt cx="4248842" cy="729227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B32380B-2994-334E-BB76-E10464E18221}"/>
                </a:ext>
              </a:extLst>
            </p:cNvPr>
            <p:cNvSpPr/>
            <p:nvPr/>
          </p:nvSpPr>
          <p:spPr>
            <a:xfrm>
              <a:off x="2447579" y="530957"/>
              <a:ext cx="4248842" cy="729227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859"/>
            </a:p>
          </p:txBody>
        </p:sp>
        <p:sp>
          <p:nvSpPr>
            <p:cNvPr id="14" name="Rectangles 8">
              <a:extLst>
                <a:ext uri="{FF2B5EF4-FFF2-40B4-BE49-F238E27FC236}">
                  <a16:creationId xmlns:a16="http://schemas.microsoft.com/office/drawing/2014/main" id="{ACA5D8AE-5765-C242-9913-8F5706680133}"/>
                </a:ext>
              </a:extLst>
            </p:cNvPr>
            <p:cNvSpPr/>
            <p:nvPr/>
          </p:nvSpPr>
          <p:spPr>
            <a:xfrm>
              <a:off x="2618105" y="594360"/>
              <a:ext cx="3864602" cy="570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91">
                  <a:solidFill>
                    <a:srgbClr val="000000"/>
                  </a:solidFill>
                </a:rPr>
                <a:t>Cô giáo vào lớp.</a:t>
              </a:r>
              <a:endParaRPr lang="en-US" sz="3491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Down Arrow 2">
            <a:extLst>
              <a:ext uri="{FF2B5EF4-FFF2-40B4-BE49-F238E27FC236}">
                <a16:creationId xmlns:a16="http://schemas.microsoft.com/office/drawing/2014/main" id="{2A2AC343-284D-6342-A334-D42B68784B7F}"/>
              </a:ext>
            </a:extLst>
          </p:cNvPr>
          <p:cNvSpPr/>
          <p:nvPr/>
        </p:nvSpPr>
        <p:spPr>
          <a:xfrm>
            <a:off x="4309172" y="1423039"/>
            <a:ext cx="443009" cy="667537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859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65A032A-AAA8-E84C-9301-D4753D2EB046}"/>
              </a:ext>
            </a:extLst>
          </p:cNvPr>
          <p:cNvGrpSpPr/>
          <p:nvPr/>
        </p:nvGrpSpPr>
        <p:grpSpPr>
          <a:xfrm>
            <a:off x="446961" y="2226168"/>
            <a:ext cx="1821301" cy="2390527"/>
            <a:chOff x="881154" y="2847486"/>
            <a:chExt cx="1429936" cy="1876845"/>
          </a:xfrm>
        </p:grpSpPr>
        <p:sp>
          <p:nvSpPr>
            <p:cNvPr id="33" name="Google Shape;575;p23">
              <a:extLst>
                <a:ext uri="{FF2B5EF4-FFF2-40B4-BE49-F238E27FC236}">
                  <a16:creationId xmlns:a16="http://schemas.microsoft.com/office/drawing/2014/main" id="{6292B465-0425-8043-B790-84FFBA5323F3}"/>
                </a:ext>
              </a:extLst>
            </p:cNvPr>
            <p:cNvSpPr/>
            <p:nvPr/>
          </p:nvSpPr>
          <p:spPr>
            <a:xfrm>
              <a:off x="2167275" y="3741250"/>
              <a:ext cx="27821" cy="229884"/>
            </a:xfrm>
            <a:custGeom>
              <a:avLst/>
              <a:gdLst/>
              <a:ahLst/>
              <a:cxnLst/>
              <a:rect l="l" t="t" r="r" b="b"/>
              <a:pathLst>
                <a:path w="920" h="7602" extrusionOk="0">
                  <a:moveTo>
                    <a:pt x="539" y="1"/>
                  </a:moveTo>
                  <a:cubicBezTo>
                    <a:pt x="349" y="1"/>
                    <a:pt x="159" y="159"/>
                    <a:pt x="128" y="349"/>
                  </a:cubicBezTo>
                  <a:cubicBezTo>
                    <a:pt x="1" y="1964"/>
                    <a:pt x="33" y="2566"/>
                    <a:pt x="64" y="3643"/>
                  </a:cubicBezTo>
                  <a:cubicBezTo>
                    <a:pt x="96" y="4371"/>
                    <a:pt x="128" y="5416"/>
                    <a:pt x="128" y="7221"/>
                  </a:cubicBezTo>
                  <a:cubicBezTo>
                    <a:pt x="128" y="7443"/>
                    <a:pt x="318" y="7601"/>
                    <a:pt x="539" y="7601"/>
                  </a:cubicBezTo>
                  <a:cubicBezTo>
                    <a:pt x="729" y="7601"/>
                    <a:pt x="919" y="7443"/>
                    <a:pt x="919" y="7221"/>
                  </a:cubicBezTo>
                  <a:cubicBezTo>
                    <a:pt x="919" y="5385"/>
                    <a:pt x="888" y="4371"/>
                    <a:pt x="856" y="3611"/>
                  </a:cubicBezTo>
                  <a:cubicBezTo>
                    <a:pt x="793" y="2534"/>
                    <a:pt x="793" y="1996"/>
                    <a:pt x="919" y="444"/>
                  </a:cubicBezTo>
                  <a:cubicBezTo>
                    <a:pt x="919" y="222"/>
                    <a:pt x="761" y="32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34" name="Google Shape;576;p23">
              <a:extLst>
                <a:ext uri="{FF2B5EF4-FFF2-40B4-BE49-F238E27FC236}">
                  <a16:creationId xmlns:a16="http://schemas.microsoft.com/office/drawing/2014/main" id="{D9CB610A-EFF1-FD40-878A-F56E31FA255B}"/>
                </a:ext>
              </a:extLst>
            </p:cNvPr>
            <p:cNvSpPr/>
            <p:nvPr/>
          </p:nvSpPr>
          <p:spPr>
            <a:xfrm>
              <a:off x="2171116" y="4006542"/>
              <a:ext cx="24918" cy="62264"/>
            </a:xfrm>
            <a:custGeom>
              <a:avLst/>
              <a:gdLst/>
              <a:ahLst/>
              <a:cxnLst/>
              <a:rect l="l" t="t" r="r" b="b"/>
              <a:pathLst>
                <a:path w="824" h="2059" extrusionOk="0">
                  <a:moveTo>
                    <a:pt x="412" y="0"/>
                  </a:moveTo>
                  <a:cubicBezTo>
                    <a:pt x="191" y="0"/>
                    <a:pt x="1" y="158"/>
                    <a:pt x="1" y="380"/>
                  </a:cubicBezTo>
                  <a:cubicBezTo>
                    <a:pt x="1" y="665"/>
                    <a:pt x="1" y="823"/>
                    <a:pt x="32" y="950"/>
                  </a:cubicBezTo>
                  <a:cubicBezTo>
                    <a:pt x="32" y="1108"/>
                    <a:pt x="32" y="1235"/>
                    <a:pt x="1" y="1615"/>
                  </a:cubicBezTo>
                  <a:cubicBezTo>
                    <a:pt x="1" y="1837"/>
                    <a:pt x="159" y="2027"/>
                    <a:pt x="381" y="2059"/>
                  </a:cubicBezTo>
                  <a:lnTo>
                    <a:pt x="412" y="2059"/>
                  </a:lnTo>
                  <a:cubicBezTo>
                    <a:pt x="602" y="2059"/>
                    <a:pt x="761" y="1900"/>
                    <a:pt x="792" y="1679"/>
                  </a:cubicBezTo>
                  <a:cubicBezTo>
                    <a:pt x="824" y="1267"/>
                    <a:pt x="824" y="1108"/>
                    <a:pt x="792" y="887"/>
                  </a:cubicBezTo>
                  <a:cubicBezTo>
                    <a:pt x="792" y="792"/>
                    <a:pt x="792" y="633"/>
                    <a:pt x="792" y="380"/>
                  </a:cubicBezTo>
                  <a:cubicBezTo>
                    <a:pt x="792" y="158"/>
                    <a:pt x="602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35" name="Google Shape;577;p23">
              <a:extLst>
                <a:ext uri="{FF2B5EF4-FFF2-40B4-BE49-F238E27FC236}">
                  <a16:creationId xmlns:a16="http://schemas.microsoft.com/office/drawing/2014/main" id="{0C65F4D8-9ED4-D347-8651-1E41D13CE302}"/>
                </a:ext>
              </a:extLst>
            </p:cNvPr>
            <p:cNvSpPr/>
            <p:nvPr/>
          </p:nvSpPr>
          <p:spPr>
            <a:xfrm>
              <a:off x="883059" y="2859249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3" y="1"/>
                    <a:pt x="1713" y="113"/>
                    <a:pt x="1299" y="444"/>
                  </a:cubicBezTo>
                  <a:cubicBezTo>
                    <a:pt x="286" y="1268"/>
                    <a:pt x="571" y="8646"/>
                    <a:pt x="444" y="15962"/>
                  </a:cubicBezTo>
                  <a:cubicBezTo>
                    <a:pt x="349" y="23309"/>
                    <a:pt x="349" y="40822"/>
                    <a:pt x="444" y="44274"/>
                  </a:cubicBezTo>
                  <a:cubicBezTo>
                    <a:pt x="571" y="47726"/>
                    <a:pt x="1" y="57638"/>
                    <a:pt x="824" y="58778"/>
                  </a:cubicBezTo>
                  <a:cubicBezTo>
                    <a:pt x="1472" y="59701"/>
                    <a:pt x="7577" y="59799"/>
                    <a:pt x="11304" y="59799"/>
                  </a:cubicBezTo>
                  <a:cubicBezTo>
                    <a:pt x="12311" y="59799"/>
                    <a:pt x="13145" y="59792"/>
                    <a:pt x="13650" y="59792"/>
                  </a:cubicBezTo>
                  <a:cubicBezTo>
                    <a:pt x="14768" y="59792"/>
                    <a:pt x="17281" y="59820"/>
                    <a:pt x="19896" y="59820"/>
                  </a:cubicBezTo>
                  <a:cubicBezTo>
                    <a:pt x="22839" y="59820"/>
                    <a:pt x="25910" y="59784"/>
                    <a:pt x="27268" y="59633"/>
                  </a:cubicBezTo>
                  <a:cubicBezTo>
                    <a:pt x="27801" y="59574"/>
                    <a:pt x="28811" y="59557"/>
                    <a:pt x="30082" y="59557"/>
                  </a:cubicBezTo>
                  <a:cubicBezTo>
                    <a:pt x="31752" y="59557"/>
                    <a:pt x="33874" y="59586"/>
                    <a:pt x="35961" y="59586"/>
                  </a:cubicBezTo>
                  <a:cubicBezTo>
                    <a:pt x="39928" y="59586"/>
                    <a:pt x="43769" y="59481"/>
                    <a:pt x="44147" y="58873"/>
                  </a:cubicBezTo>
                  <a:cubicBezTo>
                    <a:pt x="44844" y="57733"/>
                    <a:pt x="44717" y="47441"/>
                    <a:pt x="44686" y="41550"/>
                  </a:cubicBezTo>
                  <a:cubicBezTo>
                    <a:pt x="44686" y="33791"/>
                    <a:pt x="44971" y="23024"/>
                    <a:pt x="45066" y="17577"/>
                  </a:cubicBezTo>
                  <a:cubicBezTo>
                    <a:pt x="45161" y="12098"/>
                    <a:pt x="44939" y="1172"/>
                    <a:pt x="44337" y="444"/>
                  </a:cubicBezTo>
                  <a:cubicBezTo>
                    <a:pt x="44093" y="161"/>
                    <a:pt x="41382" y="61"/>
                    <a:pt x="37964" y="61"/>
                  </a:cubicBezTo>
                  <a:cubicBezTo>
                    <a:pt x="32968" y="61"/>
                    <a:pt x="26462" y="275"/>
                    <a:pt x="23942" y="444"/>
                  </a:cubicBezTo>
                  <a:cubicBezTo>
                    <a:pt x="23512" y="476"/>
                    <a:pt x="22949" y="490"/>
                    <a:pt x="22282" y="490"/>
                  </a:cubicBezTo>
                  <a:cubicBezTo>
                    <a:pt x="18316" y="490"/>
                    <a:pt x="10701" y="1"/>
                    <a:pt x="5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36" name="Google Shape;578;p23">
              <a:extLst>
                <a:ext uri="{FF2B5EF4-FFF2-40B4-BE49-F238E27FC236}">
                  <a16:creationId xmlns:a16="http://schemas.microsoft.com/office/drawing/2014/main" id="{C8256822-ABD3-9A40-9E6A-A6D98BA7825C}"/>
                </a:ext>
              </a:extLst>
            </p:cNvPr>
            <p:cNvSpPr/>
            <p:nvPr/>
          </p:nvSpPr>
          <p:spPr>
            <a:xfrm>
              <a:off x="945421" y="2915374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2" y="1"/>
                    <a:pt x="1713" y="113"/>
                    <a:pt x="1299" y="444"/>
                  </a:cubicBezTo>
                  <a:cubicBezTo>
                    <a:pt x="317" y="1267"/>
                    <a:pt x="570" y="8646"/>
                    <a:pt x="475" y="15962"/>
                  </a:cubicBezTo>
                  <a:cubicBezTo>
                    <a:pt x="348" y="23309"/>
                    <a:pt x="348" y="40822"/>
                    <a:pt x="475" y="44274"/>
                  </a:cubicBezTo>
                  <a:cubicBezTo>
                    <a:pt x="570" y="47726"/>
                    <a:pt x="0" y="57638"/>
                    <a:pt x="824" y="58778"/>
                  </a:cubicBezTo>
                  <a:cubicBezTo>
                    <a:pt x="1472" y="59700"/>
                    <a:pt x="7576" y="59799"/>
                    <a:pt x="11303" y="59799"/>
                  </a:cubicBezTo>
                  <a:cubicBezTo>
                    <a:pt x="12310" y="59799"/>
                    <a:pt x="13144" y="59791"/>
                    <a:pt x="13649" y="59791"/>
                  </a:cubicBezTo>
                  <a:cubicBezTo>
                    <a:pt x="14782" y="59791"/>
                    <a:pt x="17296" y="59819"/>
                    <a:pt x="19908" y="59819"/>
                  </a:cubicBezTo>
                  <a:cubicBezTo>
                    <a:pt x="22847" y="59819"/>
                    <a:pt x="25909" y="59784"/>
                    <a:pt x="27267" y="59633"/>
                  </a:cubicBezTo>
                  <a:cubicBezTo>
                    <a:pt x="27801" y="59574"/>
                    <a:pt x="28810" y="59557"/>
                    <a:pt x="30082" y="59557"/>
                  </a:cubicBezTo>
                  <a:cubicBezTo>
                    <a:pt x="31752" y="59557"/>
                    <a:pt x="33873" y="59586"/>
                    <a:pt x="35960" y="59586"/>
                  </a:cubicBezTo>
                  <a:cubicBezTo>
                    <a:pt x="39927" y="59586"/>
                    <a:pt x="43769" y="59481"/>
                    <a:pt x="44147" y="58873"/>
                  </a:cubicBezTo>
                  <a:cubicBezTo>
                    <a:pt x="44844" y="57733"/>
                    <a:pt x="44717" y="47409"/>
                    <a:pt x="44717" y="41550"/>
                  </a:cubicBezTo>
                  <a:cubicBezTo>
                    <a:pt x="44685" y="33791"/>
                    <a:pt x="44970" y="23024"/>
                    <a:pt x="45065" y="17545"/>
                  </a:cubicBezTo>
                  <a:cubicBezTo>
                    <a:pt x="45160" y="12098"/>
                    <a:pt x="44939" y="1172"/>
                    <a:pt x="44337" y="444"/>
                  </a:cubicBezTo>
                  <a:cubicBezTo>
                    <a:pt x="44105" y="161"/>
                    <a:pt x="41397" y="61"/>
                    <a:pt x="37979" y="61"/>
                  </a:cubicBezTo>
                  <a:cubicBezTo>
                    <a:pt x="32984" y="61"/>
                    <a:pt x="26475" y="275"/>
                    <a:pt x="23974" y="444"/>
                  </a:cubicBezTo>
                  <a:cubicBezTo>
                    <a:pt x="23540" y="476"/>
                    <a:pt x="22974" y="490"/>
                    <a:pt x="22304" y="490"/>
                  </a:cubicBezTo>
                  <a:cubicBezTo>
                    <a:pt x="18323" y="490"/>
                    <a:pt x="10703" y="1"/>
                    <a:pt x="5791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2793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Cô giáo vào lớp chưa?</a:t>
              </a:r>
              <a:endParaRPr sz="319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Google Shape;579;p23">
              <a:extLst>
                <a:ext uri="{FF2B5EF4-FFF2-40B4-BE49-F238E27FC236}">
                  <a16:creationId xmlns:a16="http://schemas.microsoft.com/office/drawing/2014/main" id="{CF1224D9-ACC7-C044-97DA-9E71D38F1485}"/>
                </a:ext>
              </a:extLst>
            </p:cNvPr>
            <p:cNvSpPr/>
            <p:nvPr/>
          </p:nvSpPr>
          <p:spPr>
            <a:xfrm>
              <a:off x="881154" y="2847486"/>
              <a:ext cx="1379065" cy="1832332"/>
            </a:xfrm>
            <a:custGeom>
              <a:avLst/>
              <a:gdLst/>
              <a:ahLst/>
              <a:cxnLst/>
              <a:rect l="l" t="t" r="r" b="b"/>
              <a:pathLst>
                <a:path w="45604" h="60593" extrusionOk="0">
                  <a:moveTo>
                    <a:pt x="5824" y="777"/>
                  </a:moveTo>
                  <a:cubicBezTo>
                    <a:pt x="8640" y="777"/>
                    <a:pt x="12313" y="931"/>
                    <a:pt x="15170" y="1055"/>
                  </a:cubicBezTo>
                  <a:cubicBezTo>
                    <a:pt x="17913" y="1149"/>
                    <a:pt x="20569" y="1260"/>
                    <a:pt x="22419" y="1260"/>
                  </a:cubicBezTo>
                  <a:cubicBezTo>
                    <a:pt x="23068" y="1260"/>
                    <a:pt x="23618" y="1246"/>
                    <a:pt x="24037" y="1213"/>
                  </a:cubicBezTo>
                  <a:cubicBezTo>
                    <a:pt x="26877" y="1037"/>
                    <a:pt x="33363" y="836"/>
                    <a:pt x="38221" y="836"/>
                  </a:cubicBezTo>
                  <a:cubicBezTo>
                    <a:pt x="41218" y="836"/>
                    <a:pt x="43596" y="913"/>
                    <a:pt x="44115" y="1118"/>
                  </a:cubicBezTo>
                  <a:cubicBezTo>
                    <a:pt x="44559" y="2195"/>
                    <a:pt x="44875" y="11664"/>
                    <a:pt x="44749" y="17934"/>
                  </a:cubicBezTo>
                  <a:cubicBezTo>
                    <a:pt x="44717" y="19328"/>
                    <a:pt x="44685" y="21006"/>
                    <a:pt x="44654" y="22938"/>
                  </a:cubicBezTo>
                  <a:cubicBezTo>
                    <a:pt x="44527" y="28480"/>
                    <a:pt x="44337" y="36112"/>
                    <a:pt x="44369" y="41939"/>
                  </a:cubicBezTo>
                  <a:lnTo>
                    <a:pt x="44369" y="43744"/>
                  </a:lnTo>
                  <a:cubicBezTo>
                    <a:pt x="44400" y="48780"/>
                    <a:pt x="44432" y="58122"/>
                    <a:pt x="43862" y="59041"/>
                  </a:cubicBezTo>
                  <a:cubicBezTo>
                    <a:pt x="43370" y="59508"/>
                    <a:pt x="39328" y="59593"/>
                    <a:pt x="35722" y="59593"/>
                  </a:cubicBezTo>
                  <a:cubicBezTo>
                    <a:pt x="34683" y="59593"/>
                    <a:pt x="33681" y="59586"/>
                    <a:pt x="32809" y="59579"/>
                  </a:cubicBezTo>
                  <a:cubicBezTo>
                    <a:pt x="31894" y="59567"/>
                    <a:pt x="31029" y="59560"/>
                    <a:pt x="30255" y="59560"/>
                  </a:cubicBezTo>
                  <a:cubicBezTo>
                    <a:pt x="28916" y="59560"/>
                    <a:pt x="27850" y="59582"/>
                    <a:pt x="27267" y="59642"/>
                  </a:cubicBezTo>
                  <a:cubicBezTo>
                    <a:pt x="25957" y="59786"/>
                    <a:pt x="23019" y="59823"/>
                    <a:pt x="20147" y="59823"/>
                  </a:cubicBezTo>
                  <a:cubicBezTo>
                    <a:pt x="18576" y="59823"/>
                    <a:pt x="17026" y="59812"/>
                    <a:pt x="15772" y="59801"/>
                  </a:cubicBezTo>
                  <a:lnTo>
                    <a:pt x="13713" y="59801"/>
                  </a:lnTo>
                  <a:lnTo>
                    <a:pt x="12953" y="59769"/>
                  </a:lnTo>
                  <a:cubicBezTo>
                    <a:pt x="12641" y="59770"/>
                    <a:pt x="12337" y="59771"/>
                    <a:pt x="12041" y="59771"/>
                  </a:cubicBezTo>
                  <a:cubicBezTo>
                    <a:pt x="3619" y="59771"/>
                    <a:pt x="1510" y="59343"/>
                    <a:pt x="1204" y="58946"/>
                  </a:cubicBezTo>
                  <a:cubicBezTo>
                    <a:pt x="729" y="58249"/>
                    <a:pt x="824" y="52928"/>
                    <a:pt x="887" y="49413"/>
                  </a:cubicBezTo>
                  <a:cubicBezTo>
                    <a:pt x="919" y="47513"/>
                    <a:pt x="950" y="45740"/>
                    <a:pt x="919" y="44631"/>
                  </a:cubicBezTo>
                  <a:cubicBezTo>
                    <a:pt x="792" y="41179"/>
                    <a:pt x="792" y="23730"/>
                    <a:pt x="919" y="16351"/>
                  </a:cubicBezTo>
                  <a:cubicBezTo>
                    <a:pt x="950" y="14641"/>
                    <a:pt x="950" y="12931"/>
                    <a:pt x="950" y="11284"/>
                  </a:cubicBezTo>
                  <a:cubicBezTo>
                    <a:pt x="982" y="6755"/>
                    <a:pt x="982" y="1625"/>
                    <a:pt x="1584" y="1150"/>
                  </a:cubicBezTo>
                  <a:cubicBezTo>
                    <a:pt x="1932" y="871"/>
                    <a:pt x="3614" y="777"/>
                    <a:pt x="5824" y="777"/>
                  </a:cubicBezTo>
                  <a:close/>
                  <a:moveTo>
                    <a:pt x="5976" y="0"/>
                  </a:moveTo>
                  <a:cubicBezTo>
                    <a:pt x="3301" y="0"/>
                    <a:pt x="1596" y="145"/>
                    <a:pt x="1109" y="548"/>
                  </a:cubicBezTo>
                  <a:cubicBezTo>
                    <a:pt x="254" y="1245"/>
                    <a:pt x="190" y="4697"/>
                    <a:pt x="159" y="11284"/>
                  </a:cubicBezTo>
                  <a:cubicBezTo>
                    <a:pt x="159" y="12931"/>
                    <a:pt x="159" y="14641"/>
                    <a:pt x="127" y="16351"/>
                  </a:cubicBezTo>
                  <a:cubicBezTo>
                    <a:pt x="0" y="23730"/>
                    <a:pt x="0" y="41211"/>
                    <a:pt x="127" y="44695"/>
                  </a:cubicBezTo>
                  <a:cubicBezTo>
                    <a:pt x="159" y="45771"/>
                    <a:pt x="127" y="47545"/>
                    <a:pt x="95" y="49413"/>
                  </a:cubicBezTo>
                  <a:cubicBezTo>
                    <a:pt x="0" y="54924"/>
                    <a:pt x="0" y="58597"/>
                    <a:pt x="570" y="59421"/>
                  </a:cubicBezTo>
                  <a:cubicBezTo>
                    <a:pt x="1175" y="60237"/>
                    <a:pt x="4351" y="60563"/>
                    <a:pt x="11864" y="60563"/>
                  </a:cubicBezTo>
                  <a:cubicBezTo>
                    <a:pt x="12218" y="60563"/>
                    <a:pt x="12580" y="60562"/>
                    <a:pt x="12953" y="60561"/>
                  </a:cubicBezTo>
                  <a:lnTo>
                    <a:pt x="13713" y="60561"/>
                  </a:lnTo>
                  <a:cubicBezTo>
                    <a:pt x="14188" y="60561"/>
                    <a:pt x="14916" y="60561"/>
                    <a:pt x="15772" y="60592"/>
                  </a:cubicBezTo>
                  <a:lnTo>
                    <a:pt x="20459" y="60592"/>
                  </a:lnTo>
                  <a:cubicBezTo>
                    <a:pt x="23245" y="60592"/>
                    <a:pt x="26064" y="60561"/>
                    <a:pt x="27362" y="60434"/>
                  </a:cubicBezTo>
                  <a:cubicBezTo>
                    <a:pt x="27904" y="60374"/>
                    <a:pt x="28956" y="60352"/>
                    <a:pt x="30282" y="60352"/>
                  </a:cubicBezTo>
                  <a:cubicBezTo>
                    <a:pt x="31048" y="60352"/>
                    <a:pt x="31905" y="60359"/>
                    <a:pt x="32809" y="60371"/>
                  </a:cubicBezTo>
                  <a:cubicBezTo>
                    <a:pt x="33602" y="60374"/>
                    <a:pt x="34348" y="60376"/>
                    <a:pt x="35050" y="60376"/>
                  </a:cubicBezTo>
                  <a:cubicBezTo>
                    <a:pt x="41311" y="60376"/>
                    <a:pt x="44071" y="60224"/>
                    <a:pt x="44527" y="59484"/>
                  </a:cubicBezTo>
                  <a:cubicBezTo>
                    <a:pt x="45192" y="58439"/>
                    <a:pt x="45192" y="51757"/>
                    <a:pt x="45160" y="43776"/>
                  </a:cubicBezTo>
                  <a:lnTo>
                    <a:pt x="45160" y="41939"/>
                  </a:lnTo>
                  <a:cubicBezTo>
                    <a:pt x="45129" y="36144"/>
                    <a:pt x="45319" y="28512"/>
                    <a:pt x="45414" y="22938"/>
                  </a:cubicBezTo>
                  <a:cubicBezTo>
                    <a:pt x="45477" y="21038"/>
                    <a:pt x="45509" y="19328"/>
                    <a:pt x="45540" y="17966"/>
                  </a:cubicBezTo>
                  <a:cubicBezTo>
                    <a:pt x="45604" y="14704"/>
                    <a:pt x="45540" y="1593"/>
                    <a:pt x="44717" y="611"/>
                  </a:cubicBezTo>
                  <a:cubicBezTo>
                    <a:pt x="44547" y="385"/>
                    <a:pt x="44277" y="58"/>
                    <a:pt x="38070" y="58"/>
                  </a:cubicBezTo>
                  <a:cubicBezTo>
                    <a:pt x="37324" y="58"/>
                    <a:pt x="36492" y="63"/>
                    <a:pt x="35565" y="73"/>
                  </a:cubicBezTo>
                  <a:cubicBezTo>
                    <a:pt x="31004" y="136"/>
                    <a:pt x="26096" y="326"/>
                    <a:pt x="24005" y="453"/>
                  </a:cubicBezTo>
                  <a:cubicBezTo>
                    <a:pt x="23594" y="485"/>
                    <a:pt x="23062" y="499"/>
                    <a:pt x="22435" y="499"/>
                  </a:cubicBezTo>
                  <a:cubicBezTo>
                    <a:pt x="20602" y="499"/>
                    <a:pt x="17963" y="381"/>
                    <a:pt x="15201" y="263"/>
                  </a:cubicBezTo>
                  <a:cubicBezTo>
                    <a:pt x="11481" y="114"/>
                    <a:pt x="8348" y="0"/>
                    <a:pt x="5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38" name="Google Shape;580;p23">
              <a:extLst>
                <a:ext uri="{FF2B5EF4-FFF2-40B4-BE49-F238E27FC236}">
                  <a16:creationId xmlns:a16="http://schemas.microsoft.com/office/drawing/2014/main" id="{5BA26581-5D4D-BB44-AE9F-ECC074261C37}"/>
                </a:ext>
              </a:extLst>
            </p:cNvPr>
            <p:cNvSpPr/>
            <p:nvPr/>
          </p:nvSpPr>
          <p:spPr>
            <a:xfrm>
              <a:off x="1001810" y="2915374"/>
              <a:ext cx="173366" cy="25432"/>
            </a:xfrm>
            <a:custGeom>
              <a:avLst/>
              <a:gdLst/>
              <a:ahLst/>
              <a:cxnLst/>
              <a:rect l="l" t="t" r="r" b="b"/>
              <a:pathLst>
                <a:path w="5733" h="841" extrusionOk="0">
                  <a:moveTo>
                    <a:pt x="2080" y="1"/>
                  </a:moveTo>
                  <a:cubicBezTo>
                    <a:pt x="1401" y="1"/>
                    <a:pt x="794" y="19"/>
                    <a:pt x="349" y="77"/>
                  </a:cubicBezTo>
                  <a:cubicBezTo>
                    <a:pt x="159" y="108"/>
                    <a:pt x="1" y="298"/>
                    <a:pt x="32" y="488"/>
                  </a:cubicBezTo>
                  <a:cubicBezTo>
                    <a:pt x="32" y="710"/>
                    <a:pt x="222" y="837"/>
                    <a:pt x="412" y="837"/>
                  </a:cubicBezTo>
                  <a:lnTo>
                    <a:pt x="444" y="837"/>
                  </a:lnTo>
                  <a:cubicBezTo>
                    <a:pt x="846" y="783"/>
                    <a:pt x="1389" y="763"/>
                    <a:pt x="1996" y="763"/>
                  </a:cubicBezTo>
                  <a:cubicBezTo>
                    <a:pt x="2827" y="763"/>
                    <a:pt x="3778" y="800"/>
                    <a:pt x="4656" y="837"/>
                  </a:cubicBezTo>
                  <a:lnTo>
                    <a:pt x="5321" y="837"/>
                  </a:lnTo>
                  <a:cubicBezTo>
                    <a:pt x="5337" y="839"/>
                    <a:pt x="5354" y="840"/>
                    <a:pt x="5370" y="840"/>
                  </a:cubicBezTo>
                  <a:cubicBezTo>
                    <a:pt x="5570" y="840"/>
                    <a:pt x="5733" y="662"/>
                    <a:pt x="5733" y="457"/>
                  </a:cubicBezTo>
                  <a:cubicBezTo>
                    <a:pt x="5733" y="235"/>
                    <a:pt x="5574" y="77"/>
                    <a:pt x="5353" y="77"/>
                  </a:cubicBezTo>
                  <a:lnTo>
                    <a:pt x="4688" y="45"/>
                  </a:lnTo>
                  <a:cubicBezTo>
                    <a:pt x="3822" y="28"/>
                    <a:pt x="2899" y="1"/>
                    <a:pt x="2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39" name="Google Shape;581;p23">
              <a:extLst>
                <a:ext uri="{FF2B5EF4-FFF2-40B4-BE49-F238E27FC236}">
                  <a16:creationId xmlns:a16="http://schemas.microsoft.com/office/drawing/2014/main" id="{0EE2178F-91F8-D543-9418-689A960ABDA5}"/>
                </a:ext>
              </a:extLst>
            </p:cNvPr>
            <p:cNvSpPr/>
            <p:nvPr/>
          </p:nvSpPr>
          <p:spPr>
            <a:xfrm>
              <a:off x="1232599" y="2915767"/>
              <a:ext cx="75691" cy="24918"/>
            </a:xfrm>
            <a:custGeom>
              <a:avLst/>
              <a:gdLst/>
              <a:ahLst/>
              <a:cxnLst/>
              <a:rect l="l" t="t" r="r" b="b"/>
              <a:pathLst>
                <a:path w="2503" h="824" extrusionOk="0">
                  <a:moveTo>
                    <a:pt x="1462" y="0"/>
                  </a:moveTo>
                  <a:cubicBezTo>
                    <a:pt x="1228" y="0"/>
                    <a:pt x="998" y="16"/>
                    <a:pt x="793" y="32"/>
                  </a:cubicBezTo>
                  <a:lnTo>
                    <a:pt x="381" y="32"/>
                  </a:lnTo>
                  <a:cubicBezTo>
                    <a:pt x="159" y="32"/>
                    <a:pt x="1" y="222"/>
                    <a:pt x="1" y="444"/>
                  </a:cubicBezTo>
                  <a:cubicBezTo>
                    <a:pt x="1" y="665"/>
                    <a:pt x="159" y="824"/>
                    <a:pt x="381" y="824"/>
                  </a:cubicBezTo>
                  <a:lnTo>
                    <a:pt x="856" y="824"/>
                  </a:lnTo>
                  <a:cubicBezTo>
                    <a:pt x="1057" y="805"/>
                    <a:pt x="1300" y="787"/>
                    <a:pt x="1537" y="787"/>
                  </a:cubicBezTo>
                  <a:cubicBezTo>
                    <a:pt x="1711" y="787"/>
                    <a:pt x="1880" y="797"/>
                    <a:pt x="2028" y="824"/>
                  </a:cubicBezTo>
                  <a:lnTo>
                    <a:pt x="2091" y="824"/>
                  </a:lnTo>
                  <a:cubicBezTo>
                    <a:pt x="2281" y="824"/>
                    <a:pt x="2439" y="697"/>
                    <a:pt x="2471" y="507"/>
                  </a:cubicBezTo>
                  <a:cubicBezTo>
                    <a:pt x="2503" y="285"/>
                    <a:pt x="2344" y="95"/>
                    <a:pt x="2154" y="64"/>
                  </a:cubicBezTo>
                  <a:cubicBezTo>
                    <a:pt x="1933" y="16"/>
                    <a:pt x="1695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DA6A18-2243-E64C-B52F-F8C9D9E7DF80}"/>
              </a:ext>
            </a:extLst>
          </p:cNvPr>
          <p:cNvGrpSpPr/>
          <p:nvPr/>
        </p:nvGrpSpPr>
        <p:grpSpPr>
          <a:xfrm>
            <a:off x="2542237" y="2241151"/>
            <a:ext cx="1775428" cy="2362521"/>
            <a:chOff x="881154" y="2847486"/>
            <a:chExt cx="1393921" cy="1854857"/>
          </a:xfrm>
        </p:grpSpPr>
        <p:sp>
          <p:nvSpPr>
            <p:cNvPr id="41" name="Google Shape;575;p23">
              <a:extLst>
                <a:ext uri="{FF2B5EF4-FFF2-40B4-BE49-F238E27FC236}">
                  <a16:creationId xmlns:a16="http://schemas.microsoft.com/office/drawing/2014/main" id="{5BFF09F5-7ECB-E04D-ACA8-57CCA0128C6D}"/>
                </a:ext>
              </a:extLst>
            </p:cNvPr>
            <p:cNvSpPr/>
            <p:nvPr/>
          </p:nvSpPr>
          <p:spPr>
            <a:xfrm>
              <a:off x="2167275" y="3741250"/>
              <a:ext cx="27821" cy="229884"/>
            </a:xfrm>
            <a:custGeom>
              <a:avLst/>
              <a:gdLst/>
              <a:ahLst/>
              <a:cxnLst/>
              <a:rect l="l" t="t" r="r" b="b"/>
              <a:pathLst>
                <a:path w="920" h="7602" extrusionOk="0">
                  <a:moveTo>
                    <a:pt x="539" y="1"/>
                  </a:moveTo>
                  <a:cubicBezTo>
                    <a:pt x="349" y="1"/>
                    <a:pt x="159" y="159"/>
                    <a:pt x="128" y="349"/>
                  </a:cubicBezTo>
                  <a:cubicBezTo>
                    <a:pt x="1" y="1964"/>
                    <a:pt x="33" y="2566"/>
                    <a:pt x="64" y="3643"/>
                  </a:cubicBezTo>
                  <a:cubicBezTo>
                    <a:pt x="96" y="4371"/>
                    <a:pt x="128" y="5416"/>
                    <a:pt x="128" y="7221"/>
                  </a:cubicBezTo>
                  <a:cubicBezTo>
                    <a:pt x="128" y="7443"/>
                    <a:pt x="318" y="7601"/>
                    <a:pt x="539" y="7601"/>
                  </a:cubicBezTo>
                  <a:cubicBezTo>
                    <a:pt x="729" y="7601"/>
                    <a:pt x="919" y="7443"/>
                    <a:pt x="919" y="7221"/>
                  </a:cubicBezTo>
                  <a:cubicBezTo>
                    <a:pt x="919" y="5385"/>
                    <a:pt x="888" y="4371"/>
                    <a:pt x="856" y="3611"/>
                  </a:cubicBezTo>
                  <a:cubicBezTo>
                    <a:pt x="793" y="2534"/>
                    <a:pt x="793" y="1996"/>
                    <a:pt x="919" y="444"/>
                  </a:cubicBezTo>
                  <a:cubicBezTo>
                    <a:pt x="919" y="222"/>
                    <a:pt x="761" y="32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42" name="Google Shape;576;p23">
              <a:extLst>
                <a:ext uri="{FF2B5EF4-FFF2-40B4-BE49-F238E27FC236}">
                  <a16:creationId xmlns:a16="http://schemas.microsoft.com/office/drawing/2014/main" id="{1BBF24B7-438E-014F-9F96-19AA843CBBC3}"/>
                </a:ext>
              </a:extLst>
            </p:cNvPr>
            <p:cNvSpPr/>
            <p:nvPr/>
          </p:nvSpPr>
          <p:spPr>
            <a:xfrm>
              <a:off x="2171116" y="4006542"/>
              <a:ext cx="24918" cy="62264"/>
            </a:xfrm>
            <a:custGeom>
              <a:avLst/>
              <a:gdLst/>
              <a:ahLst/>
              <a:cxnLst/>
              <a:rect l="l" t="t" r="r" b="b"/>
              <a:pathLst>
                <a:path w="824" h="2059" extrusionOk="0">
                  <a:moveTo>
                    <a:pt x="412" y="0"/>
                  </a:moveTo>
                  <a:cubicBezTo>
                    <a:pt x="191" y="0"/>
                    <a:pt x="1" y="158"/>
                    <a:pt x="1" y="380"/>
                  </a:cubicBezTo>
                  <a:cubicBezTo>
                    <a:pt x="1" y="665"/>
                    <a:pt x="1" y="823"/>
                    <a:pt x="32" y="950"/>
                  </a:cubicBezTo>
                  <a:cubicBezTo>
                    <a:pt x="32" y="1108"/>
                    <a:pt x="32" y="1235"/>
                    <a:pt x="1" y="1615"/>
                  </a:cubicBezTo>
                  <a:cubicBezTo>
                    <a:pt x="1" y="1837"/>
                    <a:pt x="159" y="2027"/>
                    <a:pt x="381" y="2059"/>
                  </a:cubicBezTo>
                  <a:lnTo>
                    <a:pt x="412" y="2059"/>
                  </a:lnTo>
                  <a:cubicBezTo>
                    <a:pt x="602" y="2059"/>
                    <a:pt x="761" y="1900"/>
                    <a:pt x="792" y="1679"/>
                  </a:cubicBezTo>
                  <a:cubicBezTo>
                    <a:pt x="824" y="1267"/>
                    <a:pt x="824" y="1108"/>
                    <a:pt x="792" y="887"/>
                  </a:cubicBezTo>
                  <a:cubicBezTo>
                    <a:pt x="792" y="792"/>
                    <a:pt x="792" y="633"/>
                    <a:pt x="792" y="380"/>
                  </a:cubicBezTo>
                  <a:cubicBezTo>
                    <a:pt x="792" y="158"/>
                    <a:pt x="602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43" name="Google Shape;577;p23">
              <a:extLst>
                <a:ext uri="{FF2B5EF4-FFF2-40B4-BE49-F238E27FC236}">
                  <a16:creationId xmlns:a16="http://schemas.microsoft.com/office/drawing/2014/main" id="{79F42720-FBF5-E64E-9DB7-034D2C5C971F}"/>
                </a:ext>
              </a:extLst>
            </p:cNvPr>
            <p:cNvSpPr/>
            <p:nvPr/>
          </p:nvSpPr>
          <p:spPr>
            <a:xfrm>
              <a:off x="883059" y="2859249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3" y="1"/>
                    <a:pt x="1713" y="113"/>
                    <a:pt x="1299" y="444"/>
                  </a:cubicBezTo>
                  <a:cubicBezTo>
                    <a:pt x="286" y="1268"/>
                    <a:pt x="571" y="8646"/>
                    <a:pt x="444" y="15962"/>
                  </a:cubicBezTo>
                  <a:cubicBezTo>
                    <a:pt x="349" y="23309"/>
                    <a:pt x="349" y="40822"/>
                    <a:pt x="444" y="44274"/>
                  </a:cubicBezTo>
                  <a:cubicBezTo>
                    <a:pt x="571" y="47726"/>
                    <a:pt x="1" y="57638"/>
                    <a:pt x="824" y="58778"/>
                  </a:cubicBezTo>
                  <a:cubicBezTo>
                    <a:pt x="1472" y="59701"/>
                    <a:pt x="7577" y="59799"/>
                    <a:pt x="11304" y="59799"/>
                  </a:cubicBezTo>
                  <a:cubicBezTo>
                    <a:pt x="12311" y="59799"/>
                    <a:pt x="13145" y="59792"/>
                    <a:pt x="13650" y="59792"/>
                  </a:cubicBezTo>
                  <a:cubicBezTo>
                    <a:pt x="14768" y="59792"/>
                    <a:pt x="17281" y="59820"/>
                    <a:pt x="19896" y="59820"/>
                  </a:cubicBezTo>
                  <a:cubicBezTo>
                    <a:pt x="22839" y="59820"/>
                    <a:pt x="25910" y="59784"/>
                    <a:pt x="27268" y="59633"/>
                  </a:cubicBezTo>
                  <a:cubicBezTo>
                    <a:pt x="27801" y="59574"/>
                    <a:pt x="28811" y="59557"/>
                    <a:pt x="30082" y="59557"/>
                  </a:cubicBezTo>
                  <a:cubicBezTo>
                    <a:pt x="31752" y="59557"/>
                    <a:pt x="33874" y="59586"/>
                    <a:pt x="35961" y="59586"/>
                  </a:cubicBezTo>
                  <a:cubicBezTo>
                    <a:pt x="39928" y="59586"/>
                    <a:pt x="43769" y="59481"/>
                    <a:pt x="44147" y="58873"/>
                  </a:cubicBezTo>
                  <a:cubicBezTo>
                    <a:pt x="44844" y="57733"/>
                    <a:pt x="44717" y="47441"/>
                    <a:pt x="44686" y="41550"/>
                  </a:cubicBezTo>
                  <a:cubicBezTo>
                    <a:pt x="44686" y="33791"/>
                    <a:pt x="44971" y="23024"/>
                    <a:pt x="45066" y="17577"/>
                  </a:cubicBezTo>
                  <a:cubicBezTo>
                    <a:pt x="45161" y="12098"/>
                    <a:pt x="44939" y="1172"/>
                    <a:pt x="44337" y="444"/>
                  </a:cubicBezTo>
                  <a:cubicBezTo>
                    <a:pt x="44093" y="161"/>
                    <a:pt x="41382" y="61"/>
                    <a:pt x="37964" y="61"/>
                  </a:cubicBezTo>
                  <a:cubicBezTo>
                    <a:pt x="32968" y="61"/>
                    <a:pt x="26462" y="275"/>
                    <a:pt x="23942" y="444"/>
                  </a:cubicBezTo>
                  <a:cubicBezTo>
                    <a:pt x="23512" y="476"/>
                    <a:pt x="22949" y="490"/>
                    <a:pt x="22282" y="490"/>
                  </a:cubicBezTo>
                  <a:cubicBezTo>
                    <a:pt x="18316" y="490"/>
                    <a:pt x="10701" y="1"/>
                    <a:pt x="5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44" name="Google Shape;578;p23">
              <a:extLst>
                <a:ext uri="{FF2B5EF4-FFF2-40B4-BE49-F238E27FC236}">
                  <a16:creationId xmlns:a16="http://schemas.microsoft.com/office/drawing/2014/main" id="{2AECEC7B-C939-8140-9C13-306F6FF5D246}"/>
                </a:ext>
              </a:extLst>
            </p:cNvPr>
            <p:cNvSpPr/>
            <p:nvPr/>
          </p:nvSpPr>
          <p:spPr>
            <a:xfrm>
              <a:off x="909406" y="2893386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2" y="1"/>
                    <a:pt x="1713" y="113"/>
                    <a:pt x="1299" y="444"/>
                  </a:cubicBezTo>
                  <a:cubicBezTo>
                    <a:pt x="317" y="1267"/>
                    <a:pt x="570" y="8646"/>
                    <a:pt x="475" y="15962"/>
                  </a:cubicBezTo>
                  <a:cubicBezTo>
                    <a:pt x="348" y="23309"/>
                    <a:pt x="348" y="40822"/>
                    <a:pt x="475" y="44274"/>
                  </a:cubicBezTo>
                  <a:cubicBezTo>
                    <a:pt x="570" y="47726"/>
                    <a:pt x="0" y="57638"/>
                    <a:pt x="824" y="58778"/>
                  </a:cubicBezTo>
                  <a:cubicBezTo>
                    <a:pt x="1472" y="59700"/>
                    <a:pt x="7576" y="59799"/>
                    <a:pt x="11303" y="59799"/>
                  </a:cubicBezTo>
                  <a:cubicBezTo>
                    <a:pt x="12310" y="59799"/>
                    <a:pt x="13144" y="59791"/>
                    <a:pt x="13649" y="59791"/>
                  </a:cubicBezTo>
                  <a:cubicBezTo>
                    <a:pt x="14782" y="59791"/>
                    <a:pt x="17296" y="59819"/>
                    <a:pt x="19908" y="59819"/>
                  </a:cubicBezTo>
                  <a:cubicBezTo>
                    <a:pt x="22847" y="59819"/>
                    <a:pt x="25909" y="59784"/>
                    <a:pt x="27267" y="59633"/>
                  </a:cubicBezTo>
                  <a:cubicBezTo>
                    <a:pt x="27801" y="59574"/>
                    <a:pt x="28810" y="59557"/>
                    <a:pt x="30082" y="59557"/>
                  </a:cubicBezTo>
                  <a:cubicBezTo>
                    <a:pt x="31752" y="59557"/>
                    <a:pt x="33873" y="59586"/>
                    <a:pt x="35960" y="59586"/>
                  </a:cubicBezTo>
                  <a:cubicBezTo>
                    <a:pt x="39927" y="59586"/>
                    <a:pt x="43769" y="59481"/>
                    <a:pt x="44147" y="58873"/>
                  </a:cubicBezTo>
                  <a:cubicBezTo>
                    <a:pt x="44844" y="57733"/>
                    <a:pt x="44717" y="47409"/>
                    <a:pt x="44717" y="41550"/>
                  </a:cubicBezTo>
                  <a:cubicBezTo>
                    <a:pt x="44685" y="33791"/>
                    <a:pt x="44970" y="23024"/>
                    <a:pt x="45065" y="17545"/>
                  </a:cubicBezTo>
                  <a:cubicBezTo>
                    <a:pt x="45160" y="12098"/>
                    <a:pt x="44939" y="1172"/>
                    <a:pt x="44337" y="444"/>
                  </a:cubicBezTo>
                  <a:cubicBezTo>
                    <a:pt x="44105" y="161"/>
                    <a:pt x="41397" y="61"/>
                    <a:pt x="37979" y="61"/>
                  </a:cubicBezTo>
                  <a:cubicBezTo>
                    <a:pt x="32984" y="61"/>
                    <a:pt x="26475" y="275"/>
                    <a:pt x="23974" y="444"/>
                  </a:cubicBezTo>
                  <a:cubicBezTo>
                    <a:pt x="23540" y="476"/>
                    <a:pt x="22974" y="490"/>
                    <a:pt x="22304" y="490"/>
                  </a:cubicBezTo>
                  <a:cubicBezTo>
                    <a:pt x="18323" y="490"/>
                    <a:pt x="10703" y="1"/>
                    <a:pt x="5791" y="1"/>
                  </a:cubicBezTo>
                  <a:close/>
                </a:path>
              </a:pathLst>
            </a:custGeom>
            <a:solidFill>
              <a:srgbClr val="FFC28B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2793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Cô giáo vào lớp à?</a:t>
              </a:r>
              <a:endParaRPr sz="319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Google Shape;579;p23">
              <a:extLst>
                <a:ext uri="{FF2B5EF4-FFF2-40B4-BE49-F238E27FC236}">
                  <a16:creationId xmlns:a16="http://schemas.microsoft.com/office/drawing/2014/main" id="{31539F75-6CFB-F146-BCCA-5902B88185D5}"/>
                </a:ext>
              </a:extLst>
            </p:cNvPr>
            <p:cNvSpPr/>
            <p:nvPr/>
          </p:nvSpPr>
          <p:spPr>
            <a:xfrm>
              <a:off x="881154" y="2847486"/>
              <a:ext cx="1379065" cy="1832332"/>
            </a:xfrm>
            <a:custGeom>
              <a:avLst/>
              <a:gdLst/>
              <a:ahLst/>
              <a:cxnLst/>
              <a:rect l="l" t="t" r="r" b="b"/>
              <a:pathLst>
                <a:path w="45604" h="60593" extrusionOk="0">
                  <a:moveTo>
                    <a:pt x="5824" y="777"/>
                  </a:moveTo>
                  <a:cubicBezTo>
                    <a:pt x="8640" y="777"/>
                    <a:pt x="12313" y="931"/>
                    <a:pt x="15170" y="1055"/>
                  </a:cubicBezTo>
                  <a:cubicBezTo>
                    <a:pt x="17913" y="1149"/>
                    <a:pt x="20569" y="1260"/>
                    <a:pt x="22419" y="1260"/>
                  </a:cubicBezTo>
                  <a:cubicBezTo>
                    <a:pt x="23068" y="1260"/>
                    <a:pt x="23618" y="1246"/>
                    <a:pt x="24037" y="1213"/>
                  </a:cubicBezTo>
                  <a:cubicBezTo>
                    <a:pt x="26877" y="1037"/>
                    <a:pt x="33363" y="836"/>
                    <a:pt x="38221" y="836"/>
                  </a:cubicBezTo>
                  <a:cubicBezTo>
                    <a:pt x="41218" y="836"/>
                    <a:pt x="43596" y="913"/>
                    <a:pt x="44115" y="1118"/>
                  </a:cubicBezTo>
                  <a:cubicBezTo>
                    <a:pt x="44559" y="2195"/>
                    <a:pt x="44875" y="11664"/>
                    <a:pt x="44749" y="17934"/>
                  </a:cubicBezTo>
                  <a:cubicBezTo>
                    <a:pt x="44717" y="19328"/>
                    <a:pt x="44685" y="21006"/>
                    <a:pt x="44654" y="22938"/>
                  </a:cubicBezTo>
                  <a:cubicBezTo>
                    <a:pt x="44527" y="28480"/>
                    <a:pt x="44337" y="36112"/>
                    <a:pt x="44369" y="41939"/>
                  </a:cubicBezTo>
                  <a:lnTo>
                    <a:pt x="44369" y="43744"/>
                  </a:lnTo>
                  <a:cubicBezTo>
                    <a:pt x="44400" y="48780"/>
                    <a:pt x="44432" y="58122"/>
                    <a:pt x="43862" y="59041"/>
                  </a:cubicBezTo>
                  <a:cubicBezTo>
                    <a:pt x="43370" y="59508"/>
                    <a:pt x="39328" y="59593"/>
                    <a:pt x="35722" y="59593"/>
                  </a:cubicBezTo>
                  <a:cubicBezTo>
                    <a:pt x="34683" y="59593"/>
                    <a:pt x="33681" y="59586"/>
                    <a:pt x="32809" y="59579"/>
                  </a:cubicBezTo>
                  <a:cubicBezTo>
                    <a:pt x="31894" y="59567"/>
                    <a:pt x="31029" y="59560"/>
                    <a:pt x="30255" y="59560"/>
                  </a:cubicBezTo>
                  <a:cubicBezTo>
                    <a:pt x="28916" y="59560"/>
                    <a:pt x="27850" y="59582"/>
                    <a:pt x="27267" y="59642"/>
                  </a:cubicBezTo>
                  <a:cubicBezTo>
                    <a:pt x="25957" y="59786"/>
                    <a:pt x="23019" y="59823"/>
                    <a:pt x="20147" y="59823"/>
                  </a:cubicBezTo>
                  <a:cubicBezTo>
                    <a:pt x="18576" y="59823"/>
                    <a:pt x="17026" y="59812"/>
                    <a:pt x="15772" y="59801"/>
                  </a:cubicBezTo>
                  <a:lnTo>
                    <a:pt x="13713" y="59801"/>
                  </a:lnTo>
                  <a:lnTo>
                    <a:pt x="12953" y="59769"/>
                  </a:lnTo>
                  <a:cubicBezTo>
                    <a:pt x="12641" y="59770"/>
                    <a:pt x="12337" y="59771"/>
                    <a:pt x="12041" y="59771"/>
                  </a:cubicBezTo>
                  <a:cubicBezTo>
                    <a:pt x="3619" y="59771"/>
                    <a:pt x="1510" y="59343"/>
                    <a:pt x="1204" y="58946"/>
                  </a:cubicBezTo>
                  <a:cubicBezTo>
                    <a:pt x="729" y="58249"/>
                    <a:pt x="824" y="52928"/>
                    <a:pt x="887" y="49413"/>
                  </a:cubicBezTo>
                  <a:cubicBezTo>
                    <a:pt x="919" y="47513"/>
                    <a:pt x="950" y="45740"/>
                    <a:pt x="919" y="44631"/>
                  </a:cubicBezTo>
                  <a:cubicBezTo>
                    <a:pt x="792" y="41179"/>
                    <a:pt x="792" y="23730"/>
                    <a:pt x="919" y="16351"/>
                  </a:cubicBezTo>
                  <a:cubicBezTo>
                    <a:pt x="950" y="14641"/>
                    <a:pt x="950" y="12931"/>
                    <a:pt x="950" y="11284"/>
                  </a:cubicBezTo>
                  <a:cubicBezTo>
                    <a:pt x="982" y="6755"/>
                    <a:pt x="982" y="1625"/>
                    <a:pt x="1584" y="1150"/>
                  </a:cubicBezTo>
                  <a:cubicBezTo>
                    <a:pt x="1932" y="871"/>
                    <a:pt x="3614" y="777"/>
                    <a:pt x="5824" y="777"/>
                  </a:cubicBezTo>
                  <a:close/>
                  <a:moveTo>
                    <a:pt x="5976" y="0"/>
                  </a:moveTo>
                  <a:cubicBezTo>
                    <a:pt x="3301" y="0"/>
                    <a:pt x="1596" y="145"/>
                    <a:pt x="1109" y="548"/>
                  </a:cubicBezTo>
                  <a:cubicBezTo>
                    <a:pt x="254" y="1245"/>
                    <a:pt x="190" y="4697"/>
                    <a:pt x="159" y="11284"/>
                  </a:cubicBezTo>
                  <a:cubicBezTo>
                    <a:pt x="159" y="12931"/>
                    <a:pt x="159" y="14641"/>
                    <a:pt x="127" y="16351"/>
                  </a:cubicBezTo>
                  <a:cubicBezTo>
                    <a:pt x="0" y="23730"/>
                    <a:pt x="0" y="41211"/>
                    <a:pt x="127" y="44695"/>
                  </a:cubicBezTo>
                  <a:cubicBezTo>
                    <a:pt x="159" y="45771"/>
                    <a:pt x="127" y="47545"/>
                    <a:pt x="95" y="49413"/>
                  </a:cubicBezTo>
                  <a:cubicBezTo>
                    <a:pt x="0" y="54924"/>
                    <a:pt x="0" y="58597"/>
                    <a:pt x="570" y="59421"/>
                  </a:cubicBezTo>
                  <a:cubicBezTo>
                    <a:pt x="1175" y="60237"/>
                    <a:pt x="4351" y="60563"/>
                    <a:pt x="11864" y="60563"/>
                  </a:cubicBezTo>
                  <a:cubicBezTo>
                    <a:pt x="12218" y="60563"/>
                    <a:pt x="12580" y="60562"/>
                    <a:pt x="12953" y="60561"/>
                  </a:cubicBezTo>
                  <a:lnTo>
                    <a:pt x="13713" y="60561"/>
                  </a:lnTo>
                  <a:cubicBezTo>
                    <a:pt x="14188" y="60561"/>
                    <a:pt x="14916" y="60561"/>
                    <a:pt x="15772" y="60592"/>
                  </a:cubicBezTo>
                  <a:lnTo>
                    <a:pt x="20459" y="60592"/>
                  </a:lnTo>
                  <a:cubicBezTo>
                    <a:pt x="23245" y="60592"/>
                    <a:pt x="26064" y="60561"/>
                    <a:pt x="27362" y="60434"/>
                  </a:cubicBezTo>
                  <a:cubicBezTo>
                    <a:pt x="27904" y="60374"/>
                    <a:pt x="28956" y="60352"/>
                    <a:pt x="30282" y="60352"/>
                  </a:cubicBezTo>
                  <a:cubicBezTo>
                    <a:pt x="31048" y="60352"/>
                    <a:pt x="31905" y="60359"/>
                    <a:pt x="32809" y="60371"/>
                  </a:cubicBezTo>
                  <a:cubicBezTo>
                    <a:pt x="33602" y="60374"/>
                    <a:pt x="34348" y="60376"/>
                    <a:pt x="35050" y="60376"/>
                  </a:cubicBezTo>
                  <a:cubicBezTo>
                    <a:pt x="41311" y="60376"/>
                    <a:pt x="44071" y="60224"/>
                    <a:pt x="44527" y="59484"/>
                  </a:cubicBezTo>
                  <a:cubicBezTo>
                    <a:pt x="45192" y="58439"/>
                    <a:pt x="45192" y="51757"/>
                    <a:pt x="45160" y="43776"/>
                  </a:cubicBezTo>
                  <a:lnTo>
                    <a:pt x="45160" y="41939"/>
                  </a:lnTo>
                  <a:cubicBezTo>
                    <a:pt x="45129" y="36144"/>
                    <a:pt x="45319" y="28512"/>
                    <a:pt x="45414" y="22938"/>
                  </a:cubicBezTo>
                  <a:cubicBezTo>
                    <a:pt x="45477" y="21038"/>
                    <a:pt x="45509" y="19328"/>
                    <a:pt x="45540" y="17966"/>
                  </a:cubicBezTo>
                  <a:cubicBezTo>
                    <a:pt x="45604" y="14704"/>
                    <a:pt x="45540" y="1593"/>
                    <a:pt x="44717" y="611"/>
                  </a:cubicBezTo>
                  <a:cubicBezTo>
                    <a:pt x="44547" y="385"/>
                    <a:pt x="44277" y="58"/>
                    <a:pt x="38070" y="58"/>
                  </a:cubicBezTo>
                  <a:cubicBezTo>
                    <a:pt x="37324" y="58"/>
                    <a:pt x="36492" y="63"/>
                    <a:pt x="35565" y="73"/>
                  </a:cubicBezTo>
                  <a:cubicBezTo>
                    <a:pt x="31004" y="136"/>
                    <a:pt x="26096" y="326"/>
                    <a:pt x="24005" y="453"/>
                  </a:cubicBezTo>
                  <a:cubicBezTo>
                    <a:pt x="23594" y="485"/>
                    <a:pt x="23062" y="499"/>
                    <a:pt x="22435" y="499"/>
                  </a:cubicBezTo>
                  <a:cubicBezTo>
                    <a:pt x="20602" y="499"/>
                    <a:pt x="17963" y="381"/>
                    <a:pt x="15201" y="263"/>
                  </a:cubicBezTo>
                  <a:cubicBezTo>
                    <a:pt x="11481" y="114"/>
                    <a:pt x="8348" y="0"/>
                    <a:pt x="5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46" name="Google Shape;580;p23">
              <a:extLst>
                <a:ext uri="{FF2B5EF4-FFF2-40B4-BE49-F238E27FC236}">
                  <a16:creationId xmlns:a16="http://schemas.microsoft.com/office/drawing/2014/main" id="{1AB0AAAA-129A-AF4B-A6FE-2407E6DA0FF6}"/>
                </a:ext>
              </a:extLst>
            </p:cNvPr>
            <p:cNvSpPr/>
            <p:nvPr/>
          </p:nvSpPr>
          <p:spPr>
            <a:xfrm>
              <a:off x="1001810" y="2915374"/>
              <a:ext cx="173366" cy="25432"/>
            </a:xfrm>
            <a:custGeom>
              <a:avLst/>
              <a:gdLst/>
              <a:ahLst/>
              <a:cxnLst/>
              <a:rect l="l" t="t" r="r" b="b"/>
              <a:pathLst>
                <a:path w="5733" h="841" extrusionOk="0">
                  <a:moveTo>
                    <a:pt x="2080" y="1"/>
                  </a:moveTo>
                  <a:cubicBezTo>
                    <a:pt x="1401" y="1"/>
                    <a:pt x="794" y="19"/>
                    <a:pt x="349" y="77"/>
                  </a:cubicBezTo>
                  <a:cubicBezTo>
                    <a:pt x="159" y="108"/>
                    <a:pt x="1" y="298"/>
                    <a:pt x="32" y="488"/>
                  </a:cubicBezTo>
                  <a:cubicBezTo>
                    <a:pt x="32" y="710"/>
                    <a:pt x="222" y="837"/>
                    <a:pt x="412" y="837"/>
                  </a:cubicBezTo>
                  <a:lnTo>
                    <a:pt x="444" y="837"/>
                  </a:lnTo>
                  <a:cubicBezTo>
                    <a:pt x="846" y="783"/>
                    <a:pt x="1389" y="763"/>
                    <a:pt x="1996" y="763"/>
                  </a:cubicBezTo>
                  <a:cubicBezTo>
                    <a:pt x="2827" y="763"/>
                    <a:pt x="3778" y="800"/>
                    <a:pt x="4656" y="837"/>
                  </a:cubicBezTo>
                  <a:lnTo>
                    <a:pt x="5321" y="837"/>
                  </a:lnTo>
                  <a:cubicBezTo>
                    <a:pt x="5337" y="839"/>
                    <a:pt x="5354" y="840"/>
                    <a:pt x="5370" y="840"/>
                  </a:cubicBezTo>
                  <a:cubicBezTo>
                    <a:pt x="5570" y="840"/>
                    <a:pt x="5733" y="662"/>
                    <a:pt x="5733" y="457"/>
                  </a:cubicBezTo>
                  <a:cubicBezTo>
                    <a:pt x="5733" y="235"/>
                    <a:pt x="5574" y="77"/>
                    <a:pt x="5353" y="77"/>
                  </a:cubicBezTo>
                  <a:lnTo>
                    <a:pt x="4688" y="45"/>
                  </a:lnTo>
                  <a:cubicBezTo>
                    <a:pt x="3822" y="28"/>
                    <a:pt x="2899" y="1"/>
                    <a:pt x="2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47" name="Google Shape;581;p23">
              <a:extLst>
                <a:ext uri="{FF2B5EF4-FFF2-40B4-BE49-F238E27FC236}">
                  <a16:creationId xmlns:a16="http://schemas.microsoft.com/office/drawing/2014/main" id="{279599D6-20F9-3544-A244-C0170AD38220}"/>
                </a:ext>
              </a:extLst>
            </p:cNvPr>
            <p:cNvSpPr/>
            <p:nvPr/>
          </p:nvSpPr>
          <p:spPr>
            <a:xfrm>
              <a:off x="1232599" y="2915767"/>
              <a:ext cx="75691" cy="24918"/>
            </a:xfrm>
            <a:custGeom>
              <a:avLst/>
              <a:gdLst/>
              <a:ahLst/>
              <a:cxnLst/>
              <a:rect l="l" t="t" r="r" b="b"/>
              <a:pathLst>
                <a:path w="2503" h="824" extrusionOk="0">
                  <a:moveTo>
                    <a:pt x="1462" y="0"/>
                  </a:moveTo>
                  <a:cubicBezTo>
                    <a:pt x="1228" y="0"/>
                    <a:pt x="998" y="16"/>
                    <a:pt x="793" y="32"/>
                  </a:cubicBezTo>
                  <a:lnTo>
                    <a:pt x="381" y="32"/>
                  </a:lnTo>
                  <a:cubicBezTo>
                    <a:pt x="159" y="32"/>
                    <a:pt x="1" y="222"/>
                    <a:pt x="1" y="444"/>
                  </a:cubicBezTo>
                  <a:cubicBezTo>
                    <a:pt x="1" y="665"/>
                    <a:pt x="159" y="824"/>
                    <a:pt x="381" y="824"/>
                  </a:cubicBezTo>
                  <a:lnTo>
                    <a:pt x="856" y="824"/>
                  </a:lnTo>
                  <a:cubicBezTo>
                    <a:pt x="1057" y="805"/>
                    <a:pt x="1300" y="787"/>
                    <a:pt x="1537" y="787"/>
                  </a:cubicBezTo>
                  <a:cubicBezTo>
                    <a:pt x="1711" y="787"/>
                    <a:pt x="1880" y="797"/>
                    <a:pt x="2028" y="824"/>
                  </a:cubicBezTo>
                  <a:lnTo>
                    <a:pt x="2091" y="824"/>
                  </a:lnTo>
                  <a:cubicBezTo>
                    <a:pt x="2281" y="824"/>
                    <a:pt x="2439" y="697"/>
                    <a:pt x="2471" y="507"/>
                  </a:cubicBezTo>
                  <a:cubicBezTo>
                    <a:pt x="2503" y="285"/>
                    <a:pt x="2344" y="95"/>
                    <a:pt x="2154" y="64"/>
                  </a:cubicBezTo>
                  <a:cubicBezTo>
                    <a:pt x="1933" y="16"/>
                    <a:pt x="1695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0438954-4EB1-3C40-A352-5502D26CBA9A}"/>
              </a:ext>
            </a:extLst>
          </p:cNvPr>
          <p:cNvGrpSpPr/>
          <p:nvPr/>
        </p:nvGrpSpPr>
        <p:grpSpPr>
          <a:xfrm>
            <a:off x="4696433" y="2273040"/>
            <a:ext cx="1782661" cy="2381733"/>
            <a:chOff x="881154" y="2847486"/>
            <a:chExt cx="1399599" cy="1869941"/>
          </a:xfrm>
        </p:grpSpPr>
        <p:sp>
          <p:nvSpPr>
            <p:cNvPr id="49" name="Google Shape;575;p23">
              <a:extLst>
                <a:ext uri="{FF2B5EF4-FFF2-40B4-BE49-F238E27FC236}">
                  <a16:creationId xmlns:a16="http://schemas.microsoft.com/office/drawing/2014/main" id="{7E322119-0622-3F40-A6DA-73DD6C1E3634}"/>
                </a:ext>
              </a:extLst>
            </p:cNvPr>
            <p:cNvSpPr/>
            <p:nvPr/>
          </p:nvSpPr>
          <p:spPr>
            <a:xfrm>
              <a:off x="2167275" y="3741250"/>
              <a:ext cx="27821" cy="229884"/>
            </a:xfrm>
            <a:custGeom>
              <a:avLst/>
              <a:gdLst/>
              <a:ahLst/>
              <a:cxnLst/>
              <a:rect l="l" t="t" r="r" b="b"/>
              <a:pathLst>
                <a:path w="920" h="7602" extrusionOk="0">
                  <a:moveTo>
                    <a:pt x="539" y="1"/>
                  </a:moveTo>
                  <a:cubicBezTo>
                    <a:pt x="349" y="1"/>
                    <a:pt x="159" y="159"/>
                    <a:pt x="128" y="349"/>
                  </a:cubicBezTo>
                  <a:cubicBezTo>
                    <a:pt x="1" y="1964"/>
                    <a:pt x="33" y="2566"/>
                    <a:pt x="64" y="3643"/>
                  </a:cubicBezTo>
                  <a:cubicBezTo>
                    <a:pt x="96" y="4371"/>
                    <a:pt x="128" y="5416"/>
                    <a:pt x="128" y="7221"/>
                  </a:cubicBezTo>
                  <a:cubicBezTo>
                    <a:pt x="128" y="7443"/>
                    <a:pt x="318" y="7601"/>
                    <a:pt x="539" y="7601"/>
                  </a:cubicBezTo>
                  <a:cubicBezTo>
                    <a:pt x="729" y="7601"/>
                    <a:pt x="919" y="7443"/>
                    <a:pt x="919" y="7221"/>
                  </a:cubicBezTo>
                  <a:cubicBezTo>
                    <a:pt x="919" y="5385"/>
                    <a:pt x="888" y="4371"/>
                    <a:pt x="856" y="3611"/>
                  </a:cubicBezTo>
                  <a:cubicBezTo>
                    <a:pt x="793" y="2534"/>
                    <a:pt x="793" y="1996"/>
                    <a:pt x="919" y="444"/>
                  </a:cubicBezTo>
                  <a:cubicBezTo>
                    <a:pt x="919" y="222"/>
                    <a:pt x="761" y="32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50" name="Google Shape;576;p23">
              <a:extLst>
                <a:ext uri="{FF2B5EF4-FFF2-40B4-BE49-F238E27FC236}">
                  <a16:creationId xmlns:a16="http://schemas.microsoft.com/office/drawing/2014/main" id="{3A05AF09-7733-8D46-BB08-3274554D05EE}"/>
                </a:ext>
              </a:extLst>
            </p:cNvPr>
            <p:cNvSpPr/>
            <p:nvPr/>
          </p:nvSpPr>
          <p:spPr>
            <a:xfrm>
              <a:off x="2171116" y="4006542"/>
              <a:ext cx="24918" cy="62264"/>
            </a:xfrm>
            <a:custGeom>
              <a:avLst/>
              <a:gdLst/>
              <a:ahLst/>
              <a:cxnLst/>
              <a:rect l="l" t="t" r="r" b="b"/>
              <a:pathLst>
                <a:path w="824" h="2059" extrusionOk="0">
                  <a:moveTo>
                    <a:pt x="412" y="0"/>
                  </a:moveTo>
                  <a:cubicBezTo>
                    <a:pt x="191" y="0"/>
                    <a:pt x="1" y="158"/>
                    <a:pt x="1" y="380"/>
                  </a:cubicBezTo>
                  <a:cubicBezTo>
                    <a:pt x="1" y="665"/>
                    <a:pt x="1" y="823"/>
                    <a:pt x="32" y="950"/>
                  </a:cubicBezTo>
                  <a:cubicBezTo>
                    <a:pt x="32" y="1108"/>
                    <a:pt x="32" y="1235"/>
                    <a:pt x="1" y="1615"/>
                  </a:cubicBezTo>
                  <a:cubicBezTo>
                    <a:pt x="1" y="1837"/>
                    <a:pt x="159" y="2027"/>
                    <a:pt x="381" y="2059"/>
                  </a:cubicBezTo>
                  <a:lnTo>
                    <a:pt x="412" y="2059"/>
                  </a:lnTo>
                  <a:cubicBezTo>
                    <a:pt x="602" y="2059"/>
                    <a:pt x="761" y="1900"/>
                    <a:pt x="792" y="1679"/>
                  </a:cubicBezTo>
                  <a:cubicBezTo>
                    <a:pt x="824" y="1267"/>
                    <a:pt x="824" y="1108"/>
                    <a:pt x="792" y="887"/>
                  </a:cubicBezTo>
                  <a:cubicBezTo>
                    <a:pt x="792" y="792"/>
                    <a:pt x="792" y="633"/>
                    <a:pt x="792" y="380"/>
                  </a:cubicBezTo>
                  <a:cubicBezTo>
                    <a:pt x="792" y="158"/>
                    <a:pt x="602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51" name="Google Shape;577;p23">
              <a:extLst>
                <a:ext uri="{FF2B5EF4-FFF2-40B4-BE49-F238E27FC236}">
                  <a16:creationId xmlns:a16="http://schemas.microsoft.com/office/drawing/2014/main" id="{2943CA77-9FF3-9F43-B0E3-0D94C048D3B4}"/>
                </a:ext>
              </a:extLst>
            </p:cNvPr>
            <p:cNvSpPr/>
            <p:nvPr/>
          </p:nvSpPr>
          <p:spPr>
            <a:xfrm>
              <a:off x="883059" y="2859249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3" y="1"/>
                    <a:pt x="1713" y="113"/>
                    <a:pt x="1299" y="444"/>
                  </a:cubicBezTo>
                  <a:cubicBezTo>
                    <a:pt x="286" y="1268"/>
                    <a:pt x="571" y="8646"/>
                    <a:pt x="444" y="15962"/>
                  </a:cubicBezTo>
                  <a:cubicBezTo>
                    <a:pt x="349" y="23309"/>
                    <a:pt x="349" y="40822"/>
                    <a:pt x="444" y="44274"/>
                  </a:cubicBezTo>
                  <a:cubicBezTo>
                    <a:pt x="571" y="47726"/>
                    <a:pt x="1" y="57638"/>
                    <a:pt x="824" y="58778"/>
                  </a:cubicBezTo>
                  <a:cubicBezTo>
                    <a:pt x="1472" y="59701"/>
                    <a:pt x="7577" y="59799"/>
                    <a:pt x="11304" y="59799"/>
                  </a:cubicBezTo>
                  <a:cubicBezTo>
                    <a:pt x="12311" y="59799"/>
                    <a:pt x="13145" y="59792"/>
                    <a:pt x="13650" y="59792"/>
                  </a:cubicBezTo>
                  <a:cubicBezTo>
                    <a:pt x="14768" y="59792"/>
                    <a:pt x="17281" y="59820"/>
                    <a:pt x="19896" y="59820"/>
                  </a:cubicBezTo>
                  <a:cubicBezTo>
                    <a:pt x="22839" y="59820"/>
                    <a:pt x="25910" y="59784"/>
                    <a:pt x="27268" y="59633"/>
                  </a:cubicBezTo>
                  <a:cubicBezTo>
                    <a:pt x="27801" y="59574"/>
                    <a:pt x="28811" y="59557"/>
                    <a:pt x="30082" y="59557"/>
                  </a:cubicBezTo>
                  <a:cubicBezTo>
                    <a:pt x="31752" y="59557"/>
                    <a:pt x="33874" y="59586"/>
                    <a:pt x="35961" y="59586"/>
                  </a:cubicBezTo>
                  <a:cubicBezTo>
                    <a:pt x="39928" y="59586"/>
                    <a:pt x="43769" y="59481"/>
                    <a:pt x="44147" y="58873"/>
                  </a:cubicBezTo>
                  <a:cubicBezTo>
                    <a:pt x="44844" y="57733"/>
                    <a:pt x="44717" y="47441"/>
                    <a:pt x="44686" y="41550"/>
                  </a:cubicBezTo>
                  <a:cubicBezTo>
                    <a:pt x="44686" y="33791"/>
                    <a:pt x="44971" y="23024"/>
                    <a:pt x="45066" y="17577"/>
                  </a:cubicBezTo>
                  <a:cubicBezTo>
                    <a:pt x="45161" y="12098"/>
                    <a:pt x="44939" y="1172"/>
                    <a:pt x="44337" y="444"/>
                  </a:cubicBezTo>
                  <a:cubicBezTo>
                    <a:pt x="44093" y="161"/>
                    <a:pt x="41382" y="61"/>
                    <a:pt x="37964" y="61"/>
                  </a:cubicBezTo>
                  <a:cubicBezTo>
                    <a:pt x="32968" y="61"/>
                    <a:pt x="26462" y="275"/>
                    <a:pt x="23942" y="444"/>
                  </a:cubicBezTo>
                  <a:cubicBezTo>
                    <a:pt x="23512" y="476"/>
                    <a:pt x="22949" y="490"/>
                    <a:pt x="22282" y="490"/>
                  </a:cubicBezTo>
                  <a:cubicBezTo>
                    <a:pt x="18316" y="490"/>
                    <a:pt x="10701" y="1"/>
                    <a:pt x="5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52" name="Google Shape;578;p23">
              <a:extLst>
                <a:ext uri="{FF2B5EF4-FFF2-40B4-BE49-F238E27FC236}">
                  <a16:creationId xmlns:a16="http://schemas.microsoft.com/office/drawing/2014/main" id="{A227E762-F51D-AD44-89A8-D33791922C44}"/>
                </a:ext>
              </a:extLst>
            </p:cNvPr>
            <p:cNvSpPr/>
            <p:nvPr/>
          </p:nvSpPr>
          <p:spPr>
            <a:xfrm>
              <a:off x="915084" y="2908470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2" y="1"/>
                    <a:pt x="1713" y="113"/>
                    <a:pt x="1299" y="444"/>
                  </a:cubicBezTo>
                  <a:cubicBezTo>
                    <a:pt x="317" y="1267"/>
                    <a:pt x="570" y="8646"/>
                    <a:pt x="475" y="15962"/>
                  </a:cubicBezTo>
                  <a:cubicBezTo>
                    <a:pt x="348" y="23309"/>
                    <a:pt x="348" y="40822"/>
                    <a:pt x="475" y="44274"/>
                  </a:cubicBezTo>
                  <a:cubicBezTo>
                    <a:pt x="570" y="47726"/>
                    <a:pt x="0" y="57638"/>
                    <a:pt x="824" y="58778"/>
                  </a:cubicBezTo>
                  <a:cubicBezTo>
                    <a:pt x="1472" y="59700"/>
                    <a:pt x="7576" y="59799"/>
                    <a:pt x="11303" y="59799"/>
                  </a:cubicBezTo>
                  <a:cubicBezTo>
                    <a:pt x="12310" y="59799"/>
                    <a:pt x="13144" y="59791"/>
                    <a:pt x="13649" y="59791"/>
                  </a:cubicBezTo>
                  <a:cubicBezTo>
                    <a:pt x="14782" y="59791"/>
                    <a:pt x="17296" y="59819"/>
                    <a:pt x="19908" y="59819"/>
                  </a:cubicBezTo>
                  <a:cubicBezTo>
                    <a:pt x="22847" y="59819"/>
                    <a:pt x="25909" y="59784"/>
                    <a:pt x="27267" y="59633"/>
                  </a:cubicBezTo>
                  <a:cubicBezTo>
                    <a:pt x="27801" y="59574"/>
                    <a:pt x="28810" y="59557"/>
                    <a:pt x="30082" y="59557"/>
                  </a:cubicBezTo>
                  <a:cubicBezTo>
                    <a:pt x="31752" y="59557"/>
                    <a:pt x="33873" y="59586"/>
                    <a:pt x="35960" y="59586"/>
                  </a:cubicBezTo>
                  <a:cubicBezTo>
                    <a:pt x="39927" y="59586"/>
                    <a:pt x="43769" y="59481"/>
                    <a:pt x="44147" y="58873"/>
                  </a:cubicBezTo>
                  <a:cubicBezTo>
                    <a:pt x="44844" y="57733"/>
                    <a:pt x="44717" y="47409"/>
                    <a:pt x="44717" y="41550"/>
                  </a:cubicBezTo>
                  <a:cubicBezTo>
                    <a:pt x="44685" y="33791"/>
                    <a:pt x="44970" y="23024"/>
                    <a:pt x="45065" y="17545"/>
                  </a:cubicBezTo>
                  <a:cubicBezTo>
                    <a:pt x="45160" y="12098"/>
                    <a:pt x="44939" y="1172"/>
                    <a:pt x="44337" y="444"/>
                  </a:cubicBezTo>
                  <a:cubicBezTo>
                    <a:pt x="44105" y="161"/>
                    <a:pt x="41397" y="61"/>
                    <a:pt x="37979" y="61"/>
                  </a:cubicBezTo>
                  <a:cubicBezTo>
                    <a:pt x="32984" y="61"/>
                    <a:pt x="26475" y="275"/>
                    <a:pt x="23974" y="444"/>
                  </a:cubicBezTo>
                  <a:cubicBezTo>
                    <a:pt x="23540" y="476"/>
                    <a:pt x="22974" y="490"/>
                    <a:pt x="22304" y="490"/>
                  </a:cubicBezTo>
                  <a:cubicBezTo>
                    <a:pt x="18323" y="490"/>
                    <a:pt x="10703" y="1"/>
                    <a:pt x="5791" y="1"/>
                  </a:cubicBezTo>
                  <a:close/>
                </a:path>
              </a:pathLst>
            </a:custGeom>
            <a:solidFill>
              <a:srgbClr val="FEBE55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2793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Mấy giờ cô giáo vào lớp?</a:t>
              </a:r>
              <a:endParaRPr sz="319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Google Shape;579;p23">
              <a:extLst>
                <a:ext uri="{FF2B5EF4-FFF2-40B4-BE49-F238E27FC236}">
                  <a16:creationId xmlns:a16="http://schemas.microsoft.com/office/drawing/2014/main" id="{A137AE69-D70E-D245-831C-88110357A875}"/>
                </a:ext>
              </a:extLst>
            </p:cNvPr>
            <p:cNvSpPr/>
            <p:nvPr/>
          </p:nvSpPr>
          <p:spPr>
            <a:xfrm>
              <a:off x="881154" y="2847486"/>
              <a:ext cx="1379065" cy="1832332"/>
            </a:xfrm>
            <a:custGeom>
              <a:avLst/>
              <a:gdLst/>
              <a:ahLst/>
              <a:cxnLst/>
              <a:rect l="l" t="t" r="r" b="b"/>
              <a:pathLst>
                <a:path w="45604" h="60593" extrusionOk="0">
                  <a:moveTo>
                    <a:pt x="5824" y="777"/>
                  </a:moveTo>
                  <a:cubicBezTo>
                    <a:pt x="8640" y="777"/>
                    <a:pt x="12313" y="931"/>
                    <a:pt x="15170" y="1055"/>
                  </a:cubicBezTo>
                  <a:cubicBezTo>
                    <a:pt x="17913" y="1149"/>
                    <a:pt x="20569" y="1260"/>
                    <a:pt x="22419" y="1260"/>
                  </a:cubicBezTo>
                  <a:cubicBezTo>
                    <a:pt x="23068" y="1260"/>
                    <a:pt x="23618" y="1246"/>
                    <a:pt x="24037" y="1213"/>
                  </a:cubicBezTo>
                  <a:cubicBezTo>
                    <a:pt x="26877" y="1037"/>
                    <a:pt x="33363" y="836"/>
                    <a:pt x="38221" y="836"/>
                  </a:cubicBezTo>
                  <a:cubicBezTo>
                    <a:pt x="41218" y="836"/>
                    <a:pt x="43596" y="913"/>
                    <a:pt x="44115" y="1118"/>
                  </a:cubicBezTo>
                  <a:cubicBezTo>
                    <a:pt x="44559" y="2195"/>
                    <a:pt x="44875" y="11664"/>
                    <a:pt x="44749" y="17934"/>
                  </a:cubicBezTo>
                  <a:cubicBezTo>
                    <a:pt x="44717" y="19328"/>
                    <a:pt x="44685" y="21006"/>
                    <a:pt x="44654" y="22938"/>
                  </a:cubicBezTo>
                  <a:cubicBezTo>
                    <a:pt x="44527" y="28480"/>
                    <a:pt x="44337" y="36112"/>
                    <a:pt x="44369" y="41939"/>
                  </a:cubicBezTo>
                  <a:lnTo>
                    <a:pt x="44369" y="43744"/>
                  </a:lnTo>
                  <a:cubicBezTo>
                    <a:pt x="44400" y="48780"/>
                    <a:pt x="44432" y="58122"/>
                    <a:pt x="43862" y="59041"/>
                  </a:cubicBezTo>
                  <a:cubicBezTo>
                    <a:pt x="43370" y="59508"/>
                    <a:pt x="39328" y="59593"/>
                    <a:pt x="35722" y="59593"/>
                  </a:cubicBezTo>
                  <a:cubicBezTo>
                    <a:pt x="34683" y="59593"/>
                    <a:pt x="33681" y="59586"/>
                    <a:pt x="32809" y="59579"/>
                  </a:cubicBezTo>
                  <a:cubicBezTo>
                    <a:pt x="31894" y="59567"/>
                    <a:pt x="31029" y="59560"/>
                    <a:pt x="30255" y="59560"/>
                  </a:cubicBezTo>
                  <a:cubicBezTo>
                    <a:pt x="28916" y="59560"/>
                    <a:pt x="27850" y="59582"/>
                    <a:pt x="27267" y="59642"/>
                  </a:cubicBezTo>
                  <a:cubicBezTo>
                    <a:pt x="25957" y="59786"/>
                    <a:pt x="23019" y="59823"/>
                    <a:pt x="20147" y="59823"/>
                  </a:cubicBezTo>
                  <a:cubicBezTo>
                    <a:pt x="18576" y="59823"/>
                    <a:pt x="17026" y="59812"/>
                    <a:pt x="15772" y="59801"/>
                  </a:cubicBezTo>
                  <a:lnTo>
                    <a:pt x="13713" y="59801"/>
                  </a:lnTo>
                  <a:lnTo>
                    <a:pt x="12953" y="59769"/>
                  </a:lnTo>
                  <a:cubicBezTo>
                    <a:pt x="12641" y="59770"/>
                    <a:pt x="12337" y="59771"/>
                    <a:pt x="12041" y="59771"/>
                  </a:cubicBezTo>
                  <a:cubicBezTo>
                    <a:pt x="3619" y="59771"/>
                    <a:pt x="1510" y="59343"/>
                    <a:pt x="1204" y="58946"/>
                  </a:cubicBezTo>
                  <a:cubicBezTo>
                    <a:pt x="729" y="58249"/>
                    <a:pt x="824" y="52928"/>
                    <a:pt x="887" y="49413"/>
                  </a:cubicBezTo>
                  <a:cubicBezTo>
                    <a:pt x="919" y="47513"/>
                    <a:pt x="950" y="45740"/>
                    <a:pt x="919" y="44631"/>
                  </a:cubicBezTo>
                  <a:cubicBezTo>
                    <a:pt x="792" y="41179"/>
                    <a:pt x="792" y="23730"/>
                    <a:pt x="919" y="16351"/>
                  </a:cubicBezTo>
                  <a:cubicBezTo>
                    <a:pt x="950" y="14641"/>
                    <a:pt x="950" y="12931"/>
                    <a:pt x="950" y="11284"/>
                  </a:cubicBezTo>
                  <a:cubicBezTo>
                    <a:pt x="982" y="6755"/>
                    <a:pt x="982" y="1625"/>
                    <a:pt x="1584" y="1150"/>
                  </a:cubicBezTo>
                  <a:cubicBezTo>
                    <a:pt x="1932" y="871"/>
                    <a:pt x="3614" y="777"/>
                    <a:pt x="5824" y="777"/>
                  </a:cubicBezTo>
                  <a:close/>
                  <a:moveTo>
                    <a:pt x="5976" y="0"/>
                  </a:moveTo>
                  <a:cubicBezTo>
                    <a:pt x="3301" y="0"/>
                    <a:pt x="1596" y="145"/>
                    <a:pt x="1109" y="548"/>
                  </a:cubicBezTo>
                  <a:cubicBezTo>
                    <a:pt x="254" y="1245"/>
                    <a:pt x="190" y="4697"/>
                    <a:pt x="159" y="11284"/>
                  </a:cubicBezTo>
                  <a:cubicBezTo>
                    <a:pt x="159" y="12931"/>
                    <a:pt x="159" y="14641"/>
                    <a:pt x="127" y="16351"/>
                  </a:cubicBezTo>
                  <a:cubicBezTo>
                    <a:pt x="0" y="23730"/>
                    <a:pt x="0" y="41211"/>
                    <a:pt x="127" y="44695"/>
                  </a:cubicBezTo>
                  <a:cubicBezTo>
                    <a:pt x="159" y="45771"/>
                    <a:pt x="127" y="47545"/>
                    <a:pt x="95" y="49413"/>
                  </a:cubicBezTo>
                  <a:cubicBezTo>
                    <a:pt x="0" y="54924"/>
                    <a:pt x="0" y="58597"/>
                    <a:pt x="570" y="59421"/>
                  </a:cubicBezTo>
                  <a:cubicBezTo>
                    <a:pt x="1175" y="60237"/>
                    <a:pt x="4351" y="60563"/>
                    <a:pt x="11864" y="60563"/>
                  </a:cubicBezTo>
                  <a:cubicBezTo>
                    <a:pt x="12218" y="60563"/>
                    <a:pt x="12580" y="60562"/>
                    <a:pt x="12953" y="60561"/>
                  </a:cubicBezTo>
                  <a:lnTo>
                    <a:pt x="13713" y="60561"/>
                  </a:lnTo>
                  <a:cubicBezTo>
                    <a:pt x="14188" y="60561"/>
                    <a:pt x="14916" y="60561"/>
                    <a:pt x="15772" y="60592"/>
                  </a:cubicBezTo>
                  <a:lnTo>
                    <a:pt x="20459" y="60592"/>
                  </a:lnTo>
                  <a:cubicBezTo>
                    <a:pt x="23245" y="60592"/>
                    <a:pt x="26064" y="60561"/>
                    <a:pt x="27362" y="60434"/>
                  </a:cubicBezTo>
                  <a:cubicBezTo>
                    <a:pt x="27904" y="60374"/>
                    <a:pt x="28956" y="60352"/>
                    <a:pt x="30282" y="60352"/>
                  </a:cubicBezTo>
                  <a:cubicBezTo>
                    <a:pt x="31048" y="60352"/>
                    <a:pt x="31905" y="60359"/>
                    <a:pt x="32809" y="60371"/>
                  </a:cubicBezTo>
                  <a:cubicBezTo>
                    <a:pt x="33602" y="60374"/>
                    <a:pt x="34348" y="60376"/>
                    <a:pt x="35050" y="60376"/>
                  </a:cubicBezTo>
                  <a:cubicBezTo>
                    <a:pt x="41311" y="60376"/>
                    <a:pt x="44071" y="60224"/>
                    <a:pt x="44527" y="59484"/>
                  </a:cubicBezTo>
                  <a:cubicBezTo>
                    <a:pt x="45192" y="58439"/>
                    <a:pt x="45192" y="51757"/>
                    <a:pt x="45160" y="43776"/>
                  </a:cubicBezTo>
                  <a:lnTo>
                    <a:pt x="45160" y="41939"/>
                  </a:lnTo>
                  <a:cubicBezTo>
                    <a:pt x="45129" y="36144"/>
                    <a:pt x="45319" y="28512"/>
                    <a:pt x="45414" y="22938"/>
                  </a:cubicBezTo>
                  <a:cubicBezTo>
                    <a:pt x="45477" y="21038"/>
                    <a:pt x="45509" y="19328"/>
                    <a:pt x="45540" y="17966"/>
                  </a:cubicBezTo>
                  <a:cubicBezTo>
                    <a:pt x="45604" y="14704"/>
                    <a:pt x="45540" y="1593"/>
                    <a:pt x="44717" y="611"/>
                  </a:cubicBezTo>
                  <a:cubicBezTo>
                    <a:pt x="44547" y="385"/>
                    <a:pt x="44277" y="58"/>
                    <a:pt x="38070" y="58"/>
                  </a:cubicBezTo>
                  <a:cubicBezTo>
                    <a:pt x="37324" y="58"/>
                    <a:pt x="36492" y="63"/>
                    <a:pt x="35565" y="73"/>
                  </a:cubicBezTo>
                  <a:cubicBezTo>
                    <a:pt x="31004" y="136"/>
                    <a:pt x="26096" y="326"/>
                    <a:pt x="24005" y="453"/>
                  </a:cubicBezTo>
                  <a:cubicBezTo>
                    <a:pt x="23594" y="485"/>
                    <a:pt x="23062" y="499"/>
                    <a:pt x="22435" y="499"/>
                  </a:cubicBezTo>
                  <a:cubicBezTo>
                    <a:pt x="20602" y="499"/>
                    <a:pt x="17963" y="381"/>
                    <a:pt x="15201" y="263"/>
                  </a:cubicBezTo>
                  <a:cubicBezTo>
                    <a:pt x="11481" y="114"/>
                    <a:pt x="8348" y="0"/>
                    <a:pt x="5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54" name="Google Shape;580;p23">
              <a:extLst>
                <a:ext uri="{FF2B5EF4-FFF2-40B4-BE49-F238E27FC236}">
                  <a16:creationId xmlns:a16="http://schemas.microsoft.com/office/drawing/2014/main" id="{FD8A8CE7-A035-C441-B208-1D3A7BB477E3}"/>
                </a:ext>
              </a:extLst>
            </p:cNvPr>
            <p:cNvSpPr/>
            <p:nvPr/>
          </p:nvSpPr>
          <p:spPr>
            <a:xfrm>
              <a:off x="1001810" y="2915374"/>
              <a:ext cx="173366" cy="25432"/>
            </a:xfrm>
            <a:custGeom>
              <a:avLst/>
              <a:gdLst/>
              <a:ahLst/>
              <a:cxnLst/>
              <a:rect l="l" t="t" r="r" b="b"/>
              <a:pathLst>
                <a:path w="5733" h="841" extrusionOk="0">
                  <a:moveTo>
                    <a:pt x="2080" y="1"/>
                  </a:moveTo>
                  <a:cubicBezTo>
                    <a:pt x="1401" y="1"/>
                    <a:pt x="794" y="19"/>
                    <a:pt x="349" y="77"/>
                  </a:cubicBezTo>
                  <a:cubicBezTo>
                    <a:pt x="159" y="108"/>
                    <a:pt x="1" y="298"/>
                    <a:pt x="32" y="488"/>
                  </a:cubicBezTo>
                  <a:cubicBezTo>
                    <a:pt x="32" y="710"/>
                    <a:pt x="222" y="837"/>
                    <a:pt x="412" y="837"/>
                  </a:cubicBezTo>
                  <a:lnTo>
                    <a:pt x="444" y="837"/>
                  </a:lnTo>
                  <a:cubicBezTo>
                    <a:pt x="846" y="783"/>
                    <a:pt x="1389" y="763"/>
                    <a:pt x="1996" y="763"/>
                  </a:cubicBezTo>
                  <a:cubicBezTo>
                    <a:pt x="2827" y="763"/>
                    <a:pt x="3778" y="800"/>
                    <a:pt x="4656" y="837"/>
                  </a:cubicBezTo>
                  <a:lnTo>
                    <a:pt x="5321" y="837"/>
                  </a:lnTo>
                  <a:cubicBezTo>
                    <a:pt x="5337" y="839"/>
                    <a:pt x="5354" y="840"/>
                    <a:pt x="5370" y="840"/>
                  </a:cubicBezTo>
                  <a:cubicBezTo>
                    <a:pt x="5570" y="840"/>
                    <a:pt x="5733" y="662"/>
                    <a:pt x="5733" y="457"/>
                  </a:cubicBezTo>
                  <a:cubicBezTo>
                    <a:pt x="5733" y="235"/>
                    <a:pt x="5574" y="77"/>
                    <a:pt x="5353" y="77"/>
                  </a:cubicBezTo>
                  <a:lnTo>
                    <a:pt x="4688" y="45"/>
                  </a:lnTo>
                  <a:cubicBezTo>
                    <a:pt x="3822" y="28"/>
                    <a:pt x="2899" y="1"/>
                    <a:pt x="2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55" name="Google Shape;581;p23">
              <a:extLst>
                <a:ext uri="{FF2B5EF4-FFF2-40B4-BE49-F238E27FC236}">
                  <a16:creationId xmlns:a16="http://schemas.microsoft.com/office/drawing/2014/main" id="{F27ACA06-AB75-5841-B8DD-73BC2442A660}"/>
                </a:ext>
              </a:extLst>
            </p:cNvPr>
            <p:cNvSpPr/>
            <p:nvPr/>
          </p:nvSpPr>
          <p:spPr>
            <a:xfrm>
              <a:off x="1232599" y="2915767"/>
              <a:ext cx="75691" cy="24918"/>
            </a:xfrm>
            <a:custGeom>
              <a:avLst/>
              <a:gdLst/>
              <a:ahLst/>
              <a:cxnLst/>
              <a:rect l="l" t="t" r="r" b="b"/>
              <a:pathLst>
                <a:path w="2503" h="824" extrusionOk="0">
                  <a:moveTo>
                    <a:pt x="1462" y="0"/>
                  </a:moveTo>
                  <a:cubicBezTo>
                    <a:pt x="1228" y="0"/>
                    <a:pt x="998" y="16"/>
                    <a:pt x="793" y="32"/>
                  </a:cubicBezTo>
                  <a:lnTo>
                    <a:pt x="381" y="32"/>
                  </a:lnTo>
                  <a:cubicBezTo>
                    <a:pt x="159" y="32"/>
                    <a:pt x="1" y="222"/>
                    <a:pt x="1" y="444"/>
                  </a:cubicBezTo>
                  <a:cubicBezTo>
                    <a:pt x="1" y="665"/>
                    <a:pt x="159" y="824"/>
                    <a:pt x="381" y="824"/>
                  </a:cubicBezTo>
                  <a:lnTo>
                    <a:pt x="856" y="824"/>
                  </a:lnTo>
                  <a:cubicBezTo>
                    <a:pt x="1057" y="805"/>
                    <a:pt x="1300" y="787"/>
                    <a:pt x="1537" y="787"/>
                  </a:cubicBezTo>
                  <a:cubicBezTo>
                    <a:pt x="1711" y="787"/>
                    <a:pt x="1880" y="797"/>
                    <a:pt x="2028" y="824"/>
                  </a:cubicBezTo>
                  <a:lnTo>
                    <a:pt x="2091" y="824"/>
                  </a:lnTo>
                  <a:cubicBezTo>
                    <a:pt x="2281" y="824"/>
                    <a:pt x="2439" y="697"/>
                    <a:pt x="2471" y="507"/>
                  </a:cubicBezTo>
                  <a:cubicBezTo>
                    <a:pt x="2503" y="285"/>
                    <a:pt x="2344" y="95"/>
                    <a:pt x="2154" y="64"/>
                  </a:cubicBezTo>
                  <a:cubicBezTo>
                    <a:pt x="1933" y="16"/>
                    <a:pt x="1695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AA002DC-C78F-E54B-A980-4084ACB27943}"/>
              </a:ext>
            </a:extLst>
          </p:cNvPr>
          <p:cNvGrpSpPr/>
          <p:nvPr/>
        </p:nvGrpSpPr>
        <p:grpSpPr>
          <a:xfrm>
            <a:off x="6906747" y="2299615"/>
            <a:ext cx="1787866" cy="2378348"/>
            <a:chOff x="881154" y="2843311"/>
            <a:chExt cx="1403686" cy="1867283"/>
          </a:xfrm>
        </p:grpSpPr>
        <p:sp>
          <p:nvSpPr>
            <p:cNvPr id="57" name="Google Shape;575;p23">
              <a:extLst>
                <a:ext uri="{FF2B5EF4-FFF2-40B4-BE49-F238E27FC236}">
                  <a16:creationId xmlns:a16="http://schemas.microsoft.com/office/drawing/2014/main" id="{2921CBCB-F2A0-2D40-9558-122E9AA5A8E8}"/>
                </a:ext>
              </a:extLst>
            </p:cNvPr>
            <p:cNvSpPr/>
            <p:nvPr/>
          </p:nvSpPr>
          <p:spPr>
            <a:xfrm>
              <a:off x="2167275" y="3741250"/>
              <a:ext cx="27821" cy="229884"/>
            </a:xfrm>
            <a:custGeom>
              <a:avLst/>
              <a:gdLst/>
              <a:ahLst/>
              <a:cxnLst/>
              <a:rect l="l" t="t" r="r" b="b"/>
              <a:pathLst>
                <a:path w="920" h="7602" extrusionOk="0">
                  <a:moveTo>
                    <a:pt x="539" y="1"/>
                  </a:moveTo>
                  <a:cubicBezTo>
                    <a:pt x="349" y="1"/>
                    <a:pt x="159" y="159"/>
                    <a:pt x="128" y="349"/>
                  </a:cubicBezTo>
                  <a:cubicBezTo>
                    <a:pt x="1" y="1964"/>
                    <a:pt x="33" y="2566"/>
                    <a:pt x="64" y="3643"/>
                  </a:cubicBezTo>
                  <a:cubicBezTo>
                    <a:pt x="96" y="4371"/>
                    <a:pt x="128" y="5416"/>
                    <a:pt x="128" y="7221"/>
                  </a:cubicBezTo>
                  <a:cubicBezTo>
                    <a:pt x="128" y="7443"/>
                    <a:pt x="318" y="7601"/>
                    <a:pt x="539" y="7601"/>
                  </a:cubicBezTo>
                  <a:cubicBezTo>
                    <a:pt x="729" y="7601"/>
                    <a:pt x="919" y="7443"/>
                    <a:pt x="919" y="7221"/>
                  </a:cubicBezTo>
                  <a:cubicBezTo>
                    <a:pt x="919" y="5385"/>
                    <a:pt x="888" y="4371"/>
                    <a:pt x="856" y="3611"/>
                  </a:cubicBezTo>
                  <a:cubicBezTo>
                    <a:pt x="793" y="2534"/>
                    <a:pt x="793" y="1996"/>
                    <a:pt x="919" y="444"/>
                  </a:cubicBezTo>
                  <a:cubicBezTo>
                    <a:pt x="919" y="222"/>
                    <a:pt x="761" y="32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58" name="Google Shape;576;p23">
              <a:extLst>
                <a:ext uri="{FF2B5EF4-FFF2-40B4-BE49-F238E27FC236}">
                  <a16:creationId xmlns:a16="http://schemas.microsoft.com/office/drawing/2014/main" id="{BD51C553-C57A-6C4A-9E9B-E9A439211767}"/>
                </a:ext>
              </a:extLst>
            </p:cNvPr>
            <p:cNvSpPr/>
            <p:nvPr/>
          </p:nvSpPr>
          <p:spPr>
            <a:xfrm>
              <a:off x="2171116" y="4006542"/>
              <a:ext cx="24918" cy="62264"/>
            </a:xfrm>
            <a:custGeom>
              <a:avLst/>
              <a:gdLst/>
              <a:ahLst/>
              <a:cxnLst/>
              <a:rect l="l" t="t" r="r" b="b"/>
              <a:pathLst>
                <a:path w="824" h="2059" extrusionOk="0">
                  <a:moveTo>
                    <a:pt x="412" y="0"/>
                  </a:moveTo>
                  <a:cubicBezTo>
                    <a:pt x="191" y="0"/>
                    <a:pt x="1" y="158"/>
                    <a:pt x="1" y="380"/>
                  </a:cubicBezTo>
                  <a:cubicBezTo>
                    <a:pt x="1" y="665"/>
                    <a:pt x="1" y="823"/>
                    <a:pt x="32" y="950"/>
                  </a:cubicBezTo>
                  <a:cubicBezTo>
                    <a:pt x="32" y="1108"/>
                    <a:pt x="32" y="1235"/>
                    <a:pt x="1" y="1615"/>
                  </a:cubicBezTo>
                  <a:cubicBezTo>
                    <a:pt x="1" y="1837"/>
                    <a:pt x="159" y="2027"/>
                    <a:pt x="381" y="2059"/>
                  </a:cubicBezTo>
                  <a:lnTo>
                    <a:pt x="412" y="2059"/>
                  </a:lnTo>
                  <a:cubicBezTo>
                    <a:pt x="602" y="2059"/>
                    <a:pt x="761" y="1900"/>
                    <a:pt x="792" y="1679"/>
                  </a:cubicBezTo>
                  <a:cubicBezTo>
                    <a:pt x="824" y="1267"/>
                    <a:pt x="824" y="1108"/>
                    <a:pt x="792" y="887"/>
                  </a:cubicBezTo>
                  <a:cubicBezTo>
                    <a:pt x="792" y="792"/>
                    <a:pt x="792" y="633"/>
                    <a:pt x="792" y="380"/>
                  </a:cubicBezTo>
                  <a:cubicBezTo>
                    <a:pt x="792" y="158"/>
                    <a:pt x="602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59" name="Google Shape;577;p23">
              <a:extLst>
                <a:ext uri="{FF2B5EF4-FFF2-40B4-BE49-F238E27FC236}">
                  <a16:creationId xmlns:a16="http://schemas.microsoft.com/office/drawing/2014/main" id="{F2ADE428-4270-D44F-A50B-6A0D678F8BD7}"/>
                </a:ext>
              </a:extLst>
            </p:cNvPr>
            <p:cNvSpPr/>
            <p:nvPr/>
          </p:nvSpPr>
          <p:spPr>
            <a:xfrm>
              <a:off x="894549" y="2843311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3" y="1"/>
                    <a:pt x="1713" y="113"/>
                    <a:pt x="1299" y="444"/>
                  </a:cubicBezTo>
                  <a:cubicBezTo>
                    <a:pt x="286" y="1268"/>
                    <a:pt x="571" y="8646"/>
                    <a:pt x="444" y="15962"/>
                  </a:cubicBezTo>
                  <a:cubicBezTo>
                    <a:pt x="349" y="23309"/>
                    <a:pt x="349" y="40822"/>
                    <a:pt x="444" y="44274"/>
                  </a:cubicBezTo>
                  <a:cubicBezTo>
                    <a:pt x="571" y="47726"/>
                    <a:pt x="1" y="57638"/>
                    <a:pt x="824" y="58778"/>
                  </a:cubicBezTo>
                  <a:cubicBezTo>
                    <a:pt x="1472" y="59701"/>
                    <a:pt x="7577" y="59799"/>
                    <a:pt x="11304" y="59799"/>
                  </a:cubicBezTo>
                  <a:cubicBezTo>
                    <a:pt x="12311" y="59799"/>
                    <a:pt x="13145" y="59792"/>
                    <a:pt x="13650" y="59792"/>
                  </a:cubicBezTo>
                  <a:cubicBezTo>
                    <a:pt x="14768" y="59792"/>
                    <a:pt x="17281" y="59820"/>
                    <a:pt x="19896" y="59820"/>
                  </a:cubicBezTo>
                  <a:cubicBezTo>
                    <a:pt x="22839" y="59820"/>
                    <a:pt x="25910" y="59784"/>
                    <a:pt x="27268" y="59633"/>
                  </a:cubicBezTo>
                  <a:cubicBezTo>
                    <a:pt x="27801" y="59574"/>
                    <a:pt x="28811" y="59557"/>
                    <a:pt x="30082" y="59557"/>
                  </a:cubicBezTo>
                  <a:cubicBezTo>
                    <a:pt x="31752" y="59557"/>
                    <a:pt x="33874" y="59586"/>
                    <a:pt x="35961" y="59586"/>
                  </a:cubicBezTo>
                  <a:cubicBezTo>
                    <a:pt x="39928" y="59586"/>
                    <a:pt x="43769" y="59481"/>
                    <a:pt x="44147" y="58873"/>
                  </a:cubicBezTo>
                  <a:cubicBezTo>
                    <a:pt x="44844" y="57733"/>
                    <a:pt x="44717" y="47441"/>
                    <a:pt x="44686" y="41550"/>
                  </a:cubicBezTo>
                  <a:cubicBezTo>
                    <a:pt x="44686" y="33791"/>
                    <a:pt x="44971" y="23024"/>
                    <a:pt x="45066" y="17577"/>
                  </a:cubicBezTo>
                  <a:cubicBezTo>
                    <a:pt x="45161" y="12098"/>
                    <a:pt x="44939" y="1172"/>
                    <a:pt x="44337" y="444"/>
                  </a:cubicBezTo>
                  <a:cubicBezTo>
                    <a:pt x="44093" y="161"/>
                    <a:pt x="41382" y="61"/>
                    <a:pt x="37964" y="61"/>
                  </a:cubicBezTo>
                  <a:cubicBezTo>
                    <a:pt x="32968" y="61"/>
                    <a:pt x="26462" y="275"/>
                    <a:pt x="23942" y="444"/>
                  </a:cubicBezTo>
                  <a:cubicBezTo>
                    <a:pt x="23512" y="476"/>
                    <a:pt x="22949" y="490"/>
                    <a:pt x="22282" y="490"/>
                  </a:cubicBezTo>
                  <a:cubicBezTo>
                    <a:pt x="18316" y="490"/>
                    <a:pt x="10701" y="1"/>
                    <a:pt x="5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60" name="Google Shape;578;p23">
              <a:extLst>
                <a:ext uri="{FF2B5EF4-FFF2-40B4-BE49-F238E27FC236}">
                  <a16:creationId xmlns:a16="http://schemas.microsoft.com/office/drawing/2014/main" id="{F9F18ECC-0471-BC4D-93FB-7D0AA9CCAB7E}"/>
                </a:ext>
              </a:extLst>
            </p:cNvPr>
            <p:cNvSpPr/>
            <p:nvPr/>
          </p:nvSpPr>
          <p:spPr>
            <a:xfrm>
              <a:off x="919171" y="2901637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2" y="1"/>
                    <a:pt x="1713" y="113"/>
                    <a:pt x="1299" y="444"/>
                  </a:cubicBezTo>
                  <a:cubicBezTo>
                    <a:pt x="317" y="1267"/>
                    <a:pt x="570" y="8646"/>
                    <a:pt x="475" y="15962"/>
                  </a:cubicBezTo>
                  <a:cubicBezTo>
                    <a:pt x="348" y="23309"/>
                    <a:pt x="348" y="40822"/>
                    <a:pt x="475" y="44274"/>
                  </a:cubicBezTo>
                  <a:cubicBezTo>
                    <a:pt x="570" y="47726"/>
                    <a:pt x="0" y="57638"/>
                    <a:pt x="824" y="58778"/>
                  </a:cubicBezTo>
                  <a:cubicBezTo>
                    <a:pt x="1472" y="59700"/>
                    <a:pt x="7576" y="59799"/>
                    <a:pt x="11303" y="59799"/>
                  </a:cubicBezTo>
                  <a:cubicBezTo>
                    <a:pt x="12310" y="59799"/>
                    <a:pt x="13144" y="59791"/>
                    <a:pt x="13649" y="59791"/>
                  </a:cubicBezTo>
                  <a:cubicBezTo>
                    <a:pt x="14782" y="59791"/>
                    <a:pt x="17296" y="59819"/>
                    <a:pt x="19908" y="59819"/>
                  </a:cubicBezTo>
                  <a:cubicBezTo>
                    <a:pt x="22847" y="59819"/>
                    <a:pt x="25909" y="59784"/>
                    <a:pt x="27267" y="59633"/>
                  </a:cubicBezTo>
                  <a:cubicBezTo>
                    <a:pt x="27801" y="59574"/>
                    <a:pt x="28810" y="59557"/>
                    <a:pt x="30082" y="59557"/>
                  </a:cubicBezTo>
                  <a:cubicBezTo>
                    <a:pt x="31752" y="59557"/>
                    <a:pt x="33873" y="59586"/>
                    <a:pt x="35960" y="59586"/>
                  </a:cubicBezTo>
                  <a:cubicBezTo>
                    <a:pt x="39927" y="59586"/>
                    <a:pt x="43769" y="59481"/>
                    <a:pt x="44147" y="58873"/>
                  </a:cubicBezTo>
                  <a:cubicBezTo>
                    <a:pt x="44844" y="57733"/>
                    <a:pt x="44717" y="47409"/>
                    <a:pt x="44717" y="41550"/>
                  </a:cubicBezTo>
                  <a:cubicBezTo>
                    <a:pt x="44685" y="33791"/>
                    <a:pt x="44970" y="23024"/>
                    <a:pt x="45065" y="17545"/>
                  </a:cubicBezTo>
                  <a:cubicBezTo>
                    <a:pt x="45160" y="12098"/>
                    <a:pt x="44939" y="1172"/>
                    <a:pt x="44337" y="444"/>
                  </a:cubicBezTo>
                  <a:cubicBezTo>
                    <a:pt x="44105" y="161"/>
                    <a:pt x="41397" y="61"/>
                    <a:pt x="37979" y="61"/>
                  </a:cubicBezTo>
                  <a:cubicBezTo>
                    <a:pt x="32984" y="61"/>
                    <a:pt x="26475" y="275"/>
                    <a:pt x="23974" y="444"/>
                  </a:cubicBezTo>
                  <a:cubicBezTo>
                    <a:pt x="23540" y="476"/>
                    <a:pt x="22974" y="490"/>
                    <a:pt x="22304" y="490"/>
                  </a:cubicBezTo>
                  <a:cubicBezTo>
                    <a:pt x="18323" y="490"/>
                    <a:pt x="10703" y="1"/>
                    <a:pt x="5791" y="1"/>
                  </a:cubicBezTo>
                  <a:close/>
                </a:path>
              </a:pathLst>
            </a:custGeom>
            <a:solidFill>
              <a:srgbClr val="FED48D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2793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Cô giáo vào lớp không?</a:t>
              </a:r>
            </a:p>
            <a:p>
              <a:pPr algn="ctr"/>
              <a:r>
                <a:rPr lang="en-GB" sz="2793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…</a:t>
              </a:r>
              <a:endParaRPr sz="319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Google Shape;579;p23">
              <a:extLst>
                <a:ext uri="{FF2B5EF4-FFF2-40B4-BE49-F238E27FC236}">
                  <a16:creationId xmlns:a16="http://schemas.microsoft.com/office/drawing/2014/main" id="{4B4956EC-D544-054D-B028-3F196A3F3BF3}"/>
                </a:ext>
              </a:extLst>
            </p:cNvPr>
            <p:cNvSpPr/>
            <p:nvPr/>
          </p:nvSpPr>
          <p:spPr>
            <a:xfrm>
              <a:off x="881154" y="2847486"/>
              <a:ext cx="1379065" cy="1832332"/>
            </a:xfrm>
            <a:custGeom>
              <a:avLst/>
              <a:gdLst/>
              <a:ahLst/>
              <a:cxnLst/>
              <a:rect l="l" t="t" r="r" b="b"/>
              <a:pathLst>
                <a:path w="45604" h="60593" extrusionOk="0">
                  <a:moveTo>
                    <a:pt x="5824" y="777"/>
                  </a:moveTo>
                  <a:cubicBezTo>
                    <a:pt x="8640" y="777"/>
                    <a:pt x="12313" y="931"/>
                    <a:pt x="15170" y="1055"/>
                  </a:cubicBezTo>
                  <a:cubicBezTo>
                    <a:pt x="17913" y="1149"/>
                    <a:pt x="20569" y="1260"/>
                    <a:pt x="22419" y="1260"/>
                  </a:cubicBezTo>
                  <a:cubicBezTo>
                    <a:pt x="23068" y="1260"/>
                    <a:pt x="23618" y="1246"/>
                    <a:pt x="24037" y="1213"/>
                  </a:cubicBezTo>
                  <a:cubicBezTo>
                    <a:pt x="26877" y="1037"/>
                    <a:pt x="33363" y="836"/>
                    <a:pt x="38221" y="836"/>
                  </a:cubicBezTo>
                  <a:cubicBezTo>
                    <a:pt x="41218" y="836"/>
                    <a:pt x="43596" y="913"/>
                    <a:pt x="44115" y="1118"/>
                  </a:cubicBezTo>
                  <a:cubicBezTo>
                    <a:pt x="44559" y="2195"/>
                    <a:pt x="44875" y="11664"/>
                    <a:pt x="44749" y="17934"/>
                  </a:cubicBezTo>
                  <a:cubicBezTo>
                    <a:pt x="44717" y="19328"/>
                    <a:pt x="44685" y="21006"/>
                    <a:pt x="44654" y="22938"/>
                  </a:cubicBezTo>
                  <a:cubicBezTo>
                    <a:pt x="44527" y="28480"/>
                    <a:pt x="44337" y="36112"/>
                    <a:pt x="44369" y="41939"/>
                  </a:cubicBezTo>
                  <a:lnTo>
                    <a:pt x="44369" y="43744"/>
                  </a:lnTo>
                  <a:cubicBezTo>
                    <a:pt x="44400" y="48780"/>
                    <a:pt x="44432" y="58122"/>
                    <a:pt x="43862" y="59041"/>
                  </a:cubicBezTo>
                  <a:cubicBezTo>
                    <a:pt x="43370" y="59508"/>
                    <a:pt x="39328" y="59593"/>
                    <a:pt x="35722" y="59593"/>
                  </a:cubicBezTo>
                  <a:cubicBezTo>
                    <a:pt x="34683" y="59593"/>
                    <a:pt x="33681" y="59586"/>
                    <a:pt x="32809" y="59579"/>
                  </a:cubicBezTo>
                  <a:cubicBezTo>
                    <a:pt x="31894" y="59567"/>
                    <a:pt x="31029" y="59560"/>
                    <a:pt x="30255" y="59560"/>
                  </a:cubicBezTo>
                  <a:cubicBezTo>
                    <a:pt x="28916" y="59560"/>
                    <a:pt x="27850" y="59582"/>
                    <a:pt x="27267" y="59642"/>
                  </a:cubicBezTo>
                  <a:cubicBezTo>
                    <a:pt x="25957" y="59786"/>
                    <a:pt x="23019" y="59823"/>
                    <a:pt x="20147" y="59823"/>
                  </a:cubicBezTo>
                  <a:cubicBezTo>
                    <a:pt x="18576" y="59823"/>
                    <a:pt x="17026" y="59812"/>
                    <a:pt x="15772" y="59801"/>
                  </a:cubicBezTo>
                  <a:lnTo>
                    <a:pt x="13713" y="59801"/>
                  </a:lnTo>
                  <a:lnTo>
                    <a:pt x="12953" y="59769"/>
                  </a:lnTo>
                  <a:cubicBezTo>
                    <a:pt x="12641" y="59770"/>
                    <a:pt x="12337" y="59771"/>
                    <a:pt x="12041" y="59771"/>
                  </a:cubicBezTo>
                  <a:cubicBezTo>
                    <a:pt x="3619" y="59771"/>
                    <a:pt x="1510" y="59343"/>
                    <a:pt x="1204" y="58946"/>
                  </a:cubicBezTo>
                  <a:cubicBezTo>
                    <a:pt x="729" y="58249"/>
                    <a:pt x="824" y="52928"/>
                    <a:pt x="887" y="49413"/>
                  </a:cubicBezTo>
                  <a:cubicBezTo>
                    <a:pt x="919" y="47513"/>
                    <a:pt x="950" y="45740"/>
                    <a:pt x="919" y="44631"/>
                  </a:cubicBezTo>
                  <a:cubicBezTo>
                    <a:pt x="792" y="41179"/>
                    <a:pt x="792" y="23730"/>
                    <a:pt x="919" y="16351"/>
                  </a:cubicBezTo>
                  <a:cubicBezTo>
                    <a:pt x="950" y="14641"/>
                    <a:pt x="950" y="12931"/>
                    <a:pt x="950" y="11284"/>
                  </a:cubicBezTo>
                  <a:cubicBezTo>
                    <a:pt x="982" y="6755"/>
                    <a:pt x="982" y="1625"/>
                    <a:pt x="1584" y="1150"/>
                  </a:cubicBezTo>
                  <a:cubicBezTo>
                    <a:pt x="1932" y="871"/>
                    <a:pt x="3614" y="777"/>
                    <a:pt x="5824" y="777"/>
                  </a:cubicBezTo>
                  <a:close/>
                  <a:moveTo>
                    <a:pt x="5976" y="0"/>
                  </a:moveTo>
                  <a:cubicBezTo>
                    <a:pt x="3301" y="0"/>
                    <a:pt x="1596" y="145"/>
                    <a:pt x="1109" y="548"/>
                  </a:cubicBezTo>
                  <a:cubicBezTo>
                    <a:pt x="254" y="1245"/>
                    <a:pt x="190" y="4697"/>
                    <a:pt x="159" y="11284"/>
                  </a:cubicBezTo>
                  <a:cubicBezTo>
                    <a:pt x="159" y="12931"/>
                    <a:pt x="159" y="14641"/>
                    <a:pt x="127" y="16351"/>
                  </a:cubicBezTo>
                  <a:cubicBezTo>
                    <a:pt x="0" y="23730"/>
                    <a:pt x="0" y="41211"/>
                    <a:pt x="127" y="44695"/>
                  </a:cubicBezTo>
                  <a:cubicBezTo>
                    <a:pt x="159" y="45771"/>
                    <a:pt x="127" y="47545"/>
                    <a:pt x="95" y="49413"/>
                  </a:cubicBezTo>
                  <a:cubicBezTo>
                    <a:pt x="0" y="54924"/>
                    <a:pt x="0" y="58597"/>
                    <a:pt x="570" y="59421"/>
                  </a:cubicBezTo>
                  <a:cubicBezTo>
                    <a:pt x="1175" y="60237"/>
                    <a:pt x="4351" y="60563"/>
                    <a:pt x="11864" y="60563"/>
                  </a:cubicBezTo>
                  <a:cubicBezTo>
                    <a:pt x="12218" y="60563"/>
                    <a:pt x="12580" y="60562"/>
                    <a:pt x="12953" y="60561"/>
                  </a:cubicBezTo>
                  <a:lnTo>
                    <a:pt x="13713" y="60561"/>
                  </a:lnTo>
                  <a:cubicBezTo>
                    <a:pt x="14188" y="60561"/>
                    <a:pt x="14916" y="60561"/>
                    <a:pt x="15772" y="60592"/>
                  </a:cubicBezTo>
                  <a:lnTo>
                    <a:pt x="20459" y="60592"/>
                  </a:lnTo>
                  <a:cubicBezTo>
                    <a:pt x="23245" y="60592"/>
                    <a:pt x="26064" y="60561"/>
                    <a:pt x="27362" y="60434"/>
                  </a:cubicBezTo>
                  <a:cubicBezTo>
                    <a:pt x="27904" y="60374"/>
                    <a:pt x="28956" y="60352"/>
                    <a:pt x="30282" y="60352"/>
                  </a:cubicBezTo>
                  <a:cubicBezTo>
                    <a:pt x="31048" y="60352"/>
                    <a:pt x="31905" y="60359"/>
                    <a:pt x="32809" y="60371"/>
                  </a:cubicBezTo>
                  <a:cubicBezTo>
                    <a:pt x="33602" y="60374"/>
                    <a:pt x="34348" y="60376"/>
                    <a:pt x="35050" y="60376"/>
                  </a:cubicBezTo>
                  <a:cubicBezTo>
                    <a:pt x="41311" y="60376"/>
                    <a:pt x="44071" y="60224"/>
                    <a:pt x="44527" y="59484"/>
                  </a:cubicBezTo>
                  <a:cubicBezTo>
                    <a:pt x="45192" y="58439"/>
                    <a:pt x="45192" y="51757"/>
                    <a:pt x="45160" y="43776"/>
                  </a:cubicBezTo>
                  <a:lnTo>
                    <a:pt x="45160" y="41939"/>
                  </a:lnTo>
                  <a:cubicBezTo>
                    <a:pt x="45129" y="36144"/>
                    <a:pt x="45319" y="28512"/>
                    <a:pt x="45414" y="22938"/>
                  </a:cubicBezTo>
                  <a:cubicBezTo>
                    <a:pt x="45477" y="21038"/>
                    <a:pt x="45509" y="19328"/>
                    <a:pt x="45540" y="17966"/>
                  </a:cubicBezTo>
                  <a:cubicBezTo>
                    <a:pt x="45604" y="14704"/>
                    <a:pt x="45540" y="1593"/>
                    <a:pt x="44717" y="611"/>
                  </a:cubicBezTo>
                  <a:cubicBezTo>
                    <a:pt x="44547" y="385"/>
                    <a:pt x="44277" y="58"/>
                    <a:pt x="38070" y="58"/>
                  </a:cubicBezTo>
                  <a:cubicBezTo>
                    <a:pt x="37324" y="58"/>
                    <a:pt x="36492" y="63"/>
                    <a:pt x="35565" y="73"/>
                  </a:cubicBezTo>
                  <a:cubicBezTo>
                    <a:pt x="31004" y="136"/>
                    <a:pt x="26096" y="326"/>
                    <a:pt x="24005" y="453"/>
                  </a:cubicBezTo>
                  <a:cubicBezTo>
                    <a:pt x="23594" y="485"/>
                    <a:pt x="23062" y="499"/>
                    <a:pt x="22435" y="499"/>
                  </a:cubicBezTo>
                  <a:cubicBezTo>
                    <a:pt x="20602" y="499"/>
                    <a:pt x="17963" y="381"/>
                    <a:pt x="15201" y="263"/>
                  </a:cubicBezTo>
                  <a:cubicBezTo>
                    <a:pt x="11481" y="114"/>
                    <a:pt x="8348" y="0"/>
                    <a:pt x="5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62" name="Google Shape;580;p23">
              <a:extLst>
                <a:ext uri="{FF2B5EF4-FFF2-40B4-BE49-F238E27FC236}">
                  <a16:creationId xmlns:a16="http://schemas.microsoft.com/office/drawing/2014/main" id="{48212D09-A520-0B47-B617-F16AB63B3B8C}"/>
                </a:ext>
              </a:extLst>
            </p:cNvPr>
            <p:cNvSpPr/>
            <p:nvPr/>
          </p:nvSpPr>
          <p:spPr>
            <a:xfrm>
              <a:off x="1001810" y="2915374"/>
              <a:ext cx="173366" cy="25432"/>
            </a:xfrm>
            <a:custGeom>
              <a:avLst/>
              <a:gdLst/>
              <a:ahLst/>
              <a:cxnLst/>
              <a:rect l="l" t="t" r="r" b="b"/>
              <a:pathLst>
                <a:path w="5733" h="841" extrusionOk="0">
                  <a:moveTo>
                    <a:pt x="2080" y="1"/>
                  </a:moveTo>
                  <a:cubicBezTo>
                    <a:pt x="1401" y="1"/>
                    <a:pt x="794" y="19"/>
                    <a:pt x="349" y="77"/>
                  </a:cubicBezTo>
                  <a:cubicBezTo>
                    <a:pt x="159" y="108"/>
                    <a:pt x="1" y="298"/>
                    <a:pt x="32" y="488"/>
                  </a:cubicBezTo>
                  <a:cubicBezTo>
                    <a:pt x="32" y="710"/>
                    <a:pt x="222" y="837"/>
                    <a:pt x="412" y="837"/>
                  </a:cubicBezTo>
                  <a:lnTo>
                    <a:pt x="444" y="837"/>
                  </a:lnTo>
                  <a:cubicBezTo>
                    <a:pt x="846" y="783"/>
                    <a:pt x="1389" y="763"/>
                    <a:pt x="1996" y="763"/>
                  </a:cubicBezTo>
                  <a:cubicBezTo>
                    <a:pt x="2827" y="763"/>
                    <a:pt x="3778" y="800"/>
                    <a:pt x="4656" y="837"/>
                  </a:cubicBezTo>
                  <a:lnTo>
                    <a:pt x="5321" y="837"/>
                  </a:lnTo>
                  <a:cubicBezTo>
                    <a:pt x="5337" y="839"/>
                    <a:pt x="5354" y="840"/>
                    <a:pt x="5370" y="840"/>
                  </a:cubicBezTo>
                  <a:cubicBezTo>
                    <a:pt x="5570" y="840"/>
                    <a:pt x="5733" y="662"/>
                    <a:pt x="5733" y="457"/>
                  </a:cubicBezTo>
                  <a:cubicBezTo>
                    <a:pt x="5733" y="235"/>
                    <a:pt x="5574" y="77"/>
                    <a:pt x="5353" y="77"/>
                  </a:cubicBezTo>
                  <a:lnTo>
                    <a:pt x="4688" y="45"/>
                  </a:lnTo>
                  <a:cubicBezTo>
                    <a:pt x="3822" y="28"/>
                    <a:pt x="2899" y="1"/>
                    <a:pt x="2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63" name="Google Shape;581;p23">
              <a:extLst>
                <a:ext uri="{FF2B5EF4-FFF2-40B4-BE49-F238E27FC236}">
                  <a16:creationId xmlns:a16="http://schemas.microsoft.com/office/drawing/2014/main" id="{B0E2C55D-6249-3A4D-B736-A8B3380600DC}"/>
                </a:ext>
              </a:extLst>
            </p:cNvPr>
            <p:cNvSpPr/>
            <p:nvPr/>
          </p:nvSpPr>
          <p:spPr>
            <a:xfrm>
              <a:off x="1232599" y="2915767"/>
              <a:ext cx="75691" cy="24918"/>
            </a:xfrm>
            <a:custGeom>
              <a:avLst/>
              <a:gdLst/>
              <a:ahLst/>
              <a:cxnLst/>
              <a:rect l="l" t="t" r="r" b="b"/>
              <a:pathLst>
                <a:path w="2503" h="824" extrusionOk="0">
                  <a:moveTo>
                    <a:pt x="1462" y="0"/>
                  </a:moveTo>
                  <a:cubicBezTo>
                    <a:pt x="1228" y="0"/>
                    <a:pt x="998" y="16"/>
                    <a:pt x="793" y="32"/>
                  </a:cubicBezTo>
                  <a:lnTo>
                    <a:pt x="381" y="32"/>
                  </a:lnTo>
                  <a:cubicBezTo>
                    <a:pt x="159" y="32"/>
                    <a:pt x="1" y="222"/>
                    <a:pt x="1" y="444"/>
                  </a:cubicBezTo>
                  <a:cubicBezTo>
                    <a:pt x="1" y="665"/>
                    <a:pt x="159" y="824"/>
                    <a:pt x="381" y="824"/>
                  </a:cubicBezTo>
                  <a:lnTo>
                    <a:pt x="856" y="824"/>
                  </a:lnTo>
                  <a:cubicBezTo>
                    <a:pt x="1057" y="805"/>
                    <a:pt x="1300" y="787"/>
                    <a:pt x="1537" y="787"/>
                  </a:cubicBezTo>
                  <a:cubicBezTo>
                    <a:pt x="1711" y="787"/>
                    <a:pt x="1880" y="797"/>
                    <a:pt x="2028" y="824"/>
                  </a:cubicBezTo>
                  <a:lnTo>
                    <a:pt x="2091" y="824"/>
                  </a:lnTo>
                  <a:cubicBezTo>
                    <a:pt x="2281" y="824"/>
                    <a:pt x="2439" y="697"/>
                    <a:pt x="2471" y="507"/>
                  </a:cubicBezTo>
                  <a:cubicBezTo>
                    <a:pt x="2503" y="285"/>
                    <a:pt x="2344" y="95"/>
                    <a:pt x="2154" y="64"/>
                  </a:cubicBezTo>
                  <a:cubicBezTo>
                    <a:pt x="1933" y="16"/>
                    <a:pt x="1695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</p:grpSp>
    </p:spTree>
    <p:extLst>
      <p:ext uri="{BB962C8B-B14F-4D97-AF65-F5344CB8AC3E}">
        <p14:creationId xmlns:p14="http://schemas.microsoft.com/office/powerpoint/2010/main" val="359193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55" y="0"/>
            <a:ext cx="9105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C73024D-A2A2-4F4C-BE9D-223F9085B1F0}"/>
              </a:ext>
            </a:extLst>
          </p:cNvPr>
          <p:cNvGrpSpPr/>
          <p:nvPr/>
        </p:nvGrpSpPr>
        <p:grpSpPr>
          <a:xfrm>
            <a:off x="918338" y="396527"/>
            <a:ext cx="7097595" cy="727423"/>
            <a:chOff x="2447579" y="530957"/>
            <a:chExt cx="4248842" cy="729227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B32380B-2994-334E-BB76-E10464E18221}"/>
                </a:ext>
              </a:extLst>
            </p:cNvPr>
            <p:cNvSpPr/>
            <p:nvPr/>
          </p:nvSpPr>
          <p:spPr>
            <a:xfrm>
              <a:off x="2447579" y="530957"/>
              <a:ext cx="4248842" cy="729227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859"/>
            </a:p>
          </p:txBody>
        </p:sp>
        <p:sp>
          <p:nvSpPr>
            <p:cNvPr id="14" name="Rectangles 8">
              <a:extLst>
                <a:ext uri="{FF2B5EF4-FFF2-40B4-BE49-F238E27FC236}">
                  <a16:creationId xmlns:a16="http://schemas.microsoft.com/office/drawing/2014/main" id="{ACA5D8AE-5765-C242-9913-8F5706680133}"/>
                </a:ext>
              </a:extLst>
            </p:cNvPr>
            <p:cNvSpPr/>
            <p:nvPr/>
          </p:nvSpPr>
          <p:spPr>
            <a:xfrm>
              <a:off x="2618105" y="594360"/>
              <a:ext cx="3864602" cy="570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91">
                  <a:solidFill>
                    <a:srgbClr val="000000"/>
                  </a:solidFill>
                </a:rPr>
                <a:t>Cậu ấy thích nghề xây dựng.</a:t>
              </a:r>
              <a:endParaRPr lang="en-US" sz="3491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Down Arrow 2">
            <a:extLst>
              <a:ext uri="{FF2B5EF4-FFF2-40B4-BE49-F238E27FC236}">
                <a16:creationId xmlns:a16="http://schemas.microsoft.com/office/drawing/2014/main" id="{2A2AC343-284D-6342-A334-D42B68784B7F}"/>
              </a:ext>
            </a:extLst>
          </p:cNvPr>
          <p:cNvSpPr/>
          <p:nvPr/>
        </p:nvSpPr>
        <p:spPr>
          <a:xfrm>
            <a:off x="4309172" y="1423039"/>
            <a:ext cx="443009" cy="667537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859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65A032A-AAA8-E84C-9301-D4753D2EB046}"/>
              </a:ext>
            </a:extLst>
          </p:cNvPr>
          <p:cNvGrpSpPr/>
          <p:nvPr/>
        </p:nvGrpSpPr>
        <p:grpSpPr>
          <a:xfrm>
            <a:off x="446961" y="2226168"/>
            <a:ext cx="1821301" cy="2390527"/>
            <a:chOff x="881154" y="2847486"/>
            <a:chExt cx="1429936" cy="1876845"/>
          </a:xfrm>
        </p:grpSpPr>
        <p:sp>
          <p:nvSpPr>
            <p:cNvPr id="33" name="Google Shape;575;p23">
              <a:extLst>
                <a:ext uri="{FF2B5EF4-FFF2-40B4-BE49-F238E27FC236}">
                  <a16:creationId xmlns:a16="http://schemas.microsoft.com/office/drawing/2014/main" id="{6292B465-0425-8043-B790-84FFBA5323F3}"/>
                </a:ext>
              </a:extLst>
            </p:cNvPr>
            <p:cNvSpPr/>
            <p:nvPr/>
          </p:nvSpPr>
          <p:spPr>
            <a:xfrm>
              <a:off x="2167275" y="3741250"/>
              <a:ext cx="27821" cy="229884"/>
            </a:xfrm>
            <a:custGeom>
              <a:avLst/>
              <a:gdLst/>
              <a:ahLst/>
              <a:cxnLst/>
              <a:rect l="l" t="t" r="r" b="b"/>
              <a:pathLst>
                <a:path w="920" h="7602" extrusionOk="0">
                  <a:moveTo>
                    <a:pt x="539" y="1"/>
                  </a:moveTo>
                  <a:cubicBezTo>
                    <a:pt x="349" y="1"/>
                    <a:pt x="159" y="159"/>
                    <a:pt x="128" y="349"/>
                  </a:cubicBezTo>
                  <a:cubicBezTo>
                    <a:pt x="1" y="1964"/>
                    <a:pt x="33" y="2566"/>
                    <a:pt x="64" y="3643"/>
                  </a:cubicBezTo>
                  <a:cubicBezTo>
                    <a:pt x="96" y="4371"/>
                    <a:pt x="128" y="5416"/>
                    <a:pt x="128" y="7221"/>
                  </a:cubicBezTo>
                  <a:cubicBezTo>
                    <a:pt x="128" y="7443"/>
                    <a:pt x="318" y="7601"/>
                    <a:pt x="539" y="7601"/>
                  </a:cubicBezTo>
                  <a:cubicBezTo>
                    <a:pt x="729" y="7601"/>
                    <a:pt x="919" y="7443"/>
                    <a:pt x="919" y="7221"/>
                  </a:cubicBezTo>
                  <a:cubicBezTo>
                    <a:pt x="919" y="5385"/>
                    <a:pt x="888" y="4371"/>
                    <a:pt x="856" y="3611"/>
                  </a:cubicBezTo>
                  <a:cubicBezTo>
                    <a:pt x="793" y="2534"/>
                    <a:pt x="793" y="1996"/>
                    <a:pt x="919" y="444"/>
                  </a:cubicBezTo>
                  <a:cubicBezTo>
                    <a:pt x="919" y="222"/>
                    <a:pt x="761" y="32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34" name="Google Shape;576;p23">
              <a:extLst>
                <a:ext uri="{FF2B5EF4-FFF2-40B4-BE49-F238E27FC236}">
                  <a16:creationId xmlns:a16="http://schemas.microsoft.com/office/drawing/2014/main" id="{D9CB610A-EFF1-FD40-878A-F56E31FA255B}"/>
                </a:ext>
              </a:extLst>
            </p:cNvPr>
            <p:cNvSpPr/>
            <p:nvPr/>
          </p:nvSpPr>
          <p:spPr>
            <a:xfrm>
              <a:off x="2171116" y="4006542"/>
              <a:ext cx="24918" cy="62264"/>
            </a:xfrm>
            <a:custGeom>
              <a:avLst/>
              <a:gdLst/>
              <a:ahLst/>
              <a:cxnLst/>
              <a:rect l="l" t="t" r="r" b="b"/>
              <a:pathLst>
                <a:path w="824" h="2059" extrusionOk="0">
                  <a:moveTo>
                    <a:pt x="412" y="0"/>
                  </a:moveTo>
                  <a:cubicBezTo>
                    <a:pt x="191" y="0"/>
                    <a:pt x="1" y="158"/>
                    <a:pt x="1" y="380"/>
                  </a:cubicBezTo>
                  <a:cubicBezTo>
                    <a:pt x="1" y="665"/>
                    <a:pt x="1" y="823"/>
                    <a:pt x="32" y="950"/>
                  </a:cubicBezTo>
                  <a:cubicBezTo>
                    <a:pt x="32" y="1108"/>
                    <a:pt x="32" y="1235"/>
                    <a:pt x="1" y="1615"/>
                  </a:cubicBezTo>
                  <a:cubicBezTo>
                    <a:pt x="1" y="1837"/>
                    <a:pt x="159" y="2027"/>
                    <a:pt x="381" y="2059"/>
                  </a:cubicBezTo>
                  <a:lnTo>
                    <a:pt x="412" y="2059"/>
                  </a:lnTo>
                  <a:cubicBezTo>
                    <a:pt x="602" y="2059"/>
                    <a:pt x="761" y="1900"/>
                    <a:pt x="792" y="1679"/>
                  </a:cubicBezTo>
                  <a:cubicBezTo>
                    <a:pt x="824" y="1267"/>
                    <a:pt x="824" y="1108"/>
                    <a:pt x="792" y="887"/>
                  </a:cubicBezTo>
                  <a:cubicBezTo>
                    <a:pt x="792" y="792"/>
                    <a:pt x="792" y="633"/>
                    <a:pt x="792" y="380"/>
                  </a:cubicBezTo>
                  <a:cubicBezTo>
                    <a:pt x="792" y="158"/>
                    <a:pt x="602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35" name="Google Shape;577;p23">
              <a:extLst>
                <a:ext uri="{FF2B5EF4-FFF2-40B4-BE49-F238E27FC236}">
                  <a16:creationId xmlns:a16="http://schemas.microsoft.com/office/drawing/2014/main" id="{0C65F4D8-9ED4-D347-8651-1E41D13CE302}"/>
                </a:ext>
              </a:extLst>
            </p:cNvPr>
            <p:cNvSpPr/>
            <p:nvPr/>
          </p:nvSpPr>
          <p:spPr>
            <a:xfrm>
              <a:off x="883059" y="2859249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3" y="1"/>
                    <a:pt x="1713" y="113"/>
                    <a:pt x="1299" y="444"/>
                  </a:cubicBezTo>
                  <a:cubicBezTo>
                    <a:pt x="286" y="1268"/>
                    <a:pt x="571" y="8646"/>
                    <a:pt x="444" y="15962"/>
                  </a:cubicBezTo>
                  <a:cubicBezTo>
                    <a:pt x="349" y="23309"/>
                    <a:pt x="349" y="40822"/>
                    <a:pt x="444" y="44274"/>
                  </a:cubicBezTo>
                  <a:cubicBezTo>
                    <a:pt x="571" y="47726"/>
                    <a:pt x="1" y="57638"/>
                    <a:pt x="824" y="58778"/>
                  </a:cubicBezTo>
                  <a:cubicBezTo>
                    <a:pt x="1472" y="59701"/>
                    <a:pt x="7577" y="59799"/>
                    <a:pt x="11304" y="59799"/>
                  </a:cubicBezTo>
                  <a:cubicBezTo>
                    <a:pt x="12311" y="59799"/>
                    <a:pt x="13145" y="59792"/>
                    <a:pt x="13650" y="59792"/>
                  </a:cubicBezTo>
                  <a:cubicBezTo>
                    <a:pt x="14768" y="59792"/>
                    <a:pt x="17281" y="59820"/>
                    <a:pt x="19896" y="59820"/>
                  </a:cubicBezTo>
                  <a:cubicBezTo>
                    <a:pt x="22839" y="59820"/>
                    <a:pt x="25910" y="59784"/>
                    <a:pt x="27268" y="59633"/>
                  </a:cubicBezTo>
                  <a:cubicBezTo>
                    <a:pt x="27801" y="59574"/>
                    <a:pt x="28811" y="59557"/>
                    <a:pt x="30082" y="59557"/>
                  </a:cubicBezTo>
                  <a:cubicBezTo>
                    <a:pt x="31752" y="59557"/>
                    <a:pt x="33874" y="59586"/>
                    <a:pt x="35961" y="59586"/>
                  </a:cubicBezTo>
                  <a:cubicBezTo>
                    <a:pt x="39928" y="59586"/>
                    <a:pt x="43769" y="59481"/>
                    <a:pt x="44147" y="58873"/>
                  </a:cubicBezTo>
                  <a:cubicBezTo>
                    <a:pt x="44844" y="57733"/>
                    <a:pt x="44717" y="47441"/>
                    <a:pt x="44686" y="41550"/>
                  </a:cubicBezTo>
                  <a:cubicBezTo>
                    <a:pt x="44686" y="33791"/>
                    <a:pt x="44971" y="23024"/>
                    <a:pt x="45066" y="17577"/>
                  </a:cubicBezTo>
                  <a:cubicBezTo>
                    <a:pt x="45161" y="12098"/>
                    <a:pt x="44939" y="1172"/>
                    <a:pt x="44337" y="444"/>
                  </a:cubicBezTo>
                  <a:cubicBezTo>
                    <a:pt x="44093" y="161"/>
                    <a:pt x="41382" y="61"/>
                    <a:pt x="37964" y="61"/>
                  </a:cubicBezTo>
                  <a:cubicBezTo>
                    <a:pt x="32968" y="61"/>
                    <a:pt x="26462" y="275"/>
                    <a:pt x="23942" y="444"/>
                  </a:cubicBezTo>
                  <a:cubicBezTo>
                    <a:pt x="23512" y="476"/>
                    <a:pt x="22949" y="490"/>
                    <a:pt x="22282" y="490"/>
                  </a:cubicBezTo>
                  <a:cubicBezTo>
                    <a:pt x="18316" y="490"/>
                    <a:pt x="10701" y="1"/>
                    <a:pt x="5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36" name="Google Shape;578;p23">
              <a:extLst>
                <a:ext uri="{FF2B5EF4-FFF2-40B4-BE49-F238E27FC236}">
                  <a16:creationId xmlns:a16="http://schemas.microsoft.com/office/drawing/2014/main" id="{C8256822-ABD3-9A40-9E6A-A6D98BA7825C}"/>
                </a:ext>
              </a:extLst>
            </p:cNvPr>
            <p:cNvSpPr/>
            <p:nvPr/>
          </p:nvSpPr>
          <p:spPr>
            <a:xfrm>
              <a:off x="945421" y="2915374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2" y="1"/>
                    <a:pt x="1713" y="113"/>
                    <a:pt x="1299" y="444"/>
                  </a:cubicBezTo>
                  <a:cubicBezTo>
                    <a:pt x="317" y="1267"/>
                    <a:pt x="570" y="8646"/>
                    <a:pt x="475" y="15962"/>
                  </a:cubicBezTo>
                  <a:cubicBezTo>
                    <a:pt x="348" y="23309"/>
                    <a:pt x="348" y="40822"/>
                    <a:pt x="475" y="44274"/>
                  </a:cubicBezTo>
                  <a:cubicBezTo>
                    <a:pt x="570" y="47726"/>
                    <a:pt x="0" y="57638"/>
                    <a:pt x="824" y="58778"/>
                  </a:cubicBezTo>
                  <a:cubicBezTo>
                    <a:pt x="1472" y="59700"/>
                    <a:pt x="7576" y="59799"/>
                    <a:pt x="11303" y="59799"/>
                  </a:cubicBezTo>
                  <a:cubicBezTo>
                    <a:pt x="12310" y="59799"/>
                    <a:pt x="13144" y="59791"/>
                    <a:pt x="13649" y="59791"/>
                  </a:cubicBezTo>
                  <a:cubicBezTo>
                    <a:pt x="14782" y="59791"/>
                    <a:pt x="17296" y="59819"/>
                    <a:pt x="19908" y="59819"/>
                  </a:cubicBezTo>
                  <a:cubicBezTo>
                    <a:pt x="22847" y="59819"/>
                    <a:pt x="25909" y="59784"/>
                    <a:pt x="27267" y="59633"/>
                  </a:cubicBezTo>
                  <a:cubicBezTo>
                    <a:pt x="27801" y="59574"/>
                    <a:pt x="28810" y="59557"/>
                    <a:pt x="30082" y="59557"/>
                  </a:cubicBezTo>
                  <a:cubicBezTo>
                    <a:pt x="31752" y="59557"/>
                    <a:pt x="33873" y="59586"/>
                    <a:pt x="35960" y="59586"/>
                  </a:cubicBezTo>
                  <a:cubicBezTo>
                    <a:pt x="39927" y="59586"/>
                    <a:pt x="43769" y="59481"/>
                    <a:pt x="44147" y="58873"/>
                  </a:cubicBezTo>
                  <a:cubicBezTo>
                    <a:pt x="44844" y="57733"/>
                    <a:pt x="44717" y="47409"/>
                    <a:pt x="44717" y="41550"/>
                  </a:cubicBezTo>
                  <a:cubicBezTo>
                    <a:pt x="44685" y="33791"/>
                    <a:pt x="44970" y="23024"/>
                    <a:pt x="45065" y="17545"/>
                  </a:cubicBezTo>
                  <a:cubicBezTo>
                    <a:pt x="45160" y="12098"/>
                    <a:pt x="44939" y="1172"/>
                    <a:pt x="44337" y="444"/>
                  </a:cubicBezTo>
                  <a:cubicBezTo>
                    <a:pt x="44105" y="161"/>
                    <a:pt x="41397" y="61"/>
                    <a:pt x="37979" y="61"/>
                  </a:cubicBezTo>
                  <a:cubicBezTo>
                    <a:pt x="32984" y="61"/>
                    <a:pt x="26475" y="275"/>
                    <a:pt x="23974" y="444"/>
                  </a:cubicBezTo>
                  <a:cubicBezTo>
                    <a:pt x="23540" y="476"/>
                    <a:pt x="22974" y="490"/>
                    <a:pt x="22304" y="490"/>
                  </a:cubicBezTo>
                  <a:cubicBezTo>
                    <a:pt x="18323" y="490"/>
                    <a:pt x="10703" y="1"/>
                    <a:pt x="5791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2793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Cậu ấy thích nghề xây dựng à?</a:t>
              </a:r>
              <a:endParaRPr sz="319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Google Shape;579;p23">
              <a:extLst>
                <a:ext uri="{FF2B5EF4-FFF2-40B4-BE49-F238E27FC236}">
                  <a16:creationId xmlns:a16="http://schemas.microsoft.com/office/drawing/2014/main" id="{CF1224D9-ACC7-C044-97DA-9E71D38F1485}"/>
                </a:ext>
              </a:extLst>
            </p:cNvPr>
            <p:cNvSpPr/>
            <p:nvPr/>
          </p:nvSpPr>
          <p:spPr>
            <a:xfrm>
              <a:off x="881154" y="2847486"/>
              <a:ext cx="1379065" cy="1832332"/>
            </a:xfrm>
            <a:custGeom>
              <a:avLst/>
              <a:gdLst/>
              <a:ahLst/>
              <a:cxnLst/>
              <a:rect l="l" t="t" r="r" b="b"/>
              <a:pathLst>
                <a:path w="45604" h="60593" extrusionOk="0">
                  <a:moveTo>
                    <a:pt x="5824" y="777"/>
                  </a:moveTo>
                  <a:cubicBezTo>
                    <a:pt x="8640" y="777"/>
                    <a:pt x="12313" y="931"/>
                    <a:pt x="15170" y="1055"/>
                  </a:cubicBezTo>
                  <a:cubicBezTo>
                    <a:pt x="17913" y="1149"/>
                    <a:pt x="20569" y="1260"/>
                    <a:pt x="22419" y="1260"/>
                  </a:cubicBezTo>
                  <a:cubicBezTo>
                    <a:pt x="23068" y="1260"/>
                    <a:pt x="23618" y="1246"/>
                    <a:pt x="24037" y="1213"/>
                  </a:cubicBezTo>
                  <a:cubicBezTo>
                    <a:pt x="26877" y="1037"/>
                    <a:pt x="33363" y="836"/>
                    <a:pt x="38221" y="836"/>
                  </a:cubicBezTo>
                  <a:cubicBezTo>
                    <a:pt x="41218" y="836"/>
                    <a:pt x="43596" y="913"/>
                    <a:pt x="44115" y="1118"/>
                  </a:cubicBezTo>
                  <a:cubicBezTo>
                    <a:pt x="44559" y="2195"/>
                    <a:pt x="44875" y="11664"/>
                    <a:pt x="44749" y="17934"/>
                  </a:cubicBezTo>
                  <a:cubicBezTo>
                    <a:pt x="44717" y="19328"/>
                    <a:pt x="44685" y="21006"/>
                    <a:pt x="44654" y="22938"/>
                  </a:cubicBezTo>
                  <a:cubicBezTo>
                    <a:pt x="44527" y="28480"/>
                    <a:pt x="44337" y="36112"/>
                    <a:pt x="44369" y="41939"/>
                  </a:cubicBezTo>
                  <a:lnTo>
                    <a:pt x="44369" y="43744"/>
                  </a:lnTo>
                  <a:cubicBezTo>
                    <a:pt x="44400" y="48780"/>
                    <a:pt x="44432" y="58122"/>
                    <a:pt x="43862" y="59041"/>
                  </a:cubicBezTo>
                  <a:cubicBezTo>
                    <a:pt x="43370" y="59508"/>
                    <a:pt x="39328" y="59593"/>
                    <a:pt x="35722" y="59593"/>
                  </a:cubicBezTo>
                  <a:cubicBezTo>
                    <a:pt x="34683" y="59593"/>
                    <a:pt x="33681" y="59586"/>
                    <a:pt x="32809" y="59579"/>
                  </a:cubicBezTo>
                  <a:cubicBezTo>
                    <a:pt x="31894" y="59567"/>
                    <a:pt x="31029" y="59560"/>
                    <a:pt x="30255" y="59560"/>
                  </a:cubicBezTo>
                  <a:cubicBezTo>
                    <a:pt x="28916" y="59560"/>
                    <a:pt x="27850" y="59582"/>
                    <a:pt x="27267" y="59642"/>
                  </a:cubicBezTo>
                  <a:cubicBezTo>
                    <a:pt x="25957" y="59786"/>
                    <a:pt x="23019" y="59823"/>
                    <a:pt x="20147" y="59823"/>
                  </a:cubicBezTo>
                  <a:cubicBezTo>
                    <a:pt x="18576" y="59823"/>
                    <a:pt x="17026" y="59812"/>
                    <a:pt x="15772" y="59801"/>
                  </a:cubicBezTo>
                  <a:lnTo>
                    <a:pt x="13713" y="59801"/>
                  </a:lnTo>
                  <a:lnTo>
                    <a:pt x="12953" y="59769"/>
                  </a:lnTo>
                  <a:cubicBezTo>
                    <a:pt x="12641" y="59770"/>
                    <a:pt x="12337" y="59771"/>
                    <a:pt x="12041" y="59771"/>
                  </a:cubicBezTo>
                  <a:cubicBezTo>
                    <a:pt x="3619" y="59771"/>
                    <a:pt x="1510" y="59343"/>
                    <a:pt x="1204" y="58946"/>
                  </a:cubicBezTo>
                  <a:cubicBezTo>
                    <a:pt x="729" y="58249"/>
                    <a:pt x="824" y="52928"/>
                    <a:pt x="887" y="49413"/>
                  </a:cubicBezTo>
                  <a:cubicBezTo>
                    <a:pt x="919" y="47513"/>
                    <a:pt x="950" y="45740"/>
                    <a:pt x="919" y="44631"/>
                  </a:cubicBezTo>
                  <a:cubicBezTo>
                    <a:pt x="792" y="41179"/>
                    <a:pt x="792" y="23730"/>
                    <a:pt x="919" y="16351"/>
                  </a:cubicBezTo>
                  <a:cubicBezTo>
                    <a:pt x="950" y="14641"/>
                    <a:pt x="950" y="12931"/>
                    <a:pt x="950" y="11284"/>
                  </a:cubicBezTo>
                  <a:cubicBezTo>
                    <a:pt x="982" y="6755"/>
                    <a:pt x="982" y="1625"/>
                    <a:pt x="1584" y="1150"/>
                  </a:cubicBezTo>
                  <a:cubicBezTo>
                    <a:pt x="1932" y="871"/>
                    <a:pt x="3614" y="777"/>
                    <a:pt x="5824" y="777"/>
                  </a:cubicBezTo>
                  <a:close/>
                  <a:moveTo>
                    <a:pt x="5976" y="0"/>
                  </a:moveTo>
                  <a:cubicBezTo>
                    <a:pt x="3301" y="0"/>
                    <a:pt x="1596" y="145"/>
                    <a:pt x="1109" y="548"/>
                  </a:cubicBezTo>
                  <a:cubicBezTo>
                    <a:pt x="254" y="1245"/>
                    <a:pt x="190" y="4697"/>
                    <a:pt x="159" y="11284"/>
                  </a:cubicBezTo>
                  <a:cubicBezTo>
                    <a:pt x="159" y="12931"/>
                    <a:pt x="159" y="14641"/>
                    <a:pt x="127" y="16351"/>
                  </a:cubicBezTo>
                  <a:cubicBezTo>
                    <a:pt x="0" y="23730"/>
                    <a:pt x="0" y="41211"/>
                    <a:pt x="127" y="44695"/>
                  </a:cubicBezTo>
                  <a:cubicBezTo>
                    <a:pt x="159" y="45771"/>
                    <a:pt x="127" y="47545"/>
                    <a:pt x="95" y="49413"/>
                  </a:cubicBezTo>
                  <a:cubicBezTo>
                    <a:pt x="0" y="54924"/>
                    <a:pt x="0" y="58597"/>
                    <a:pt x="570" y="59421"/>
                  </a:cubicBezTo>
                  <a:cubicBezTo>
                    <a:pt x="1175" y="60237"/>
                    <a:pt x="4351" y="60563"/>
                    <a:pt x="11864" y="60563"/>
                  </a:cubicBezTo>
                  <a:cubicBezTo>
                    <a:pt x="12218" y="60563"/>
                    <a:pt x="12580" y="60562"/>
                    <a:pt x="12953" y="60561"/>
                  </a:cubicBezTo>
                  <a:lnTo>
                    <a:pt x="13713" y="60561"/>
                  </a:lnTo>
                  <a:cubicBezTo>
                    <a:pt x="14188" y="60561"/>
                    <a:pt x="14916" y="60561"/>
                    <a:pt x="15772" y="60592"/>
                  </a:cubicBezTo>
                  <a:lnTo>
                    <a:pt x="20459" y="60592"/>
                  </a:lnTo>
                  <a:cubicBezTo>
                    <a:pt x="23245" y="60592"/>
                    <a:pt x="26064" y="60561"/>
                    <a:pt x="27362" y="60434"/>
                  </a:cubicBezTo>
                  <a:cubicBezTo>
                    <a:pt x="27904" y="60374"/>
                    <a:pt x="28956" y="60352"/>
                    <a:pt x="30282" y="60352"/>
                  </a:cubicBezTo>
                  <a:cubicBezTo>
                    <a:pt x="31048" y="60352"/>
                    <a:pt x="31905" y="60359"/>
                    <a:pt x="32809" y="60371"/>
                  </a:cubicBezTo>
                  <a:cubicBezTo>
                    <a:pt x="33602" y="60374"/>
                    <a:pt x="34348" y="60376"/>
                    <a:pt x="35050" y="60376"/>
                  </a:cubicBezTo>
                  <a:cubicBezTo>
                    <a:pt x="41311" y="60376"/>
                    <a:pt x="44071" y="60224"/>
                    <a:pt x="44527" y="59484"/>
                  </a:cubicBezTo>
                  <a:cubicBezTo>
                    <a:pt x="45192" y="58439"/>
                    <a:pt x="45192" y="51757"/>
                    <a:pt x="45160" y="43776"/>
                  </a:cubicBezTo>
                  <a:lnTo>
                    <a:pt x="45160" y="41939"/>
                  </a:lnTo>
                  <a:cubicBezTo>
                    <a:pt x="45129" y="36144"/>
                    <a:pt x="45319" y="28512"/>
                    <a:pt x="45414" y="22938"/>
                  </a:cubicBezTo>
                  <a:cubicBezTo>
                    <a:pt x="45477" y="21038"/>
                    <a:pt x="45509" y="19328"/>
                    <a:pt x="45540" y="17966"/>
                  </a:cubicBezTo>
                  <a:cubicBezTo>
                    <a:pt x="45604" y="14704"/>
                    <a:pt x="45540" y="1593"/>
                    <a:pt x="44717" y="611"/>
                  </a:cubicBezTo>
                  <a:cubicBezTo>
                    <a:pt x="44547" y="385"/>
                    <a:pt x="44277" y="58"/>
                    <a:pt x="38070" y="58"/>
                  </a:cubicBezTo>
                  <a:cubicBezTo>
                    <a:pt x="37324" y="58"/>
                    <a:pt x="36492" y="63"/>
                    <a:pt x="35565" y="73"/>
                  </a:cubicBezTo>
                  <a:cubicBezTo>
                    <a:pt x="31004" y="136"/>
                    <a:pt x="26096" y="326"/>
                    <a:pt x="24005" y="453"/>
                  </a:cubicBezTo>
                  <a:cubicBezTo>
                    <a:pt x="23594" y="485"/>
                    <a:pt x="23062" y="499"/>
                    <a:pt x="22435" y="499"/>
                  </a:cubicBezTo>
                  <a:cubicBezTo>
                    <a:pt x="20602" y="499"/>
                    <a:pt x="17963" y="381"/>
                    <a:pt x="15201" y="263"/>
                  </a:cubicBezTo>
                  <a:cubicBezTo>
                    <a:pt x="11481" y="114"/>
                    <a:pt x="8348" y="0"/>
                    <a:pt x="5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38" name="Google Shape;580;p23">
              <a:extLst>
                <a:ext uri="{FF2B5EF4-FFF2-40B4-BE49-F238E27FC236}">
                  <a16:creationId xmlns:a16="http://schemas.microsoft.com/office/drawing/2014/main" id="{5BA26581-5D4D-BB44-AE9F-ECC074261C37}"/>
                </a:ext>
              </a:extLst>
            </p:cNvPr>
            <p:cNvSpPr/>
            <p:nvPr/>
          </p:nvSpPr>
          <p:spPr>
            <a:xfrm>
              <a:off x="1001810" y="2915374"/>
              <a:ext cx="173366" cy="25432"/>
            </a:xfrm>
            <a:custGeom>
              <a:avLst/>
              <a:gdLst/>
              <a:ahLst/>
              <a:cxnLst/>
              <a:rect l="l" t="t" r="r" b="b"/>
              <a:pathLst>
                <a:path w="5733" h="841" extrusionOk="0">
                  <a:moveTo>
                    <a:pt x="2080" y="1"/>
                  </a:moveTo>
                  <a:cubicBezTo>
                    <a:pt x="1401" y="1"/>
                    <a:pt x="794" y="19"/>
                    <a:pt x="349" y="77"/>
                  </a:cubicBezTo>
                  <a:cubicBezTo>
                    <a:pt x="159" y="108"/>
                    <a:pt x="1" y="298"/>
                    <a:pt x="32" y="488"/>
                  </a:cubicBezTo>
                  <a:cubicBezTo>
                    <a:pt x="32" y="710"/>
                    <a:pt x="222" y="837"/>
                    <a:pt x="412" y="837"/>
                  </a:cubicBezTo>
                  <a:lnTo>
                    <a:pt x="444" y="837"/>
                  </a:lnTo>
                  <a:cubicBezTo>
                    <a:pt x="846" y="783"/>
                    <a:pt x="1389" y="763"/>
                    <a:pt x="1996" y="763"/>
                  </a:cubicBezTo>
                  <a:cubicBezTo>
                    <a:pt x="2827" y="763"/>
                    <a:pt x="3778" y="800"/>
                    <a:pt x="4656" y="837"/>
                  </a:cubicBezTo>
                  <a:lnTo>
                    <a:pt x="5321" y="837"/>
                  </a:lnTo>
                  <a:cubicBezTo>
                    <a:pt x="5337" y="839"/>
                    <a:pt x="5354" y="840"/>
                    <a:pt x="5370" y="840"/>
                  </a:cubicBezTo>
                  <a:cubicBezTo>
                    <a:pt x="5570" y="840"/>
                    <a:pt x="5733" y="662"/>
                    <a:pt x="5733" y="457"/>
                  </a:cubicBezTo>
                  <a:cubicBezTo>
                    <a:pt x="5733" y="235"/>
                    <a:pt x="5574" y="77"/>
                    <a:pt x="5353" y="77"/>
                  </a:cubicBezTo>
                  <a:lnTo>
                    <a:pt x="4688" y="45"/>
                  </a:lnTo>
                  <a:cubicBezTo>
                    <a:pt x="3822" y="28"/>
                    <a:pt x="2899" y="1"/>
                    <a:pt x="2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39" name="Google Shape;581;p23">
              <a:extLst>
                <a:ext uri="{FF2B5EF4-FFF2-40B4-BE49-F238E27FC236}">
                  <a16:creationId xmlns:a16="http://schemas.microsoft.com/office/drawing/2014/main" id="{0EE2178F-91F8-D543-9418-689A960ABDA5}"/>
                </a:ext>
              </a:extLst>
            </p:cNvPr>
            <p:cNvSpPr/>
            <p:nvPr/>
          </p:nvSpPr>
          <p:spPr>
            <a:xfrm>
              <a:off x="1232599" y="2915767"/>
              <a:ext cx="75691" cy="24918"/>
            </a:xfrm>
            <a:custGeom>
              <a:avLst/>
              <a:gdLst/>
              <a:ahLst/>
              <a:cxnLst/>
              <a:rect l="l" t="t" r="r" b="b"/>
              <a:pathLst>
                <a:path w="2503" h="824" extrusionOk="0">
                  <a:moveTo>
                    <a:pt x="1462" y="0"/>
                  </a:moveTo>
                  <a:cubicBezTo>
                    <a:pt x="1228" y="0"/>
                    <a:pt x="998" y="16"/>
                    <a:pt x="793" y="32"/>
                  </a:cubicBezTo>
                  <a:lnTo>
                    <a:pt x="381" y="32"/>
                  </a:lnTo>
                  <a:cubicBezTo>
                    <a:pt x="159" y="32"/>
                    <a:pt x="1" y="222"/>
                    <a:pt x="1" y="444"/>
                  </a:cubicBezTo>
                  <a:cubicBezTo>
                    <a:pt x="1" y="665"/>
                    <a:pt x="159" y="824"/>
                    <a:pt x="381" y="824"/>
                  </a:cubicBezTo>
                  <a:lnTo>
                    <a:pt x="856" y="824"/>
                  </a:lnTo>
                  <a:cubicBezTo>
                    <a:pt x="1057" y="805"/>
                    <a:pt x="1300" y="787"/>
                    <a:pt x="1537" y="787"/>
                  </a:cubicBezTo>
                  <a:cubicBezTo>
                    <a:pt x="1711" y="787"/>
                    <a:pt x="1880" y="797"/>
                    <a:pt x="2028" y="824"/>
                  </a:cubicBezTo>
                  <a:lnTo>
                    <a:pt x="2091" y="824"/>
                  </a:lnTo>
                  <a:cubicBezTo>
                    <a:pt x="2281" y="824"/>
                    <a:pt x="2439" y="697"/>
                    <a:pt x="2471" y="507"/>
                  </a:cubicBezTo>
                  <a:cubicBezTo>
                    <a:pt x="2503" y="285"/>
                    <a:pt x="2344" y="95"/>
                    <a:pt x="2154" y="64"/>
                  </a:cubicBezTo>
                  <a:cubicBezTo>
                    <a:pt x="1933" y="16"/>
                    <a:pt x="1695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DA6A18-2243-E64C-B52F-F8C9D9E7DF80}"/>
              </a:ext>
            </a:extLst>
          </p:cNvPr>
          <p:cNvGrpSpPr/>
          <p:nvPr/>
        </p:nvGrpSpPr>
        <p:grpSpPr>
          <a:xfrm>
            <a:off x="2542237" y="2241151"/>
            <a:ext cx="1775428" cy="2362521"/>
            <a:chOff x="881154" y="2847486"/>
            <a:chExt cx="1393921" cy="1854857"/>
          </a:xfrm>
        </p:grpSpPr>
        <p:sp>
          <p:nvSpPr>
            <p:cNvPr id="41" name="Google Shape;575;p23">
              <a:extLst>
                <a:ext uri="{FF2B5EF4-FFF2-40B4-BE49-F238E27FC236}">
                  <a16:creationId xmlns:a16="http://schemas.microsoft.com/office/drawing/2014/main" id="{5BFF09F5-7ECB-E04D-ACA8-57CCA0128C6D}"/>
                </a:ext>
              </a:extLst>
            </p:cNvPr>
            <p:cNvSpPr/>
            <p:nvPr/>
          </p:nvSpPr>
          <p:spPr>
            <a:xfrm>
              <a:off x="2167275" y="3741250"/>
              <a:ext cx="27821" cy="229884"/>
            </a:xfrm>
            <a:custGeom>
              <a:avLst/>
              <a:gdLst/>
              <a:ahLst/>
              <a:cxnLst/>
              <a:rect l="l" t="t" r="r" b="b"/>
              <a:pathLst>
                <a:path w="920" h="7602" extrusionOk="0">
                  <a:moveTo>
                    <a:pt x="539" y="1"/>
                  </a:moveTo>
                  <a:cubicBezTo>
                    <a:pt x="349" y="1"/>
                    <a:pt x="159" y="159"/>
                    <a:pt x="128" y="349"/>
                  </a:cubicBezTo>
                  <a:cubicBezTo>
                    <a:pt x="1" y="1964"/>
                    <a:pt x="33" y="2566"/>
                    <a:pt x="64" y="3643"/>
                  </a:cubicBezTo>
                  <a:cubicBezTo>
                    <a:pt x="96" y="4371"/>
                    <a:pt x="128" y="5416"/>
                    <a:pt x="128" y="7221"/>
                  </a:cubicBezTo>
                  <a:cubicBezTo>
                    <a:pt x="128" y="7443"/>
                    <a:pt x="318" y="7601"/>
                    <a:pt x="539" y="7601"/>
                  </a:cubicBezTo>
                  <a:cubicBezTo>
                    <a:pt x="729" y="7601"/>
                    <a:pt x="919" y="7443"/>
                    <a:pt x="919" y="7221"/>
                  </a:cubicBezTo>
                  <a:cubicBezTo>
                    <a:pt x="919" y="5385"/>
                    <a:pt x="888" y="4371"/>
                    <a:pt x="856" y="3611"/>
                  </a:cubicBezTo>
                  <a:cubicBezTo>
                    <a:pt x="793" y="2534"/>
                    <a:pt x="793" y="1996"/>
                    <a:pt x="919" y="444"/>
                  </a:cubicBezTo>
                  <a:cubicBezTo>
                    <a:pt x="919" y="222"/>
                    <a:pt x="761" y="32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42" name="Google Shape;576;p23">
              <a:extLst>
                <a:ext uri="{FF2B5EF4-FFF2-40B4-BE49-F238E27FC236}">
                  <a16:creationId xmlns:a16="http://schemas.microsoft.com/office/drawing/2014/main" id="{1BBF24B7-438E-014F-9F96-19AA843CBBC3}"/>
                </a:ext>
              </a:extLst>
            </p:cNvPr>
            <p:cNvSpPr/>
            <p:nvPr/>
          </p:nvSpPr>
          <p:spPr>
            <a:xfrm>
              <a:off x="2171116" y="4006542"/>
              <a:ext cx="24918" cy="62264"/>
            </a:xfrm>
            <a:custGeom>
              <a:avLst/>
              <a:gdLst/>
              <a:ahLst/>
              <a:cxnLst/>
              <a:rect l="l" t="t" r="r" b="b"/>
              <a:pathLst>
                <a:path w="824" h="2059" extrusionOk="0">
                  <a:moveTo>
                    <a:pt x="412" y="0"/>
                  </a:moveTo>
                  <a:cubicBezTo>
                    <a:pt x="191" y="0"/>
                    <a:pt x="1" y="158"/>
                    <a:pt x="1" y="380"/>
                  </a:cubicBezTo>
                  <a:cubicBezTo>
                    <a:pt x="1" y="665"/>
                    <a:pt x="1" y="823"/>
                    <a:pt x="32" y="950"/>
                  </a:cubicBezTo>
                  <a:cubicBezTo>
                    <a:pt x="32" y="1108"/>
                    <a:pt x="32" y="1235"/>
                    <a:pt x="1" y="1615"/>
                  </a:cubicBezTo>
                  <a:cubicBezTo>
                    <a:pt x="1" y="1837"/>
                    <a:pt x="159" y="2027"/>
                    <a:pt x="381" y="2059"/>
                  </a:cubicBezTo>
                  <a:lnTo>
                    <a:pt x="412" y="2059"/>
                  </a:lnTo>
                  <a:cubicBezTo>
                    <a:pt x="602" y="2059"/>
                    <a:pt x="761" y="1900"/>
                    <a:pt x="792" y="1679"/>
                  </a:cubicBezTo>
                  <a:cubicBezTo>
                    <a:pt x="824" y="1267"/>
                    <a:pt x="824" y="1108"/>
                    <a:pt x="792" y="887"/>
                  </a:cubicBezTo>
                  <a:cubicBezTo>
                    <a:pt x="792" y="792"/>
                    <a:pt x="792" y="633"/>
                    <a:pt x="792" y="380"/>
                  </a:cubicBezTo>
                  <a:cubicBezTo>
                    <a:pt x="792" y="158"/>
                    <a:pt x="602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43" name="Google Shape;577;p23">
              <a:extLst>
                <a:ext uri="{FF2B5EF4-FFF2-40B4-BE49-F238E27FC236}">
                  <a16:creationId xmlns:a16="http://schemas.microsoft.com/office/drawing/2014/main" id="{79F42720-FBF5-E64E-9DB7-034D2C5C971F}"/>
                </a:ext>
              </a:extLst>
            </p:cNvPr>
            <p:cNvSpPr/>
            <p:nvPr/>
          </p:nvSpPr>
          <p:spPr>
            <a:xfrm>
              <a:off x="883059" y="2859249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3" y="1"/>
                    <a:pt x="1713" y="113"/>
                    <a:pt x="1299" y="444"/>
                  </a:cubicBezTo>
                  <a:cubicBezTo>
                    <a:pt x="286" y="1268"/>
                    <a:pt x="571" y="8646"/>
                    <a:pt x="444" y="15962"/>
                  </a:cubicBezTo>
                  <a:cubicBezTo>
                    <a:pt x="349" y="23309"/>
                    <a:pt x="349" y="40822"/>
                    <a:pt x="444" y="44274"/>
                  </a:cubicBezTo>
                  <a:cubicBezTo>
                    <a:pt x="571" y="47726"/>
                    <a:pt x="1" y="57638"/>
                    <a:pt x="824" y="58778"/>
                  </a:cubicBezTo>
                  <a:cubicBezTo>
                    <a:pt x="1472" y="59701"/>
                    <a:pt x="7577" y="59799"/>
                    <a:pt x="11304" y="59799"/>
                  </a:cubicBezTo>
                  <a:cubicBezTo>
                    <a:pt x="12311" y="59799"/>
                    <a:pt x="13145" y="59792"/>
                    <a:pt x="13650" y="59792"/>
                  </a:cubicBezTo>
                  <a:cubicBezTo>
                    <a:pt x="14768" y="59792"/>
                    <a:pt x="17281" y="59820"/>
                    <a:pt x="19896" y="59820"/>
                  </a:cubicBezTo>
                  <a:cubicBezTo>
                    <a:pt x="22839" y="59820"/>
                    <a:pt x="25910" y="59784"/>
                    <a:pt x="27268" y="59633"/>
                  </a:cubicBezTo>
                  <a:cubicBezTo>
                    <a:pt x="27801" y="59574"/>
                    <a:pt x="28811" y="59557"/>
                    <a:pt x="30082" y="59557"/>
                  </a:cubicBezTo>
                  <a:cubicBezTo>
                    <a:pt x="31752" y="59557"/>
                    <a:pt x="33874" y="59586"/>
                    <a:pt x="35961" y="59586"/>
                  </a:cubicBezTo>
                  <a:cubicBezTo>
                    <a:pt x="39928" y="59586"/>
                    <a:pt x="43769" y="59481"/>
                    <a:pt x="44147" y="58873"/>
                  </a:cubicBezTo>
                  <a:cubicBezTo>
                    <a:pt x="44844" y="57733"/>
                    <a:pt x="44717" y="47441"/>
                    <a:pt x="44686" y="41550"/>
                  </a:cubicBezTo>
                  <a:cubicBezTo>
                    <a:pt x="44686" y="33791"/>
                    <a:pt x="44971" y="23024"/>
                    <a:pt x="45066" y="17577"/>
                  </a:cubicBezTo>
                  <a:cubicBezTo>
                    <a:pt x="45161" y="12098"/>
                    <a:pt x="44939" y="1172"/>
                    <a:pt x="44337" y="444"/>
                  </a:cubicBezTo>
                  <a:cubicBezTo>
                    <a:pt x="44093" y="161"/>
                    <a:pt x="41382" y="61"/>
                    <a:pt x="37964" y="61"/>
                  </a:cubicBezTo>
                  <a:cubicBezTo>
                    <a:pt x="32968" y="61"/>
                    <a:pt x="26462" y="275"/>
                    <a:pt x="23942" y="444"/>
                  </a:cubicBezTo>
                  <a:cubicBezTo>
                    <a:pt x="23512" y="476"/>
                    <a:pt x="22949" y="490"/>
                    <a:pt x="22282" y="490"/>
                  </a:cubicBezTo>
                  <a:cubicBezTo>
                    <a:pt x="18316" y="490"/>
                    <a:pt x="10701" y="1"/>
                    <a:pt x="5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44" name="Google Shape;578;p23">
              <a:extLst>
                <a:ext uri="{FF2B5EF4-FFF2-40B4-BE49-F238E27FC236}">
                  <a16:creationId xmlns:a16="http://schemas.microsoft.com/office/drawing/2014/main" id="{2AECEC7B-C939-8140-9C13-306F6FF5D246}"/>
                </a:ext>
              </a:extLst>
            </p:cNvPr>
            <p:cNvSpPr/>
            <p:nvPr/>
          </p:nvSpPr>
          <p:spPr>
            <a:xfrm>
              <a:off x="909406" y="2893386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2" y="1"/>
                    <a:pt x="1713" y="113"/>
                    <a:pt x="1299" y="444"/>
                  </a:cubicBezTo>
                  <a:cubicBezTo>
                    <a:pt x="317" y="1267"/>
                    <a:pt x="570" y="8646"/>
                    <a:pt x="475" y="15962"/>
                  </a:cubicBezTo>
                  <a:cubicBezTo>
                    <a:pt x="348" y="23309"/>
                    <a:pt x="348" y="40822"/>
                    <a:pt x="475" y="44274"/>
                  </a:cubicBezTo>
                  <a:cubicBezTo>
                    <a:pt x="570" y="47726"/>
                    <a:pt x="0" y="57638"/>
                    <a:pt x="824" y="58778"/>
                  </a:cubicBezTo>
                  <a:cubicBezTo>
                    <a:pt x="1472" y="59700"/>
                    <a:pt x="7576" y="59799"/>
                    <a:pt x="11303" y="59799"/>
                  </a:cubicBezTo>
                  <a:cubicBezTo>
                    <a:pt x="12310" y="59799"/>
                    <a:pt x="13144" y="59791"/>
                    <a:pt x="13649" y="59791"/>
                  </a:cubicBezTo>
                  <a:cubicBezTo>
                    <a:pt x="14782" y="59791"/>
                    <a:pt x="17296" y="59819"/>
                    <a:pt x="19908" y="59819"/>
                  </a:cubicBezTo>
                  <a:cubicBezTo>
                    <a:pt x="22847" y="59819"/>
                    <a:pt x="25909" y="59784"/>
                    <a:pt x="27267" y="59633"/>
                  </a:cubicBezTo>
                  <a:cubicBezTo>
                    <a:pt x="27801" y="59574"/>
                    <a:pt x="28810" y="59557"/>
                    <a:pt x="30082" y="59557"/>
                  </a:cubicBezTo>
                  <a:cubicBezTo>
                    <a:pt x="31752" y="59557"/>
                    <a:pt x="33873" y="59586"/>
                    <a:pt x="35960" y="59586"/>
                  </a:cubicBezTo>
                  <a:cubicBezTo>
                    <a:pt x="39927" y="59586"/>
                    <a:pt x="43769" y="59481"/>
                    <a:pt x="44147" y="58873"/>
                  </a:cubicBezTo>
                  <a:cubicBezTo>
                    <a:pt x="44844" y="57733"/>
                    <a:pt x="44717" y="47409"/>
                    <a:pt x="44717" y="41550"/>
                  </a:cubicBezTo>
                  <a:cubicBezTo>
                    <a:pt x="44685" y="33791"/>
                    <a:pt x="44970" y="23024"/>
                    <a:pt x="45065" y="17545"/>
                  </a:cubicBezTo>
                  <a:cubicBezTo>
                    <a:pt x="45160" y="12098"/>
                    <a:pt x="44939" y="1172"/>
                    <a:pt x="44337" y="444"/>
                  </a:cubicBezTo>
                  <a:cubicBezTo>
                    <a:pt x="44105" y="161"/>
                    <a:pt x="41397" y="61"/>
                    <a:pt x="37979" y="61"/>
                  </a:cubicBezTo>
                  <a:cubicBezTo>
                    <a:pt x="32984" y="61"/>
                    <a:pt x="26475" y="275"/>
                    <a:pt x="23974" y="444"/>
                  </a:cubicBezTo>
                  <a:cubicBezTo>
                    <a:pt x="23540" y="476"/>
                    <a:pt x="22974" y="490"/>
                    <a:pt x="22304" y="490"/>
                  </a:cubicBezTo>
                  <a:cubicBezTo>
                    <a:pt x="18323" y="490"/>
                    <a:pt x="10703" y="1"/>
                    <a:pt x="5791" y="1"/>
                  </a:cubicBezTo>
                  <a:close/>
                </a:path>
              </a:pathLst>
            </a:custGeom>
            <a:solidFill>
              <a:srgbClr val="FFC28B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2793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Cậu ấy thích nghề xây dựng không?</a:t>
              </a:r>
              <a:endParaRPr sz="319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Google Shape;579;p23">
              <a:extLst>
                <a:ext uri="{FF2B5EF4-FFF2-40B4-BE49-F238E27FC236}">
                  <a16:creationId xmlns:a16="http://schemas.microsoft.com/office/drawing/2014/main" id="{31539F75-6CFB-F146-BCCA-5902B88185D5}"/>
                </a:ext>
              </a:extLst>
            </p:cNvPr>
            <p:cNvSpPr/>
            <p:nvPr/>
          </p:nvSpPr>
          <p:spPr>
            <a:xfrm>
              <a:off x="881154" y="2847486"/>
              <a:ext cx="1379065" cy="1832332"/>
            </a:xfrm>
            <a:custGeom>
              <a:avLst/>
              <a:gdLst/>
              <a:ahLst/>
              <a:cxnLst/>
              <a:rect l="l" t="t" r="r" b="b"/>
              <a:pathLst>
                <a:path w="45604" h="60593" extrusionOk="0">
                  <a:moveTo>
                    <a:pt x="5824" y="777"/>
                  </a:moveTo>
                  <a:cubicBezTo>
                    <a:pt x="8640" y="777"/>
                    <a:pt x="12313" y="931"/>
                    <a:pt x="15170" y="1055"/>
                  </a:cubicBezTo>
                  <a:cubicBezTo>
                    <a:pt x="17913" y="1149"/>
                    <a:pt x="20569" y="1260"/>
                    <a:pt x="22419" y="1260"/>
                  </a:cubicBezTo>
                  <a:cubicBezTo>
                    <a:pt x="23068" y="1260"/>
                    <a:pt x="23618" y="1246"/>
                    <a:pt x="24037" y="1213"/>
                  </a:cubicBezTo>
                  <a:cubicBezTo>
                    <a:pt x="26877" y="1037"/>
                    <a:pt x="33363" y="836"/>
                    <a:pt x="38221" y="836"/>
                  </a:cubicBezTo>
                  <a:cubicBezTo>
                    <a:pt x="41218" y="836"/>
                    <a:pt x="43596" y="913"/>
                    <a:pt x="44115" y="1118"/>
                  </a:cubicBezTo>
                  <a:cubicBezTo>
                    <a:pt x="44559" y="2195"/>
                    <a:pt x="44875" y="11664"/>
                    <a:pt x="44749" y="17934"/>
                  </a:cubicBezTo>
                  <a:cubicBezTo>
                    <a:pt x="44717" y="19328"/>
                    <a:pt x="44685" y="21006"/>
                    <a:pt x="44654" y="22938"/>
                  </a:cubicBezTo>
                  <a:cubicBezTo>
                    <a:pt x="44527" y="28480"/>
                    <a:pt x="44337" y="36112"/>
                    <a:pt x="44369" y="41939"/>
                  </a:cubicBezTo>
                  <a:lnTo>
                    <a:pt x="44369" y="43744"/>
                  </a:lnTo>
                  <a:cubicBezTo>
                    <a:pt x="44400" y="48780"/>
                    <a:pt x="44432" y="58122"/>
                    <a:pt x="43862" y="59041"/>
                  </a:cubicBezTo>
                  <a:cubicBezTo>
                    <a:pt x="43370" y="59508"/>
                    <a:pt x="39328" y="59593"/>
                    <a:pt x="35722" y="59593"/>
                  </a:cubicBezTo>
                  <a:cubicBezTo>
                    <a:pt x="34683" y="59593"/>
                    <a:pt x="33681" y="59586"/>
                    <a:pt x="32809" y="59579"/>
                  </a:cubicBezTo>
                  <a:cubicBezTo>
                    <a:pt x="31894" y="59567"/>
                    <a:pt x="31029" y="59560"/>
                    <a:pt x="30255" y="59560"/>
                  </a:cubicBezTo>
                  <a:cubicBezTo>
                    <a:pt x="28916" y="59560"/>
                    <a:pt x="27850" y="59582"/>
                    <a:pt x="27267" y="59642"/>
                  </a:cubicBezTo>
                  <a:cubicBezTo>
                    <a:pt x="25957" y="59786"/>
                    <a:pt x="23019" y="59823"/>
                    <a:pt x="20147" y="59823"/>
                  </a:cubicBezTo>
                  <a:cubicBezTo>
                    <a:pt x="18576" y="59823"/>
                    <a:pt x="17026" y="59812"/>
                    <a:pt x="15772" y="59801"/>
                  </a:cubicBezTo>
                  <a:lnTo>
                    <a:pt x="13713" y="59801"/>
                  </a:lnTo>
                  <a:lnTo>
                    <a:pt x="12953" y="59769"/>
                  </a:lnTo>
                  <a:cubicBezTo>
                    <a:pt x="12641" y="59770"/>
                    <a:pt x="12337" y="59771"/>
                    <a:pt x="12041" y="59771"/>
                  </a:cubicBezTo>
                  <a:cubicBezTo>
                    <a:pt x="3619" y="59771"/>
                    <a:pt x="1510" y="59343"/>
                    <a:pt x="1204" y="58946"/>
                  </a:cubicBezTo>
                  <a:cubicBezTo>
                    <a:pt x="729" y="58249"/>
                    <a:pt x="824" y="52928"/>
                    <a:pt x="887" y="49413"/>
                  </a:cubicBezTo>
                  <a:cubicBezTo>
                    <a:pt x="919" y="47513"/>
                    <a:pt x="950" y="45740"/>
                    <a:pt x="919" y="44631"/>
                  </a:cubicBezTo>
                  <a:cubicBezTo>
                    <a:pt x="792" y="41179"/>
                    <a:pt x="792" y="23730"/>
                    <a:pt x="919" y="16351"/>
                  </a:cubicBezTo>
                  <a:cubicBezTo>
                    <a:pt x="950" y="14641"/>
                    <a:pt x="950" y="12931"/>
                    <a:pt x="950" y="11284"/>
                  </a:cubicBezTo>
                  <a:cubicBezTo>
                    <a:pt x="982" y="6755"/>
                    <a:pt x="982" y="1625"/>
                    <a:pt x="1584" y="1150"/>
                  </a:cubicBezTo>
                  <a:cubicBezTo>
                    <a:pt x="1932" y="871"/>
                    <a:pt x="3614" y="777"/>
                    <a:pt x="5824" y="777"/>
                  </a:cubicBezTo>
                  <a:close/>
                  <a:moveTo>
                    <a:pt x="5976" y="0"/>
                  </a:moveTo>
                  <a:cubicBezTo>
                    <a:pt x="3301" y="0"/>
                    <a:pt x="1596" y="145"/>
                    <a:pt x="1109" y="548"/>
                  </a:cubicBezTo>
                  <a:cubicBezTo>
                    <a:pt x="254" y="1245"/>
                    <a:pt x="190" y="4697"/>
                    <a:pt x="159" y="11284"/>
                  </a:cubicBezTo>
                  <a:cubicBezTo>
                    <a:pt x="159" y="12931"/>
                    <a:pt x="159" y="14641"/>
                    <a:pt x="127" y="16351"/>
                  </a:cubicBezTo>
                  <a:cubicBezTo>
                    <a:pt x="0" y="23730"/>
                    <a:pt x="0" y="41211"/>
                    <a:pt x="127" y="44695"/>
                  </a:cubicBezTo>
                  <a:cubicBezTo>
                    <a:pt x="159" y="45771"/>
                    <a:pt x="127" y="47545"/>
                    <a:pt x="95" y="49413"/>
                  </a:cubicBezTo>
                  <a:cubicBezTo>
                    <a:pt x="0" y="54924"/>
                    <a:pt x="0" y="58597"/>
                    <a:pt x="570" y="59421"/>
                  </a:cubicBezTo>
                  <a:cubicBezTo>
                    <a:pt x="1175" y="60237"/>
                    <a:pt x="4351" y="60563"/>
                    <a:pt x="11864" y="60563"/>
                  </a:cubicBezTo>
                  <a:cubicBezTo>
                    <a:pt x="12218" y="60563"/>
                    <a:pt x="12580" y="60562"/>
                    <a:pt x="12953" y="60561"/>
                  </a:cubicBezTo>
                  <a:lnTo>
                    <a:pt x="13713" y="60561"/>
                  </a:lnTo>
                  <a:cubicBezTo>
                    <a:pt x="14188" y="60561"/>
                    <a:pt x="14916" y="60561"/>
                    <a:pt x="15772" y="60592"/>
                  </a:cubicBezTo>
                  <a:lnTo>
                    <a:pt x="20459" y="60592"/>
                  </a:lnTo>
                  <a:cubicBezTo>
                    <a:pt x="23245" y="60592"/>
                    <a:pt x="26064" y="60561"/>
                    <a:pt x="27362" y="60434"/>
                  </a:cubicBezTo>
                  <a:cubicBezTo>
                    <a:pt x="27904" y="60374"/>
                    <a:pt x="28956" y="60352"/>
                    <a:pt x="30282" y="60352"/>
                  </a:cubicBezTo>
                  <a:cubicBezTo>
                    <a:pt x="31048" y="60352"/>
                    <a:pt x="31905" y="60359"/>
                    <a:pt x="32809" y="60371"/>
                  </a:cubicBezTo>
                  <a:cubicBezTo>
                    <a:pt x="33602" y="60374"/>
                    <a:pt x="34348" y="60376"/>
                    <a:pt x="35050" y="60376"/>
                  </a:cubicBezTo>
                  <a:cubicBezTo>
                    <a:pt x="41311" y="60376"/>
                    <a:pt x="44071" y="60224"/>
                    <a:pt x="44527" y="59484"/>
                  </a:cubicBezTo>
                  <a:cubicBezTo>
                    <a:pt x="45192" y="58439"/>
                    <a:pt x="45192" y="51757"/>
                    <a:pt x="45160" y="43776"/>
                  </a:cubicBezTo>
                  <a:lnTo>
                    <a:pt x="45160" y="41939"/>
                  </a:lnTo>
                  <a:cubicBezTo>
                    <a:pt x="45129" y="36144"/>
                    <a:pt x="45319" y="28512"/>
                    <a:pt x="45414" y="22938"/>
                  </a:cubicBezTo>
                  <a:cubicBezTo>
                    <a:pt x="45477" y="21038"/>
                    <a:pt x="45509" y="19328"/>
                    <a:pt x="45540" y="17966"/>
                  </a:cubicBezTo>
                  <a:cubicBezTo>
                    <a:pt x="45604" y="14704"/>
                    <a:pt x="45540" y="1593"/>
                    <a:pt x="44717" y="611"/>
                  </a:cubicBezTo>
                  <a:cubicBezTo>
                    <a:pt x="44547" y="385"/>
                    <a:pt x="44277" y="58"/>
                    <a:pt x="38070" y="58"/>
                  </a:cubicBezTo>
                  <a:cubicBezTo>
                    <a:pt x="37324" y="58"/>
                    <a:pt x="36492" y="63"/>
                    <a:pt x="35565" y="73"/>
                  </a:cubicBezTo>
                  <a:cubicBezTo>
                    <a:pt x="31004" y="136"/>
                    <a:pt x="26096" y="326"/>
                    <a:pt x="24005" y="453"/>
                  </a:cubicBezTo>
                  <a:cubicBezTo>
                    <a:pt x="23594" y="485"/>
                    <a:pt x="23062" y="499"/>
                    <a:pt x="22435" y="499"/>
                  </a:cubicBezTo>
                  <a:cubicBezTo>
                    <a:pt x="20602" y="499"/>
                    <a:pt x="17963" y="381"/>
                    <a:pt x="15201" y="263"/>
                  </a:cubicBezTo>
                  <a:cubicBezTo>
                    <a:pt x="11481" y="114"/>
                    <a:pt x="8348" y="0"/>
                    <a:pt x="5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46" name="Google Shape;580;p23">
              <a:extLst>
                <a:ext uri="{FF2B5EF4-FFF2-40B4-BE49-F238E27FC236}">
                  <a16:creationId xmlns:a16="http://schemas.microsoft.com/office/drawing/2014/main" id="{1AB0AAAA-129A-AF4B-A6FE-2407E6DA0FF6}"/>
                </a:ext>
              </a:extLst>
            </p:cNvPr>
            <p:cNvSpPr/>
            <p:nvPr/>
          </p:nvSpPr>
          <p:spPr>
            <a:xfrm>
              <a:off x="1001810" y="2915374"/>
              <a:ext cx="173366" cy="25432"/>
            </a:xfrm>
            <a:custGeom>
              <a:avLst/>
              <a:gdLst/>
              <a:ahLst/>
              <a:cxnLst/>
              <a:rect l="l" t="t" r="r" b="b"/>
              <a:pathLst>
                <a:path w="5733" h="841" extrusionOk="0">
                  <a:moveTo>
                    <a:pt x="2080" y="1"/>
                  </a:moveTo>
                  <a:cubicBezTo>
                    <a:pt x="1401" y="1"/>
                    <a:pt x="794" y="19"/>
                    <a:pt x="349" y="77"/>
                  </a:cubicBezTo>
                  <a:cubicBezTo>
                    <a:pt x="159" y="108"/>
                    <a:pt x="1" y="298"/>
                    <a:pt x="32" y="488"/>
                  </a:cubicBezTo>
                  <a:cubicBezTo>
                    <a:pt x="32" y="710"/>
                    <a:pt x="222" y="837"/>
                    <a:pt x="412" y="837"/>
                  </a:cubicBezTo>
                  <a:lnTo>
                    <a:pt x="444" y="837"/>
                  </a:lnTo>
                  <a:cubicBezTo>
                    <a:pt x="846" y="783"/>
                    <a:pt x="1389" y="763"/>
                    <a:pt x="1996" y="763"/>
                  </a:cubicBezTo>
                  <a:cubicBezTo>
                    <a:pt x="2827" y="763"/>
                    <a:pt x="3778" y="800"/>
                    <a:pt x="4656" y="837"/>
                  </a:cubicBezTo>
                  <a:lnTo>
                    <a:pt x="5321" y="837"/>
                  </a:lnTo>
                  <a:cubicBezTo>
                    <a:pt x="5337" y="839"/>
                    <a:pt x="5354" y="840"/>
                    <a:pt x="5370" y="840"/>
                  </a:cubicBezTo>
                  <a:cubicBezTo>
                    <a:pt x="5570" y="840"/>
                    <a:pt x="5733" y="662"/>
                    <a:pt x="5733" y="457"/>
                  </a:cubicBezTo>
                  <a:cubicBezTo>
                    <a:pt x="5733" y="235"/>
                    <a:pt x="5574" y="77"/>
                    <a:pt x="5353" y="77"/>
                  </a:cubicBezTo>
                  <a:lnTo>
                    <a:pt x="4688" y="45"/>
                  </a:lnTo>
                  <a:cubicBezTo>
                    <a:pt x="3822" y="28"/>
                    <a:pt x="2899" y="1"/>
                    <a:pt x="2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47" name="Google Shape;581;p23">
              <a:extLst>
                <a:ext uri="{FF2B5EF4-FFF2-40B4-BE49-F238E27FC236}">
                  <a16:creationId xmlns:a16="http://schemas.microsoft.com/office/drawing/2014/main" id="{279599D6-20F9-3544-A244-C0170AD38220}"/>
                </a:ext>
              </a:extLst>
            </p:cNvPr>
            <p:cNvSpPr/>
            <p:nvPr/>
          </p:nvSpPr>
          <p:spPr>
            <a:xfrm>
              <a:off x="1232599" y="2915767"/>
              <a:ext cx="75691" cy="24918"/>
            </a:xfrm>
            <a:custGeom>
              <a:avLst/>
              <a:gdLst/>
              <a:ahLst/>
              <a:cxnLst/>
              <a:rect l="l" t="t" r="r" b="b"/>
              <a:pathLst>
                <a:path w="2503" h="824" extrusionOk="0">
                  <a:moveTo>
                    <a:pt x="1462" y="0"/>
                  </a:moveTo>
                  <a:cubicBezTo>
                    <a:pt x="1228" y="0"/>
                    <a:pt x="998" y="16"/>
                    <a:pt x="793" y="32"/>
                  </a:cubicBezTo>
                  <a:lnTo>
                    <a:pt x="381" y="32"/>
                  </a:lnTo>
                  <a:cubicBezTo>
                    <a:pt x="159" y="32"/>
                    <a:pt x="1" y="222"/>
                    <a:pt x="1" y="444"/>
                  </a:cubicBezTo>
                  <a:cubicBezTo>
                    <a:pt x="1" y="665"/>
                    <a:pt x="159" y="824"/>
                    <a:pt x="381" y="824"/>
                  </a:cubicBezTo>
                  <a:lnTo>
                    <a:pt x="856" y="824"/>
                  </a:lnTo>
                  <a:cubicBezTo>
                    <a:pt x="1057" y="805"/>
                    <a:pt x="1300" y="787"/>
                    <a:pt x="1537" y="787"/>
                  </a:cubicBezTo>
                  <a:cubicBezTo>
                    <a:pt x="1711" y="787"/>
                    <a:pt x="1880" y="797"/>
                    <a:pt x="2028" y="824"/>
                  </a:cubicBezTo>
                  <a:lnTo>
                    <a:pt x="2091" y="824"/>
                  </a:lnTo>
                  <a:cubicBezTo>
                    <a:pt x="2281" y="824"/>
                    <a:pt x="2439" y="697"/>
                    <a:pt x="2471" y="507"/>
                  </a:cubicBezTo>
                  <a:cubicBezTo>
                    <a:pt x="2503" y="285"/>
                    <a:pt x="2344" y="95"/>
                    <a:pt x="2154" y="64"/>
                  </a:cubicBezTo>
                  <a:cubicBezTo>
                    <a:pt x="1933" y="16"/>
                    <a:pt x="1695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0438954-4EB1-3C40-A352-5502D26CBA9A}"/>
              </a:ext>
            </a:extLst>
          </p:cNvPr>
          <p:cNvGrpSpPr/>
          <p:nvPr/>
        </p:nvGrpSpPr>
        <p:grpSpPr>
          <a:xfrm>
            <a:off x="4696433" y="2273040"/>
            <a:ext cx="1782661" cy="2381733"/>
            <a:chOff x="881154" y="2847486"/>
            <a:chExt cx="1399599" cy="1869941"/>
          </a:xfrm>
        </p:grpSpPr>
        <p:sp>
          <p:nvSpPr>
            <p:cNvPr id="49" name="Google Shape;575;p23">
              <a:extLst>
                <a:ext uri="{FF2B5EF4-FFF2-40B4-BE49-F238E27FC236}">
                  <a16:creationId xmlns:a16="http://schemas.microsoft.com/office/drawing/2014/main" id="{7E322119-0622-3F40-A6DA-73DD6C1E3634}"/>
                </a:ext>
              </a:extLst>
            </p:cNvPr>
            <p:cNvSpPr/>
            <p:nvPr/>
          </p:nvSpPr>
          <p:spPr>
            <a:xfrm>
              <a:off x="2167275" y="3741250"/>
              <a:ext cx="27821" cy="229884"/>
            </a:xfrm>
            <a:custGeom>
              <a:avLst/>
              <a:gdLst/>
              <a:ahLst/>
              <a:cxnLst/>
              <a:rect l="l" t="t" r="r" b="b"/>
              <a:pathLst>
                <a:path w="920" h="7602" extrusionOk="0">
                  <a:moveTo>
                    <a:pt x="539" y="1"/>
                  </a:moveTo>
                  <a:cubicBezTo>
                    <a:pt x="349" y="1"/>
                    <a:pt x="159" y="159"/>
                    <a:pt x="128" y="349"/>
                  </a:cubicBezTo>
                  <a:cubicBezTo>
                    <a:pt x="1" y="1964"/>
                    <a:pt x="33" y="2566"/>
                    <a:pt x="64" y="3643"/>
                  </a:cubicBezTo>
                  <a:cubicBezTo>
                    <a:pt x="96" y="4371"/>
                    <a:pt x="128" y="5416"/>
                    <a:pt x="128" y="7221"/>
                  </a:cubicBezTo>
                  <a:cubicBezTo>
                    <a:pt x="128" y="7443"/>
                    <a:pt x="318" y="7601"/>
                    <a:pt x="539" y="7601"/>
                  </a:cubicBezTo>
                  <a:cubicBezTo>
                    <a:pt x="729" y="7601"/>
                    <a:pt x="919" y="7443"/>
                    <a:pt x="919" y="7221"/>
                  </a:cubicBezTo>
                  <a:cubicBezTo>
                    <a:pt x="919" y="5385"/>
                    <a:pt x="888" y="4371"/>
                    <a:pt x="856" y="3611"/>
                  </a:cubicBezTo>
                  <a:cubicBezTo>
                    <a:pt x="793" y="2534"/>
                    <a:pt x="793" y="1996"/>
                    <a:pt x="919" y="444"/>
                  </a:cubicBezTo>
                  <a:cubicBezTo>
                    <a:pt x="919" y="222"/>
                    <a:pt x="761" y="32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50" name="Google Shape;576;p23">
              <a:extLst>
                <a:ext uri="{FF2B5EF4-FFF2-40B4-BE49-F238E27FC236}">
                  <a16:creationId xmlns:a16="http://schemas.microsoft.com/office/drawing/2014/main" id="{3A05AF09-7733-8D46-BB08-3274554D05EE}"/>
                </a:ext>
              </a:extLst>
            </p:cNvPr>
            <p:cNvSpPr/>
            <p:nvPr/>
          </p:nvSpPr>
          <p:spPr>
            <a:xfrm>
              <a:off x="2171116" y="4006542"/>
              <a:ext cx="24918" cy="62264"/>
            </a:xfrm>
            <a:custGeom>
              <a:avLst/>
              <a:gdLst/>
              <a:ahLst/>
              <a:cxnLst/>
              <a:rect l="l" t="t" r="r" b="b"/>
              <a:pathLst>
                <a:path w="824" h="2059" extrusionOk="0">
                  <a:moveTo>
                    <a:pt x="412" y="0"/>
                  </a:moveTo>
                  <a:cubicBezTo>
                    <a:pt x="191" y="0"/>
                    <a:pt x="1" y="158"/>
                    <a:pt x="1" y="380"/>
                  </a:cubicBezTo>
                  <a:cubicBezTo>
                    <a:pt x="1" y="665"/>
                    <a:pt x="1" y="823"/>
                    <a:pt x="32" y="950"/>
                  </a:cubicBezTo>
                  <a:cubicBezTo>
                    <a:pt x="32" y="1108"/>
                    <a:pt x="32" y="1235"/>
                    <a:pt x="1" y="1615"/>
                  </a:cubicBezTo>
                  <a:cubicBezTo>
                    <a:pt x="1" y="1837"/>
                    <a:pt x="159" y="2027"/>
                    <a:pt x="381" y="2059"/>
                  </a:cubicBezTo>
                  <a:lnTo>
                    <a:pt x="412" y="2059"/>
                  </a:lnTo>
                  <a:cubicBezTo>
                    <a:pt x="602" y="2059"/>
                    <a:pt x="761" y="1900"/>
                    <a:pt x="792" y="1679"/>
                  </a:cubicBezTo>
                  <a:cubicBezTo>
                    <a:pt x="824" y="1267"/>
                    <a:pt x="824" y="1108"/>
                    <a:pt x="792" y="887"/>
                  </a:cubicBezTo>
                  <a:cubicBezTo>
                    <a:pt x="792" y="792"/>
                    <a:pt x="792" y="633"/>
                    <a:pt x="792" y="380"/>
                  </a:cubicBezTo>
                  <a:cubicBezTo>
                    <a:pt x="792" y="158"/>
                    <a:pt x="602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51" name="Google Shape;577;p23">
              <a:extLst>
                <a:ext uri="{FF2B5EF4-FFF2-40B4-BE49-F238E27FC236}">
                  <a16:creationId xmlns:a16="http://schemas.microsoft.com/office/drawing/2014/main" id="{2943CA77-9FF3-9F43-B0E3-0D94C048D3B4}"/>
                </a:ext>
              </a:extLst>
            </p:cNvPr>
            <p:cNvSpPr/>
            <p:nvPr/>
          </p:nvSpPr>
          <p:spPr>
            <a:xfrm>
              <a:off x="883059" y="2859249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3" y="1"/>
                    <a:pt x="1713" y="113"/>
                    <a:pt x="1299" y="444"/>
                  </a:cubicBezTo>
                  <a:cubicBezTo>
                    <a:pt x="286" y="1268"/>
                    <a:pt x="571" y="8646"/>
                    <a:pt x="444" y="15962"/>
                  </a:cubicBezTo>
                  <a:cubicBezTo>
                    <a:pt x="349" y="23309"/>
                    <a:pt x="349" y="40822"/>
                    <a:pt x="444" y="44274"/>
                  </a:cubicBezTo>
                  <a:cubicBezTo>
                    <a:pt x="571" y="47726"/>
                    <a:pt x="1" y="57638"/>
                    <a:pt x="824" y="58778"/>
                  </a:cubicBezTo>
                  <a:cubicBezTo>
                    <a:pt x="1472" y="59701"/>
                    <a:pt x="7577" y="59799"/>
                    <a:pt x="11304" y="59799"/>
                  </a:cubicBezTo>
                  <a:cubicBezTo>
                    <a:pt x="12311" y="59799"/>
                    <a:pt x="13145" y="59792"/>
                    <a:pt x="13650" y="59792"/>
                  </a:cubicBezTo>
                  <a:cubicBezTo>
                    <a:pt x="14768" y="59792"/>
                    <a:pt x="17281" y="59820"/>
                    <a:pt x="19896" y="59820"/>
                  </a:cubicBezTo>
                  <a:cubicBezTo>
                    <a:pt x="22839" y="59820"/>
                    <a:pt x="25910" y="59784"/>
                    <a:pt x="27268" y="59633"/>
                  </a:cubicBezTo>
                  <a:cubicBezTo>
                    <a:pt x="27801" y="59574"/>
                    <a:pt x="28811" y="59557"/>
                    <a:pt x="30082" y="59557"/>
                  </a:cubicBezTo>
                  <a:cubicBezTo>
                    <a:pt x="31752" y="59557"/>
                    <a:pt x="33874" y="59586"/>
                    <a:pt x="35961" y="59586"/>
                  </a:cubicBezTo>
                  <a:cubicBezTo>
                    <a:pt x="39928" y="59586"/>
                    <a:pt x="43769" y="59481"/>
                    <a:pt x="44147" y="58873"/>
                  </a:cubicBezTo>
                  <a:cubicBezTo>
                    <a:pt x="44844" y="57733"/>
                    <a:pt x="44717" y="47441"/>
                    <a:pt x="44686" y="41550"/>
                  </a:cubicBezTo>
                  <a:cubicBezTo>
                    <a:pt x="44686" y="33791"/>
                    <a:pt x="44971" y="23024"/>
                    <a:pt x="45066" y="17577"/>
                  </a:cubicBezTo>
                  <a:cubicBezTo>
                    <a:pt x="45161" y="12098"/>
                    <a:pt x="44939" y="1172"/>
                    <a:pt x="44337" y="444"/>
                  </a:cubicBezTo>
                  <a:cubicBezTo>
                    <a:pt x="44093" y="161"/>
                    <a:pt x="41382" y="61"/>
                    <a:pt x="37964" y="61"/>
                  </a:cubicBezTo>
                  <a:cubicBezTo>
                    <a:pt x="32968" y="61"/>
                    <a:pt x="26462" y="275"/>
                    <a:pt x="23942" y="444"/>
                  </a:cubicBezTo>
                  <a:cubicBezTo>
                    <a:pt x="23512" y="476"/>
                    <a:pt x="22949" y="490"/>
                    <a:pt x="22282" y="490"/>
                  </a:cubicBezTo>
                  <a:cubicBezTo>
                    <a:pt x="18316" y="490"/>
                    <a:pt x="10701" y="1"/>
                    <a:pt x="5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52" name="Google Shape;578;p23">
              <a:extLst>
                <a:ext uri="{FF2B5EF4-FFF2-40B4-BE49-F238E27FC236}">
                  <a16:creationId xmlns:a16="http://schemas.microsoft.com/office/drawing/2014/main" id="{A227E762-F51D-AD44-89A8-D33791922C44}"/>
                </a:ext>
              </a:extLst>
            </p:cNvPr>
            <p:cNvSpPr/>
            <p:nvPr/>
          </p:nvSpPr>
          <p:spPr>
            <a:xfrm>
              <a:off x="915084" y="2908470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2" y="1"/>
                    <a:pt x="1713" y="113"/>
                    <a:pt x="1299" y="444"/>
                  </a:cubicBezTo>
                  <a:cubicBezTo>
                    <a:pt x="317" y="1267"/>
                    <a:pt x="570" y="8646"/>
                    <a:pt x="475" y="15962"/>
                  </a:cubicBezTo>
                  <a:cubicBezTo>
                    <a:pt x="348" y="23309"/>
                    <a:pt x="348" y="40822"/>
                    <a:pt x="475" y="44274"/>
                  </a:cubicBezTo>
                  <a:cubicBezTo>
                    <a:pt x="570" y="47726"/>
                    <a:pt x="0" y="57638"/>
                    <a:pt x="824" y="58778"/>
                  </a:cubicBezTo>
                  <a:cubicBezTo>
                    <a:pt x="1472" y="59700"/>
                    <a:pt x="7576" y="59799"/>
                    <a:pt x="11303" y="59799"/>
                  </a:cubicBezTo>
                  <a:cubicBezTo>
                    <a:pt x="12310" y="59799"/>
                    <a:pt x="13144" y="59791"/>
                    <a:pt x="13649" y="59791"/>
                  </a:cubicBezTo>
                  <a:cubicBezTo>
                    <a:pt x="14782" y="59791"/>
                    <a:pt x="17296" y="59819"/>
                    <a:pt x="19908" y="59819"/>
                  </a:cubicBezTo>
                  <a:cubicBezTo>
                    <a:pt x="22847" y="59819"/>
                    <a:pt x="25909" y="59784"/>
                    <a:pt x="27267" y="59633"/>
                  </a:cubicBezTo>
                  <a:cubicBezTo>
                    <a:pt x="27801" y="59574"/>
                    <a:pt x="28810" y="59557"/>
                    <a:pt x="30082" y="59557"/>
                  </a:cubicBezTo>
                  <a:cubicBezTo>
                    <a:pt x="31752" y="59557"/>
                    <a:pt x="33873" y="59586"/>
                    <a:pt x="35960" y="59586"/>
                  </a:cubicBezTo>
                  <a:cubicBezTo>
                    <a:pt x="39927" y="59586"/>
                    <a:pt x="43769" y="59481"/>
                    <a:pt x="44147" y="58873"/>
                  </a:cubicBezTo>
                  <a:cubicBezTo>
                    <a:pt x="44844" y="57733"/>
                    <a:pt x="44717" y="47409"/>
                    <a:pt x="44717" y="41550"/>
                  </a:cubicBezTo>
                  <a:cubicBezTo>
                    <a:pt x="44685" y="33791"/>
                    <a:pt x="44970" y="23024"/>
                    <a:pt x="45065" y="17545"/>
                  </a:cubicBezTo>
                  <a:cubicBezTo>
                    <a:pt x="45160" y="12098"/>
                    <a:pt x="44939" y="1172"/>
                    <a:pt x="44337" y="444"/>
                  </a:cubicBezTo>
                  <a:cubicBezTo>
                    <a:pt x="44105" y="161"/>
                    <a:pt x="41397" y="61"/>
                    <a:pt x="37979" y="61"/>
                  </a:cubicBezTo>
                  <a:cubicBezTo>
                    <a:pt x="32984" y="61"/>
                    <a:pt x="26475" y="275"/>
                    <a:pt x="23974" y="444"/>
                  </a:cubicBezTo>
                  <a:cubicBezTo>
                    <a:pt x="23540" y="476"/>
                    <a:pt x="22974" y="490"/>
                    <a:pt x="22304" y="490"/>
                  </a:cubicBezTo>
                  <a:cubicBezTo>
                    <a:pt x="18323" y="490"/>
                    <a:pt x="10703" y="1"/>
                    <a:pt x="5791" y="1"/>
                  </a:cubicBezTo>
                  <a:close/>
                </a:path>
              </a:pathLst>
            </a:custGeom>
            <a:solidFill>
              <a:srgbClr val="FEBE55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2793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Vì sao cậu ấy thích nghề xây dựng?</a:t>
              </a:r>
              <a:endParaRPr sz="319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Google Shape;579;p23">
              <a:extLst>
                <a:ext uri="{FF2B5EF4-FFF2-40B4-BE49-F238E27FC236}">
                  <a16:creationId xmlns:a16="http://schemas.microsoft.com/office/drawing/2014/main" id="{A137AE69-D70E-D245-831C-88110357A875}"/>
                </a:ext>
              </a:extLst>
            </p:cNvPr>
            <p:cNvSpPr/>
            <p:nvPr/>
          </p:nvSpPr>
          <p:spPr>
            <a:xfrm>
              <a:off x="881154" y="2847486"/>
              <a:ext cx="1379065" cy="1832332"/>
            </a:xfrm>
            <a:custGeom>
              <a:avLst/>
              <a:gdLst/>
              <a:ahLst/>
              <a:cxnLst/>
              <a:rect l="l" t="t" r="r" b="b"/>
              <a:pathLst>
                <a:path w="45604" h="60593" extrusionOk="0">
                  <a:moveTo>
                    <a:pt x="5824" y="777"/>
                  </a:moveTo>
                  <a:cubicBezTo>
                    <a:pt x="8640" y="777"/>
                    <a:pt x="12313" y="931"/>
                    <a:pt x="15170" y="1055"/>
                  </a:cubicBezTo>
                  <a:cubicBezTo>
                    <a:pt x="17913" y="1149"/>
                    <a:pt x="20569" y="1260"/>
                    <a:pt x="22419" y="1260"/>
                  </a:cubicBezTo>
                  <a:cubicBezTo>
                    <a:pt x="23068" y="1260"/>
                    <a:pt x="23618" y="1246"/>
                    <a:pt x="24037" y="1213"/>
                  </a:cubicBezTo>
                  <a:cubicBezTo>
                    <a:pt x="26877" y="1037"/>
                    <a:pt x="33363" y="836"/>
                    <a:pt x="38221" y="836"/>
                  </a:cubicBezTo>
                  <a:cubicBezTo>
                    <a:pt x="41218" y="836"/>
                    <a:pt x="43596" y="913"/>
                    <a:pt x="44115" y="1118"/>
                  </a:cubicBezTo>
                  <a:cubicBezTo>
                    <a:pt x="44559" y="2195"/>
                    <a:pt x="44875" y="11664"/>
                    <a:pt x="44749" y="17934"/>
                  </a:cubicBezTo>
                  <a:cubicBezTo>
                    <a:pt x="44717" y="19328"/>
                    <a:pt x="44685" y="21006"/>
                    <a:pt x="44654" y="22938"/>
                  </a:cubicBezTo>
                  <a:cubicBezTo>
                    <a:pt x="44527" y="28480"/>
                    <a:pt x="44337" y="36112"/>
                    <a:pt x="44369" y="41939"/>
                  </a:cubicBezTo>
                  <a:lnTo>
                    <a:pt x="44369" y="43744"/>
                  </a:lnTo>
                  <a:cubicBezTo>
                    <a:pt x="44400" y="48780"/>
                    <a:pt x="44432" y="58122"/>
                    <a:pt x="43862" y="59041"/>
                  </a:cubicBezTo>
                  <a:cubicBezTo>
                    <a:pt x="43370" y="59508"/>
                    <a:pt x="39328" y="59593"/>
                    <a:pt x="35722" y="59593"/>
                  </a:cubicBezTo>
                  <a:cubicBezTo>
                    <a:pt x="34683" y="59593"/>
                    <a:pt x="33681" y="59586"/>
                    <a:pt x="32809" y="59579"/>
                  </a:cubicBezTo>
                  <a:cubicBezTo>
                    <a:pt x="31894" y="59567"/>
                    <a:pt x="31029" y="59560"/>
                    <a:pt x="30255" y="59560"/>
                  </a:cubicBezTo>
                  <a:cubicBezTo>
                    <a:pt x="28916" y="59560"/>
                    <a:pt x="27850" y="59582"/>
                    <a:pt x="27267" y="59642"/>
                  </a:cubicBezTo>
                  <a:cubicBezTo>
                    <a:pt x="25957" y="59786"/>
                    <a:pt x="23019" y="59823"/>
                    <a:pt x="20147" y="59823"/>
                  </a:cubicBezTo>
                  <a:cubicBezTo>
                    <a:pt x="18576" y="59823"/>
                    <a:pt x="17026" y="59812"/>
                    <a:pt x="15772" y="59801"/>
                  </a:cubicBezTo>
                  <a:lnTo>
                    <a:pt x="13713" y="59801"/>
                  </a:lnTo>
                  <a:lnTo>
                    <a:pt x="12953" y="59769"/>
                  </a:lnTo>
                  <a:cubicBezTo>
                    <a:pt x="12641" y="59770"/>
                    <a:pt x="12337" y="59771"/>
                    <a:pt x="12041" y="59771"/>
                  </a:cubicBezTo>
                  <a:cubicBezTo>
                    <a:pt x="3619" y="59771"/>
                    <a:pt x="1510" y="59343"/>
                    <a:pt x="1204" y="58946"/>
                  </a:cubicBezTo>
                  <a:cubicBezTo>
                    <a:pt x="729" y="58249"/>
                    <a:pt x="824" y="52928"/>
                    <a:pt x="887" y="49413"/>
                  </a:cubicBezTo>
                  <a:cubicBezTo>
                    <a:pt x="919" y="47513"/>
                    <a:pt x="950" y="45740"/>
                    <a:pt x="919" y="44631"/>
                  </a:cubicBezTo>
                  <a:cubicBezTo>
                    <a:pt x="792" y="41179"/>
                    <a:pt x="792" y="23730"/>
                    <a:pt x="919" y="16351"/>
                  </a:cubicBezTo>
                  <a:cubicBezTo>
                    <a:pt x="950" y="14641"/>
                    <a:pt x="950" y="12931"/>
                    <a:pt x="950" y="11284"/>
                  </a:cubicBezTo>
                  <a:cubicBezTo>
                    <a:pt x="982" y="6755"/>
                    <a:pt x="982" y="1625"/>
                    <a:pt x="1584" y="1150"/>
                  </a:cubicBezTo>
                  <a:cubicBezTo>
                    <a:pt x="1932" y="871"/>
                    <a:pt x="3614" y="777"/>
                    <a:pt x="5824" y="777"/>
                  </a:cubicBezTo>
                  <a:close/>
                  <a:moveTo>
                    <a:pt x="5976" y="0"/>
                  </a:moveTo>
                  <a:cubicBezTo>
                    <a:pt x="3301" y="0"/>
                    <a:pt x="1596" y="145"/>
                    <a:pt x="1109" y="548"/>
                  </a:cubicBezTo>
                  <a:cubicBezTo>
                    <a:pt x="254" y="1245"/>
                    <a:pt x="190" y="4697"/>
                    <a:pt x="159" y="11284"/>
                  </a:cubicBezTo>
                  <a:cubicBezTo>
                    <a:pt x="159" y="12931"/>
                    <a:pt x="159" y="14641"/>
                    <a:pt x="127" y="16351"/>
                  </a:cubicBezTo>
                  <a:cubicBezTo>
                    <a:pt x="0" y="23730"/>
                    <a:pt x="0" y="41211"/>
                    <a:pt x="127" y="44695"/>
                  </a:cubicBezTo>
                  <a:cubicBezTo>
                    <a:pt x="159" y="45771"/>
                    <a:pt x="127" y="47545"/>
                    <a:pt x="95" y="49413"/>
                  </a:cubicBezTo>
                  <a:cubicBezTo>
                    <a:pt x="0" y="54924"/>
                    <a:pt x="0" y="58597"/>
                    <a:pt x="570" y="59421"/>
                  </a:cubicBezTo>
                  <a:cubicBezTo>
                    <a:pt x="1175" y="60237"/>
                    <a:pt x="4351" y="60563"/>
                    <a:pt x="11864" y="60563"/>
                  </a:cubicBezTo>
                  <a:cubicBezTo>
                    <a:pt x="12218" y="60563"/>
                    <a:pt x="12580" y="60562"/>
                    <a:pt x="12953" y="60561"/>
                  </a:cubicBezTo>
                  <a:lnTo>
                    <a:pt x="13713" y="60561"/>
                  </a:lnTo>
                  <a:cubicBezTo>
                    <a:pt x="14188" y="60561"/>
                    <a:pt x="14916" y="60561"/>
                    <a:pt x="15772" y="60592"/>
                  </a:cubicBezTo>
                  <a:lnTo>
                    <a:pt x="20459" y="60592"/>
                  </a:lnTo>
                  <a:cubicBezTo>
                    <a:pt x="23245" y="60592"/>
                    <a:pt x="26064" y="60561"/>
                    <a:pt x="27362" y="60434"/>
                  </a:cubicBezTo>
                  <a:cubicBezTo>
                    <a:pt x="27904" y="60374"/>
                    <a:pt x="28956" y="60352"/>
                    <a:pt x="30282" y="60352"/>
                  </a:cubicBezTo>
                  <a:cubicBezTo>
                    <a:pt x="31048" y="60352"/>
                    <a:pt x="31905" y="60359"/>
                    <a:pt x="32809" y="60371"/>
                  </a:cubicBezTo>
                  <a:cubicBezTo>
                    <a:pt x="33602" y="60374"/>
                    <a:pt x="34348" y="60376"/>
                    <a:pt x="35050" y="60376"/>
                  </a:cubicBezTo>
                  <a:cubicBezTo>
                    <a:pt x="41311" y="60376"/>
                    <a:pt x="44071" y="60224"/>
                    <a:pt x="44527" y="59484"/>
                  </a:cubicBezTo>
                  <a:cubicBezTo>
                    <a:pt x="45192" y="58439"/>
                    <a:pt x="45192" y="51757"/>
                    <a:pt x="45160" y="43776"/>
                  </a:cubicBezTo>
                  <a:lnTo>
                    <a:pt x="45160" y="41939"/>
                  </a:lnTo>
                  <a:cubicBezTo>
                    <a:pt x="45129" y="36144"/>
                    <a:pt x="45319" y="28512"/>
                    <a:pt x="45414" y="22938"/>
                  </a:cubicBezTo>
                  <a:cubicBezTo>
                    <a:pt x="45477" y="21038"/>
                    <a:pt x="45509" y="19328"/>
                    <a:pt x="45540" y="17966"/>
                  </a:cubicBezTo>
                  <a:cubicBezTo>
                    <a:pt x="45604" y="14704"/>
                    <a:pt x="45540" y="1593"/>
                    <a:pt x="44717" y="611"/>
                  </a:cubicBezTo>
                  <a:cubicBezTo>
                    <a:pt x="44547" y="385"/>
                    <a:pt x="44277" y="58"/>
                    <a:pt x="38070" y="58"/>
                  </a:cubicBezTo>
                  <a:cubicBezTo>
                    <a:pt x="37324" y="58"/>
                    <a:pt x="36492" y="63"/>
                    <a:pt x="35565" y="73"/>
                  </a:cubicBezTo>
                  <a:cubicBezTo>
                    <a:pt x="31004" y="136"/>
                    <a:pt x="26096" y="326"/>
                    <a:pt x="24005" y="453"/>
                  </a:cubicBezTo>
                  <a:cubicBezTo>
                    <a:pt x="23594" y="485"/>
                    <a:pt x="23062" y="499"/>
                    <a:pt x="22435" y="499"/>
                  </a:cubicBezTo>
                  <a:cubicBezTo>
                    <a:pt x="20602" y="499"/>
                    <a:pt x="17963" y="381"/>
                    <a:pt x="15201" y="263"/>
                  </a:cubicBezTo>
                  <a:cubicBezTo>
                    <a:pt x="11481" y="114"/>
                    <a:pt x="8348" y="0"/>
                    <a:pt x="5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54" name="Google Shape;580;p23">
              <a:extLst>
                <a:ext uri="{FF2B5EF4-FFF2-40B4-BE49-F238E27FC236}">
                  <a16:creationId xmlns:a16="http://schemas.microsoft.com/office/drawing/2014/main" id="{FD8A8CE7-A035-C441-B208-1D3A7BB477E3}"/>
                </a:ext>
              </a:extLst>
            </p:cNvPr>
            <p:cNvSpPr/>
            <p:nvPr/>
          </p:nvSpPr>
          <p:spPr>
            <a:xfrm>
              <a:off x="1001810" y="2915374"/>
              <a:ext cx="173366" cy="25432"/>
            </a:xfrm>
            <a:custGeom>
              <a:avLst/>
              <a:gdLst/>
              <a:ahLst/>
              <a:cxnLst/>
              <a:rect l="l" t="t" r="r" b="b"/>
              <a:pathLst>
                <a:path w="5733" h="841" extrusionOk="0">
                  <a:moveTo>
                    <a:pt x="2080" y="1"/>
                  </a:moveTo>
                  <a:cubicBezTo>
                    <a:pt x="1401" y="1"/>
                    <a:pt x="794" y="19"/>
                    <a:pt x="349" y="77"/>
                  </a:cubicBezTo>
                  <a:cubicBezTo>
                    <a:pt x="159" y="108"/>
                    <a:pt x="1" y="298"/>
                    <a:pt x="32" y="488"/>
                  </a:cubicBezTo>
                  <a:cubicBezTo>
                    <a:pt x="32" y="710"/>
                    <a:pt x="222" y="837"/>
                    <a:pt x="412" y="837"/>
                  </a:cubicBezTo>
                  <a:lnTo>
                    <a:pt x="444" y="837"/>
                  </a:lnTo>
                  <a:cubicBezTo>
                    <a:pt x="846" y="783"/>
                    <a:pt x="1389" y="763"/>
                    <a:pt x="1996" y="763"/>
                  </a:cubicBezTo>
                  <a:cubicBezTo>
                    <a:pt x="2827" y="763"/>
                    <a:pt x="3778" y="800"/>
                    <a:pt x="4656" y="837"/>
                  </a:cubicBezTo>
                  <a:lnTo>
                    <a:pt x="5321" y="837"/>
                  </a:lnTo>
                  <a:cubicBezTo>
                    <a:pt x="5337" y="839"/>
                    <a:pt x="5354" y="840"/>
                    <a:pt x="5370" y="840"/>
                  </a:cubicBezTo>
                  <a:cubicBezTo>
                    <a:pt x="5570" y="840"/>
                    <a:pt x="5733" y="662"/>
                    <a:pt x="5733" y="457"/>
                  </a:cubicBezTo>
                  <a:cubicBezTo>
                    <a:pt x="5733" y="235"/>
                    <a:pt x="5574" y="77"/>
                    <a:pt x="5353" y="77"/>
                  </a:cubicBezTo>
                  <a:lnTo>
                    <a:pt x="4688" y="45"/>
                  </a:lnTo>
                  <a:cubicBezTo>
                    <a:pt x="3822" y="28"/>
                    <a:pt x="2899" y="1"/>
                    <a:pt x="2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55" name="Google Shape;581;p23">
              <a:extLst>
                <a:ext uri="{FF2B5EF4-FFF2-40B4-BE49-F238E27FC236}">
                  <a16:creationId xmlns:a16="http://schemas.microsoft.com/office/drawing/2014/main" id="{F27ACA06-AB75-5841-B8DD-73BC2442A660}"/>
                </a:ext>
              </a:extLst>
            </p:cNvPr>
            <p:cNvSpPr/>
            <p:nvPr/>
          </p:nvSpPr>
          <p:spPr>
            <a:xfrm>
              <a:off x="1232599" y="2915767"/>
              <a:ext cx="75691" cy="24918"/>
            </a:xfrm>
            <a:custGeom>
              <a:avLst/>
              <a:gdLst/>
              <a:ahLst/>
              <a:cxnLst/>
              <a:rect l="l" t="t" r="r" b="b"/>
              <a:pathLst>
                <a:path w="2503" h="824" extrusionOk="0">
                  <a:moveTo>
                    <a:pt x="1462" y="0"/>
                  </a:moveTo>
                  <a:cubicBezTo>
                    <a:pt x="1228" y="0"/>
                    <a:pt x="998" y="16"/>
                    <a:pt x="793" y="32"/>
                  </a:cubicBezTo>
                  <a:lnTo>
                    <a:pt x="381" y="32"/>
                  </a:lnTo>
                  <a:cubicBezTo>
                    <a:pt x="159" y="32"/>
                    <a:pt x="1" y="222"/>
                    <a:pt x="1" y="444"/>
                  </a:cubicBezTo>
                  <a:cubicBezTo>
                    <a:pt x="1" y="665"/>
                    <a:pt x="159" y="824"/>
                    <a:pt x="381" y="824"/>
                  </a:cubicBezTo>
                  <a:lnTo>
                    <a:pt x="856" y="824"/>
                  </a:lnTo>
                  <a:cubicBezTo>
                    <a:pt x="1057" y="805"/>
                    <a:pt x="1300" y="787"/>
                    <a:pt x="1537" y="787"/>
                  </a:cubicBezTo>
                  <a:cubicBezTo>
                    <a:pt x="1711" y="787"/>
                    <a:pt x="1880" y="797"/>
                    <a:pt x="2028" y="824"/>
                  </a:cubicBezTo>
                  <a:lnTo>
                    <a:pt x="2091" y="824"/>
                  </a:lnTo>
                  <a:cubicBezTo>
                    <a:pt x="2281" y="824"/>
                    <a:pt x="2439" y="697"/>
                    <a:pt x="2471" y="507"/>
                  </a:cubicBezTo>
                  <a:cubicBezTo>
                    <a:pt x="2503" y="285"/>
                    <a:pt x="2344" y="95"/>
                    <a:pt x="2154" y="64"/>
                  </a:cubicBezTo>
                  <a:cubicBezTo>
                    <a:pt x="1933" y="16"/>
                    <a:pt x="1695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AA002DC-C78F-E54B-A980-4084ACB27943}"/>
              </a:ext>
            </a:extLst>
          </p:cNvPr>
          <p:cNvGrpSpPr/>
          <p:nvPr/>
        </p:nvGrpSpPr>
        <p:grpSpPr>
          <a:xfrm>
            <a:off x="6906747" y="2299615"/>
            <a:ext cx="1787866" cy="2378348"/>
            <a:chOff x="881154" y="2843311"/>
            <a:chExt cx="1403686" cy="1867283"/>
          </a:xfrm>
        </p:grpSpPr>
        <p:sp>
          <p:nvSpPr>
            <p:cNvPr id="57" name="Google Shape;575;p23">
              <a:extLst>
                <a:ext uri="{FF2B5EF4-FFF2-40B4-BE49-F238E27FC236}">
                  <a16:creationId xmlns:a16="http://schemas.microsoft.com/office/drawing/2014/main" id="{2921CBCB-F2A0-2D40-9558-122E9AA5A8E8}"/>
                </a:ext>
              </a:extLst>
            </p:cNvPr>
            <p:cNvSpPr/>
            <p:nvPr/>
          </p:nvSpPr>
          <p:spPr>
            <a:xfrm>
              <a:off x="2167275" y="3741250"/>
              <a:ext cx="27821" cy="229884"/>
            </a:xfrm>
            <a:custGeom>
              <a:avLst/>
              <a:gdLst/>
              <a:ahLst/>
              <a:cxnLst/>
              <a:rect l="l" t="t" r="r" b="b"/>
              <a:pathLst>
                <a:path w="920" h="7602" extrusionOk="0">
                  <a:moveTo>
                    <a:pt x="539" y="1"/>
                  </a:moveTo>
                  <a:cubicBezTo>
                    <a:pt x="349" y="1"/>
                    <a:pt x="159" y="159"/>
                    <a:pt x="128" y="349"/>
                  </a:cubicBezTo>
                  <a:cubicBezTo>
                    <a:pt x="1" y="1964"/>
                    <a:pt x="33" y="2566"/>
                    <a:pt x="64" y="3643"/>
                  </a:cubicBezTo>
                  <a:cubicBezTo>
                    <a:pt x="96" y="4371"/>
                    <a:pt x="128" y="5416"/>
                    <a:pt x="128" y="7221"/>
                  </a:cubicBezTo>
                  <a:cubicBezTo>
                    <a:pt x="128" y="7443"/>
                    <a:pt x="318" y="7601"/>
                    <a:pt x="539" y="7601"/>
                  </a:cubicBezTo>
                  <a:cubicBezTo>
                    <a:pt x="729" y="7601"/>
                    <a:pt x="919" y="7443"/>
                    <a:pt x="919" y="7221"/>
                  </a:cubicBezTo>
                  <a:cubicBezTo>
                    <a:pt x="919" y="5385"/>
                    <a:pt x="888" y="4371"/>
                    <a:pt x="856" y="3611"/>
                  </a:cubicBezTo>
                  <a:cubicBezTo>
                    <a:pt x="793" y="2534"/>
                    <a:pt x="793" y="1996"/>
                    <a:pt x="919" y="444"/>
                  </a:cubicBezTo>
                  <a:cubicBezTo>
                    <a:pt x="919" y="222"/>
                    <a:pt x="761" y="32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58" name="Google Shape;576;p23">
              <a:extLst>
                <a:ext uri="{FF2B5EF4-FFF2-40B4-BE49-F238E27FC236}">
                  <a16:creationId xmlns:a16="http://schemas.microsoft.com/office/drawing/2014/main" id="{BD51C553-C57A-6C4A-9E9B-E9A439211767}"/>
                </a:ext>
              </a:extLst>
            </p:cNvPr>
            <p:cNvSpPr/>
            <p:nvPr/>
          </p:nvSpPr>
          <p:spPr>
            <a:xfrm>
              <a:off x="2171116" y="4006542"/>
              <a:ext cx="24918" cy="62264"/>
            </a:xfrm>
            <a:custGeom>
              <a:avLst/>
              <a:gdLst/>
              <a:ahLst/>
              <a:cxnLst/>
              <a:rect l="l" t="t" r="r" b="b"/>
              <a:pathLst>
                <a:path w="824" h="2059" extrusionOk="0">
                  <a:moveTo>
                    <a:pt x="412" y="0"/>
                  </a:moveTo>
                  <a:cubicBezTo>
                    <a:pt x="191" y="0"/>
                    <a:pt x="1" y="158"/>
                    <a:pt x="1" y="380"/>
                  </a:cubicBezTo>
                  <a:cubicBezTo>
                    <a:pt x="1" y="665"/>
                    <a:pt x="1" y="823"/>
                    <a:pt x="32" y="950"/>
                  </a:cubicBezTo>
                  <a:cubicBezTo>
                    <a:pt x="32" y="1108"/>
                    <a:pt x="32" y="1235"/>
                    <a:pt x="1" y="1615"/>
                  </a:cubicBezTo>
                  <a:cubicBezTo>
                    <a:pt x="1" y="1837"/>
                    <a:pt x="159" y="2027"/>
                    <a:pt x="381" y="2059"/>
                  </a:cubicBezTo>
                  <a:lnTo>
                    <a:pt x="412" y="2059"/>
                  </a:lnTo>
                  <a:cubicBezTo>
                    <a:pt x="602" y="2059"/>
                    <a:pt x="761" y="1900"/>
                    <a:pt x="792" y="1679"/>
                  </a:cubicBezTo>
                  <a:cubicBezTo>
                    <a:pt x="824" y="1267"/>
                    <a:pt x="824" y="1108"/>
                    <a:pt x="792" y="887"/>
                  </a:cubicBezTo>
                  <a:cubicBezTo>
                    <a:pt x="792" y="792"/>
                    <a:pt x="792" y="633"/>
                    <a:pt x="792" y="380"/>
                  </a:cubicBezTo>
                  <a:cubicBezTo>
                    <a:pt x="792" y="158"/>
                    <a:pt x="602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59" name="Google Shape;577;p23">
              <a:extLst>
                <a:ext uri="{FF2B5EF4-FFF2-40B4-BE49-F238E27FC236}">
                  <a16:creationId xmlns:a16="http://schemas.microsoft.com/office/drawing/2014/main" id="{F2ADE428-4270-D44F-A50B-6A0D678F8BD7}"/>
                </a:ext>
              </a:extLst>
            </p:cNvPr>
            <p:cNvSpPr/>
            <p:nvPr/>
          </p:nvSpPr>
          <p:spPr>
            <a:xfrm>
              <a:off x="894549" y="2843311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3" y="1"/>
                    <a:pt x="1713" y="113"/>
                    <a:pt x="1299" y="444"/>
                  </a:cubicBezTo>
                  <a:cubicBezTo>
                    <a:pt x="286" y="1268"/>
                    <a:pt x="571" y="8646"/>
                    <a:pt x="444" y="15962"/>
                  </a:cubicBezTo>
                  <a:cubicBezTo>
                    <a:pt x="349" y="23309"/>
                    <a:pt x="349" y="40822"/>
                    <a:pt x="444" y="44274"/>
                  </a:cubicBezTo>
                  <a:cubicBezTo>
                    <a:pt x="571" y="47726"/>
                    <a:pt x="1" y="57638"/>
                    <a:pt x="824" y="58778"/>
                  </a:cubicBezTo>
                  <a:cubicBezTo>
                    <a:pt x="1472" y="59701"/>
                    <a:pt x="7577" y="59799"/>
                    <a:pt x="11304" y="59799"/>
                  </a:cubicBezTo>
                  <a:cubicBezTo>
                    <a:pt x="12311" y="59799"/>
                    <a:pt x="13145" y="59792"/>
                    <a:pt x="13650" y="59792"/>
                  </a:cubicBezTo>
                  <a:cubicBezTo>
                    <a:pt x="14768" y="59792"/>
                    <a:pt x="17281" y="59820"/>
                    <a:pt x="19896" y="59820"/>
                  </a:cubicBezTo>
                  <a:cubicBezTo>
                    <a:pt x="22839" y="59820"/>
                    <a:pt x="25910" y="59784"/>
                    <a:pt x="27268" y="59633"/>
                  </a:cubicBezTo>
                  <a:cubicBezTo>
                    <a:pt x="27801" y="59574"/>
                    <a:pt x="28811" y="59557"/>
                    <a:pt x="30082" y="59557"/>
                  </a:cubicBezTo>
                  <a:cubicBezTo>
                    <a:pt x="31752" y="59557"/>
                    <a:pt x="33874" y="59586"/>
                    <a:pt x="35961" y="59586"/>
                  </a:cubicBezTo>
                  <a:cubicBezTo>
                    <a:pt x="39928" y="59586"/>
                    <a:pt x="43769" y="59481"/>
                    <a:pt x="44147" y="58873"/>
                  </a:cubicBezTo>
                  <a:cubicBezTo>
                    <a:pt x="44844" y="57733"/>
                    <a:pt x="44717" y="47441"/>
                    <a:pt x="44686" y="41550"/>
                  </a:cubicBezTo>
                  <a:cubicBezTo>
                    <a:pt x="44686" y="33791"/>
                    <a:pt x="44971" y="23024"/>
                    <a:pt x="45066" y="17577"/>
                  </a:cubicBezTo>
                  <a:cubicBezTo>
                    <a:pt x="45161" y="12098"/>
                    <a:pt x="44939" y="1172"/>
                    <a:pt x="44337" y="444"/>
                  </a:cubicBezTo>
                  <a:cubicBezTo>
                    <a:pt x="44093" y="161"/>
                    <a:pt x="41382" y="61"/>
                    <a:pt x="37964" y="61"/>
                  </a:cubicBezTo>
                  <a:cubicBezTo>
                    <a:pt x="32968" y="61"/>
                    <a:pt x="26462" y="275"/>
                    <a:pt x="23942" y="444"/>
                  </a:cubicBezTo>
                  <a:cubicBezTo>
                    <a:pt x="23512" y="476"/>
                    <a:pt x="22949" y="490"/>
                    <a:pt x="22282" y="490"/>
                  </a:cubicBezTo>
                  <a:cubicBezTo>
                    <a:pt x="18316" y="490"/>
                    <a:pt x="10701" y="1"/>
                    <a:pt x="5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60" name="Google Shape;578;p23">
              <a:extLst>
                <a:ext uri="{FF2B5EF4-FFF2-40B4-BE49-F238E27FC236}">
                  <a16:creationId xmlns:a16="http://schemas.microsoft.com/office/drawing/2014/main" id="{F9F18ECC-0471-BC4D-93FB-7D0AA9CCAB7E}"/>
                </a:ext>
              </a:extLst>
            </p:cNvPr>
            <p:cNvSpPr/>
            <p:nvPr/>
          </p:nvSpPr>
          <p:spPr>
            <a:xfrm>
              <a:off x="919171" y="2901637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2" y="1"/>
                    <a:pt x="1713" y="113"/>
                    <a:pt x="1299" y="444"/>
                  </a:cubicBezTo>
                  <a:cubicBezTo>
                    <a:pt x="317" y="1267"/>
                    <a:pt x="570" y="8646"/>
                    <a:pt x="475" y="15962"/>
                  </a:cubicBezTo>
                  <a:cubicBezTo>
                    <a:pt x="348" y="23309"/>
                    <a:pt x="348" y="40822"/>
                    <a:pt x="475" y="44274"/>
                  </a:cubicBezTo>
                  <a:cubicBezTo>
                    <a:pt x="570" y="47726"/>
                    <a:pt x="0" y="57638"/>
                    <a:pt x="824" y="58778"/>
                  </a:cubicBezTo>
                  <a:cubicBezTo>
                    <a:pt x="1472" y="59700"/>
                    <a:pt x="7576" y="59799"/>
                    <a:pt x="11303" y="59799"/>
                  </a:cubicBezTo>
                  <a:cubicBezTo>
                    <a:pt x="12310" y="59799"/>
                    <a:pt x="13144" y="59791"/>
                    <a:pt x="13649" y="59791"/>
                  </a:cubicBezTo>
                  <a:cubicBezTo>
                    <a:pt x="14782" y="59791"/>
                    <a:pt x="17296" y="59819"/>
                    <a:pt x="19908" y="59819"/>
                  </a:cubicBezTo>
                  <a:cubicBezTo>
                    <a:pt x="22847" y="59819"/>
                    <a:pt x="25909" y="59784"/>
                    <a:pt x="27267" y="59633"/>
                  </a:cubicBezTo>
                  <a:cubicBezTo>
                    <a:pt x="27801" y="59574"/>
                    <a:pt x="28810" y="59557"/>
                    <a:pt x="30082" y="59557"/>
                  </a:cubicBezTo>
                  <a:cubicBezTo>
                    <a:pt x="31752" y="59557"/>
                    <a:pt x="33873" y="59586"/>
                    <a:pt x="35960" y="59586"/>
                  </a:cubicBezTo>
                  <a:cubicBezTo>
                    <a:pt x="39927" y="59586"/>
                    <a:pt x="43769" y="59481"/>
                    <a:pt x="44147" y="58873"/>
                  </a:cubicBezTo>
                  <a:cubicBezTo>
                    <a:pt x="44844" y="57733"/>
                    <a:pt x="44717" y="47409"/>
                    <a:pt x="44717" y="41550"/>
                  </a:cubicBezTo>
                  <a:cubicBezTo>
                    <a:pt x="44685" y="33791"/>
                    <a:pt x="44970" y="23024"/>
                    <a:pt x="45065" y="17545"/>
                  </a:cubicBezTo>
                  <a:cubicBezTo>
                    <a:pt x="45160" y="12098"/>
                    <a:pt x="44939" y="1172"/>
                    <a:pt x="44337" y="444"/>
                  </a:cubicBezTo>
                  <a:cubicBezTo>
                    <a:pt x="44105" y="161"/>
                    <a:pt x="41397" y="61"/>
                    <a:pt x="37979" y="61"/>
                  </a:cubicBezTo>
                  <a:cubicBezTo>
                    <a:pt x="32984" y="61"/>
                    <a:pt x="26475" y="275"/>
                    <a:pt x="23974" y="444"/>
                  </a:cubicBezTo>
                  <a:cubicBezTo>
                    <a:pt x="23540" y="476"/>
                    <a:pt x="22974" y="490"/>
                    <a:pt x="22304" y="490"/>
                  </a:cubicBezTo>
                  <a:cubicBezTo>
                    <a:pt x="18323" y="490"/>
                    <a:pt x="10703" y="1"/>
                    <a:pt x="5791" y="1"/>
                  </a:cubicBezTo>
                  <a:close/>
                </a:path>
              </a:pathLst>
            </a:custGeom>
            <a:solidFill>
              <a:srgbClr val="FED48D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2793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…</a:t>
              </a:r>
              <a:endParaRPr sz="319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Google Shape;579;p23">
              <a:extLst>
                <a:ext uri="{FF2B5EF4-FFF2-40B4-BE49-F238E27FC236}">
                  <a16:creationId xmlns:a16="http://schemas.microsoft.com/office/drawing/2014/main" id="{4B4956EC-D544-054D-B028-3F196A3F3BF3}"/>
                </a:ext>
              </a:extLst>
            </p:cNvPr>
            <p:cNvSpPr/>
            <p:nvPr/>
          </p:nvSpPr>
          <p:spPr>
            <a:xfrm>
              <a:off x="881154" y="2847486"/>
              <a:ext cx="1379065" cy="1832332"/>
            </a:xfrm>
            <a:custGeom>
              <a:avLst/>
              <a:gdLst/>
              <a:ahLst/>
              <a:cxnLst/>
              <a:rect l="l" t="t" r="r" b="b"/>
              <a:pathLst>
                <a:path w="45604" h="60593" extrusionOk="0">
                  <a:moveTo>
                    <a:pt x="5824" y="777"/>
                  </a:moveTo>
                  <a:cubicBezTo>
                    <a:pt x="8640" y="777"/>
                    <a:pt x="12313" y="931"/>
                    <a:pt x="15170" y="1055"/>
                  </a:cubicBezTo>
                  <a:cubicBezTo>
                    <a:pt x="17913" y="1149"/>
                    <a:pt x="20569" y="1260"/>
                    <a:pt x="22419" y="1260"/>
                  </a:cubicBezTo>
                  <a:cubicBezTo>
                    <a:pt x="23068" y="1260"/>
                    <a:pt x="23618" y="1246"/>
                    <a:pt x="24037" y="1213"/>
                  </a:cubicBezTo>
                  <a:cubicBezTo>
                    <a:pt x="26877" y="1037"/>
                    <a:pt x="33363" y="836"/>
                    <a:pt x="38221" y="836"/>
                  </a:cubicBezTo>
                  <a:cubicBezTo>
                    <a:pt x="41218" y="836"/>
                    <a:pt x="43596" y="913"/>
                    <a:pt x="44115" y="1118"/>
                  </a:cubicBezTo>
                  <a:cubicBezTo>
                    <a:pt x="44559" y="2195"/>
                    <a:pt x="44875" y="11664"/>
                    <a:pt x="44749" y="17934"/>
                  </a:cubicBezTo>
                  <a:cubicBezTo>
                    <a:pt x="44717" y="19328"/>
                    <a:pt x="44685" y="21006"/>
                    <a:pt x="44654" y="22938"/>
                  </a:cubicBezTo>
                  <a:cubicBezTo>
                    <a:pt x="44527" y="28480"/>
                    <a:pt x="44337" y="36112"/>
                    <a:pt x="44369" y="41939"/>
                  </a:cubicBezTo>
                  <a:lnTo>
                    <a:pt x="44369" y="43744"/>
                  </a:lnTo>
                  <a:cubicBezTo>
                    <a:pt x="44400" y="48780"/>
                    <a:pt x="44432" y="58122"/>
                    <a:pt x="43862" y="59041"/>
                  </a:cubicBezTo>
                  <a:cubicBezTo>
                    <a:pt x="43370" y="59508"/>
                    <a:pt x="39328" y="59593"/>
                    <a:pt x="35722" y="59593"/>
                  </a:cubicBezTo>
                  <a:cubicBezTo>
                    <a:pt x="34683" y="59593"/>
                    <a:pt x="33681" y="59586"/>
                    <a:pt x="32809" y="59579"/>
                  </a:cubicBezTo>
                  <a:cubicBezTo>
                    <a:pt x="31894" y="59567"/>
                    <a:pt x="31029" y="59560"/>
                    <a:pt x="30255" y="59560"/>
                  </a:cubicBezTo>
                  <a:cubicBezTo>
                    <a:pt x="28916" y="59560"/>
                    <a:pt x="27850" y="59582"/>
                    <a:pt x="27267" y="59642"/>
                  </a:cubicBezTo>
                  <a:cubicBezTo>
                    <a:pt x="25957" y="59786"/>
                    <a:pt x="23019" y="59823"/>
                    <a:pt x="20147" y="59823"/>
                  </a:cubicBezTo>
                  <a:cubicBezTo>
                    <a:pt x="18576" y="59823"/>
                    <a:pt x="17026" y="59812"/>
                    <a:pt x="15772" y="59801"/>
                  </a:cubicBezTo>
                  <a:lnTo>
                    <a:pt x="13713" y="59801"/>
                  </a:lnTo>
                  <a:lnTo>
                    <a:pt x="12953" y="59769"/>
                  </a:lnTo>
                  <a:cubicBezTo>
                    <a:pt x="12641" y="59770"/>
                    <a:pt x="12337" y="59771"/>
                    <a:pt x="12041" y="59771"/>
                  </a:cubicBezTo>
                  <a:cubicBezTo>
                    <a:pt x="3619" y="59771"/>
                    <a:pt x="1510" y="59343"/>
                    <a:pt x="1204" y="58946"/>
                  </a:cubicBezTo>
                  <a:cubicBezTo>
                    <a:pt x="729" y="58249"/>
                    <a:pt x="824" y="52928"/>
                    <a:pt x="887" y="49413"/>
                  </a:cubicBezTo>
                  <a:cubicBezTo>
                    <a:pt x="919" y="47513"/>
                    <a:pt x="950" y="45740"/>
                    <a:pt x="919" y="44631"/>
                  </a:cubicBezTo>
                  <a:cubicBezTo>
                    <a:pt x="792" y="41179"/>
                    <a:pt x="792" y="23730"/>
                    <a:pt x="919" y="16351"/>
                  </a:cubicBezTo>
                  <a:cubicBezTo>
                    <a:pt x="950" y="14641"/>
                    <a:pt x="950" y="12931"/>
                    <a:pt x="950" y="11284"/>
                  </a:cubicBezTo>
                  <a:cubicBezTo>
                    <a:pt x="982" y="6755"/>
                    <a:pt x="982" y="1625"/>
                    <a:pt x="1584" y="1150"/>
                  </a:cubicBezTo>
                  <a:cubicBezTo>
                    <a:pt x="1932" y="871"/>
                    <a:pt x="3614" y="777"/>
                    <a:pt x="5824" y="777"/>
                  </a:cubicBezTo>
                  <a:close/>
                  <a:moveTo>
                    <a:pt x="5976" y="0"/>
                  </a:moveTo>
                  <a:cubicBezTo>
                    <a:pt x="3301" y="0"/>
                    <a:pt x="1596" y="145"/>
                    <a:pt x="1109" y="548"/>
                  </a:cubicBezTo>
                  <a:cubicBezTo>
                    <a:pt x="254" y="1245"/>
                    <a:pt x="190" y="4697"/>
                    <a:pt x="159" y="11284"/>
                  </a:cubicBezTo>
                  <a:cubicBezTo>
                    <a:pt x="159" y="12931"/>
                    <a:pt x="159" y="14641"/>
                    <a:pt x="127" y="16351"/>
                  </a:cubicBezTo>
                  <a:cubicBezTo>
                    <a:pt x="0" y="23730"/>
                    <a:pt x="0" y="41211"/>
                    <a:pt x="127" y="44695"/>
                  </a:cubicBezTo>
                  <a:cubicBezTo>
                    <a:pt x="159" y="45771"/>
                    <a:pt x="127" y="47545"/>
                    <a:pt x="95" y="49413"/>
                  </a:cubicBezTo>
                  <a:cubicBezTo>
                    <a:pt x="0" y="54924"/>
                    <a:pt x="0" y="58597"/>
                    <a:pt x="570" y="59421"/>
                  </a:cubicBezTo>
                  <a:cubicBezTo>
                    <a:pt x="1175" y="60237"/>
                    <a:pt x="4351" y="60563"/>
                    <a:pt x="11864" y="60563"/>
                  </a:cubicBezTo>
                  <a:cubicBezTo>
                    <a:pt x="12218" y="60563"/>
                    <a:pt x="12580" y="60562"/>
                    <a:pt x="12953" y="60561"/>
                  </a:cubicBezTo>
                  <a:lnTo>
                    <a:pt x="13713" y="60561"/>
                  </a:lnTo>
                  <a:cubicBezTo>
                    <a:pt x="14188" y="60561"/>
                    <a:pt x="14916" y="60561"/>
                    <a:pt x="15772" y="60592"/>
                  </a:cubicBezTo>
                  <a:lnTo>
                    <a:pt x="20459" y="60592"/>
                  </a:lnTo>
                  <a:cubicBezTo>
                    <a:pt x="23245" y="60592"/>
                    <a:pt x="26064" y="60561"/>
                    <a:pt x="27362" y="60434"/>
                  </a:cubicBezTo>
                  <a:cubicBezTo>
                    <a:pt x="27904" y="60374"/>
                    <a:pt x="28956" y="60352"/>
                    <a:pt x="30282" y="60352"/>
                  </a:cubicBezTo>
                  <a:cubicBezTo>
                    <a:pt x="31048" y="60352"/>
                    <a:pt x="31905" y="60359"/>
                    <a:pt x="32809" y="60371"/>
                  </a:cubicBezTo>
                  <a:cubicBezTo>
                    <a:pt x="33602" y="60374"/>
                    <a:pt x="34348" y="60376"/>
                    <a:pt x="35050" y="60376"/>
                  </a:cubicBezTo>
                  <a:cubicBezTo>
                    <a:pt x="41311" y="60376"/>
                    <a:pt x="44071" y="60224"/>
                    <a:pt x="44527" y="59484"/>
                  </a:cubicBezTo>
                  <a:cubicBezTo>
                    <a:pt x="45192" y="58439"/>
                    <a:pt x="45192" y="51757"/>
                    <a:pt x="45160" y="43776"/>
                  </a:cubicBezTo>
                  <a:lnTo>
                    <a:pt x="45160" y="41939"/>
                  </a:lnTo>
                  <a:cubicBezTo>
                    <a:pt x="45129" y="36144"/>
                    <a:pt x="45319" y="28512"/>
                    <a:pt x="45414" y="22938"/>
                  </a:cubicBezTo>
                  <a:cubicBezTo>
                    <a:pt x="45477" y="21038"/>
                    <a:pt x="45509" y="19328"/>
                    <a:pt x="45540" y="17966"/>
                  </a:cubicBezTo>
                  <a:cubicBezTo>
                    <a:pt x="45604" y="14704"/>
                    <a:pt x="45540" y="1593"/>
                    <a:pt x="44717" y="611"/>
                  </a:cubicBezTo>
                  <a:cubicBezTo>
                    <a:pt x="44547" y="385"/>
                    <a:pt x="44277" y="58"/>
                    <a:pt x="38070" y="58"/>
                  </a:cubicBezTo>
                  <a:cubicBezTo>
                    <a:pt x="37324" y="58"/>
                    <a:pt x="36492" y="63"/>
                    <a:pt x="35565" y="73"/>
                  </a:cubicBezTo>
                  <a:cubicBezTo>
                    <a:pt x="31004" y="136"/>
                    <a:pt x="26096" y="326"/>
                    <a:pt x="24005" y="453"/>
                  </a:cubicBezTo>
                  <a:cubicBezTo>
                    <a:pt x="23594" y="485"/>
                    <a:pt x="23062" y="499"/>
                    <a:pt x="22435" y="499"/>
                  </a:cubicBezTo>
                  <a:cubicBezTo>
                    <a:pt x="20602" y="499"/>
                    <a:pt x="17963" y="381"/>
                    <a:pt x="15201" y="263"/>
                  </a:cubicBezTo>
                  <a:cubicBezTo>
                    <a:pt x="11481" y="114"/>
                    <a:pt x="8348" y="0"/>
                    <a:pt x="5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62" name="Google Shape;580;p23">
              <a:extLst>
                <a:ext uri="{FF2B5EF4-FFF2-40B4-BE49-F238E27FC236}">
                  <a16:creationId xmlns:a16="http://schemas.microsoft.com/office/drawing/2014/main" id="{48212D09-A520-0B47-B617-F16AB63B3B8C}"/>
                </a:ext>
              </a:extLst>
            </p:cNvPr>
            <p:cNvSpPr/>
            <p:nvPr/>
          </p:nvSpPr>
          <p:spPr>
            <a:xfrm>
              <a:off x="1001810" y="2915374"/>
              <a:ext cx="173366" cy="25432"/>
            </a:xfrm>
            <a:custGeom>
              <a:avLst/>
              <a:gdLst/>
              <a:ahLst/>
              <a:cxnLst/>
              <a:rect l="l" t="t" r="r" b="b"/>
              <a:pathLst>
                <a:path w="5733" h="841" extrusionOk="0">
                  <a:moveTo>
                    <a:pt x="2080" y="1"/>
                  </a:moveTo>
                  <a:cubicBezTo>
                    <a:pt x="1401" y="1"/>
                    <a:pt x="794" y="19"/>
                    <a:pt x="349" y="77"/>
                  </a:cubicBezTo>
                  <a:cubicBezTo>
                    <a:pt x="159" y="108"/>
                    <a:pt x="1" y="298"/>
                    <a:pt x="32" y="488"/>
                  </a:cubicBezTo>
                  <a:cubicBezTo>
                    <a:pt x="32" y="710"/>
                    <a:pt x="222" y="837"/>
                    <a:pt x="412" y="837"/>
                  </a:cubicBezTo>
                  <a:lnTo>
                    <a:pt x="444" y="837"/>
                  </a:lnTo>
                  <a:cubicBezTo>
                    <a:pt x="846" y="783"/>
                    <a:pt x="1389" y="763"/>
                    <a:pt x="1996" y="763"/>
                  </a:cubicBezTo>
                  <a:cubicBezTo>
                    <a:pt x="2827" y="763"/>
                    <a:pt x="3778" y="800"/>
                    <a:pt x="4656" y="837"/>
                  </a:cubicBezTo>
                  <a:lnTo>
                    <a:pt x="5321" y="837"/>
                  </a:lnTo>
                  <a:cubicBezTo>
                    <a:pt x="5337" y="839"/>
                    <a:pt x="5354" y="840"/>
                    <a:pt x="5370" y="840"/>
                  </a:cubicBezTo>
                  <a:cubicBezTo>
                    <a:pt x="5570" y="840"/>
                    <a:pt x="5733" y="662"/>
                    <a:pt x="5733" y="457"/>
                  </a:cubicBezTo>
                  <a:cubicBezTo>
                    <a:pt x="5733" y="235"/>
                    <a:pt x="5574" y="77"/>
                    <a:pt x="5353" y="77"/>
                  </a:cubicBezTo>
                  <a:lnTo>
                    <a:pt x="4688" y="45"/>
                  </a:lnTo>
                  <a:cubicBezTo>
                    <a:pt x="3822" y="28"/>
                    <a:pt x="2899" y="1"/>
                    <a:pt x="2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63" name="Google Shape;581;p23">
              <a:extLst>
                <a:ext uri="{FF2B5EF4-FFF2-40B4-BE49-F238E27FC236}">
                  <a16:creationId xmlns:a16="http://schemas.microsoft.com/office/drawing/2014/main" id="{B0E2C55D-6249-3A4D-B736-A8B3380600DC}"/>
                </a:ext>
              </a:extLst>
            </p:cNvPr>
            <p:cNvSpPr/>
            <p:nvPr/>
          </p:nvSpPr>
          <p:spPr>
            <a:xfrm>
              <a:off x="1232599" y="2915767"/>
              <a:ext cx="75691" cy="24918"/>
            </a:xfrm>
            <a:custGeom>
              <a:avLst/>
              <a:gdLst/>
              <a:ahLst/>
              <a:cxnLst/>
              <a:rect l="l" t="t" r="r" b="b"/>
              <a:pathLst>
                <a:path w="2503" h="824" extrusionOk="0">
                  <a:moveTo>
                    <a:pt x="1462" y="0"/>
                  </a:moveTo>
                  <a:cubicBezTo>
                    <a:pt x="1228" y="0"/>
                    <a:pt x="998" y="16"/>
                    <a:pt x="793" y="32"/>
                  </a:cubicBezTo>
                  <a:lnTo>
                    <a:pt x="381" y="32"/>
                  </a:lnTo>
                  <a:cubicBezTo>
                    <a:pt x="159" y="32"/>
                    <a:pt x="1" y="222"/>
                    <a:pt x="1" y="444"/>
                  </a:cubicBezTo>
                  <a:cubicBezTo>
                    <a:pt x="1" y="665"/>
                    <a:pt x="159" y="824"/>
                    <a:pt x="381" y="824"/>
                  </a:cubicBezTo>
                  <a:lnTo>
                    <a:pt x="856" y="824"/>
                  </a:lnTo>
                  <a:cubicBezTo>
                    <a:pt x="1057" y="805"/>
                    <a:pt x="1300" y="787"/>
                    <a:pt x="1537" y="787"/>
                  </a:cubicBezTo>
                  <a:cubicBezTo>
                    <a:pt x="1711" y="787"/>
                    <a:pt x="1880" y="797"/>
                    <a:pt x="2028" y="824"/>
                  </a:cubicBezTo>
                  <a:lnTo>
                    <a:pt x="2091" y="824"/>
                  </a:lnTo>
                  <a:cubicBezTo>
                    <a:pt x="2281" y="824"/>
                    <a:pt x="2439" y="697"/>
                    <a:pt x="2471" y="507"/>
                  </a:cubicBezTo>
                  <a:cubicBezTo>
                    <a:pt x="2503" y="285"/>
                    <a:pt x="2344" y="95"/>
                    <a:pt x="2154" y="64"/>
                  </a:cubicBezTo>
                  <a:cubicBezTo>
                    <a:pt x="1933" y="16"/>
                    <a:pt x="1695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</p:grpSp>
    </p:spTree>
    <p:extLst>
      <p:ext uri="{BB962C8B-B14F-4D97-AF65-F5344CB8AC3E}">
        <p14:creationId xmlns:p14="http://schemas.microsoft.com/office/powerpoint/2010/main" val="332871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C73024D-A2A2-4F4C-BE9D-223F9085B1F0}"/>
              </a:ext>
            </a:extLst>
          </p:cNvPr>
          <p:cNvGrpSpPr/>
          <p:nvPr/>
        </p:nvGrpSpPr>
        <p:grpSpPr>
          <a:xfrm>
            <a:off x="918338" y="396527"/>
            <a:ext cx="7097595" cy="727423"/>
            <a:chOff x="2447579" y="530957"/>
            <a:chExt cx="4248842" cy="729227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B32380B-2994-334E-BB76-E10464E18221}"/>
                </a:ext>
              </a:extLst>
            </p:cNvPr>
            <p:cNvSpPr/>
            <p:nvPr/>
          </p:nvSpPr>
          <p:spPr>
            <a:xfrm>
              <a:off x="2447579" y="530957"/>
              <a:ext cx="4248842" cy="729227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859"/>
            </a:p>
          </p:txBody>
        </p:sp>
        <p:sp>
          <p:nvSpPr>
            <p:cNvPr id="14" name="Rectangles 8">
              <a:extLst>
                <a:ext uri="{FF2B5EF4-FFF2-40B4-BE49-F238E27FC236}">
                  <a16:creationId xmlns:a16="http://schemas.microsoft.com/office/drawing/2014/main" id="{ACA5D8AE-5765-C242-9913-8F5706680133}"/>
                </a:ext>
              </a:extLst>
            </p:cNvPr>
            <p:cNvSpPr/>
            <p:nvPr/>
          </p:nvSpPr>
          <p:spPr>
            <a:xfrm>
              <a:off x="2618105" y="594360"/>
              <a:ext cx="3864602" cy="570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91">
                  <a:solidFill>
                    <a:srgbClr val="000000"/>
                  </a:solidFill>
                </a:rPr>
                <a:t>Trời mưa.</a:t>
              </a:r>
              <a:endParaRPr lang="en-US" sz="3491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Down Arrow 2">
            <a:extLst>
              <a:ext uri="{FF2B5EF4-FFF2-40B4-BE49-F238E27FC236}">
                <a16:creationId xmlns:a16="http://schemas.microsoft.com/office/drawing/2014/main" id="{2A2AC343-284D-6342-A334-D42B68784B7F}"/>
              </a:ext>
            </a:extLst>
          </p:cNvPr>
          <p:cNvSpPr/>
          <p:nvPr/>
        </p:nvSpPr>
        <p:spPr>
          <a:xfrm>
            <a:off x="4309172" y="1423039"/>
            <a:ext cx="443009" cy="667537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859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65A032A-AAA8-E84C-9301-D4753D2EB046}"/>
              </a:ext>
            </a:extLst>
          </p:cNvPr>
          <p:cNvGrpSpPr/>
          <p:nvPr/>
        </p:nvGrpSpPr>
        <p:grpSpPr>
          <a:xfrm>
            <a:off x="446961" y="2226168"/>
            <a:ext cx="1821301" cy="2390527"/>
            <a:chOff x="881154" y="2847486"/>
            <a:chExt cx="1429936" cy="1876845"/>
          </a:xfrm>
        </p:grpSpPr>
        <p:sp>
          <p:nvSpPr>
            <p:cNvPr id="33" name="Google Shape;575;p23">
              <a:extLst>
                <a:ext uri="{FF2B5EF4-FFF2-40B4-BE49-F238E27FC236}">
                  <a16:creationId xmlns:a16="http://schemas.microsoft.com/office/drawing/2014/main" id="{6292B465-0425-8043-B790-84FFBA5323F3}"/>
                </a:ext>
              </a:extLst>
            </p:cNvPr>
            <p:cNvSpPr/>
            <p:nvPr/>
          </p:nvSpPr>
          <p:spPr>
            <a:xfrm>
              <a:off x="2167275" y="3741250"/>
              <a:ext cx="27821" cy="229884"/>
            </a:xfrm>
            <a:custGeom>
              <a:avLst/>
              <a:gdLst/>
              <a:ahLst/>
              <a:cxnLst/>
              <a:rect l="l" t="t" r="r" b="b"/>
              <a:pathLst>
                <a:path w="920" h="7602" extrusionOk="0">
                  <a:moveTo>
                    <a:pt x="539" y="1"/>
                  </a:moveTo>
                  <a:cubicBezTo>
                    <a:pt x="349" y="1"/>
                    <a:pt x="159" y="159"/>
                    <a:pt x="128" y="349"/>
                  </a:cubicBezTo>
                  <a:cubicBezTo>
                    <a:pt x="1" y="1964"/>
                    <a:pt x="33" y="2566"/>
                    <a:pt x="64" y="3643"/>
                  </a:cubicBezTo>
                  <a:cubicBezTo>
                    <a:pt x="96" y="4371"/>
                    <a:pt x="128" y="5416"/>
                    <a:pt x="128" y="7221"/>
                  </a:cubicBezTo>
                  <a:cubicBezTo>
                    <a:pt x="128" y="7443"/>
                    <a:pt x="318" y="7601"/>
                    <a:pt x="539" y="7601"/>
                  </a:cubicBezTo>
                  <a:cubicBezTo>
                    <a:pt x="729" y="7601"/>
                    <a:pt x="919" y="7443"/>
                    <a:pt x="919" y="7221"/>
                  </a:cubicBezTo>
                  <a:cubicBezTo>
                    <a:pt x="919" y="5385"/>
                    <a:pt x="888" y="4371"/>
                    <a:pt x="856" y="3611"/>
                  </a:cubicBezTo>
                  <a:cubicBezTo>
                    <a:pt x="793" y="2534"/>
                    <a:pt x="793" y="1996"/>
                    <a:pt x="919" y="444"/>
                  </a:cubicBezTo>
                  <a:cubicBezTo>
                    <a:pt x="919" y="222"/>
                    <a:pt x="761" y="32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34" name="Google Shape;576;p23">
              <a:extLst>
                <a:ext uri="{FF2B5EF4-FFF2-40B4-BE49-F238E27FC236}">
                  <a16:creationId xmlns:a16="http://schemas.microsoft.com/office/drawing/2014/main" id="{D9CB610A-EFF1-FD40-878A-F56E31FA255B}"/>
                </a:ext>
              </a:extLst>
            </p:cNvPr>
            <p:cNvSpPr/>
            <p:nvPr/>
          </p:nvSpPr>
          <p:spPr>
            <a:xfrm>
              <a:off x="2171116" y="4006542"/>
              <a:ext cx="24918" cy="62264"/>
            </a:xfrm>
            <a:custGeom>
              <a:avLst/>
              <a:gdLst/>
              <a:ahLst/>
              <a:cxnLst/>
              <a:rect l="l" t="t" r="r" b="b"/>
              <a:pathLst>
                <a:path w="824" h="2059" extrusionOk="0">
                  <a:moveTo>
                    <a:pt x="412" y="0"/>
                  </a:moveTo>
                  <a:cubicBezTo>
                    <a:pt x="191" y="0"/>
                    <a:pt x="1" y="158"/>
                    <a:pt x="1" y="380"/>
                  </a:cubicBezTo>
                  <a:cubicBezTo>
                    <a:pt x="1" y="665"/>
                    <a:pt x="1" y="823"/>
                    <a:pt x="32" y="950"/>
                  </a:cubicBezTo>
                  <a:cubicBezTo>
                    <a:pt x="32" y="1108"/>
                    <a:pt x="32" y="1235"/>
                    <a:pt x="1" y="1615"/>
                  </a:cubicBezTo>
                  <a:cubicBezTo>
                    <a:pt x="1" y="1837"/>
                    <a:pt x="159" y="2027"/>
                    <a:pt x="381" y="2059"/>
                  </a:cubicBezTo>
                  <a:lnTo>
                    <a:pt x="412" y="2059"/>
                  </a:lnTo>
                  <a:cubicBezTo>
                    <a:pt x="602" y="2059"/>
                    <a:pt x="761" y="1900"/>
                    <a:pt x="792" y="1679"/>
                  </a:cubicBezTo>
                  <a:cubicBezTo>
                    <a:pt x="824" y="1267"/>
                    <a:pt x="824" y="1108"/>
                    <a:pt x="792" y="887"/>
                  </a:cubicBezTo>
                  <a:cubicBezTo>
                    <a:pt x="792" y="792"/>
                    <a:pt x="792" y="633"/>
                    <a:pt x="792" y="380"/>
                  </a:cubicBezTo>
                  <a:cubicBezTo>
                    <a:pt x="792" y="158"/>
                    <a:pt x="602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35" name="Google Shape;577;p23">
              <a:extLst>
                <a:ext uri="{FF2B5EF4-FFF2-40B4-BE49-F238E27FC236}">
                  <a16:creationId xmlns:a16="http://schemas.microsoft.com/office/drawing/2014/main" id="{0C65F4D8-9ED4-D347-8651-1E41D13CE302}"/>
                </a:ext>
              </a:extLst>
            </p:cNvPr>
            <p:cNvSpPr/>
            <p:nvPr/>
          </p:nvSpPr>
          <p:spPr>
            <a:xfrm>
              <a:off x="883059" y="2859249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3" y="1"/>
                    <a:pt x="1713" y="113"/>
                    <a:pt x="1299" y="444"/>
                  </a:cubicBezTo>
                  <a:cubicBezTo>
                    <a:pt x="286" y="1268"/>
                    <a:pt x="571" y="8646"/>
                    <a:pt x="444" y="15962"/>
                  </a:cubicBezTo>
                  <a:cubicBezTo>
                    <a:pt x="349" y="23309"/>
                    <a:pt x="349" y="40822"/>
                    <a:pt x="444" y="44274"/>
                  </a:cubicBezTo>
                  <a:cubicBezTo>
                    <a:pt x="571" y="47726"/>
                    <a:pt x="1" y="57638"/>
                    <a:pt x="824" y="58778"/>
                  </a:cubicBezTo>
                  <a:cubicBezTo>
                    <a:pt x="1472" y="59701"/>
                    <a:pt x="7577" y="59799"/>
                    <a:pt x="11304" y="59799"/>
                  </a:cubicBezTo>
                  <a:cubicBezTo>
                    <a:pt x="12311" y="59799"/>
                    <a:pt x="13145" y="59792"/>
                    <a:pt x="13650" y="59792"/>
                  </a:cubicBezTo>
                  <a:cubicBezTo>
                    <a:pt x="14768" y="59792"/>
                    <a:pt x="17281" y="59820"/>
                    <a:pt x="19896" y="59820"/>
                  </a:cubicBezTo>
                  <a:cubicBezTo>
                    <a:pt x="22839" y="59820"/>
                    <a:pt x="25910" y="59784"/>
                    <a:pt x="27268" y="59633"/>
                  </a:cubicBezTo>
                  <a:cubicBezTo>
                    <a:pt x="27801" y="59574"/>
                    <a:pt x="28811" y="59557"/>
                    <a:pt x="30082" y="59557"/>
                  </a:cubicBezTo>
                  <a:cubicBezTo>
                    <a:pt x="31752" y="59557"/>
                    <a:pt x="33874" y="59586"/>
                    <a:pt x="35961" y="59586"/>
                  </a:cubicBezTo>
                  <a:cubicBezTo>
                    <a:pt x="39928" y="59586"/>
                    <a:pt x="43769" y="59481"/>
                    <a:pt x="44147" y="58873"/>
                  </a:cubicBezTo>
                  <a:cubicBezTo>
                    <a:pt x="44844" y="57733"/>
                    <a:pt x="44717" y="47441"/>
                    <a:pt x="44686" y="41550"/>
                  </a:cubicBezTo>
                  <a:cubicBezTo>
                    <a:pt x="44686" y="33791"/>
                    <a:pt x="44971" y="23024"/>
                    <a:pt x="45066" y="17577"/>
                  </a:cubicBezTo>
                  <a:cubicBezTo>
                    <a:pt x="45161" y="12098"/>
                    <a:pt x="44939" y="1172"/>
                    <a:pt x="44337" y="444"/>
                  </a:cubicBezTo>
                  <a:cubicBezTo>
                    <a:pt x="44093" y="161"/>
                    <a:pt x="41382" y="61"/>
                    <a:pt x="37964" y="61"/>
                  </a:cubicBezTo>
                  <a:cubicBezTo>
                    <a:pt x="32968" y="61"/>
                    <a:pt x="26462" y="275"/>
                    <a:pt x="23942" y="444"/>
                  </a:cubicBezTo>
                  <a:cubicBezTo>
                    <a:pt x="23512" y="476"/>
                    <a:pt x="22949" y="490"/>
                    <a:pt x="22282" y="490"/>
                  </a:cubicBezTo>
                  <a:cubicBezTo>
                    <a:pt x="18316" y="490"/>
                    <a:pt x="10701" y="1"/>
                    <a:pt x="5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36" name="Google Shape;578;p23">
              <a:extLst>
                <a:ext uri="{FF2B5EF4-FFF2-40B4-BE49-F238E27FC236}">
                  <a16:creationId xmlns:a16="http://schemas.microsoft.com/office/drawing/2014/main" id="{C8256822-ABD3-9A40-9E6A-A6D98BA7825C}"/>
                </a:ext>
              </a:extLst>
            </p:cNvPr>
            <p:cNvSpPr/>
            <p:nvPr/>
          </p:nvSpPr>
          <p:spPr>
            <a:xfrm>
              <a:off x="945421" y="2915374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2" y="1"/>
                    <a:pt x="1713" y="113"/>
                    <a:pt x="1299" y="444"/>
                  </a:cubicBezTo>
                  <a:cubicBezTo>
                    <a:pt x="317" y="1267"/>
                    <a:pt x="570" y="8646"/>
                    <a:pt x="475" y="15962"/>
                  </a:cubicBezTo>
                  <a:cubicBezTo>
                    <a:pt x="348" y="23309"/>
                    <a:pt x="348" y="40822"/>
                    <a:pt x="475" y="44274"/>
                  </a:cubicBezTo>
                  <a:cubicBezTo>
                    <a:pt x="570" y="47726"/>
                    <a:pt x="0" y="57638"/>
                    <a:pt x="824" y="58778"/>
                  </a:cubicBezTo>
                  <a:cubicBezTo>
                    <a:pt x="1472" y="59700"/>
                    <a:pt x="7576" y="59799"/>
                    <a:pt x="11303" y="59799"/>
                  </a:cubicBezTo>
                  <a:cubicBezTo>
                    <a:pt x="12310" y="59799"/>
                    <a:pt x="13144" y="59791"/>
                    <a:pt x="13649" y="59791"/>
                  </a:cubicBezTo>
                  <a:cubicBezTo>
                    <a:pt x="14782" y="59791"/>
                    <a:pt x="17296" y="59819"/>
                    <a:pt x="19908" y="59819"/>
                  </a:cubicBezTo>
                  <a:cubicBezTo>
                    <a:pt x="22847" y="59819"/>
                    <a:pt x="25909" y="59784"/>
                    <a:pt x="27267" y="59633"/>
                  </a:cubicBezTo>
                  <a:cubicBezTo>
                    <a:pt x="27801" y="59574"/>
                    <a:pt x="28810" y="59557"/>
                    <a:pt x="30082" y="59557"/>
                  </a:cubicBezTo>
                  <a:cubicBezTo>
                    <a:pt x="31752" y="59557"/>
                    <a:pt x="33873" y="59586"/>
                    <a:pt x="35960" y="59586"/>
                  </a:cubicBezTo>
                  <a:cubicBezTo>
                    <a:pt x="39927" y="59586"/>
                    <a:pt x="43769" y="59481"/>
                    <a:pt x="44147" y="58873"/>
                  </a:cubicBezTo>
                  <a:cubicBezTo>
                    <a:pt x="44844" y="57733"/>
                    <a:pt x="44717" y="47409"/>
                    <a:pt x="44717" y="41550"/>
                  </a:cubicBezTo>
                  <a:cubicBezTo>
                    <a:pt x="44685" y="33791"/>
                    <a:pt x="44970" y="23024"/>
                    <a:pt x="45065" y="17545"/>
                  </a:cubicBezTo>
                  <a:cubicBezTo>
                    <a:pt x="45160" y="12098"/>
                    <a:pt x="44939" y="1172"/>
                    <a:pt x="44337" y="444"/>
                  </a:cubicBezTo>
                  <a:cubicBezTo>
                    <a:pt x="44105" y="161"/>
                    <a:pt x="41397" y="61"/>
                    <a:pt x="37979" y="61"/>
                  </a:cubicBezTo>
                  <a:cubicBezTo>
                    <a:pt x="32984" y="61"/>
                    <a:pt x="26475" y="275"/>
                    <a:pt x="23974" y="444"/>
                  </a:cubicBezTo>
                  <a:cubicBezTo>
                    <a:pt x="23540" y="476"/>
                    <a:pt x="22974" y="490"/>
                    <a:pt x="22304" y="490"/>
                  </a:cubicBezTo>
                  <a:cubicBezTo>
                    <a:pt x="18323" y="490"/>
                    <a:pt x="10703" y="1"/>
                    <a:pt x="5791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2793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Trời mưa à?</a:t>
              </a:r>
              <a:endParaRPr sz="319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Google Shape;579;p23">
              <a:extLst>
                <a:ext uri="{FF2B5EF4-FFF2-40B4-BE49-F238E27FC236}">
                  <a16:creationId xmlns:a16="http://schemas.microsoft.com/office/drawing/2014/main" id="{CF1224D9-ACC7-C044-97DA-9E71D38F1485}"/>
                </a:ext>
              </a:extLst>
            </p:cNvPr>
            <p:cNvSpPr/>
            <p:nvPr/>
          </p:nvSpPr>
          <p:spPr>
            <a:xfrm>
              <a:off x="881154" y="2847486"/>
              <a:ext cx="1379065" cy="1832332"/>
            </a:xfrm>
            <a:custGeom>
              <a:avLst/>
              <a:gdLst/>
              <a:ahLst/>
              <a:cxnLst/>
              <a:rect l="l" t="t" r="r" b="b"/>
              <a:pathLst>
                <a:path w="45604" h="60593" extrusionOk="0">
                  <a:moveTo>
                    <a:pt x="5824" y="777"/>
                  </a:moveTo>
                  <a:cubicBezTo>
                    <a:pt x="8640" y="777"/>
                    <a:pt x="12313" y="931"/>
                    <a:pt x="15170" y="1055"/>
                  </a:cubicBezTo>
                  <a:cubicBezTo>
                    <a:pt x="17913" y="1149"/>
                    <a:pt x="20569" y="1260"/>
                    <a:pt x="22419" y="1260"/>
                  </a:cubicBezTo>
                  <a:cubicBezTo>
                    <a:pt x="23068" y="1260"/>
                    <a:pt x="23618" y="1246"/>
                    <a:pt x="24037" y="1213"/>
                  </a:cubicBezTo>
                  <a:cubicBezTo>
                    <a:pt x="26877" y="1037"/>
                    <a:pt x="33363" y="836"/>
                    <a:pt x="38221" y="836"/>
                  </a:cubicBezTo>
                  <a:cubicBezTo>
                    <a:pt x="41218" y="836"/>
                    <a:pt x="43596" y="913"/>
                    <a:pt x="44115" y="1118"/>
                  </a:cubicBezTo>
                  <a:cubicBezTo>
                    <a:pt x="44559" y="2195"/>
                    <a:pt x="44875" y="11664"/>
                    <a:pt x="44749" y="17934"/>
                  </a:cubicBezTo>
                  <a:cubicBezTo>
                    <a:pt x="44717" y="19328"/>
                    <a:pt x="44685" y="21006"/>
                    <a:pt x="44654" y="22938"/>
                  </a:cubicBezTo>
                  <a:cubicBezTo>
                    <a:pt x="44527" y="28480"/>
                    <a:pt x="44337" y="36112"/>
                    <a:pt x="44369" y="41939"/>
                  </a:cubicBezTo>
                  <a:lnTo>
                    <a:pt x="44369" y="43744"/>
                  </a:lnTo>
                  <a:cubicBezTo>
                    <a:pt x="44400" y="48780"/>
                    <a:pt x="44432" y="58122"/>
                    <a:pt x="43862" y="59041"/>
                  </a:cubicBezTo>
                  <a:cubicBezTo>
                    <a:pt x="43370" y="59508"/>
                    <a:pt x="39328" y="59593"/>
                    <a:pt x="35722" y="59593"/>
                  </a:cubicBezTo>
                  <a:cubicBezTo>
                    <a:pt x="34683" y="59593"/>
                    <a:pt x="33681" y="59586"/>
                    <a:pt x="32809" y="59579"/>
                  </a:cubicBezTo>
                  <a:cubicBezTo>
                    <a:pt x="31894" y="59567"/>
                    <a:pt x="31029" y="59560"/>
                    <a:pt x="30255" y="59560"/>
                  </a:cubicBezTo>
                  <a:cubicBezTo>
                    <a:pt x="28916" y="59560"/>
                    <a:pt x="27850" y="59582"/>
                    <a:pt x="27267" y="59642"/>
                  </a:cubicBezTo>
                  <a:cubicBezTo>
                    <a:pt x="25957" y="59786"/>
                    <a:pt x="23019" y="59823"/>
                    <a:pt x="20147" y="59823"/>
                  </a:cubicBezTo>
                  <a:cubicBezTo>
                    <a:pt x="18576" y="59823"/>
                    <a:pt x="17026" y="59812"/>
                    <a:pt x="15772" y="59801"/>
                  </a:cubicBezTo>
                  <a:lnTo>
                    <a:pt x="13713" y="59801"/>
                  </a:lnTo>
                  <a:lnTo>
                    <a:pt x="12953" y="59769"/>
                  </a:lnTo>
                  <a:cubicBezTo>
                    <a:pt x="12641" y="59770"/>
                    <a:pt x="12337" y="59771"/>
                    <a:pt x="12041" y="59771"/>
                  </a:cubicBezTo>
                  <a:cubicBezTo>
                    <a:pt x="3619" y="59771"/>
                    <a:pt x="1510" y="59343"/>
                    <a:pt x="1204" y="58946"/>
                  </a:cubicBezTo>
                  <a:cubicBezTo>
                    <a:pt x="729" y="58249"/>
                    <a:pt x="824" y="52928"/>
                    <a:pt x="887" y="49413"/>
                  </a:cubicBezTo>
                  <a:cubicBezTo>
                    <a:pt x="919" y="47513"/>
                    <a:pt x="950" y="45740"/>
                    <a:pt x="919" y="44631"/>
                  </a:cubicBezTo>
                  <a:cubicBezTo>
                    <a:pt x="792" y="41179"/>
                    <a:pt x="792" y="23730"/>
                    <a:pt x="919" y="16351"/>
                  </a:cubicBezTo>
                  <a:cubicBezTo>
                    <a:pt x="950" y="14641"/>
                    <a:pt x="950" y="12931"/>
                    <a:pt x="950" y="11284"/>
                  </a:cubicBezTo>
                  <a:cubicBezTo>
                    <a:pt x="982" y="6755"/>
                    <a:pt x="982" y="1625"/>
                    <a:pt x="1584" y="1150"/>
                  </a:cubicBezTo>
                  <a:cubicBezTo>
                    <a:pt x="1932" y="871"/>
                    <a:pt x="3614" y="777"/>
                    <a:pt x="5824" y="777"/>
                  </a:cubicBezTo>
                  <a:close/>
                  <a:moveTo>
                    <a:pt x="5976" y="0"/>
                  </a:moveTo>
                  <a:cubicBezTo>
                    <a:pt x="3301" y="0"/>
                    <a:pt x="1596" y="145"/>
                    <a:pt x="1109" y="548"/>
                  </a:cubicBezTo>
                  <a:cubicBezTo>
                    <a:pt x="254" y="1245"/>
                    <a:pt x="190" y="4697"/>
                    <a:pt x="159" y="11284"/>
                  </a:cubicBezTo>
                  <a:cubicBezTo>
                    <a:pt x="159" y="12931"/>
                    <a:pt x="159" y="14641"/>
                    <a:pt x="127" y="16351"/>
                  </a:cubicBezTo>
                  <a:cubicBezTo>
                    <a:pt x="0" y="23730"/>
                    <a:pt x="0" y="41211"/>
                    <a:pt x="127" y="44695"/>
                  </a:cubicBezTo>
                  <a:cubicBezTo>
                    <a:pt x="159" y="45771"/>
                    <a:pt x="127" y="47545"/>
                    <a:pt x="95" y="49413"/>
                  </a:cubicBezTo>
                  <a:cubicBezTo>
                    <a:pt x="0" y="54924"/>
                    <a:pt x="0" y="58597"/>
                    <a:pt x="570" y="59421"/>
                  </a:cubicBezTo>
                  <a:cubicBezTo>
                    <a:pt x="1175" y="60237"/>
                    <a:pt x="4351" y="60563"/>
                    <a:pt x="11864" y="60563"/>
                  </a:cubicBezTo>
                  <a:cubicBezTo>
                    <a:pt x="12218" y="60563"/>
                    <a:pt x="12580" y="60562"/>
                    <a:pt x="12953" y="60561"/>
                  </a:cubicBezTo>
                  <a:lnTo>
                    <a:pt x="13713" y="60561"/>
                  </a:lnTo>
                  <a:cubicBezTo>
                    <a:pt x="14188" y="60561"/>
                    <a:pt x="14916" y="60561"/>
                    <a:pt x="15772" y="60592"/>
                  </a:cubicBezTo>
                  <a:lnTo>
                    <a:pt x="20459" y="60592"/>
                  </a:lnTo>
                  <a:cubicBezTo>
                    <a:pt x="23245" y="60592"/>
                    <a:pt x="26064" y="60561"/>
                    <a:pt x="27362" y="60434"/>
                  </a:cubicBezTo>
                  <a:cubicBezTo>
                    <a:pt x="27904" y="60374"/>
                    <a:pt x="28956" y="60352"/>
                    <a:pt x="30282" y="60352"/>
                  </a:cubicBezTo>
                  <a:cubicBezTo>
                    <a:pt x="31048" y="60352"/>
                    <a:pt x="31905" y="60359"/>
                    <a:pt x="32809" y="60371"/>
                  </a:cubicBezTo>
                  <a:cubicBezTo>
                    <a:pt x="33602" y="60374"/>
                    <a:pt x="34348" y="60376"/>
                    <a:pt x="35050" y="60376"/>
                  </a:cubicBezTo>
                  <a:cubicBezTo>
                    <a:pt x="41311" y="60376"/>
                    <a:pt x="44071" y="60224"/>
                    <a:pt x="44527" y="59484"/>
                  </a:cubicBezTo>
                  <a:cubicBezTo>
                    <a:pt x="45192" y="58439"/>
                    <a:pt x="45192" y="51757"/>
                    <a:pt x="45160" y="43776"/>
                  </a:cubicBezTo>
                  <a:lnTo>
                    <a:pt x="45160" y="41939"/>
                  </a:lnTo>
                  <a:cubicBezTo>
                    <a:pt x="45129" y="36144"/>
                    <a:pt x="45319" y="28512"/>
                    <a:pt x="45414" y="22938"/>
                  </a:cubicBezTo>
                  <a:cubicBezTo>
                    <a:pt x="45477" y="21038"/>
                    <a:pt x="45509" y="19328"/>
                    <a:pt x="45540" y="17966"/>
                  </a:cubicBezTo>
                  <a:cubicBezTo>
                    <a:pt x="45604" y="14704"/>
                    <a:pt x="45540" y="1593"/>
                    <a:pt x="44717" y="611"/>
                  </a:cubicBezTo>
                  <a:cubicBezTo>
                    <a:pt x="44547" y="385"/>
                    <a:pt x="44277" y="58"/>
                    <a:pt x="38070" y="58"/>
                  </a:cubicBezTo>
                  <a:cubicBezTo>
                    <a:pt x="37324" y="58"/>
                    <a:pt x="36492" y="63"/>
                    <a:pt x="35565" y="73"/>
                  </a:cubicBezTo>
                  <a:cubicBezTo>
                    <a:pt x="31004" y="136"/>
                    <a:pt x="26096" y="326"/>
                    <a:pt x="24005" y="453"/>
                  </a:cubicBezTo>
                  <a:cubicBezTo>
                    <a:pt x="23594" y="485"/>
                    <a:pt x="23062" y="499"/>
                    <a:pt x="22435" y="499"/>
                  </a:cubicBezTo>
                  <a:cubicBezTo>
                    <a:pt x="20602" y="499"/>
                    <a:pt x="17963" y="381"/>
                    <a:pt x="15201" y="263"/>
                  </a:cubicBezTo>
                  <a:cubicBezTo>
                    <a:pt x="11481" y="114"/>
                    <a:pt x="8348" y="0"/>
                    <a:pt x="5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38" name="Google Shape;580;p23">
              <a:extLst>
                <a:ext uri="{FF2B5EF4-FFF2-40B4-BE49-F238E27FC236}">
                  <a16:creationId xmlns:a16="http://schemas.microsoft.com/office/drawing/2014/main" id="{5BA26581-5D4D-BB44-AE9F-ECC074261C37}"/>
                </a:ext>
              </a:extLst>
            </p:cNvPr>
            <p:cNvSpPr/>
            <p:nvPr/>
          </p:nvSpPr>
          <p:spPr>
            <a:xfrm>
              <a:off x="1001810" y="2915374"/>
              <a:ext cx="173366" cy="25432"/>
            </a:xfrm>
            <a:custGeom>
              <a:avLst/>
              <a:gdLst/>
              <a:ahLst/>
              <a:cxnLst/>
              <a:rect l="l" t="t" r="r" b="b"/>
              <a:pathLst>
                <a:path w="5733" h="841" extrusionOk="0">
                  <a:moveTo>
                    <a:pt x="2080" y="1"/>
                  </a:moveTo>
                  <a:cubicBezTo>
                    <a:pt x="1401" y="1"/>
                    <a:pt x="794" y="19"/>
                    <a:pt x="349" y="77"/>
                  </a:cubicBezTo>
                  <a:cubicBezTo>
                    <a:pt x="159" y="108"/>
                    <a:pt x="1" y="298"/>
                    <a:pt x="32" y="488"/>
                  </a:cubicBezTo>
                  <a:cubicBezTo>
                    <a:pt x="32" y="710"/>
                    <a:pt x="222" y="837"/>
                    <a:pt x="412" y="837"/>
                  </a:cubicBezTo>
                  <a:lnTo>
                    <a:pt x="444" y="837"/>
                  </a:lnTo>
                  <a:cubicBezTo>
                    <a:pt x="846" y="783"/>
                    <a:pt x="1389" y="763"/>
                    <a:pt x="1996" y="763"/>
                  </a:cubicBezTo>
                  <a:cubicBezTo>
                    <a:pt x="2827" y="763"/>
                    <a:pt x="3778" y="800"/>
                    <a:pt x="4656" y="837"/>
                  </a:cubicBezTo>
                  <a:lnTo>
                    <a:pt x="5321" y="837"/>
                  </a:lnTo>
                  <a:cubicBezTo>
                    <a:pt x="5337" y="839"/>
                    <a:pt x="5354" y="840"/>
                    <a:pt x="5370" y="840"/>
                  </a:cubicBezTo>
                  <a:cubicBezTo>
                    <a:pt x="5570" y="840"/>
                    <a:pt x="5733" y="662"/>
                    <a:pt x="5733" y="457"/>
                  </a:cubicBezTo>
                  <a:cubicBezTo>
                    <a:pt x="5733" y="235"/>
                    <a:pt x="5574" y="77"/>
                    <a:pt x="5353" y="77"/>
                  </a:cubicBezTo>
                  <a:lnTo>
                    <a:pt x="4688" y="45"/>
                  </a:lnTo>
                  <a:cubicBezTo>
                    <a:pt x="3822" y="28"/>
                    <a:pt x="2899" y="1"/>
                    <a:pt x="2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39" name="Google Shape;581;p23">
              <a:extLst>
                <a:ext uri="{FF2B5EF4-FFF2-40B4-BE49-F238E27FC236}">
                  <a16:creationId xmlns:a16="http://schemas.microsoft.com/office/drawing/2014/main" id="{0EE2178F-91F8-D543-9418-689A960ABDA5}"/>
                </a:ext>
              </a:extLst>
            </p:cNvPr>
            <p:cNvSpPr/>
            <p:nvPr/>
          </p:nvSpPr>
          <p:spPr>
            <a:xfrm>
              <a:off x="1232599" y="2915767"/>
              <a:ext cx="75691" cy="24918"/>
            </a:xfrm>
            <a:custGeom>
              <a:avLst/>
              <a:gdLst/>
              <a:ahLst/>
              <a:cxnLst/>
              <a:rect l="l" t="t" r="r" b="b"/>
              <a:pathLst>
                <a:path w="2503" h="824" extrusionOk="0">
                  <a:moveTo>
                    <a:pt x="1462" y="0"/>
                  </a:moveTo>
                  <a:cubicBezTo>
                    <a:pt x="1228" y="0"/>
                    <a:pt x="998" y="16"/>
                    <a:pt x="793" y="32"/>
                  </a:cubicBezTo>
                  <a:lnTo>
                    <a:pt x="381" y="32"/>
                  </a:lnTo>
                  <a:cubicBezTo>
                    <a:pt x="159" y="32"/>
                    <a:pt x="1" y="222"/>
                    <a:pt x="1" y="444"/>
                  </a:cubicBezTo>
                  <a:cubicBezTo>
                    <a:pt x="1" y="665"/>
                    <a:pt x="159" y="824"/>
                    <a:pt x="381" y="824"/>
                  </a:cubicBezTo>
                  <a:lnTo>
                    <a:pt x="856" y="824"/>
                  </a:lnTo>
                  <a:cubicBezTo>
                    <a:pt x="1057" y="805"/>
                    <a:pt x="1300" y="787"/>
                    <a:pt x="1537" y="787"/>
                  </a:cubicBezTo>
                  <a:cubicBezTo>
                    <a:pt x="1711" y="787"/>
                    <a:pt x="1880" y="797"/>
                    <a:pt x="2028" y="824"/>
                  </a:cubicBezTo>
                  <a:lnTo>
                    <a:pt x="2091" y="824"/>
                  </a:lnTo>
                  <a:cubicBezTo>
                    <a:pt x="2281" y="824"/>
                    <a:pt x="2439" y="697"/>
                    <a:pt x="2471" y="507"/>
                  </a:cubicBezTo>
                  <a:cubicBezTo>
                    <a:pt x="2503" y="285"/>
                    <a:pt x="2344" y="95"/>
                    <a:pt x="2154" y="64"/>
                  </a:cubicBezTo>
                  <a:cubicBezTo>
                    <a:pt x="1933" y="16"/>
                    <a:pt x="1695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DA6A18-2243-E64C-B52F-F8C9D9E7DF80}"/>
              </a:ext>
            </a:extLst>
          </p:cNvPr>
          <p:cNvGrpSpPr/>
          <p:nvPr/>
        </p:nvGrpSpPr>
        <p:grpSpPr>
          <a:xfrm>
            <a:off x="2542237" y="2241151"/>
            <a:ext cx="1775428" cy="2362521"/>
            <a:chOff x="881154" y="2847486"/>
            <a:chExt cx="1393921" cy="1854857"/>
          </a:xfrm>
        </p:grpSpPr>
        <p:sp>
          <p:nvSpPr>
            <p:cNvPr id="41" name="Google Shape;575;p23">
              <a:extLst>
                <a:ext uri="{FF2B5EF4-FFF2-40B4-BE49-F238E27FC236}">
                  <a16:creationId xmlns:a16="http://schemas.microsoft.com/office/drawing/2014/main" id="{5BFF09F5-7ECB-E04D-ACA8-57CCA0128C6D}"/>
                </a:ext>
              </a:extLst>
            </p:cNvPr>
            <p:cNvSpPr/>
            <p:nvPr/>
          </p:nvSpPr>
          <p:spPr>
            <a:xfrm>
              <a:off x="2167275" y="3741250"/>
              <a:ext cx="27821" cy="229884"/>
            </a:xfrm>
            <a:custGeom>
              <a:avLst/>
              <a:gdLst/>
              <a:ahLst/>
              <a:cxnLst/>
              <a:rect l="l" t="t" r="r" b="b"/>
              <a:pathLst>
                <a:path w="920" h="7602" extrusionOk="0">
                  <a:moveTo>
                    <a:pt x="539" y="1"/>
                  </a:moveTo>
                  <a:cubicBezTo>
                    <a:pt x="349" y="1"/>
                    <a:pt x="159" y="159"/>
                    <a:pt x="128" y="349"/>
                  </a:cubicBezTo>
                  <a:cubicBezTo>
                    <a:pt x="1" y="1964"/>
                    <a:pt x="33" y="2566"/>
                    <a:pt x="64" y="3643"/>
                  </a:cubicBezTo>
                  <a:cubicBezTo>
                    <a:pt x="96" y="4371"/>
                    <a:pt x="128" y="5416"/>
                    <a:pt x="128" y="7221"/>
                  </a:cubicBezTo>
                  <a:cubicBezTo>
                    <a:pt x="128" y="7443"/>
                    <a:pt x="318" y="7601"/>
                    <a:pt x="539" y="7601"/>
                  </a:cubicBezTo>
                  <a:cubicBezTo>
                    <a:pt x="729" y="7601"/>
                    <a:pt x="919" y="7443"/>
                    <a:pt x="919" y="7221"/>
                  </a:cubicBezTo>
                  <a:cubicBezTo>
                    <a:pt x="919" y="5385"/>
                    <a:pt x="888" y="4371"/>
                    <a:pt x="856" y="3611"/>
                  </a:cubicBezTo>
                  <a:cubicBezTo>
                    <a:pt x="793" y="2534"/>
                    <a:pt x="793" y="1996"/>
                    <a:pt x="919" y="444"/>
                  </a:cubicBezTo>
                  <a:cubicBezTo>
                    <a:pt x="919" y="222"/>
                    <a:pt x="761" y="32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42" name="Google Shape;576;p23">
              <a:extLst>
                <a:ext uri="{FF2B5EF4-FFF2-40B4-BE49-F238E27FC236}">
                  <a16:creationId xmlns:a16="http://schemas.microsoft.com/office/drawing/2014/main" id="{1BBF24B7-438E-014F-9F96-19AA843CBBC3}"/>
                </a:ext>
              </a:extLst>
            </p:cNvPr>
            <p:cNvSpPr/>
            <p:nvPr/>
          </p:nvSpPr>
          <p:spPr>
            <a:xfrm>
              <a:off x="2171116" y="4006542"/>
              <a:ext cx="24918" cy="62264"/>
            </a:xfrm>
            <a:custGeom>
              <a:avLst/>
              <a:gdLst/>
              <a:ahLst/>
              <a:cxnLst/>
              <a:rect l="l" t="t" r="r" b="b"/>
              <a:pathLst>
                <a:path w="824" h="2059" extrusionOk="0">
                  <a:moveTo>
                    <a:pt x="412" y="0"/>
                  </a:moveTo>
                  <a:cubicBezTo>
                    <a:pt x="191" y="0"/>
                    <a:pt x="1" y="158"/>
                    <a:pt x="1" y="380"/>
                  </a:cubicBezTo>
                  <a:cubicBezTo>
                    <a:pt x="1" y="665"/>
                    <a:pt x="1" y="823"/>
                    <a:pt x="32" y="950"/>
                  </a:cubicBezTo>
                  <a:cubicBezTo>
                    <a:pt x="32" y="1108"/>
                    <a:pt x="32" y="1235"/>
                    <a:pt x="1" y="1615"/>
                  </a:cubicBezTo>
                  <a:cubicBezTo>
                    <a:pt x="1" y="1837"/>
                    <a:pt x="159" y="2027"/>
                    <a:pt x="381" y="2059"/>
                  </a:cubicBezTo>
                  <a:lnTo>
                    <a:pt x="412" y="2059"/>
                  </a:lnTo>
                  <a:cubicBezTo>
                    <a:pt x="602" y="2059"/>
                    <a:pt x="761" y="1900"/>
                    <a:pt x="792" y="1679"/>
                  </a:cubicBezTo>
                  <a:cubicBezTo>
                    <a:pt x="824" y="1267"/>
                    <a:pt x="824" y="1108"/>
                    <a:pt x="792" y="887"/>
                  </a:cubicBezTo>
                  <a:cubicBezTo>
                    <a:pt x="792" y="792"/>
                    <a:pt x="792" y="633"/>
                    <a:pt x="792" y="380"/>
                  </a:cubicBezTo>
                  <a:cubicBezTo>
                    <a:pt x="792" y="158"/>
                    <a:pt x="602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43" name="Google Shape;577;p23">
              <a:extLst>
                <a:ext uri="{FF2B5EF4-FFF2-40B4-BE49-F238E27FC236}">
                  <a16:creationId xmlns:a16="http://schemas.microsoft.com/office/drawing/2014/main" id="{79F42720-FBF5-E64E-9DB7-034D2C5C971F}"/>
                </a:ext>
              </a:extLst>
            </p:cNvPr>
            <p:cNvSpPr/>
            <p:nvPr/>
          </p:nvSpPr>
          <p:spPr>
            <a:xfrm>
              <a:off x="883059" y="2859249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3" y="1"/>
                    <a:pt x="1713" y="113"/>
                    <a:pt x="1299" y="444"/>
                  </a:cubicBezTo>
                  <a:cubicBezTo>
                    <a:pt x="286" y="1268"/>
                    <a:pt x="571" y="8646"/>
                    <a:pt x="444" y="15962"/>
                  </a:cubicBezTo>
                  <a:cubicBezTo>
                    <a:pt x="349" y="23309"/>
                    <a:pt x="349" y="40822"/>
                    <a:pt x="444" y="44274"/>
                  </a:cubicBezTo>
                  <a:cubicBezTo>
                    <a:pt x="571" y="47726"/>
                    <a:pt x="1" y="57638"/>
                    <a:pt x="824" y="58778"/>
                  </a:cubicBezTo>
                  <a:cubicBezTo>
                    <a:pt x="1472" y="59701"/>
                    <a:pt x="7577" y="59799"/>
                    <a:pt x="11304" y="59799"/>
                  </a:cubicBezTo>
                  <a:cubicBezTo>
                    <a:pt x="12311" y="59799"/>
                    <a:pt x="13145" y="59792"/>
                    <a:pt x="13650" y="59792"/>
                  </a:cubicBezTo>
                  <a:cubicBezTo>
                    <a:pt x="14768" y="59792"/>
                    <a:pt x="17281" y="59820"/>
                    <a:pt x="19896" y="59820"/>
                  </a:cubicBezTo>
                  <a:cubicBezTo>
                    <a:pt x="22839" y="59820"/>
                    <a:pt x="25910" y="59784"/>
                    <a:pt x="27268" y="59633"/>
                  </a:cubicBezTo>
                  <a:cubicBezTo>
                    <a:pt x="27801" y="59574"/>
                    <a:pt x="28811" y="59557"/>
                    <a:pt x="30082" y="59557"/>
                  </a:cubicBezTo>
                  <a:cubicBezTo>
                    <a:pt x="31752" y="59557"/>
                    <a:pt x="33874" y="59586"/>
                    <a:pt x="35961" y="59586"/>
                  </a:cubicBezTo>
                  <a:cubicBezTo>
                    <a:pt x="39928" y="59586"/>
                    <a:pt x="43769" y="59481"/>
                    <a:pt x="44147" y="58873"/>
                  </a:cubicBezTo>
                  <a:cubicBezTo>
                    <a:pt x="44844" y="57733"/>
                    <a:pt x="44717" y="47441"/>
                    <a:pt x="44686" y="41550"/>
                  </a:cubicBezTo>
                  <a:cubicBezTo>
                    <a:pt x="44686" y="33791"/>
                    <a:pt x="44971" y="23024"/>
                    <a:pt x="45066" y="17577"/>
                  </a:cubicBezTo>
                  <a:cubicBezTo>
                    <a:pt x="45161" y="12098"/>
                    <a:pt x="44939" y="1172"/>
                    <a:pt x="44337" y="444"/>
                  </a:cubicBezTo>
                  <a:cubicBezTo>
                    <a:pt x="44093" y="161"/>
                    <a:pt x="41382" y="61"/>
                    <a:pt x="37964" y="61"/>
                  </a:cubicBezTo>
                  <a:cubicBezTo>
                    <a:pt x="32968" y="61"/>
                    <a:pt x="26462" y="275"/>
                    <a:pt x="23942" y="444"/>
                  </a:cubicBezTo>
                  <a:cubicBezTo>
                    <a:pt x="23512" y="476"/>
                    <a:pt x="22949" y="490"/>
                    <a:pt x="22282" y="490"/>
                  </a:cubicBezTo>
                  <a:cubicBezTo>
                    <a:pt x="18316" y="490"/>
                    <a:pt x="10701" y="1"/>
                    <a:pt x="5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44" name="Google Shape;578;p23">
              <a:extLst>
                <a:ext uri="{FF2B5EF4-FFF2-40B4-BE49-F238E27FC236}">
                  <a16:creationId xmlns:a16="http://schemas.microsoft.com/office/drawing/2014/main" id="{2AECEC7B-C939-8140-9C13-306F6FF5D246}"/>
                </a:ext>
              </a:extLst>
            </p:cNvPr>
            <p:cNvSpPr/>
            <p:nvPr/>
          </p:nvSpPr>
          <p:spPr>
            <a:xfrm>
              <a:off x="909406" y="2893386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2" y="1"/>
                    <a:pt x="1713" y="113"/>
                    <a:pt x="1299" y="444"/>
                  </a:cubicBezTo>
                  <a:cubicBezTo>
                    <a:pt x="317" y="1267"/>
                    <a:pt x="570" y="8646"/>
                    <a:pt x="475" y="15962"/>
                  </a:cubicBezTo>
                  <a:cubicBezTo>
                    <a:pt x="348" y="23309"/>
                    <a:pt x="348" y="40822"/>
                    <a:pt x="475" y="44274"/>
                  </a:cubicBezTo>
                  <a:cubicBezTo>
                    <a:pt x="570" y="47726"/>
                    <a:pt x="0" y="57638"/>
                    <a:pt x="824" y="58778"/>
                  </a:cubicBezTo>
                  <a:cubicBezTo>
                    <a:pt x="1472" y="59700"/>
                    <a:pt x="7576" y="59799"/>
                    <a:pt x="11303" y="59799"/>
                  </a:cubicBezTo>
                  <a:cubicBezTo>
                    <a:pt x="12310" y="59799"/>
                    <a:pt x="13144" y="59791"/>
                    <a:pt x="13649" y="59791"/>
                  </a:cubicBezTo>
                  <a:cubicBezTo>
                    <a:pt x="14782" y="59791"/>
                    <a:pt x="17296" y="59819"/>
                    <a:pt x="19908" y="59819"/>
                  </a:cubicBezTo>
                  <a:cubicBezTo>
                    <a:pt x="22847" y="59819"/>
                    <a:pt x="25909" y="59784"/>
                    <a:pt x="27267" y="59633"/>
                  </a:cubicBezTo>
                  <a:cubicBezTo>
                    <a:pt x="27801" y="59574"/>
                    <a:pt x="28810" y="59557"/>
                    <a:pt x="30082" y="59557"/>
                  </a:cubicBezTo>
                  <a:cubicBezTo>
                    <a:pt x="31752" y="59557"/>
                    <a:pt x="33873" y="59586"/>
                    <a:pt x="35960" y="59586"/>
                  </a:cubicBezTo>
                  <a:cubicBezTo>
                    <a:pt x="39927" y="59586"/>
                    <a:pt x="43769" y="59481"/>
                    <a:pt x="44147" y="58873"/>
                  </a:cubicBezTo>
                  <a:cubicBezTo>
                    <a:pt x="44844" y="57733"/>
                    <a:pt x="44717" y="47409"/>
                    <a:pt x="44717" y="41550"/>
                  </a:cubicBezTo>
                  <a:cubicBezTo>
                    <a:pt x="44685" y="33791"/>
                    <a:pt x="44970" y="23024"/>
                    <a:pt x="45065" y="17545"/>
                  </a:cubicBezTo>
                  <a:cubicBezTo>
                    <a:pt x="45160" y="12098"/>
                    <a:pt x="44939" y="1172"/>
                    <a:pt x="44337" y="444"/>
                  </a:cubicBezTo>
                  <a:cubicBezTo>
                    <a:pt x="44105" y="161"/>
                    <a:pt x="41397" y="61"/>
                    <a:pt x="37979" y="61"/>
                  </a:cubicBezTo>
                  <a:cubicBezTo>
                    <a:pt x="32984" y="61"/>
                    <a:pt x="26475" y="275"/>
                    <a:pt x="23974" y="444"/>
                  </a:cubicBezTo>
                  <a:cubicBezTo>
                    <a:pt x="23540" y="476"/>
                    <a:pt x="22974" y="490"/>
                    <a:pt x="22304" y="490"/>
                  </a:cubicBezTo>
                  <a:cubicBezTo>
                    <a:pt x="18323" y="490"/>
                    <a:pt x="10703" y="1"/>
                    <a:pt x="5791" y="1"/>
                  </a:cubicBezTo>
                  <a:close/>
                </a:path>
              </a:pathLst>
            </a:custGeom>
            <a:solidFill>
              <a:srgbClr val="FFC28B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2793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Trời mưa sao?</a:t>
              </a:r>
              <a:endParaRPr sz="319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Google Shape;579;p23">
              <a:extLst>
                <a:ext uri="{FF2B5EF4-FFF2-40B4-BE49-F238E27FC236}">
                  <a16:creationId xmlns:a16="http://schemas.microsoft.com/office/drawing/2014/main" id="{31539F75-6CFB-F146-BCCA-5902B88185D5}"/>
                </a:ext>
              </a:extLst>
            </p:cNvPr>
            <p:cNvSpPr/>
            <p:nvPr/>
          </p:nvSpPr>
          <p:spPr>
            <a:xfrm>
              <a:off x="881154" y="2847486"/>
              <a:ext cx="1379065" cy="1832332"/>
            </a:xfrm>
            <a:custGeom>
              <a:avLst/>
              <a:gdLst/>
              <a:ahLst/>
              <a:cxnLst/>
              <a:rect l="l" t="t" r="r" b="b"/>
              <a:pathLst>
                <a:path w="45604" h="60593" extrusionOk="0">
                  <a:moveTo>
                    <a:pt x="5824" y="777"/>
                  </a:moveTo>
                  <a:cubicBezTo>
                    <a:pt x="8640" y="777"/>
                    <a:pt x="12313" y="931"/>
                    <a:pt x="15170" y="1055"/>
                  </a:cubicBezTo>
                  <a:cubicBezTo>
                    <a:pt x="17913" y="1149"/>
                    <a:pt x="20569" y="1260"/>
                    <a:pt x="22419" y="1260"/>
                  </a:cubicBezTo>
                  <a:cubicBezTo>
                    <a:pt x="23068" y="1260"/>
                    <a:pt x="23618" y="1246"/>
                    <a:pt x="24037" y="1213"/>
                  </a:cubicBezTo>
                  <a:cubicBezTo>
                    <a:pt x="26877" y="1037"/>
                    <a:pt x="33363" y="836"/>
                    <a:pt x="38221" y="836"/>
                  </a:cubicBezTo>
                  <a:cubicBezTo>
                    <a:pt x="41218" y="836"/>
                    <a:pt x="43596" y="913"/>
                    <a:pt x="44115" y="1118"/>
                  </a:cubicBezTo>
                  <a:cubicBezTo>
                    <a:pt x="44559" y="2195"/>
                    <a:pt x="44875" y="11664"/>
                    <a:pt x="44749" y="17934"/>
                  </a:cubicBezTo>
                  <a:cubicBezTo>
                    <a:pt x="44717" y="19328"/>
                    <a:pt x="44685" y="21006"/>
                    <a:pt x="44654" y="22938"/>
                  </a:cubicBezTo>
                  <a:cubicBezTo>
                    <a:pt x="44527" y="28480"/>
                    <a:pt x="44337" y="36112"/>
                    <a:pt x="44369" y="41939"/>
                  </a:cubicBezTo>
                  <a:lnTo>
                    <a:pt x="44369" y="43744"/>
                  </a:lnTo>
                  <a:cubicBezTo>
                    <a:pt x="44400" y="48780"/>
                    <a:pt x="44432" y="58122"/>
                    <a:pt x="43862" y="59041"/>
                  </a:cubicBezTo>
                  <a:cubicBezTo>
                    <a:pt x="43370" y="59508"/>
                    <a:pt x="39328" y="59593"/>
                    <a:pt x="35722" y="59593"/>
                  </a:cubicBezTo>
                  <a:cubicBezTo>
                    <a:pt x="34683" y="59593"/>
                    <a:pt x="33681" y="59586"/>
                    <a:pt x="32809" y="59579"/>
                  </a:cubicBezTo>
                  <a:cubicBezTo>
                    <a:pt x="31894" y="59567"/>
                    <a:pt x="31029" y="59560"/>
                    <a:pt x="30255" y="59560"/>
                  </a:cubicBezTo>
                  <a:cubicBezTo>
                    <a:pt x="28916" y="59560"/>
                    <a:pt x="27850" y="59582"/>
                    <a:pt x="27267" y="59642"/>
                  </a:cubicBezTo>
                  <a:cubicBezTo>
                    <a:pt x="25957" y="59786"/>
                    <a:pt x="23019" y="59823"/>
                    <a:pt x="20147" y="59823"/>
                  </a:cubicBezTo>
                  <a:cubicBezTo>
                    <a:pt x="18576" y="59823"/>
                    <a:pt x="17026" y="59812"/>
                    <a:pt x="15772" y="59801"/>
                  </a:cubicBezTo>
                  <a:lnTo>
                    <a:pt x="13713" y="59801"/>
                  </a:lnTo>
                  <a:lnTo>
                    <a:pt x="12953" y="59769"/>
                  </a:lnTo>
                  <a:cubicBezTo>
                    <a:pt x="12641" y="59770"/>
                    <a:pt x="12337" y="59771"/>
                    <a:pt x="12041" y="59771"/>
                  </a:cubicBezTo>
                  <a:cubicBezTo>
                    <a:pt x="3619" y="59771"/>
                    <a:pt x="1510" y="59343"/>
                    <a:pt x="1204" y="58946"/>
                  </a:cubicBezTo>
                  <a:cubicBezTo>
                    <a:pt x="729" y="58249"/>
                    <a:pt x="824" y="52928"/>
                    <a:pt x="887" y="49413"/>
                  </a:cubicBezTo>
                  <a:cubicBezTo>
                    <a:pt x="919" y="47513"/>
                    <a:pt x="950" y="45740"/>
                    <a:pt x="919" y="44631"/>
                  </a:cubicBezTo>
                  <a:cubicBezTo>
                    <a:pt x="792" y="41179"/>
                    <a:pt x="792" y="23730"/>
                    <a:pt x="919" y="16351"/>
                  </a:cubicBezTo>
                  <a:cubicBezTo>
                    <a:pt x="950" y="14641"/>
                    <a:pt x="950" y="12931"/>
                    <a:pt x="950" y="11284"/>
                  </a:cubicBezTo>
                  <a:cubicBezTo>
                    <a:pt x="982" y="6755"/>
                    <a:pt x="982" y="1625"/>
                    <a:pt x="1584" y="1150"/>
                  </a:cubicBezTo>
                  <a:cubicBezTo>
                    <a:pt x="1932" y="871"/>
                    <a:pt x="3614" y="777"/>
                    <a:pt x="5824" y="777"/>
                  </a:cubicBezTo>
                  <a:close/>
                  <a:moveTo>
                    <a:pt x="5976" y="0"/>
                  </a:moveTo>
                  <a:cubicBezTo>
                    <a:pt x="3301" y="0"/>
                    <a:pt x="1596" y="145"/>
                    <a:pt x="1109" y="548"/>
                  </a:cubicBezTo>
                  <a:cubicBezTo>
                    <a:pt x="254" y="1245"/>
                    <a:pt x="190" y="4697"/>
                    <a:pt x="159" y="11284"/>
                  </a:cubicBezTo>
                  <a:cubicBezTo>
                    <a:pt x="159" y="12931"/>
                    <a:pt x="159" y="14641"/>
                    <a:pt x="127" y="16351"/>
                  </a:cubicBezTo>
                  <a:cubicBezTo>
                    <a:pt x="0" y="23730"/>
                    <a:pt x="0" y="41211"/>
                    <a:pt x="127" y="44695"/>
                  </a:cubicBezTo>
                  <a:cubicBezTo>
                    <a:pt x="159" y="45771"/>
                    <a:pt x="127" y="47545"/>
                    <a:pt x="95" y="49413"/>
                  </a:cubicBezTo>
                  <a:cubicBezTo>
                    <a:pt x="0" y="54924"/>
                    <a:pt x="0" y="58597"/>
                    <a:pt x="570" y="59421"/>
                  </a:cubicBezTo>
                  <a:cubicBezTo>
                    <a:pt x="1175" y="60237"/>
                    <a:pt x="4351" y="60563"/>
                    <a:pt x="11864" y="60563"/>
                  </a:cubicBezTo>
                  <a:cubicBezTo>
                    <a:pt x="12218" y="60563"/>
                    <a:pt x="12580" y="60562"/>
                    <a:pt x="12953" y="60561"/>
                  </a:cubicBezTo>
                  <a:lnTo>
                    <a:pt x="13713" y="60561"/>
                  </a:lnTo>
                  <a:cubicBezTo>
                    <a:pt x="14188" y="60561"/>
                    <a:pt x="14916" y="60561"/>
                    <a:pt x="15772" y="60592"/>
                  </a:cubicBezTo>
                  <a:lnTo>
                    <a:pt x="20459" y="60592"/>
                  </a:lnTo>
                  <a:cubicBezTo>
                    <a:pt x="23245" y="60592"/>
                    <a:pt x="26064" y="60561"/>
                    <a:pt x="27362" y="60434"/>
                  </a:cubicBezTo>
                  <a:cubicBezTo>
                    <a:pt x="27904" y="60374"/>
                    <a:pt x="28956" y="60352"/>
                    <a:pt x="30282" y="60352"/>
                  </a:cubicBezTo>
                  <a:cubicBezTo>
                    <a:pt x="31048" y="60352"/>
                    <a:pt x="31905" y="60359"/>
                    <a:pt x="32809" y="60371"/>
                  </a:cubicBezTo>
                  <a:cubicBezTo>
                    <a:pt x="33602" y="60374"/>
                    <a:pt x="34348" y="60376"/>
                    <a:pt x="35050" y="60376"/>
                  </a:cubicBezTo>
                  <a:cubicBezTo>
                    <a:pt x="41311" y="60376"/>
                    <a:pt x="44071" y="60224"/>
                    <a:pt x="44527" y="59484"/>
                  </a:cubicBezTo>
                  <a:cubicBezTo>
                    <a:pt x="45192" y="58439"/>
                    <a:pt x="45192" y="51757"/>
                    <a:pt x="45160" y="43776"/>
                  </a:cubicBezTo>
                  <a:lnTo>
                    <a:pt x="45160" y="41939"/>
                  </a:lnTo>
                  <a:cubicBezTo>
                    <a:pt x="45129" y="36144"/>
                    <a:pt x="45319" y="28512"/>
                    <a:pt x="45414" y="22938"/>
                  </a:cubicBezTo>
                  <a:cubicBezTo>
                    <a:pt x="45477" y="21038"/>
                    <a:pt x="45509" y="19328"/>
                    <a:pt x="45540" y="17966"/>
                  </a:cubicBezTo>
                  <a:cubicBezTo>
                    <a:pt x="45604" y="14704"/>
                    <a:pt x="45540" y="1593"/>
                    <a:pt x="44717" y="611"/>
                  </a:cubicBezTo>
                  <a:cubicBezTo>
                    <a:pt x="44547" y="385"/>
                    <a:pt x="44277" y="58"/>
                    <a:pt x="38070" y="58"/>
                  </a:cubicBezTo>
                  <a:cubicBezTo>
                    <a:pt x="37324" y="58"/>
                    <a:pt x="36492" y="63"/>
                    <a:pt x="35565" y="73"/>
                  </a:cubicBezTo>
                  <a:cubicBezTo>
                    <a:pt x="31004" y="136"/>
                    <a:pt x="26096" y="326"/>
                    <a:pt x="24005" y="453"/>
                  </a:cubicBezTo>
                  <a:cubicBezTo>
                    <a:pt x="23594" y="485"/>
                    <a:pt x="23062" y="499"/>
                    <a:pt x="22435" y="499"/>
                  </a:cubicBezTo>
                  <a:cubicBezTo>
                    <a:pt x="20602" y="499"/>
                    <a:pt x="17963" y="381"/>
                    <a:pt x="15201" y="263"/>
                  </a:cubicBezTo>
                  <a:cubicBezTo>
                    <a:pt x="11481" y="114"/>
                    <a:pt x="8348" y="0"/>
                    <a:pt x="5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46" name="Google Shape;580;p23">
              <a:extLst>
                <a:ext uri="{FF2B5EF4-FFF2-40B4-BE49-F238E27FC236}">
                  <a16:creationId xmlns:a16="http://schemas.microsoft.com/office/drawing/2014/main" id="{1AB0AAAA-129A-AF4B-A6FE-2407E6DA0FF6}"/>
                </a:ext>
              </a:extLst>
            </p:cNvPr>
            <p:cNvSpPr/>
            <p:nvPr/>
          </p:nvSpPr>
          <p:spPr>
            <a:xfrm>
              <a:off x="1001810" y="2915374"/>
              <a:ext cx="173366" cy="25432"/>
            </a:xfrm>
            <a:custGeom>
              <a:avLst/>
              <a:gdLst/>
              <a:ahLst/>
              <a:cxnLst/>
              <a:rect l="l" t="t" r="r" b="b"/>
              <a:pathLst>
                <a:path w="5733" h="841" extrusionOk="0">
                  <a:moveTo>
                    <a:pt x="2080" y="1"/>
                  </a:moveTo>
                  <a:cubicBezTo>
                    <a:pt x="1401" y="1"/>
                    <a:pt x="794" y="19"/>
                    <a:pt x="349" y="77"/>
                  </a:cubicBezTo>
                  <a:cubicBezTo>
                    <a:pt x="159" y="108"/>
                    <a:pt x="1" y="298"/>
                    <a:pt x="32" y="488"/>
                  </a:cubicBezTo>
                  <a:cubicBezTo>
                    <a:pt x="32" y="710"/>
                    <a:pt x="222" y="837"/>
                    <a:pt x="412" y="837"/>
                  </a:cubicBezTo>
                  <a:lnTo>
                    <a:pt x="444" y="837"/>
                  </a:lnTo>
                  <a:cubicBezTo>
                    <a:pt x="846" y="783"/>
                    <a:pt x="1389" y="763"/>
                    <a:pt x="1996" y="763"/>
                  </a:cubicBezTo>
                  <a:cubicBezTo>
                    <a:pt x="2827" y="763"/>
                    <a:pt x="3778" y="800"/>
                    <a:pt x="4656" y="837"/>
                  </a:cubicBezTo>
                  <a:lnTo>
                    <a:pt x="5321" y="837"/>
                  </a:lnTo>
                  <a:cubicBezTo>
                    <a:pt x="5337" y="839"/>
                    <a:pt x="5354" y="840"/>
                    <a:pt x="5370" y="840"/>
                  </a:cubicBezTo>
                  <a:cubicBezTo>
                    <a:pt x="5570" y="840"/>
                    <a:pt x="5733" y="662"/>
                    <a:pt x="5733" y="457"/>
                  </a:cubicBezTo>
                  <a:cubicBezTo>
                    <a:pt x="5733" y="235"/>
                    <a:pt x="5574" y="77"/>
                    <a:pt x="5353" y="77"/>
                  </a:cubicBezTo>
                  <a:lnTo>
                    <a:pt x="4688" y="45"/>
                  </a:lnTo>
                  <a:cubicBezTo>
                    <a:pt x="3822" y="28"/>
                    <a:pt x="2899" y="1"/>
                    <a:pt x="2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47" name="Google Shape;581;p23">
              <a:extLst>
                <a:ext uri="{FF2B5EF4-FFF2-40B4-BE49-F238E27FC236}">
                  <a16:creationId xmlns:a16="http://schemas.microsoft.com/office/drawing/2014/main" id="{279599D6-20F9-3544-A244-C0170AD38220}"/>
                </a:ext>
              </a:extLst>
            </p:cNvPr>
            <p:cNvSpPr/>
            <p:nvPr/>
          </p:nvSpPr>
          <p:spPr>
            <a:xfrm>
              <a:off x="1232599" y="2915767"/>
              <a:ext cx="75691" cy="24918"/>
            </a:xfrm>
            <a:custGeom>
              <a:avLst/>
              <a:gdLst/>
              <a:ahLst/>
              <a:cxnLst/>
              <a:rect l="l" t="t" r="r" b="b"/>
              <a:pathLst>
                <a:path w="2503" h="824" extrusionOk="0">
                  <a:moveTo>
                    <a:pt x="1462" y="0"/>
                  </a:moveTo>
                  <a:cubicBezTo>
                    <a:pt x="1228" y="0"/>
                    <a:pt x="998" y="16"/>
                    <a:pt x="793" y="32"/>
                  </a:cubicBezTo>
                  <a:lnTo>
                    <a:pt x="381" y="32"/>
                  </a:lnTo>
                  <a:cubicBezTo>
                    <a:pt x="159" y="32"/>
                    <a:pt x="1" y="222"/>
                    <a:pt x="1" y="444"/>
                  </a:cubicBezTo>
                  <a:cubicBezTo>
                    <a:pt x="1" y="665"/>
                    <a:pt x="159" y="824"/>
                    <a:pt x="381" y="824"/>
                  </a:cubicBezTo>
                  <a:lnTo>
                    <a:pt x="856" y="824"/>
                  </a:lnTo>
                  <a:cubicBezTo>
                    <a:pt x="1057" y="805"/>
                    <a:pt x="1300" y="787"/>
                    <a:pt x="1537" y="787"/>
                  </a:cubicBezTo>
                  <a:cubicBezTo>
                    <a:pt x="1711" y="787"/>
                    <a:pt x="1880" y="797"/>
                    <a:pt x="2028" y="824"/>
                  </a:cubicBezTo>
                  <a:lnTo>
                    <a:pt x="2091" y="824"/>
                  </a:lnTo>
                  <a:cubicBezTo>
                    <a:pt x="2281" y="824"/>
                    <a:pt x="2439" y="697"/>
                    <a:pt x="2471" y="507"/>
                  </a:cubicBezTo>
                  <a:cubicBezTo>
                    <a:pt x="2503" y="285"/>
                    <a:pt x="2344" y="95"/>
                    <a:pt x="2154" y="64"/>
                  </a:cubicBezTo>
                  <a:cubicBezTo>
                    <a:pt x="1933" y="16"/>
                    <a:pt x="1695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0438954-4EB1-3C40-A352-5502D26CBA9A}"/>
              </a:ext>
            </a:extLst>
          </p:cNvPr>
          <p:cNvGrpSpPr/>
          <p:nvPr/>
        </p:nvGrpSpPr>
        <p:grpSpPr>
          <a:xfrm>
            <a:off x="4696433" y="2273040"/>
            <a:ext cx="1782661" cy="2381733"/>
            <a:chOff x="881154" y="2847486"/>
            <a:chExt cx="1399599" cy="1869941"/>
          </a:xfrm>
        </p:grpSpPr>
        <p:sp>
          <p:nvSpPr>
            <p:cNvPr id="49" name="Google Shape;575;p23">
              <a:extLst>
                <a:ext uri="{FF2B5EF4-FFF2-40B4-BE49-F238E27FC236}">
                  <a16:creationId xmlns:a16="http://schemas.microsoft.com/office/drawing/2014/main" id="{7E322119-0622-3F40-A6DA-73DD6C1E3634}"/>
                </a:ext>
              </a:extLst>
            </p:cNvPr>
            <p:cNvSpPr/>
            <p:nvPr/>
          </p:nvSpPr>
          <p:spPr>
            <a:xfrm>
              <a:off x="2167275" y="3741250"/>
              <a:ext cx="27821" cy="229884"/>
            </a:xfrm>
            <a:custGeom>
              <a:avLst/>
              <a:gdLst/>
              <a:ahLst/>
              <a:cxnLst/>
              <a:rect l="l" t="t" r="r" b="b"/>
              <a:pathLst>
                <a:path w="920" h="7602" extrusionOk="0">
                  <a:moveTo>
                    <a:pt x="539" y="1"/>
                  </a:moveTo>
                  <a:cubicBezTo>
                    <a:pt x="349" y="1"/>
                    <a:pt x="159" y="159"/>
                    <a:pt x="128" y="349"/>
                  </a:cubicBezTo>
                  <a:cubicBezTo>
                    <a:pt x="1" y="1964"/>
                    <a:pt x="33" y="2566"/>
                    <a:pt x="64" y="3643"/>
                  </a:cubicBezTo>
                  <a:cubicBezTo>
                    <a:pt x="96" y="4371"/>
                    <a:pt x="128" y="5416"/>
                    <a:pt x="128" y="7221"/>
                  </a:cubicBezTo>
                  <a:cubicBezTo>
                    <a:pt x="128" y="7443"/>
                    <a:pt x="318" y="7601"/>
                    <a:pt x="539" y="7601"/>
                  </a:cubicBezTo>
                  <a:cubicBezTo>
                    <a:pt x="729" y="7601"/>
                    <a:pt x="919" y="7443"/>
                    <a:pt x="919" y="7221"/>
                  </a:cubicBezTo>
                  <a:cubicBezTo>
                    <a:pt x="919" y="5385"/>
                    <a:pt x="888" y="4371"/>
                    <a:pt x="856" y="3611"/>
                  </a:cubicBezTo>
                  <a:cubicBezTo>
                    <a:pt x="793" y="2534"/>
                    <a:pt x="793" y="1996"/>
                    <a:pt x="919" y="444"/>
                  </a:cubicBezTo>
                  <a:cubicBezTo>
                    <a:pt x="919" y="222"/>
                    <a:pt x="761" y="32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50" name="Google Shape;576;p23">
              <a:extLst>
                <a:ext uri="{FF2B5EF4-FFF2-40B4-BE49-F238E27FC236}">
                  <a16:creationId xmlns:a16="http://schemas.microsoft.com/office/drawing/2014/main" id="{3A05AF09-7733-8D46-BB08-3274554D05EE}"/>
                </a:ext>
              </a:extLst>
            </p:cNvPr>
            <p:cNvSpPr/>
            <p:nvPr/>
          </p:nvSpPr>
          <p:spPr>
            <a:xfrm>
              <a:off x="2171116" y="4006542"/>
              <a:ext cx="24918" cy="62264"/>
            </a:xfrm>
            <a:custGeom>
              <a:avLst/>
              <a:gdLst/>
              <a:ahLst/>
              <a:cxnLst/>
              <a:rect l="l" t="t" r="r" b="b"/>
              <a:pathLst>
                <a:path w="824" h="2059" extrusionOk="0">
                  <a:moveTo>
                    <a:pt x="412" y="0"/>
                  </a:moveTo>
                  <a:cubicBezTo>
                    <a:pt x="191" y="0"/>
                    <a:pt x="1" y="158"/>
                    <a:pt x="1" y="380"/>
                  </a:cubicBezTo>
                  <a:cubicBezTo>
                    <a:pt x="1" y="665"/>
                    <a:pt x="1" y="823"/>
                    <a:pt x="32" y="950"/>
                  </a:cubicBezTo>
                  <a:cubicBezTo>
                    <a:pt x="32" y="1108"/>
                    <a:pt x="32" y="1235"/>
                    <a:pt x="1" y="1615"/>
                  </a:cubicBezTo>
                  <a:cubicBezTo>
                    <a:pt x="1" y="1837"/>
                    <a:pt x="159" y="2027"/>
                    <a:pt x="381" y="2059"/>
                  </a:cubicBezTo>
                  <a:lnTo>
                    <a:pt x="412" y="2059"/>
                  </a:lnTo>
                  <a:cubicBezTo>
                    <a:pt x="602" y="2059"/>
                    <a:pt x="761" y="1900"/>
                    <a:pt x="792" y="1679"/>
                  </a:cubicBezTo>
                  <a:cubicBezTo>
                    <a:pt x="824" y="1267"/>
                    <a:pt x="824" y="1108"/>
                    <a:pt x="792" y="887"/>
                  </a:cubicBezTo>
                  <a:cubicBezTo>
                    <a:pt x="792" y="792"/>
                    <a:pt x="792" y="633"/>
                    <a:pt x="792" y="380"/>
                  </a:cubicBezTo>
                  <a:cubicBezTo>
                    <a:pt x="792" y="158"/>
                    <a:pt x="602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51" name="Google Shape;577;p23">
              <a:extLst>
                <a:ext uri="{FF2B5EF4-FFF2-40B4-BE49-F238E27FC236}">
                  <a16:creationId xmlns:a16="http://schemas.microsoft.com/office/drawing/2014/main" id="{2943CA77-9FF3-9F43-B0E3-0D94C048D3B4}"/>
                </a:ext>
              </a:extLst>
            </p:cNvPr>
            <p:cNvSpPr/>
            <p:nvPr/>
          </p:nvSpPr>
          <p:spPr>
            <a:xfrm>
              <a:off x="883059" y="2859249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3" y="1"/>
                    <a:pt x="1713" y="113"/>
                    <a:pt x="1299" y="444"/>
                  </a:cubicBezTo>
                  <a:cubicBezTo>
                    <a:pt x="286" y="1268"/>
                    <a:pt x="571" y="8646"/>
                    <a:pt x="444" y="15962"/>
                  </a:cubicBezTo>
                  <a:cubicBezTo>
                    <a:pt x="349" y="23309"/>
                    <a:pt x="349" y="40822"/>
                    <a:pt x="444" y="44274"/>
                  </a:cubicBezTo>
                  <a:cubicBezTo>
                    <a:pt x="571" y="47726"/>
                    <a:pt x="1" y="57638"/>
                    <a:pt x="824" y="58778"/>
                  </a:cubicBezTo>
                  <a:cubicBezTo>
                    <a:pt x="1472" y="59701"/>
                    <a:pt x="7577" y="59799"/>
                    <a:pt x="11304" y="59799"/>
                  </a:cubicBezTo>
                  <a:cubicBezTo>
                    <a:pt x="12311" y="59799"/>
                    <a:pt x="13145" y="59792"/>
                    <a:pt x="13650" y="59792"/>
                  </a:cubicBezTo>
                  <a:cubicBezTo>
                    <a:pt x="14768" y="59792"/>
                    <a:pt x="17281" y="59820"/>
                    <a:pt x="19896" y="59820"/>
                  </a:cubicBezTo>
                  <a:cubicBezTo>
                    <a:pt x="22839" y="59820"/>
                    <a:pt x="25910" y="59784"/>
                    <a:pt x="27268" y="59633"/>
                  </a:cubicBezTo>
                  <a:cubicBezTo>
                    <a:pt x="27801" y="59574"/>
                    <a:pt x="28811" y="59557"/>
                    <a:pt x="30082" y="59557"/>
                  </a:cubicBezTo>
                  <a:cubicBezTo>
                    <a:pt x="31752" y="59557"/>
                    <a:pt x="33874" y="59586"/>
                    <a:pt x="35961" y="59586"/>
                  </a:cubicBezTo>
                  <a:cubicBezTo>
                    <a:pt x="39928" y="59586"/>
                    <a:pt x="43769" y="59481"/>
                    <a:pt x="44147" y="58873"/>
                  </a:cubicBezTo>
                  <a:cubicBezTo>
                    <a:pt x="44844" y="57733"/>
                    <a:pt x="44717" y="47441"/>
                    <a:pt x="44686" y="41550"/>
                  </a:cubicBezTo>
                  <a:cubicBezTo>
                    <a:pt x="44686" y="33791"/>
                    <a:pt x="44971" y="23024"/>
                    <a:pt x="45066" y="17577"/>
                  </a:cubicBezTo>
                  <a:cubicBezTo>
                    <a:pt x="45161" y="12098"/>
                    <a:pt x="44939" y="1172"/>
                    <a:pt x="44337" y="444"/>
                  </a:cubicBezTo>
                  <a:cubicBezTo>
                    <a:pt x="44093" y="161"/>
                    <a:pt x="41382" y="61"/>
                    <a:pt x="37964" y="61"/>
                  </a:cubicBezTo>
                  <a:cubicBezTo>
                    <a:pt x="32968" y="61"/>
                    <a:pt x="26462" y="275"/>
                    <a:pt x="23942" y="444"/>
                  </a:cubicBezTo>
                  <a:cubicBezTo>
                    <a:pt x="23512" y="476"/>
                    <a:pt x="22949" y="490"/>
                    <a:pt x="22282" y="490"/>
                  </a:cubicBezTo>
                  <a:cubicBezTo>
                    <a:pt x="18316" y="490"/>
                    <a:pt x="10701" y="1"/>
                    <a:pt x="5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52" name="Google Shape;578;p23">
              <a:extLst>
                <a:ext uri="{FF2B5EF4-FFF2-40B4-BE49-F238E27FC236}">
                  <a16:creationId xmlns:a16="http://schemas.microsoft.com/office/drawing/2014/main" id="{A227E762-F51D-AD44-89A8-D33791922C44}"/>
                </a:ext>
              </a:extLst>
            </p:cNvPr>
            <p:cNvSpPr/>
            <p:nvPr/>
          </p:nvSpPr>
          <p:spPr>
            <a:xfrm>
              <a:off x="915084" y="2908470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2" y="1"/>
                    <a:pt x="1713" y="113"/>
                    <a:pt x="1299" y="444"/>
                  </a:cubicBezTo>
                  <a:cubicBezTo>
                    <a:pt x="317" y="1267"/>
                    <a:pt x="570" y="8646"/>
                    <a:pt x="475" y="15962"/>
                  </a:cubicBezTo>
                  <a:cubicBezTo>
                    <a:pt x="348" y="23309"/>
                    <a:pt x="348" y="40822"/>
                    <a:pt x="475" y="44274"/>
                  </a:cubicBezTo>
                  <a:cubicBezTo>
                    <a:pt x="570" y="47726"/>
                    <a:pt x="0" y="57638"/>
                    <a:pt x="824" y="58778"/>
                  </a:cubicBezTo>
                  <a:cubicBezTo>
                    <a:pt x="1472" y="59700"/>
                    <a:pt x="7576" y="59799"/>
                    <a:pt x="11303" y="59799"/>
                  </a:cubicBezTo>
                  <a:cubicBezTo>
                    <a:pt x="12310" y="59799"/>
                    <a:pt x="13144" y="59791"/>
                    <a:pt x="13649" y="59791"/>
                  </a:cubicBezTo>
                  <a:cubicBezTo>
                    <a:pt x="14782" y="59791"/>
                    <a:pt x="17296" y="59819"/>
                    <a:pt x="19908" y="59819"/>
                  </a:cubicBezTo>
                  <a:cubicBezTo>
                    <a:pt x="22847" y="59819"/>
                    <a:pt x="25909" y="59784"/>
                    <a:pt x="27267" y="59633"/>
                  </a:cubicBezTo>
                  <a:cubicBezTo>
                    <a:pt x="27801" y="59574"/>
                    <a:pt x="28810" y="59557"/>
                    <a:pt x="30082" y="59557"/>
                  </a:cubicBezTo>
                  <a:cubicBezTo>
                    <a:pt x="31752" y="59557"/>
                    <a:pt x="33873" y="59586"/>
                    <a:pt x="35960" y="59586"/>
                  </a:cubicBezTo>
                  <a:cubicBezTo>
                    <a:pt x="39927" y="59586"/>
                    <a:pt x="43769" y="59481"/>
                    <a:pt x="44147" y="58873"/>
                  </a:cubicBezTo>
                  <a:cubicBezTo>
                    <a:pt x="44844" y="57733"/>
                    <a:pt x="44717" y="47409"/>
                    <a:pt x="44717" y="41550"/>
                  </a:cubicBezTo>
                  <a:cubicBezTo>
                    <a:pt x="44685" y="33791"/>
                    <a:pt x="44970" y="23024"/>
                    <a:pt x="45065" y="17545"/>
                  </a:cubicBezTo>
                  <a:cubicBezTo>
                    <a:pt x="45160" y="12098"/>
                    <a:pt x="44939" y="1172"/>
                    <a:pt x="44337" y="444"/>
                  </a:cubicBezTo>
                  <a:cubicBezTo>
                    <a:pt x="44105" y="161"/>
                    <a:pt x="41397" y="61"/>
                    <a:pt x="37979" y="61"/>
                  </a:cubicBezTo>
                  <a:cubicBezTo>
                    <a:pt x="32984" y="61"/>
                    <a:pt x="26475" y="275"/>
                    <a:pt x="23974" y="444"/>
                  </a:cubicBezTo>
                  <a:cubicBezTo>
                    <a:pt x="23540" y="476"/>
                    <a:pt x="22974" y="490"/>
                    <a:pt x="22304" y="490"/>
                  </a:cubicBezTo>
                  <a:cubicBezTo>
                    <a:pt x="18323" y="490"/>
                    <a:pt x="10703" y="1"/>
                    <a:pt x="5791" y="1"/>
                  </a:cubicBezTo>
                  <a:close/>
                </a:path>
              </a:pathLst>
            </a:custGeom>
            <a:solidFill>
              <a:srgbClr val="FEBE55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2793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Trời mưa phải không?</a:t>
              </a:r>
              <a:endParaRPr sz="319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Google Shape;579;p23">
              <a:extLst>
                <a:ext uri="{FF2B5EF4-FFF2-40B4-BE49-F238E27FC236}">
                  <a16:creationId xmlns:a16="http://schemas.microsoft.com/office/drawing/2014/main" id="{A137AE69-D70E-D245-831C-88110357A875}"/>
                </a:ext>
              </a:extLst>
            </p:cNvPr>
            <p:cNvSpPr/>
            <p:nvPr/>
          </p:nvSpPr>
          <p:spPr>
            <a:xfrm>
              <a:off x="881154" y="2847486"/>
              <a:ext cx="1379065" cy="1832332"/>
            </a:xfrm>
            <a:custGeom>
              <a:avLst/>
              <a:gdLst/>
              <a:ahLst/>
              <a:cxnLst/>
              <a:rect l="l" t="t" r="r" b="b"/>
              <a:pathLst>
                <a:path w="45604" h="60593" extrusionOk="0">
                  <a:moveTo>
                    <a:pt x="5824" y="777"/>
                  </a:moveTo>
                  <a:cubicBezTo>
                    <a:pt x="8640" y="777"/>
                    <a:pt x="12313" y="931"/>
                    <a:pt x="15170" y="1055"/>
                  </a:cubicBezTo>
                  <a:cubicBezTo>
                    <a:pt x="17913" y="1149"/>
                    <a:pt x="20569" y="1260"/>
                    <a:pt x="22419" y="1260"/>
                  </a:cubicBezTo>
                  <a:cubicBezTo>
                    <a:pt x="23068" y="1260"/>
                    <a:pt x="23618" y="1246"/>
                    <a:pt x="24037" y="1213"/>
                  </a:cubicBezTo>
                  <a:cubicBezTo>
                    <a:pt x="26877" y="1037"/>
                    <a:pt x="33363" y="836"/>
                    <a:pt x="38221" y="836"/>
                  </a:cubicBezTo>
                  <a:cubicBezTo>
                    <a:pt x="41218" y="836"/>
                    <a:pt x="43596" y="913"/>
                    <a:pt x="44115" y="1118"/>
                  </a:cubicBezTo>
                  <a:cubicBezTo>
                    <a:pt x="44559" y="2195"/>
                    <a:pt x="44875" y="11664"/>
                    <a:pt x="44749" y="17934"/>
                  </a:cubicBezTo>
                  <a:cubicBezTo>
                    <a:pt x="44717" y="19328"/>
                    <a:pt x="44685" y="21006"/>
                    <a:pt x="44654" y="22938"/>
                  </a:cubicBezTo>
                  <a:cubicBezTo>
                    <a:pt x="44527" y="28480"/>
                    <a:pt x="44337" y="36112"/>
                    <a:pt x="44369" y="41939"/>
                  </a:cubicBezTo>
                  <a:lnTo>
                    <a:pt x="44369" y="43744"/>
                  </a:lnTo>
                  <a:cubicBezTo>
                    <a:pt x="44400" y="48780"/>
                    <a:pt x="44432" y="58122"/>
                    <a:pt x="43862" y="59041"/>
                  </a:cubicBezTo>
                  <a:cubicBezTo>
                    <a:pt x="43370" y="59508"/>
                    <a:pt x="39328" y="59593"/>
                    <a:pt x="35722" y="59593"/>
                  </a:cubicBezTo>
                  <a:cubicBezTo>
                    <a:pt x="34683" y="59593"/>
                    <a:pt x="33681" y="59586"/>
                    <a:pt x="32809" y="59579"/>
                  </a:cubicBezTo>
                  <a:cubicBezTo>
                    <a:pt x="31894" y="59567"/>
                    <a:pt x="31029" y="59560"/>
                    <a:pt x="30255" y="59560"/>
                  </a:cubicBezTo>
                  <a:cubicBezTo>
                    <a:pt x="28916" y="59560"/>
                    <a:pt x="27850" y="59582"/>
                    <a:pt x="27267" y="59642"/>
                  </a:cubicBezTo>
                  <a:cubicBezTo>
                    <a:pt x="25957" y="59786"/>
                    <a:pt x="23019" y="59823"/>
                    <a:pt x="20147" y="59823"/>
                  </a:cubicBezTo>
                  <a:cubicBezTo>
                    <a:pt x="18576" y="59823"/>
                    <a:pt x="17026" y="59812"/>
                    <a:pt x="15772" y="59801"/>
                  </a:cubicBezTo>
                  <a:lnTo>
                    <a:pt x="13713" y="59801"/>
                  </a:lnTo>
                  <a:lnTo>
                    <a:pt x="12953" y="59769"/>
                  </a:lnTo>
                  <a:cubicBezTo>
                    <a:pt x="12641" y="59770"/>
                    <a:pt x="12337" y="59771"/>
                    <a:pt x="12041" y="59771"/>
                  </a:cubicBezTo>
                  <a:cubicBezTo>
                    <a:pt x="3619" y="59771"/>
                    <a:pt x="1510" y="59343"/>
                    <a:pt x="1204" y="58946"/>
                  </a:cubicBezTo>
                  <a:cubicBezTo>
                    <a:pt x="729" y="58249"/>
                    <a:pt x="824" y="52928"/>
                    <a:pt x="887" y="49413"/>
                  </a:cubicBezTo>
                  <a:cubicBezTo>
                    <a:pt x="919" y="47513"/>
                    <a:pt x="950" y="45740"/>
                    <a:pt x="919" y="44631"/>
                  </a:cubicBezTo>
                  <a:cubicBezTo>
                    <a:pt x="792" y="41179"/>
                    <a:pt x="792" y="23730"/>
                    <a:pt x="919" y="16351"/>
                  </a:cubicBezTo>
                  <a:cubicBezTo>
                    <a:pt x="950" y="14641"/>
                    <a:pt x="950" y="12931"/>
                    <a:pt x="950" y="11284"/>
                  </a:cubicBezTo>
                  <a:cubicBezTo>
                    <a:pt x="982" y="6755"/>
                    <a:pt x="982" y="1625"/>
                    <a:pt x="1584" y="1150"/>
                  </a:cubicBezTo>
                  <a:cubicBezTo>
                    <a:pt x="1932" y="871"/>
                    <a:pt x="3614" y="777"/>
                    <a:pt x="5824" y="777"/>
                  </a:cubicBezTo>
                  <a:close/>
                  <a:moveTo>
                    <a:pt x="5976" y="0"/>
                  </a:moveTo>
                  <a:cubicBezTo>
                    <a:pt x="3301" y="0"/>
                    <a:pt x="1596" y="145"/>
                    <a:pt x="1109" y="548"/>
                  </a:cubicBezTo>
                  <a:cubicBezTo>
                    <a:pt x="254" y="1245"/>
                    <a:pt x="190" y="4697"/>
                    <a:pt x="159" y="11284"/>
                  </a:cubicBezTo>
                  <a:cubicBezTo>
                    <a:pt x="159" y="12931"/>
                    <a:pt x="159" y="14641"/>
                    <a:pt x="127" y="16351"/>
                  </a:cubicBezTo>
                  <a:cubicBezTo>
                    <a:pt x="0" y="23730"/>
                    <a:pt x="0" y="41211"/>
                    <a:pt x="127" y="44695"/>
                  </a:cubicBezTo>
                  <a:cubicBezTo>
                    <a:pt x="159" y="45771"/>
                    <a:pt x="127" y="47545"/>
                    <a:pt x="95" y="49413"/>
                  </a:cubicBezTo>
                  <a:cubicBezTo>
                    <a:pt x="0" y="54924"/>
                    <a:pt x="0" y="58597"/>
                    <a:pt x="570" y="59421"/>
                  </a:cubicBezTo>
                  <a:cubicBezTo>
                    <a:pt x="1175" y="60237"/>
                    <a:pt x="4351" y="60563"/>
                    <a:pt x="11864" y="60563"/>
                  </a:cubicBezTo>
                  <a:cubicBezTo>
                    <a:pt x="12218" y="60563"/>
                    <a:pt x="12580" y="60562"/>
                    <a:pt x="12953" y="60561"/>
                  </a:cubicBezTo>
                  <a:lnTo>
                    <a:pt x="13713" y="60561"/>
                  </a:lnTo>
                  <a:cubicBezTo>
                    <a:pt x="14188" y="60561"/>
                    <a:pt x="14916" y="60561"/>
                    <a:pt x="15772" y="60592"/>
                  </a:cubicBezTo>
                  <a:lnTo>
                    <a:pt x="20459" y="60592"/>
                  </a:lnTo>
                  <a:cubicBezTo>
                    <a:pt x="23245" y="60592"/>
                    <a:pt x="26064" y="60561"/>
                    <a:pt x="27362" y="60434"/>
                  </a:cubicBezTo>
                  <a:cubicBezTo>
                    <a:pt x="27904" y="60374"/>
                    <a:pt x="28956" y="60352"/>
                    <a:pt x="30282" y="60352"/>
                  </a:cubicBezTo>
                  <a:cubicBezTo>
                    <a:pt x="31048" y="60352"/>
                    <a:pt x="31905" y="60359"/>
                    <a:pt x="32809" y="60371"/>
                  </a:cubicBezTo>
                  <a:cubicBezTo>
                    <a:pt x="33602" y="60374"/>
                    <a:pt x="34348" y="60376"/>
                    <a:pt x="35050" y="60376"/>
                  </a:cubicBezTo>
                  <a:cubicBezTo>
                    <a:pt x="41311" y="60376"/>
                    <a:pt x="44071" y="60224"/>
                    <a:pt x="44527" y="59484"/>
                  </a:cubicBezTo>
                  <a:cubicBezTo>
                    <a:pt x="45192" y="58439"/>
                    <a:pt x="45192" y="51757"/>
                    <a:pt x="45160" y="43776"/>
                  </a:cubicBezTo>
                  <a:lnTo>
                    <a:pt x="45160" y="41939"/>
                  </a:lnTo>
                  <a:cubicBezTo>
                    <a:pt x="45129" y="36144"/>
                    <a:pt x="45319" y="28512"/>
                    <a:pt x="45414" y="22938"/>
                  </a:cubicBezTo>
                  <a:cubicBezTo>
                    <a:pt x="45477" y="21038"/>
                    <a:pt x="45509" y="19328"/>
                    <a:pt x="45540" y="17966"/>
                  </a:cubicBezTo>
                  <a:cubicBezTo>
                    <a:pt x="45604" y="14704"/>
                    <a:pt x="45540" y="1593"/>
                    <a:pt x="44717" y="611"/>
                  </a:cubicBezTo>
                  <a:cubicBezTo>
                    <a:pt x="44547" y="385"/>
                    <a:pt x="44277" y="58"/>
                    <a:pt x="38070" y="58"/>
                  </a:cubicBezTo>
                  <a:cubicBezTo>
                    <a:pt x="37324" y="58"/>
                    <a:pt x="36492" y="63"/>
                    <a:pt x="35565" y="73"/>
                  </a:cubicBezTo>
                  <a:cubicBezTo>
                    <a:pt x="31004" y="136"/>
                    <a:pt x="26096" y="326"/>
                    <a:pt x="24005" y="453"/>
                  </a:cubicBezTo>
                  <a:cubicBezTo>
                    <a:pt x="23594" y="485"/>
                    <a:pt x="23062" y="499"/>
                    <a:pt x="22435" y="499"/>
                  </a:cubicBezTo>
                  <a:cubicBezTo>
                    <a:pt x="20602" y="499"/>
                    <a:pt x="17963" y="381"/>
                    <a:pt x="15201" y="263"/>
                  </a:cubicBezTo>
                  <a:cubicBezTo>
                    <a:pt x="11481" y="114"/>
                    <a:pt x="8348" y="0"/>
                    <a:pt x="5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54" name="Google Shape;580;p23">
              <a:extLst>
                <a:ext uri="{FF2B5EF4-FFF2-40B4-BE49-F238E27FC236}">
                  <a16:creationId xmlns:a16="http://schemas.microsoft.com/office/drawing/2014/main" id="{FD8A8CE7-A035-C441-B208-1D3A7BB477E3}"/>
                </a:ext>
              </a:extLst>
            </p:cNvPr>
            <p:cNvSpPr/>
            <p:nvPr/>
          </p:nvSpPr>
          <p:spPr>
            <a:xfrm>
              <a:off x="1001810" y="2915374"/>
              <a:ext cx="173366" cy="25432"/>
            </a:xfrm>
            <a:custGeom>
              <a:avLst/>
              <a:gdLst/>
              <a:ahLst/>
              <a:cxnLst/>
              <a:rect l="l" t="t" r="r" b="b"/>
              <a:pathLst>
                <a:path w="5733" h="841" extrusionOk="0">
                  <a:moveTo>
                    <a:pt x="2080" y="1"/>
                  </a:moveTo>
                  <a:cubicBezTo>
                    <a:pt x="1401" y="1"/>
                    <a:pt x="794" y="19"/>
                    <a:pt x="349" y="77"/>
                  </a:cubicBezTo>
                  <a:cubicBezTo>
                    <a:pt x="159" y="108"/>
                    <a:pt x="1" y="298"/>
                    <a:pt x="32" y="488"/>
                  </a:cubicBezTo>
                  <a:cubicBezTo>
                    <a:pt x="32" y="710"/>
                    <a:pt x="222" y="837"/>
                    <a:pt x="412" y="837"/>
                  </a:cubicBezTo>
                  <a:lnTo>
                    <a:pt x="444" y="837"/>
                  </a:lnTo>
                  <a:cubicBezTo>
                    <a:pt x="846" y="783"/>
                    <a:pt x="1389" y="763"/>
                    <a:pt x="1996" y="763"/>
                  </a:cubicBezTo>
                  <a:cubicBezTo>
                    <a:pt x="2827" y="763"/>
                    <a:pt x="3778" y="800"/>
                    <a:pt x="4656" y="837"/>
                  </a:cubicBezTo>
                  <a:lnTo>
                    <a:pt x="5321" y="837"/>
                  </a:lnTo>
                  <a:cubicBezTo>
                    <a:pt x="5337" y="839"/>
                    <a:pt x="5354" y="840"/>
                    <a:pt x="5370" y="840"/>
                  </a:cubicBezTo>
                  <a:cubicBezTo>
                    <a:pt x="5570" y="840"/>
                    <a:pt x="5733" y="662"/>
                    <a:pt x="5733" y="457"/>
                  </a:cubicBezTo>
                  <a:cubicBezTo>
                    <a:pt x="5733" y="235"/>
                    <a:pt x="5574" y="77"/>
                    <a:pt x="5353" y="77"/>
                  </a:cubicBezTo>
                  <a:lnTo>
                    <a:pt x="4688" y="45"/>
                  </a:lnTo>
                  <a:cubicBezTo>
                    <a:pt x="3822" y="28"/>
                    <a:pt x="2899" y="1"/>
                    <a:pt x="2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55" name="Google Shape;581;p23">
              <a:extLst>
                <a:ext uri="{FF2B5EF4-FFF2-40B4-BE49-F238E27FC236}">
                  <a16:creationId xmlns:a16="http://schemas.microsoft.com/office/drawing/2014/main" id="{F27ACA06-AB75-5841-B8DD-73BC2442A660}"/>
                </a:ext>
              </a:extLst>
            </p:cNvPr>
            <p:cNvSpPr/>
            <p:nvPr/>
          </p:nvSpPr>
          <p:spPr>
            <a:xfrm>
              <a:off x="1232599" y="2915767"/>
              <a:ext cx="75691" cy="24918"/>
            </a:xfrm>
            <a:custGeom>
              <a:avLst/>
              <a:gdLst/>
              <a:ahLst/>
              <a:cxnLst/>
              <a:rect l="l" t="t" r="r" b="b"/>
              <a:pathLst>
                <a:path w="2503" h="824" extrusionOk="0">
                  <a:moveTo>
                    <a:pt x="1462" y="0"/>
                  </a:moveTo>
                  <a:cubicBezTo>
                    <a:pt x="1228" y="0"/>
                    <a:pt x="998" y="16"/>
                    <a:pt x="793" y="32"/>
                  </a:cubicBezTo>
                  <a:lnTo>
                    <a:pt x="381" y="32"/>
                  </a:lnTo>
                  <a:cubicBezTo>
                    <a:pt x="159" y="32"/>
                    <a:pt x="1" y="222"/>
                    <a:pt x="1" y="444"/>
                  </a:cubicBezTo>
                  <a:cubicBezTo>
                    <a:pt x="1" y="665"/>
                    <a:pt x="159" y="824"/>
                    <a:pt x="381" y="824"/>
                  </a:cubicBezTo>
                  <a:lnTo>
                    <a:pt x="856" y="824"/>
                  </a:lnTo>
                  <a:cubicBezTo>
                    <a:pt x="1057" y="805"/>
                    <a:pt x="1300" y="787"/>
                    <a:pt x="1537" y="787"/>
                  </a:cubicBezTo>
                  <a:cubicBezTo>
                    <a:pt x="1711" y="787"/>
                    <a:pt x="1880" y="797"/>
                    <a:pt x="2028" y="824"/>
                  </a:cubicBezTo>
                  <a:lnTo>
                    <a:pt x="2091" y="824"/>
                  </a:lnTo>
                  <a:cubicBezTo>
                    <a:pt x="2281" y="824"/>
                    <a:pt x="2439" y="697"/>
                    <a:pt x="2471" y="507"/>
                  </a:cubicBezTo>
                  <a:cubicBezTo>
                    <a:pt x="2503" y="285"/>
                    <a:pt x="2344" y="95"/>
                    <a:pt x="2154" y="64"/>
                  </a:cubicBezTo>
                  <a:cubicBezTo>
                    <a:pt x="1933" y="16"/>
                    <a:pt x="1695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AA002DC-C78F-E54B-A980-4084ACB27943}"/>
              </a:ext>
            </a:extLst>
          </p:cNvPr>
          <p:cNvGrpSpPr/>
          <p:nvPr/>
        </p:nvGrpSpPr>
        <p:grpSpPr>
          <a:xfrm>
            <a:off x="6906747" y="2299615"/>
            <a:ext cx="1787866" cy="2378348"/>
            <a:chOff x="881154" y="2843311"/>
            <a:chExt cx="1403686" cy="1867283"/>
          </a:xfrm>
        </p:grpSpPr>
        <p:sp>
          <p:nvSpPr>
            <p:cNvPr id="57" name="Google Shape;575;p23">
              <a:extLst>
                <a:ext uri="{FF2B5EF4-FFF2-40B4-BE49-F238E27FC236}">
                  <a16:creationId xmlns:a16="http://schemas.microsoft.com/office/drawing/2014/main" id="{2921CBCB-F2A0-2D40-9558-122E9AA5A8E8}"/>
                </a:ext>
              </a:extLst>
            </p:cNvPr>
            <p:cNvSpPr/>
            <p:nvPr/>
          </p:nvSpPr>
          <p:spPr>
            <a:xfrm>
              <a:off x="2167275" y="3741250"/>
              <a:ext cx="27821" cy="229884"/>
            </a:xfrm>
            <a:custGeom>
              <a:avLst/>
              <a:gdLst/>
              <a:ahLst/>
              <a:cxnLst/>
              <a:rect l="l" t="t" r="r" b="b"/>
              <a:pathLst>
                <a:path w="920" h="7602" extrusionOk="0">
                  <a:moveTo>
                    <a:pt x="539" y="1"/>
                  </a:moveTo>
                  <a:cubicBezTo>
                    <a:pt x="349" y="1"/>
                    <a:pt x="159" y="159"/>
                    <a:pt x="128" y="349"/>
                  </a:cubicBezTo>
                  <a:cubicBezTo>
                    <a:pt x="1" y="1964"/>
                    <a:pt x="33" y="2566"/>
                    <a:pt x="64" y="3643"/>
                  </a:cubicBezTo>
                  <a:cubicBezTo>
                    <a:pt x="96" y="4371"/>
                    <a:pt x="128" y="5416"/>
                    <a:pt x="128" y="7221"/>
                  </a:cubicBezTo>
                  <a:cubicBezTo>
                    <a:pt x="128" y="7443"/>
                    <a:pt x="318" y="7601"/>
                    <a:pt x="539" y="7601"/>
                  </a:cubicBezTo>
                  <a:cubicBezTo>
                    <a:pt x="729" y="7601"/>
                    <a:pt x="919" y="7443"/>
                    <a:pt x="919" y="7221"/>
                  </a:cubicBezTo>
                  <a:cubicBezTo>
                    <a:pt x="919" y="5385"/>
                    <a:pt x="888" y="4371"/>
                    <a:pt x="856" y="3611"/>
                  </a:cubicBezTo>
                  <a:cubicBezTo>
                    <a:pt x="793" y="2534"/>
                    <a:pt x="793" y="1996"/>
                    <a:pt x="919" y="444"/>
                  </a:cubicBezTo>
                  <a:cubicBezTo>
                    <a:pt x="919" y="222"/>
                    <a:pt x="761" y="32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58" name="Google Shape;576;p23">
              <a:extLst>
                <a:ext uri="{FF2B5EF4-FFF2-40B4-BE49-F238E27FC236}">
                  <a16:creationId xmlns:a16="http://schemas.microsoft.com/office/drawing/2014/main" id="{BD51C553-C57A-6C4A-9E9B-E9A439211767}"/>
                </a:ext>
              </a:extLst>
            </p:cNvPr>
            <p:cNvSpPr/>
            <p:nvPr/>
          </p:nvSpPr>
          <p:spPr>
            <a:xfrm>
              <a:off x="2171116" y="4006542"/>
              <a:ext cx="24918" cy="62264"/>
            </a:xfrm>
            <a:custGeom>
              <a:avLst/>
              <a:gdLst/>
              <a:ahLst/>
              <a:cxnLst/>
              <a:rect l="l" t="t" r="r" b="b"/>
              <a:pathLst>
                <a:path w="824" h="2059" extrusionOk="0">
                  <a:moveTo>
                    <a:pt x="412" y="0"/>
                  </a:moveTo>
                  <a:cubicBezTo>
                    <a:pt x="191" y="0"/>
                    <a:pt x="1" y="158"/>
                    <a:pt x="1" y="380"/>
                  </a:cubicBezTo>
                  <a:cubicBezTo>
                    <a:pt x="1" y="665"/>
                    <a:pt x="1" y="823"/>
                    <a:pt x="32" y="950"/>
                  </a:cubicBezTo>
                  <a:cubicBezTo>
                    <a:pt x="32" y="1108"/>
                    <a:pt x="32" y="1235"/>
                    <a:pt x="1" y="1615"/>
                  </a:cubicBezTo>
                  <a:cubicBezTo>
                    <a:pt x="1" y="1837"/>
                    <a:pt x="159" y="2027"/>
                    <a:pt x="381" y="2059"/>
                  </a:cubicBezTo>
                  <a:lnTo>
                    <a:pt x="412" y="2059"/>
                  </a:lnTo>
                  <a:cubicBezTo>
                    <a:pt x="602" y="2059"/>
                    <a:pt x="761" y="1900"/>
                    <a:pt x="792" y="1679"/>
                  </a:cubicBezTo>
                  <a:cubicBezTo>
                    <a:pt x="824" y="1267"/>
                    <a:pt x="824" y="1108"/>
                    <a:pt x="792" y="887"/>
                  </a:cubicBezTo>
                  <a:cubicBezTo>
                    <a:pt x="792" y="792"/>
                    <a:pt x="792" y="633"/>
                    <a:pt x="792" y="380"/>
                  </a:cubicBezTo>
                  <a:cubicBezTo>
                    <a:pt x="792" y="158"/>
                    <a:pt x="602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59" name="Google Shape;577;p23">
              <a:extLst>
                <a:ext uri="{FF2B5EF4-FFF2-40B4-BE49-F238E27FC236}">
                  <a16:creationId xmlns:a16="http://schemas.microsoft.com/office/drawing/2014/main" id="{F2ADE428-4270-D44F-A50B-6A0D678F8BD7}"/>
                </a:ext>
              </a:extLst>
            </p:cNvPr>
            <p:cNvSpPr/>
            <p:nvPr/>
          </p:nvSpPr>
          <p:spPr>
            <a:xfrm>
              <a:off x="894549" y="2843311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3" y="1"/>
                    <a:pt x="1713" y="113"/>
                    <a:pt x="1299" y="444"/>
                  </a:cubicBezTo>
                  <a:cubicBezTo>
                    <a:pt x="286" y="1268"/>
                    <a:pt x="571" y="8646"/>
                    <a:pt x="444" y="15962"/>
                  </a:cubicBezTo>
                  <a:cubicBezTo>
                    <a:pt x="349" y="23309"/>
                    <a:pt x="349" y="40822"/>
                    <a:pt x="444" y="44274"/>
                  </a:cubicBezTo>
                  <a:cubicBezTo>
                    <a:pt x="571" y="47726"/>
                    <a:pt x="1" y="57638"/>
                    <a:pt x="824" y="58778"/>
                  </a:cubicBezTo>
                  <a:cubicBezTo>
                    <a:pt x="1472" y="59701"/>
                    <a:pt x="7577" y="59799"/>
                    <a:pt x="11304" y="59799"/>
                  </a:cubicBezTo>
                  <a:cubicBezTo>
                    <a:pt x="12311" y="59799"/>
                    <a:pt x="13145" y="59792"/>
                    <a:pt x="13650" y="59792"/>
                  </a:cubicBezTo>
                  <a:cubicBezTo>
                    <a:pt x="14768" y="59792"/>
                    <a:pt x="17281" y="59820"/>
                    <a:pt x="19896" y="59820"/>
                  </a:cubicBezTo>
                  <a:cubicBezTo>
                    <a:pt x="22839" y="59820"/>
                    <a:pt x="25910" y="59784"/>
                    <a:pt x="27268" y="59633"/>
                  </a:cubicBezTo>
                  <a:cubicBezTo>
                    <a:pt x="27801" y="59574"/>
                    <a:pt x="28811" y="59557"/>
                    <a:pt x="30082" y="59557"/>
                  </a:cubicBezTo>
                  <a:cubicBezTo>
                    <a:pt x="31752" y="59557"/>
                    <a:pt x="33874" y="59586"/>
                    <a:pt x="35961" y="59586"/>
                  </a:cubicBezTo>
                  <a:cubicBezTo>
                    <a:pt x="39928" y="59586"/>
                    <a:pt x="43769" y="59481"/>
                    <a:pt x="44147" y="58873"/>
                  </a:cubicBezTo>
                  <a:cubicBezTo>
                    <a:pt x="44844" y="57733"/>
                    <a:pt x="44717" y="47441"/>
                    <a:pt x="44686" y="41550"/>
                  </a:cubicBezTo>
                  <a:cubicBezTo>
                    <a:pt x="44686" y="33791"/>
                    <a:pt x="44971" y="23024"/>
                    <a:pt x="45066" y="17577"/>
                  </a:cubicBezTo>
                  <a:cubicBezTo>
                    <a:pt x="45161" y="12098"/>
                    <a:pt x="44939" y="1172"/>
                    <a:pt x="44337" y="444"/>
                  </a:cubicBezTo>
                  <a:cubicBezTo>
                    <a:pt x="44093" y="161"/>
                    <a:pt x="41382" y="61"/>
                    <a:pt x="37964" y="61"/>
                  </a:cubicBezTo>
                  <a:cubicBezTo>
                    <a:pt x="32968" y="61"/>
                    <a:pt x="26462" y="275"/>
                    <a:pt x="23942" y="444"/>
                  </a:cubicBezTo>
                  <a:cubicBezTo>
                    <a:pt x="23512" y="476"/>
                    <a:pt x="22949" y="490"/>
                    <a:pt x="22282" y="490"/>
                  </a:cubicBezTo>
                  <a:cubicBezTo>
                    <a:pt x="18316" y="490"/>
                    <a:pt x="10701" y="1"/>
                    <a:pt x="5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60" name="Google Shape;578;p23">
              <a:extLst>
                <a:ext uri="{FF2B5EF4-FFF2-40B4-BE49-F238E27FC236}">
                  <a16:creationId xmlns:a16="http://schemas.microsoft.com/office/drawing/2014/main" id="{F9F18ECC-0471-BC4D-93FB-7D0AA9CCAB7E}"/>
                </a:ext>
              </a:extLst>
            </p:cNvPr>
            <p:cNvSpPr/>
            <p:nvPr/>
          </p:nvSpPr>
          <p:spPr>
            <a:xfrm>
              <a:off x="919171" y="2901637"/>
              <a:ext cx="1365669" cy="1808957"/>
            </a:xfrm>
            <a:custGeom>
              <a:avLst/>
              <a:gdLst/>
              <a:ahLst/>
              <a:cxnLst/>
              <a:rect l="l" t="t" r="r" b="b"/>
              <a:pathLst>
                <a:path w="45161" h="59820" extrusionOk="0">
                  <a:moveTo>
                    <a:pt x="5791" y="1"/>
                  </a:moveTo>
                  <a:cubicBezTo>
                    <a:pt x="3442" y="1"/>
                    <a:pt x="1713" y="113"/>
                    <a:pt x="1299" y="444"/>
                  </a:cubicBezTo>
                  <a:cubicBezTo>
                    <a:pt x="317" y="1267"/>
                    <a:pt x="570" y="8646"/>
                    <a:pt x="475" y="15962"/>
                  </a:cubicBezTo>
                  <a:cubicBezTo>
                    <a:pt x="348" y="23309"/>
                    <a:pt x="348" y="40822"/>
                    <a:pt x="475" y="44274"/>
                  </a:cubicBezTo>
                  <a:cubicBezTo>
                    <a:pt x="570" y="47726"/>
                    <a:pt x="0" y="57638"/>
                    <a:pt x="824" y="58778"/>
                  </a:cubicBezTo>
                  <a:cubicBezTo>
                    <a:pt x="1472" y="59700"/>
                    <a:pt x="7576" y="59799"/>
                    <a:pt x="11303" y="59799"/>
                  </a:cubicBezTo>
                  <a:cubicBezTo>
                    <a:pt x="12310" y="59799"/>
                    <a:pt x="13144" y="59791"/>
                    <a:pt x="13649" y="59791"/>
                  </a:cubicBezTo>
                  <a:cubicBezTo>
                    <a:pt x="14782" y="59791"/>
                    <a:pt x="17296" y="59819"/>
                    <a:pt x="19908" y="59819"/>
                  </a:cubicBezTo>
                  <a:cubicBezTo>
                    <a:pt x="22847" y="59819"/>
                    <a:pt x="25909" y="59784"/>
                    <a:pt x="27267" y="59633"/>
                  </a:cubicBezTo>
                  <a:cubicBezTo>
                    <a:pt x="27801" y="59574"/>
                    <a:pt x="28810" y="59557"/>
                    <a:pt x="30082" y="59557"/>
                  </a:cubicBezTo>
                  <a:cubicBezTo>
                    <a:pt x="31752" y="59557"/>
                    <a:pt x="33873" y="59586"/>
                    <a:pt x="35960" y="59586"/>
                  </a:cubicBezTo>
                  <a:cubicBezTo>
                    <a:pt x="39927" y="59586"/>
                    <a:pt x="43769" y="59481"/>
                    <a:pt x="44147" y="58873"/>
                  </a:cubicBezTo>
                  <a:cubicBezTo>
                    <a:pt x="44844" y="57733"/>
                    <a:pt x="44717" y="47409"/>
                    <a:pt x="44717" y="41550"/>
                  </a:cubicBezTo>
                  <a:cubicBezTo>
                    <a:pt x="44685" y="33791"/>
                    <a:pt x="44970" y="23024"/>
                    <a:pt x="45065" y="17545"/>
                  </a:cubicBezTo>
                  <a:cubicBezTo>
                    <a:pt x="45160" y="12098"/>
                    <a:pt x="44939" y="1172"/>
                    <a:pt x="44337" y="444"/>
                  </a:cubicBezTo>
                  <a:cubicBezTo>
                    <a:pt x="44105" y="161"/>
                    <a:pt x="41397" y="61"/>
                    <a:pt x="37979" y="61"/>
                  </a:cubicBezTo>
                  <a:cubicBezTo>
                    <a:pt x="32984" y="61"/>
                    <a:pt x="26475" y="275"/>
                    <a:pt x="23974" y="444"/>
                  </a:cubicBezTo>
                  <a:cubicBezTo>
                    <a:pt x="23540" y="476"/>
                    <a:pt x="22974" y="490"/>
                    <a:pt x="22304" y="490"/>
                  </a:cubicBezTo>
                  <a:cubicBezTo>
                    <a:pt x="18323" y="490"/>
                    <a:pt x="10703" y="1"/>
                    <a:pt x="5791" y="1"/>
                  </a:cubicBezTo>
                  <a:close/>
                </a:path>
              </a:pathLst>
            </a:custGeom>
            <a:solidFill>
              <a:srgbClr val="FED48D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2793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…</a:t>
              </a:r>
              <a:endParaRPr sz="319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Google Shape;579;p23">
              <a:extLst>
                <a:ext uri="{FF2B5EF4-FFF2-40B4-BE49-F238E27FC236}">
                  <a16:creationId xmlns:a16="http://schemas.microsoft.com/office/drawing/2014/main" id="{4B4956EC-D544-054D-B028-3F196A3F3BF3}"/>
                </a:ext>
              </a:extLst>
            </p:cNvPr>
            <p:cNvSpPr/>
            <p:nvPr/>
          </p:nvSpPr>
          <p:spPr>
            <a:xfrm>
              <a:off x="881154" y="2847486"/>
              <a:ext cx="1379065" cy="1832332"/>
            </a:xfrm>
            <a:custGeom>
              <a:avLst/>
              <a:gdLst/>
              <a:ahLst/>
              <a:cxnLst/>
              <a:rect l="l" t="t" r="r" b="b"/>
              <a:pathLst>
                <a:path w="45604" h="60593" extrusionOk="0">
                  <a:moveTo>
                    <a:pt x="5824" y="777"/>
                  </a:moveTo>
                  <a:cubicBezTo>
                    <a:pt x="8640" y="777"/>
                    <a:pt x="12313" y="931"/>
                    <a:pt x="15170" y="1055"/>
                  </a:cubicBezTo>
                  <a:cubicBezTo>
                    <a:pt x="17913" y="1149"/>
                    <a:pt x="20569" y="1260"/>
                    <a:pt x="22419" y="1260"/>
                  </a:cubicBezTo>
                  <a:cubicBezTo>
                    <a:pt x="23068" y="1260"/>
                    <a:pt x="23618" y="1246"/>
                    <a:pt x="24037" y="1213"/>
                  </a:cubicBezTo>
                  <a:cubicBezTo>
                    <a:pt x="26877" y="1037"/>
                    <a:pt x="33363" y="836"/>
                    <a:pt x="38221" y="836"/>
                  </a:cubicBezTo>
                  <a:cubicBezTo>
                    <a:pt x="41218" y="836"/>
                    <a:pt x="43596" y="913"/>
                    <a:pt x="44115" y="1118"/>
                  </a:cubicBezTo>
                  <a:cubicBezTo>
                    <a:pt x="44559" y="2195"/>
                    <a:pt x="44875" y="11664"/>
                    <a:pt x="44749" y="17934"/>
                  </a:cubicBezTo>
                  <a:cubicBezTo>
                    <a:pt x="44717" y="19328"/>
                    <a:pt x="44685" y="21006"/>
                    <a:pt x="44654" y="22938"/>
                  </a:cubicBezTo>
                  <a:cubicBezTo>
                    <a:pt x="44527" y="28480"/>
                    <a:pt x="44337" y="36112"/>
                    <a:pt x="44369" y="41939"/>
                  </a:cubicBezTo>
                  <a:lnTo>
                    <a:pt x="44369" y="43744"/>
                  </a:lnTo>
                  <a:cubicBezTo>
                    <a:pt x="44400" y="48780"/>
                    <a:pt x="44432" y="58122"/>
                    <a:pt x="43862" y="59041"/>
                  </a:cubicBezTo>
                  <a:cubicBezTo>
                    <a:pt x="43370" y="59508"/>
                    <a:pt x="39328" y="59593"/>
                    <a:pt x="35722" y="59593"/>
                  </a:cubicBezTo>
                  <a:cubicBezTo>
                    <a:pt x="34683" y="59593"/>
                    <a:pt x="33681" y="59586"/>
                    <a:pt x="32809" y="59579"/>
                  </a:cubicBezTo>
                  <a:cubicBezTo>
                    <a:pt x="31894" y="59567"/>
                    <a:pt x="31029" y="59560"/>
                    <a:pt x="30255" y="59560"/>
                  </a:cubicBezTo>
                  <a:cubicBezTo>
                    <a:pt x="28916" y="59560"/>
                    <a:pt x="27850" y="59582"/>
                    <a:pt x="27267" y="59642"/>
                  </a:cubicBezTo>
                  <a:cubicBezTo>
                    <a:pt x="25957" y="59786"/>
                    <a:pt x="23019" y="59823"/>
                    <a:pt x="20147" y="59823"/>
                  </a:cubicBezTo>
                  <a:cubicBezTo>
                    <a:pt x="18576" y="59823"/>
                    <a:pt x="17026" y="59812"/>
                    <a:pt x="15772" y="59801"/>
                  </a:cubicBezTo>
                  <a:lnTo>
                    <a:pt x="13713" y="59801"/>
                  </a:lnTo>
                  <a:lnTo>
                    <a:pt x="12953" y="59769"/>
                  </a:lnTo>
                  <a:cubicBezTo>
                    <a:pt x="12641" y="59770"/>
                    <a:pt x="12337" y="59771"/>
                    <a:pt x="12041" y="59771"/>
                  </a:cubicBezTo>
                  <a:cubicBezTo>
                    <a:pt x="3619" y="59771"/>
                    <a:pt x="1510" y="59343"/>
                    <a:pt x="1204" y="58946"/>
                  </a:cubicBezTo>
                  <a:cubicBezTo>
                    <a:pt x="729" y="58249"/>
                    <a:pt x="824" y="52928"/>
                    <a:pt x="887" y="49413"/>
                  </a:cubicBezTo>
                  <a:cubicBezTo>
                    <a:pt x="919" y="47513"/>
                    <a:pt x="950" y="45740"/>
                    <a:pt x="919" y="44631"/>
                  </a:cubicBezTo>
                  <a:cubicBezTo>
                    <a:pt x="792" y="41179"/>
                    <a:pt x="792" y="23730"/>
                    <a:pt x="919" y="16351"/>
                  </a:cubicBezTo>
                  <a:cubicBezTo>
                    <a:pt x="950" y="14641"/>
                    <a:pt x="950" y="12931"/>
                    <a:pt x="950" y="11284"/>
                  </a:cubicBezTo>
                  <a:cubicBezTo>
                    <a:pt x="982" y="6755"/>
                    <a:pt x="982" y="1625"/>
                    <a:pt x="1584" y="1150"/>
                  </a:cubicBezTo>
                  <a:cubicBezTo>
                    <a:pt x="1932" y="871"/>
                    <a:pt x="3614" y="777"/>
                    <a:pt x="5824" y="777"/>
                  </a:cubicBezTo>
                  <a:close/>
                  <a:moveTo>
                    <a:pt x="5976" y="0"/>
                  </a:moveTo>
                  <a:cubicBezTo>
                    <a:pt x="3301" y="0"/>
                    <a:pt x="1596" y="145"/>
                    <a:pt x="1109" y="548"/>
                  </a:cubicBezTo>
                  <a:cubicBezTo>
                    <a:pt x="254" y="1245"/>
                    <a:pt x="190" y="4697"/>
                    <a:pt x="159" y="11284"/>
                  </a:cubicBezTo>
                  <a:cubicBezTo>
                    <a:pt x="159" y="12931"/>
                    <a:pt x="159" y="14641"/>
                    <a:pt x="127" y="16351"/>
                  </a:cubicBezTo>
                  <a:cubicBezTo>
                    <a:pt x="0" y="23730"/>
                    <a:pt x="0" y="41211"/>
                    <a:pt x="127" y="44695"/>
                  </a:cubicBezTo>
                  <a:cubicBezTo>
                    <a:pt x="159" y="45771"/>
                    <a:pt x="127" y="47545"/>
                    <a:pt x="95" y="49413"/>
                  </a:cubicBezTo>
                  <a:cubicBezTo>
                    <a:pt x="0" y="54924"/>
                    <a:pt x="0" y="58597"/>
                    <a:pt x="570" y="59421"/>
                  </a:cubicBezTo>
                  <a:cubicBezTo>
                    <a:pt x="1175" y="60237"/>
                    <a:pt x="4351" y="60563"/>
                    <a:pt x="11864" y="60563"/>
                  </a:cubicBezTo>
                  <a:cubicBezTo>
                    <a:pt x="12218" y="60563"/>
                    <a:pt x="12580" y="60562"/>
                    <a:pt x="12953" y="60561"/>
                  </a:cubicBezTo>
                  <a:lnTo>
                    <a:pt x="13713" y="60561"/>
                  </a:lnTo>
                  <a:cubicBezTo>
                    <a:pt x="14188" y="60561"/>
                    <a:pt x="14916" y="60561"/>
                    <a:pt x="15772" y="60592"/>
                  </a:cubicBezTo>
                  <a:lnTo>
                    <a:pt x="20459" y="60592"/>
                  </a:lnTo>
                  <a:cubicBezTo>
                    <a:pt x="23245" y="60592"/>
                    <a:pt x="26064" y="60561"/>
                    <a:pt x="27362" y="60434"/>
                  </a:cubicBezTo>
                  <a:cubicBezTo>
                    <a:pt x="27904" y="60374"/>
                    <a:pt x="28956" y="60352"/>
                    <a:pt x="30282" y="60352"/>
                  </a:cubicBezTo>
                  <a:cubicBezTo>
                    <a:pt x="31048" y="60352"/>
                    <a:pt x="31905" y="60359"/>
                    <a:pt x="32809" y="60371"/>
                  </a:cubicBezTo>
                  <a:cubicBezTo>
                    <a:pt x="33602" y="60374"/>
                    <a:pt x="34348" y="60376"/>
                    <a:pt x="35050" y="60376"/>
                  </a:cubicBezTo>
                  <a:cubicBezTo>
                    <a:pt x="41311" y="60376"/>
                    <a:pt x="44071" y="60224"/>
                    <a:pt x="44527" y="59484"/>
                  </a:cubicBezTo>
                  <a:cubicBezTo>
                    <a:pt x="45192" y="58439"/>
                    <a:pt x="45192" y="51757"/>
                    <a:pt x="45160" y="43776"/>
                  </a:cubicBezTo>
                  <a:lnTo>
                    <a:pt x="45160" y="41939"/>
                  </a:lnTo>
                  <a:cubicBezTo>
                    <a:pt x="45129" y="36144"/>
                    <a:pt x="45319" y="28512"/>
                    <a:pt x="45414" y="22938"/>
                  </a:cubicBezTo>
                  <a:cubicBezTo>
                    <a:pt x="45477" y="21038"/>
                    <a:pt x="45509" y="19328"/>
                    <a:pt x="45540" y="17966"/>
                  </a:cubicBezTo>
                  <a:cubicBezTo>
                    <a:pt x="45604" y="14704"/>
                    <a:pt x="45540" y="1593"/>
                    <a:pt x="44717" y="611"/>
                  </a:cubicBezTo>
                  <a:cubicBezTo>
                    <a:pt x="44547" y="385"/>
                    <a:pt x="44277" y="58"/>
                    <a:pt x="38070" y="58"/>
                  </a:cubicBezTo>
                  <a:cubicBezTo>
                    <a:pt x="37324" y="58"/>
                    <a:pt x="36492" y="63"/>
                    <a:pt x="35565" y="73"/>
                  </a:cubicBezTo>
                  <a:cubicBezTo>
                    <a:pt x="31004" y="136"/>
                    <a:pt x="26096" y="326"/>
                    <a:pt x="24005" y="453"/>
                  </a:cubicBezTo>
                  <a:cubicBezTo>
                    <a:pt x="23594" y="485"/>
                    <a:pt x="23062" y="499"/>
                    <a:pt x="22435" y="499"/>
                  </a:cubicBezTo>
                  <a:cubicBezTo>
                    <a:pt x="20602" y="499"/>
                    <a:pt x="17963" y="381"/>
                    <a:pt x="15201" y="263"/>
                  </a:cubicBezTo>
                  <a:cubicBezTo>
                    <a:pt x="11481" y="114"/>
                    <a:pt x="8348" y="0"/>
                    <a:pt x="5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62" name="Google Shape;580;p23">
              <a:extLst>
                <a:ext uri="{FF2B5EF4-FFF2-40B4-BE49-F238E27FC236}">
                  <a16:creationId xmlns:a16="http://schemas.microsoft.com/office/drawing/2014/main" id="{48212D09-A520-0B47-B617-F16AB63B3B8C}"/>
                </a:ext>
              </a:extLst>
            </p:cNvPr>
            <p:cNvSpPr/>
            <p:nvPr/>
          </p:nvSpPr>
          <p:spPr>
            <a:xfrm>
              <a:off x="1001810" y="2915374"/>
              <a:ext cx="173366" cy="25432"/>
            </a:xfrm>
            <a:custGeom>
              <a:avLst/>
              <a:gdLst/>
              <a:ahLst/>
              <a:cxnLst/>
              <a:rect l="l" t="t" r="r" b="b"/>
              <a:pathLst>
                <a:path w="5733" h="841" extrusionOk="0">
                  <a:moveTo>
                    <a:pt x="2080" y="1"/>
                  </a:moveTo>
                  <a:cubicBezTo>
                    <a:pt x="1401" y="1"/>
                    <a:pt x="794" y="19"/>
                    <a:pt x="349" y="77"/>
                  </a:cubicBezTo>
                  <a:cubicBezTo>
                    <a:pt x="159" y="108"/>
                    <a:pt x="1" y="298"/>
                    <a:pt x="32" y="488"/>
                  </a:cubicBezTo>
                  <a:cubicBezTo>
                    <a:pt x="32" y="710"/>
                    <a:pt x="222" y="837"/>
                    <a:pt x="412" y="837"/>
                  </a:cubicBezTo>
                  <a:lnTo>
                    <a:pt x="444" y="837"/>
                  </a:lnTo>
                  <a:cubicBezTo>
                    <a:pt x="846" y="783"/>
                    <a:pt x="1389" y="763"/>
                    <a:pt x="1996" y="763"/>
                  </a:cubicBezTo>
                  <a:cubicBezTo>
                    <a:pt x="2827" y="763"/>
                    <a:pt x="3778" y="800"/>
                    <a:pt x="4656" y="837"/>
                  </a:cubicBezTo>
                  <a:lnTo>
                    <a:pt x="5321" y="837"/>
                  </a:lnTo>
                  <a:cubicBezTo>
                    <a:pt x="5337" y="839"/>
                    <a:pt x="5354" y="840"/>
                    <a:pt x="5370" y="840"/>
                  </a:cubicBezTo>
                  <a:cubicBezTo>
                    <a:pt x="5570" y="840"/>
                    <a:pt x="5733" y="662"/>
                    <a:pt x="5733" y="457"/>
                  </a:cubicBezTo>
                  <a:cubicBezTo>
                    <a:pt x="5733" y="235"/>
                    <a:pt x="5574" y="77"/>
                    <a:pt x="5353" y="77"/>
                  </a:cubicBezTo>
                  <a:lnTo>
                    <a:pt x="4688" y="45"/>
                  </a:lnTo>
                  <a:cubicBezTo>
                    <a:pt x="3822" y="28"/>
                    <a:pt x="2899" y="1"/>
                    <a:pt x="2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  <p:sp>
          <p:nvSpPr>
            <p:cNvPr id="63" name="Google Shape;581;p23">
              <a:extLst>
                <a:ext uri="{FF2B5EF4-FFF2-40B4-BE49-F238E27FC236}">
                  <a16:creationId xmlns:a16="http://schemas.microsoft.com/office/drawing/2014/main" id="{B0E2C55D-6249-3A4D-B736-A8B3380600DC}"/>
                </a:ext>
              </a:extLst>
            </p:cNvPr>
            <p:cNvSpPr/>
            <p:nvPr/>
          </p:nvSpPr>
          <p:spPr>
            <a:xfrm>
              <a:off x="1232599" y="2915767"/>
              <a:ext cx="75691" cy="24918"/>
            </a:xfrm>
            <a:custGeom>
              <a:avLst/>
              <a:gdLst/>
              <a:ahLst/>
              <a:cxnLst/>
              <a:rect l="l" t="t" r="r" b="b"/>
              <a:pathLst>
                <a:path w="2503" h="824" extrusionOk="0">
                  <a:moveTo>
                    <a:pt x="1462" y="0"/>
                  </a:moveTo>
                  <a:cubicBezTo>
                    <a:pt x="1228" y="0"/>
                    <a:pt x="998" y="16"/>
                    <a:pt x="793" y="32"/>
                  </a:cubicBezTo>
                  <a:lnTo>
                    <a:pt x="381" y="32"/>
                  </a:lnTo>
                  <a:cubicBezTo>
                    <a:pt x="159" y="32"/>
                    <a:pt x="1" y="222"/>
                    <a:pt x="1" y="444"/>
                  </a:cubicBezTo>
                  <a:cubicBezTo>
                    <a:pt x="1" y="665"/>
                    <a:pt x="159" y="824"/>
                    <a:pt x="381" y="824"/>
                  </a:cubicBezTo>
                  <a:lnTo>
                    <a:pt x="856" y="824"/>
                  </a:lnTo>
                  <a:cubicBezTo>
                    <a:pt x="1057" y="805"/>
                    <a:pt x="1300" y="787"/>
                    <a:pt x="1537" y="787"/>
                  </a:cubicBezTo>
                  <a:cubicBezTo>
                    <a:pt x="1711" y="787"/>
                    <a:pt x="1880" y="797"/>
                    <a:pt x="2028" y="824"/>
                  </a:cubicBezTo>
                  <a:lnTo>
                    <a:pt x="2091" y="824"/>
                  </a:lnTo>
                  <a:cubicBezTo>
                    <a:pt x="2281" y="824"/>
                    <a:pt x="2439" y="697"/>
                    <a:pt x="2471" y="507"/>
                  </a:cubicBezTo>
                  <a:cubicBezTo>
                    <a:pt x="2503" y="285"/>
                    <a:pt x="2344" y="95"/>
                    <a:pt x="2154" y="64"/>
                  </a:cubicBezTo>
                  <a:cubicBezTo>
                    <a:pt x="1933" y="16"/>
                    <a:pt x="1695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397"/>
            </a:p>
          </p:txBody>
        </p:sp>
      </p:grpSp>
    </p:spTree>
    <p:extLst>
      <p:ext uri="{BB962C8B-B14F-4D97-AF65-F5344CB8AC3E}">
        <p14:creationId xmlns:p14="http://schemas.microsoft.com/office/powerpoint/2010/main" val="383075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E154E-2A8B-BAEC-053C-3D9650253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4" y="356863"/>
            <a:ext cx="7704000" cy="7542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9B9EA571-0DDA-94C8-BD47-07E279159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253927"/>
              </p:ext>
            </p:extLst>
          </p:nvPr>
        </p:nvGraphicFramePr>
        <p:xfrm>
          <a:off x="-697675" y="457490"/>
          <a:ext cx="10025808" cy="5074576"/>
        </p:xfrm>
        <a:graphic>
          <a:graphicData uri="http://schemas.openxmlformats.org/drawingml/2006/table">
            <a:tbl>
              <a:tblPr firstRow="1" bandRow="1"/>
              <a:tblGrid>
                <a:gridCol w="19280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19280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91366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2776" marR="42776" marT="21388" marB="2138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AAF4CCA-1C95-6959-3EAE-1459DBA349A3}"/>
              </a:ext>
            </a:extLst>
          </p:cNvPr>
          <p:cNvSpPr txBox="1"/>
          <p:nvPr/>
        </p:nvSpPr>
        <p:spPr>
          <a:xfrm>
            <a:off x="745901" y="832410"/>
            <a:ext cx="8660641" cy="666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762">
              <a:buClrTx/>
              <a:defRPr/>
            </a:pPr>
            <a:r>
              <a:rPr lang="en-VN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</a:t>
            </a:r>
            <a:r>
              <a:rPr lang="en-US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Năm</a:t>
            </a:r>
            <a:r>
              <a:rPr lang="en-VN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3731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3731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3731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3731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3731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3731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3731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3731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3731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3731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3731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3731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E7547D-0035-66A2-832D-C4EDBBE0457C}"/>
              </a:ext>
            </a:extLst>
          </p:cNvPr>
          <p:cNvSpPr txBox="1"/>
          <p:nvPr/>
        </p:nvSpPr>
        <p:spPr>
          <a:xfrm>
            <a:off x="2330962" y="1616205"/>
            <a:ext cx="3520753" cy="666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731" b="1">
                <a:solidFill>
                  <a:srgbClr val="7030A0"/>
                </a:solidFill>
                <a:latin typeface="HP001 4 hàng" panose="020B0603050302020204" pitchFamily="34" charset="0"/>
              </a:rPr>
              <a:t>Lu</a:t>
            </a:r>
            <a:r>
              <a:rPr lang="el-GR" sz="3731" b="1">
                <a:solidFill>
                  <a:srgbClr val="7030A0"/>
                </a:solidFill>
                <a:latin typeface="HP001 4 hàng" panose="020B0603050302020204" pitchFamily="34" charset="0"/>
              </a:rPr>
              <a:t>ΐ</a:t>
            </a:r>
            <a:r>
              <a:rPr lang="en-US" sz="3731" b="1">
                <a:solidFill>
                  <a:srgbClr val="7030A0"/>
                </a:solidFill>
                <a:latin typeface="HP001 4 hàng" panose="020B0603050302020204" pitchFamily="34" charset="0"/>
              </a:rPr>
              <a:t>İn Ǉập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65EC8B-C2CD-5385-0773-B311DFC93EB2}"/>
              </a:ext>
            </a:extLst>
          </p:cNvPr>
          <p:cNvSpPr txBox="1"/>
          <p:nvPr/>
        </p:nvSpPr>
        <p:spPr>
          <a:xfrm>
            <a:off x="85097" y="3950766"/>
            <a:ext cx="8012481" cy="666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762">
              <a:buClrTx/>
              <a:defRPr/>
            </a:pPr>
            <a:r>
              <a:rPr lang="en-US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3.</a:t>
            </a:r>
            <a:endParaRPr lang="en-VN" sz="3731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3B859C-76F5-B6BD-950D-D1A9A6E045C2}"/>
              </a:ext>
            </a:extLst>
          </p:cNvPr>
          <p:cNvSpPr txBox="1"/>
          <p:nvPr/>
        </p:nvSpPr>
        <p:spPr>
          <a:xfrm>
            <a:off x="745901" y="2412299"/>
            <a:ext cx="9174004" cy="666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762">
              <a:buClrTx/>
              <a:defRPr/>
            </a:pPr>
            <a:r>
              <a:rPr lang="lt-LT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Mở ǟųg vū Ǉừ </a:t>
            </a:r>
            <a:r>
              <a:rPr lang="el-GR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ωϙ </a:t>
            </a:r>
            <a:r>
              <a:rPr lang="lt-LT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l-GR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Ήˉ </a:t>
            </a:r>
            <a:r>
              <a:rPr lang="lt-LT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l-GR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θΗ</a:t>
            </a:r>
            <a:r>
              <a:rPr lang="lt-LT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İp</a:t>
            </a:r>
            <a:endParaRPr lang="en-VN" sz="3731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5CC5AB-958A-6262-CA40-A3577267C241}"/>
              </a:ext>
            </a:extLst>
          </p:cNvPr>
          <p:cNvSpPr txBox="1"/>
          <p:nvPr/>
        </p:nvSpPr>
        <p:spPr>
          <a:xfrm>
            <a:off x="2291799" y="3189674"/>
            <a:ext cx="7036334" cy="666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762">
              <a:buClrTx/>
              <a:defRPr/>
            </a:pPr>
            <a:r>
              <a:rPr lang="lt-LT" sz="3731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Câu hĈ</a:t>
            </a:r>
            <a:endParaRPr lang="en-VN" sz="3731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796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1876784" y="1276350"/>
            <a:ext cx="5390431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>
                <a:solidFill>
                  <a:srgbClr val="002060"/>
                </a:solidFill>
              </a:rPr>
              <a:t>EM CẦN NHỚ NHƯNG GÌ CHO </a:t>
            </a:r>
          </a:p>
          <a:p>
            <a:pPr algn="ctr"/>
            <a:r>
              <a:rPr lang="en-US" sz="4050" b="1">
                <a:solidFill>
                  <a:srgbClr val="002060"/>
                </a:solidFill>
              </a:rPr>
              <a:t>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4" y="2571750"/>
            <a:ext cx="2367203" cy="201212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02220-9E99-01FA-D1ED-6139FC7D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79403A-B62B-36E4-1D14-2A19D0173E34}"/>
              </a:ext>
            </a:extLst>
          </p:cNvPr>
          <p:cNvGrpSpPr/>
          <p:nvPr/>
        </p:nvGrpSpPr>
        <p:grpSpPr>
          <a:xfrm>
            <a:off x="370537" y="673352"/>
            <a:ext cx="4011600" cy="3796795"/>
            <a:chOff x="616440" y="1014002"/>
            <a:chExt cx="7911120" cy="311549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39A787A-BCCF-3752-4750-6ED10A35A564}"/>
                </a:ext>
              </a:extLst>
            </p:cNvPr>
            <p:cNvSpPr/>
            <p:nvPr/>
          </p:nvSpPr>
          <p:spPr>
            <a:xfrm>
              <a:off x="616440" y="1014002"/>
              <a:ext cx="7911120" cy="3115495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" name="Title 2">
              <a:extLst>
                <a:ext uri="{FF2B5EF4-FFF2-40B4-BE49-F238E27FC236}">
                  <a16:creationId xmlns:a16="http://schemas.microsoft.com/office/drawing/2014/main" id="{C9112625-40BA-DFAF-A37D-35CAFBBB7425}"/>
                </a:ext>
              </a:extLst>
            </p:cNvPr>
            <p:cNvSpPr txBox="1">
              <a:spLocks/>
            </p:cNvSpPr>
            <p:nvPr/>
          </p:nvSpPr>
          <p:spPr>
            <a:xfrm>
              <a:off x="726150" y="2231099"/>
              <a:ext cx="7655850" cy="68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3500"/>
                <a:buFont typeface="Londrina Solid"/>
                <a:buNone/>
                <a:defRPr sz="3500" b="0" i="0" u="none" strike="noStrike" cap="none">
                  <a:solidFill>
                    <a:schemeClr val="accent5"/>
                  </a:solidFill>
                  <a:latin typeface="Londrina Solid"/>
                  <a:ea typeface="Londrina Solid"/>
                  <a:cs typeface="Londrina Solid"/>
                  <a:sym typeface="Londrina Soli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Mỗi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nghề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nghiệp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sẽ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những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ngữ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đặc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trưng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nói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về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người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làm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nghề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và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công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việc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người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đó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8B0035-9EB9-E917-BAE6-71FA336236C0}"/>
              </a:ext>
            </a:extLst>
          </p:cNvPr>
          <p:cNvGrpSpPr/>
          <p:nvPr/>
        </p:nvGrpSpPr>
        <p:grpSpPr>
          <a:xfrm>
            <a:off x="4761865" y="673353"/>
            <a:ext cx="4011600" cy="3796794"/>
            <a:chOff x="616440" y="1014002"/>
            <a:chExt cx="7911120" cy="311549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B739CE5-C8C6-F59B-912E-62DDD0B8021C}"/>
                </a:ext>
              </a:extLst>
            </p:cNvPr>
            <p:cNvSpPr/>
            <p:nvPr/>
          </p:nvSpPr>
          <p:spPr>
            <a:xfrm>
              <a:off x="616440" y="1014002"/>
              <a:ext cx="7911120" cy="3115495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" name="Title 2">
              <a:extLst>
                <a:ext uri="{FF2B5EF4-FFF2-40B4-BE49-F238E27FC236}">
                  <a16:creationId xmlns:a16="http://schemas.microsoft.com/office/drawing/2014/main" id="{3AABC032-D76D-B57D-E999-6E3A0B180FBA}"/>
                </a:ext>
              </a:extLst>
            </p:cNvPr>
            <p:cNvSpPr txBox="1">
              <a:spLocks/>
            </p:cNvSpPr>
            <p:nvPr/>
          </p:nvSpPr>
          <p:spPr>
            <a:xfrm>
              <a:off x="726150" y="2231099"/>
              <a:ext cx="7655850" cy="68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3500"/>
                <a:buFont typeface="Londrina Solid"/>
                <a:buNone/>
                <a:defRPr sz="3500" b="0" i="0" u="none" strike="noStrike" cap="none">
                  <a:solidFill>
                    <a:schemeClr val="accent5"/>
                  </a:solidFill>
                  <a:latin typeface="Londrina Solid"/>
                  <a:ea typeface="Londrina Solid"/>
                  <a:cs typeface="Londrina Solid"/>
                  <a:sym typeface="Londrina Soli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Dấu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hiệu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để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nhận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biết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câu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hỏi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là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dấu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hỏi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ở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cuối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câu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và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sử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dụng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từ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để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hỏi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ở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câu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553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1524394" y="1164050"/>
            <a:ext cx="2976567" cy="2815400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217" y="1476318"/>
            <a:ext cx="2524364" cy="23855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480026" y="2007360"/>
            <a:ext cx="4454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VẬN DỤNG</a:t>
            </a:r>
          </a:p>
          <a:p>
            <a:pPr algn="ctr"/>
            <a:r>
              <a:rPr lang="en-US" sz="4000" b="1"/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A73087-11C5-5C0F-FB57-0F10AE5170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0090" y="2231231"/>
            <a:ext cx="7403821" cy="681037"/>
          </a:xfrm>
        </p:spPr>
        <p:txBody>
          <a:bodyPr/>
          <a:lstStyle/>
          <a:p>
            <a:pPr algn="ctr"/>
            <a:r>
              <a:rPr lang="en-US" sz="4800">
                <a:solidFill>
                  <a:srgbClr val="0070C0"/>
                </a:solidFill>
                <a:latin typeface="+mj-lt"/>
              </a:rPr>
              <a:t>Thực hành nói về nghề nghiệp của người thân (dựa vào nội dung bài 1).</a:t>
            </a:r>
          </a:p>
        </p:txBody>
      </p:sp>
    </p:spTree>
    <p:extLst>
      <p:ext uri="{BB962C8B-B14F-4D97-AF65-F5344CB8AC3E}">
        <p14:creationId xmlns:p14="http://schemas.microsoft.com/office/powerpoint/2010/main" val="574209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946791" y="1531381"/>
            <a:ext cx="7250418" cy="2080739"/>
          </a:xfrm>
          <a:prstGeom prst="rect">
            <a:avLst/>
          </a:prstGeom>
        </p:spPr>
        <p:txBody>
          <a:bodyPr spcFirstLastPara="1" wrap="square" lIns="91199" tIns="91199" rIns="91199" bIns="9119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25">
                <a:solidFill>
                  <a:srgbClr val="00206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2999561" y="2571750"/>
            <a:ext cx="2977085" cy="21866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946790" y="133350"/>
            <a:ext cx="7250419" cy="2085900"/>
          </a:xfrm>
          <a:prstGeom prst="rect">
            <a:avLst/>
          </a:prstGeom>
        </p:spPr>
        <p:txBody>
          <a:bodyPr spcFirstLastPara="1" wrap="square" lIns="91199" tIns="91199" rIns="91199" bIns="91199" anchor="b" anchorCtr="0">
            <a:no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+mj-lt"/>
              </a:rPr>
              <a:t>TIẾNG VIỆT 3</a:t>
            </a:r>
            <a:endParaRPr sz="7200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08288" y="-112260"/>
            <a:ext cx="1742753" cy="160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410675" y="1047750"/>
            <a:ext cx="83226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0070C0"/>
                </a:solidFill>
              </a:rPr>
              <a:t>KHỞI ĐỘNG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C4722E-1425-343E-FF2D-CD93C60E7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114550"/>
            <a:ext cx="1905000" cy="285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4801652-68C9-E8C1-32BF-8B9FD9F4E108}"/>
              </a:ext>
            </a:extLst>
          </p:cNvPr>
          <p:cNvSpPr/>
          <p:nvPr/>
        </p:nvSpPr>
        <p:spPr>
          <a:xfrm>
            <a:off x="2316190" y="1348016"/>
            <a:ext cx="1745719" cy="13946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CAC4BA-27DA-ACD6-8729-88788E2123CF}"/>
              </a:ext>
            </a:extLst>
          </p:cNvPr>
          <p:cNvSpPr/>
          <p:nvPr/>
        </p:nvSpPr>
        <p:spPr>
          <a:xfrm>
            <a:off x="4061909" y="1348016"/>
            <a:ext cx="1745719" cy="13946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988176-DC2C-8EE2-52EF-2111D3D6EED0}"/>
              </a:ext>
            </a:extLst>
          </p:cNvPr>
          <p:cNvSpPr/>
          <p:nvPr/>
        </p:nvSpPr>
        <p:spPr>
          <a:xfrm>
            <a:off x="5807628" y="1348016"/>
            <a:ext cx="1745719" cy="13946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4125AB-320A-4BD8-462B-AEAE86AB5F8A}"/>
              </a:ext>
            </a:extLst>
          </p:cNvPr>
          <p:cNvSpPr/>
          <p:nvPr/>
        </p:nvSpPr>
        <p:spPr>
          <a:xfrm>
            <a:off x="2316190" y="2742621"/>
            <a:ext cx="1745719" cy="13946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B4A4A9-3EC9-CB5C-4A6D-C2ABA67ECFB8}"/>
              </a:ext>
            </a:extLst>
          </p:cNvPr>
          <p:cNvSpPr/>
          <p:nvPr/>
        </p:nvSpPr>
        <p:spPr>
          <a:xfrm>
            <a:off x="4061909" y="2742621"/>
            <a:ext cx="1745719" cy="13946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838892-2C8E-C7A1-F2FE-1357E1602D22}"/>
              </a:ext>
            </a:extLst>
          </p:cNvPr>
          <p:cNvSpPr/>
          <p:nvPr/>
        </p:nvSpPr>
        <p:spPr>
          <a:xfrm>
            <a:off x="5807628" y="2742621"/>
            <a:ext cx="1745719" cy="13946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0"/>
          </a:p>
        </p:txBody>
      </p:sp>
      <p:pic>
        <p:nvPicPr>
          <p:cNvPr id="23" name="Picture 22">
            <a:hlinkClick r:id="rId3" action="ppaction://hlinksldjump"/>
            <a:extLst>
              <a:ext uri="{FF2B5EF4-FFF2-40B4-BE49-F238E27FC236}">
                <a16:creationId xmlns:a16="http://schemas.microsoft.com/office/drawing/2014/main" id="{3422B31B-4604-27FF-AD15-B2D942F3D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201" y="1594882"/>
            <a:ext cx="731760" cy="974935"/>
          </a:xfrm>
          <a:prstGeom prst="rect">
            <a:avLst/>
          </a:prstGeom>
        </p:spPr>
      </p:pic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:a16="http://schemas.microsoft.com/office/drawing/2014/main" id="{AF6269EC-2689-9310-91A0-73E5FBD02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9748" y="1451463"/>
            <a:ext cx="827497" cy="1114329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:a16="http://schemas.microsoft.com/office/drawing/2014/main" id="{8E09E5EE-73C9-E1F2-91F3-8E347074CC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5467" y="1534874"/>
            <a:ext cx="551859" cy="1030918"/>
          </a:xfrm>
          <a:prstGeom prst="rect">
            <a:avLst/>
          </a:prstGeom>
        </p:spPr>
      </p:pic>
      <p:pic>
        <p:nvPicPr>
          <p:cNvPr id="26" name="Picture 25">
            <a:hlinkClick r:id="rId9" action="ppaction://hlinksldjump"/>
            <a:extLst>
              <a:ext uri="{FF2B5EF4-FFF2-40B4-BE49-F238E27FC236}">
                <a16:creationId xmlns:a16="http://schemas.microsoft.com/office/drawing/2014/main" id="{D68EB969-E898-E668-7610-360793440F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6242" y="2919451"/>
            <a:ext cx="874683" cy="1057811"/>
          </a:xfrm>
          <a:prstGeom prst="rect">
            <a:avLst/>
          </a:prstGeom>
        </p:spPr>
      </p:pic>
      <p:pic>
        <p:nvPicPr>
          <p:cNvPr id="27" name="Picture 26">
            <a:hlinkClick r:id="rId11" action="ppaction://hlinksldjump"/>
            <a:extLst>
              <a:ext uri="{FF2B5EF4-FFF2-40B4-BE49-F238E27FC236}">
                <a16:creationId xmlns:a16="http://schemas.microsoft.com/office/drawing/2014/main" id="{E8E10F8F-7717-46F5-133A-DB6962A252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0240" y="2886767"/>
            <a:ext cx="726512" cy="1056088"/>
          </a:xfrm>
          <a:prstGeom prst="rect">
            <a:avLst/>
          </a:prstGeom>
        </p:spPr>
      </p:pic>
      <p:pic>
        <p:nvPicPr>
          <p:cNvPr id="28" name="Picture 27">
            <a:hlinkClick r:id="rId13" action="ppaction://hlinksldjump"/>
            <a:extLst>
              <a:ext uri="{FF2B5EF4-FFF2-40B4-BE49-F238E27FC236}">
                <a16:creationId xmlns:a16="http://schemas.microsoft.com/office/drawing/2014/main" id="{66E306BD-621F-54CE-3002-D54739C10A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88612" y="2921174"/>
            <a:ext cx="758836" cy="10560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6D934F-E5FC-5DFD-7B44-AF51172B47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9737" y="386507"/>
            <a:ext cx="7410064" cy="1324197"/>
          </a:xfrm>
          <a:prstGeom prst="rect">
            <a:avLst/>
          </a:prstGeom>
        </p:spPr>
      </p:pic>
      <p:pic>
        <p:nvPicPr>
          <p:cNvPr id="30" name="Picture 29">
            <a:hlinkClick r:id="rId16" action="ppaction://hlinksldjump"/>
            <a:extLst>
              <a:ext uri="{FF2B5EF4-FFF2-40B4-BE49-F238E27FC236}">
                <a16:creationId xmlns:a16="http://schemas.microsoft.com/office/drawing/2014/main" id="{9FA27335-F60F-E518-5030-99E7339DE55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43660" y="4271790"/>
            <a:ext cx="620835" cy="47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9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130703-2061-292C-C8E3-2218FD4DF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1783" y="982495"/>
            <a:ext cx="1420652" cy="1436615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F08DE032-FFFC-FC05-6CDE-C784F77DE0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9440" y="4046155"/>
            <a:ext cx="880707" cy="6673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C15D2D-262C-8F1E-8AA1-2909A6FB6D3B}"/>
              </a:ext>
            </a:extLst>
          </p:cNvPr>
          <p:cNvSpPr txBox="1"/>
          <p:nvPr/>
        </p:nvSpPr>
        <p:spPr>
          <a:xfrm>
            <a:off x="1493558" y="225349"/>
            <a:ext cx="5506811" cy="2077164"/>
          </a:xfrm>
          <a:prstGeom prst="roundRect">
            <a:avLst/>
          </a:prstGeom>
          <a:noFill/>
          <a:ln w="19050">
            <a:solidFill>
              <a:srgbClr val="F8D45A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0" i="0" dirty="0">
                <a:effectLst/>
                <a:latin typeface="Arial" panose="020B0604020202020204" pitchFamily="34" charset="0"/>
              </a:rPr>
              <a:t>	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Ai là người đến lớp</a:t>
            </a:r>
            <a:br>
              <a:rPr lang="vi-VN" sz="2800" dirty="0"/>
            </a:br>
            <a:r>
              <a:rPr lang="vi-VN" sz="2800" dirty="0"/>
              <a:t>	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Chăm chỉ sớm chiều</a:t>
            </a:r>
            <a:br>
              <a:rPr lang="vi-VN" sz="2800" dirty="0"/>
            </a:br>
            <a:r>
              <a:rPr lang="vi-VN" sz="2800" dirty="0"/>
              <a:t>	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Dạy bảo mọi điều</a:t>
            </a:r>
            <a:br>
              <a:rPr lang="vi-VN" sz="2800" dirty="0"/>
            </a:br>
            <a:r>
              <a:rPr lang="vi-VN" sz="2800" dirty="0"/>
              <a:t>	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Cho con khôn lớn?</a:t>
            </a:r>
            <a:endParaRPr lang="en-US" sz="2400" dirty="0"/>
          </a:p>
        </p:txBody>
      </p:sp>
      <p:pic>
        <p:nvPicPr>
          <p:cNvPr id="1026" name="Picture 2" descr="Premium Vector | Happy cute kids smile with teacher together">
            <a:extLst>
              <a:ext uri="{FF2B5EF4-FFF2-40B4-BE49-F238E27FC236}">
                <a16:creationId xmlns:a16="http://schemas.microsoft.com/office/drawing/2014/main" id="{3A4C499F-3F14-ADC7-C25C-E22153E1F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5" b="92054" l="7000" r="92900">
                        <a14:foregroundMark x1="11900" y1="50127" x2="12050" y2="70752"/>
                        <a14:foregroundMark x1="50950" y1="11074" x2="50950" y2="11074"/>
                        <a14:foregroundMark x1="50200" y1="39983" x2="50200" y2="39983"/>
                        <a14:foregroundMark x1="35650" y1="31615" x2="35650" y2="31615"/>
                        <a14:foregroundMark x1="37700" y1="37025" x2="38900" y2="39053"/>
                        <a14:foregroundMark x1="41750" y1="39560" x2="42300" y2="37954"/>
                        <a14:foregroundMark x1="49350" y1="41251" x2="52450" y2="44886"/>
                        <a14:foregroundMark x1="51050" y1="83347" x2="51050" y2="79544"/>
                        <a14:foregroundMark x1="47100" y1="78698" x2="47100" y2="83009"/>
                        <a14:foregroundMark x1="50100" y1="39391" x2="51150" y2="41082"/>
                        <a14:foregroundMark x1="35150" y1="30600" x2="37050" y2="34742"/>
                        <a14:foregroundMark x1="35000" y1="27303" x2="35000" y2="27303"/>
                        <a14:foregroundMark x1="33200" y1="27303" x2="33200" y2="27303"/>
                        <a14:foregroundMark x1="33000" y1="29501" x2="33000" y2="29501"/>
                        <a14:foregroundMark x1="36750" y1="29079" x2="36750" y2="29079"/>
                        <a14:foregroundMark x1="36400" y1="28064" x2="36400" y2="28064"/>
                        <a14:foregroundMark x1="62300" y1="45900" x2="62300" y2="45900"/>
                        <a14:foregroundMark x1="73000" y1="52409" x2="73000" y2="52409"/>
                        <a14:foregroundMark x1="74950" y1="43956" x2="78200" y2="73119"/>
                        <a14:foregroundMark x1="78200" y1="73119" x2="77800" y2="77177"/>
                        <a14:foregroundMark x1="61750" y1="57819" x2="61450" y2="67456"/>
                        <a14:foregroundMark x1="61450" y1="67456" x2="63750" y2="82925"/>
                        <a14:foregroundMark x1="63750" y1="82925" x2="63600" y2="88588"/>
                        <a14:foregroundMark x1="88000" y1="51310" x2="85600" y2="75993"/>
                        <a14:foregroundMark x1="85600" y1="75993" x2="86250" y2="79374"/>
                        <a14:foregroundMark x1="92900" y1="45731" x2="92900" y2="45731"/>
                        <a14:foregroundMark x1="12650" y1="50042" x2="12650" y2="50042"/>
                        <a14:foregroundMark x1="7200" y1="51902" x2="7000" y2="59172"/>
                        <a14:foregroundMark x1="12000" y1="78276" x2="12900" y2="78276"/>
                        <a14:foregroundMark x1="8050" y1="69400" x2="10150" y2="79121"/>
                        <a14:foregroundMark x1="10150" y1="79121" x2="10300" y2="89856"/>
                        <a14:foregroundMark x1="13750" y1="90279" x2="13300" y2="84277"/>
                        <a14:foregroundMark x1="33300" y1="63145" x2="39250" y2="61792"/>
                        <a14:foregroundMark x1="39250" y1="61792" x2="44850" y2="54945"/>
                        <a14:foregroundMark x1="37700" y1="80981" x2="38900" y2="87912"/>
                        <a14:foregroundMark x1="33500" y1="88588" x2="34500" y2="79882"/>
                        <a14:foregroundMark x1="21550" y1="88419" x2="21200" y2="90279"/>
                        <a14:foregroundMark x1="21350" y1="88419" x2="21950" y2="86982"/>
                        <a14:foregroundMark x1="26900" y1="87320" x2="26900" y2="87743"/>
                        <a14:foregroundMark x1="22300" y1="87489" x2="22300" y2="87489"/>
                        <a14:foregroundMark x1="58750" y1="90025" x2="59200" y2="84277"/>
                        <a14:foregroundMark x1="71200" y1="89011" x2="71800" y2="80642"/>
                        <a14:foregroundMark x1="77500" y1="90448" x2="75350" y2="80473"/>
                        <a14:foregroundMark x1="71700" y1="68555" x2="75350" y2="72866"/>
                        <a14:foregroundMark x1="73100" y1="65596" x2="73100" y2="65596"/>
                        <a14:foregroundMark x1="68950" y1="54945" x2="68950" y2="54945"/>
                        <a14:foregroundMark x1="88200" y1="87912" x2="85200" y2="87743"/>
                        <a14:foregroundMark x1="83900" y1="90786" x2="89700" y2="90448"/>
                        <a14:foregroundMark x1="39850" y1="89687" x2="38550" y2="89687"/>
                        <a14:foregroundMark x1="28950" y1="90617" x2="27350" y2="86644"/>
                        <a14:foregroundMark x1="31950" y1="71260" x2="32150" y2="66526"/>
                        <a14:foregroundMark x1="27650" y1="60017" x2="27650" y2="60017"/>
                        <a14:foregroundMark x1="39200" y1="69822" x2="40150" y2="69992"/>
                        <a14:foregroundMark x1="30650" y1="75402" x2="31150" y2="72189"/>
                        <a14:foregroundMark x1="57900" y1="71260" x2="59400" y2="63145"/>
                        <a14:foregroundMark x1="63350" y1="63314" x2="64450" y2="61877"/>
                        <a14:foregroundMark x1="65750" y1="89011" x2="62950" y2="92054"/>
                        <a14:foregroundMark x1="69050" y1="53846" x2="68850" y2="58411"/>
                        <a14:foregroundMark x1="29550" y1="62891" x2="29550" y2="6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392" y="2190273"/>
            <a:ext cx="4993141" cy="295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DC54DD-C4B4-4E9D-B23A-E32A9F4D9A20}"/>
              </a:ext>
            </a:extLst>
          </p:cNvPr>
          <p:cNvSpPr/>
          <p:nvPr/>
        </p:nvSpPr>
        <p:spPr>
          <a:xfrm>
            <a:off x="4782419" y="2535708"/>
            <a:ext cx="3079690" cy="5920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T</a:t>
            </a:r>
            <a:r>
              <a:rPr lang="vi-VN" sz="2800">
                <a:solidFill>
                  <a:srgbClr val="000000"/>
                </a:solidFill>
              </a:rPr>
              <a:t>hầy</a:t>
            </a:r>
            <a:r>
              <a:rPr lang="vi-VN" sz="2800" dirty="0">
                <a:solidFill>
                  <a:srgbClr val="000000"/>
                </a:solidFill>
              </a:rPr>
              <a:t>, cô giáo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80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INIKONKURS_BOX">
            <a:extLst>
              <a:ext uri="{FF2B5EF4-FFF2-40B4-BE49-F238E27FC236}">
                <a16:creationId xmlns:a16="http://schemas.microsoft.com/office/drawing/2014/main" id="{6D2AC517-1899-4FE1-3348-2ADD840D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724" y="3142515"/>
            <a:ext cx="1850309" cy="185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09EB3D62-3D0C-BE5D-1621-C0AC07536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2106" y="137599"/>
            <a:ext cx="880707" cy="6673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EA4832-3250-C275-C11B-0195EE875DA4}"/>
              </a:ext>
            </a:extLst>
          </p:cNvPr>
          <p:cNvSpPr txBox="1"/>
          <p:nvPr/>
        </p:nvSpPr>
        <p:spPr>
          <a:xfrm>
            <a:off x="1875683" y="150676"/>
            <a:ext cx="5827792" cy="2077164"/>
          </a:xfrm>
          <a:prstGeom prst="roundRect">
            <a:avLst/>
          </a:prstGeom>
          <a:noFill/>
          <a:ln w="19050">
            <a:solidFill>
              <a:srgbClr val="F8D45A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0" i="0" dirty="0">
                <a:effectLst/>
                <a:latin typeface="Arial" panose="020B0604020202020204" pitchFamily="34" charset="0"/>
              </a:rPr>
              <a:t>	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Ai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mặc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áo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trắng</a:t>
            </a:r>
            <a:br>
              <a:rPr lang="en-US" sz="2800" dirty="0"/>
            </a:br>
            <a:r>
              <a:rPr lang="vi-VN" sz="2800" dirty="0"/>
              <a:t>	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Có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chữ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thập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xinh</a:t>
            </a:r>
            <a:br>
              <a:rPr lang="en-US" sz="2800" dirty="0"/>
            </a:br>
            <a:r>
              <a:rPr lang="vi-VN" sz="2800" dirty="0"/>
              <a:t>	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Tiêm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thuốc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chúng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mình</a:t>
            </a:r>
            <a:br>
              <a:rPr lang="en-US" sz="2800" dirty="0"/>
            </a:br>
            <a:r>
              <a:rPr lang="vi-VN" sz="2800" dirty="0"/>
              <a:t>	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Sẽ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mau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lành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bệnh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?</a:t>
            </a:r>
            <a:endParaRPr lang="en-US" sz="24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3E1A30-022B-128C-3283-26363F703556}"/>
              </a:ext>
            </a:extLst>
          </p:cNvPr>
          <p:cNvSpPr/>
          <p:nvPr/>
        </p:nvSpPr>
        <p:spPr>
          <a:xfrm>
            <a:off x="4654493" y="2380068"/>
            <a:ext cx="3079690" cy="5920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Y tá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2050" name="Picture 2" descr="kisspng-cartoon-physician-clip-art-doctors-5a6d80329063e6.8767457015171256825914  – Do You Speak Hungarian?">
            <a:extLst>
              <a:ext uri="{FF2B5EF4-FFF2-40B4-BE49-F238E27FC236}">
                <a16:creationId xmlns:a16="http://schemas.microsoft.com/office/drawing/2014/main" id="{F23332CD-2322-0C07-A677-9ED7504D8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3226"/>
            <a:ext cx="2251468" cy="31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ownload HD Cartoon Doctor Png Transparent PNG Image - NicePNG.com">
            <a:extLst>
              <a:ext uri="{FF2B5EF4-FFF2-40B4-BE49-F238E27FC236}">
                <a16:creationId xmlns:a16="http://schemas.microsoft.com/office/drawing/2014/main" id="{B84308CE-1E95-DC78-3FB0-97E5CE722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058" y="1703225"/>
            <a:ext cx="1378789" cy="32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7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46709408-5F5B-08CB-52C7-7A2240F44E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9440" y="4046155"/>
            <a:ext cx="880707" cy="667324"/>
          </a:xfrm>
          <a:prstGeom prst="rect">
            <a:avLst/>
          </a:prstGeom>
        </p:spPr>
      </p:pic>
      <p:pic>
        <p:nvPicPr>
          <p:cNvPr id="9" name="Picture 2" descr="Pin by ANGELA MAE HOLLARS POND on DAVID LEE WEST JUNIOR | Animated  emoticons, Star gif, Cartoon clip art">
            <a:extLst>
              <a:ext uri="{FF2B5EF4-FFF2-40B4-BE49-F238E27FC236}">
                <a16:creationId xmlns:a16="http://schemas.microsoft.com/office/drawing/2014/main" id="{F853455A-9137-895D-5044-BAC0DB8A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505" y="3660824"/>
            <a:ext cx="1052655" cy="105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in by ANGELA MAE HOLLARS POND on DAVID LEE WEST JUNIOR | Animated  emoticons, Star gif, Cartoon clip art">
            <a:extLst>
              <a:ext uri="{FF2B5EF4-FFF2-40B4-BE49-F238E27FC236}">
                <a16:creationId xmlns:a16="http://schemas.microsoft.com/office/drawing/2014/main" id="{0DEBFDE8-B0DD-A01B-272E-AF1E1B71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742" y="3660825"/>
            <a:ext cx="1052655" cy="105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CF9970-C5B5-9582-D649-D6D88113CD06}"/>
              </a:ext>
            </a:extLst>
          </p:cNvPr>
          <p:cNvSpPr txBox="1"/>
          <p:nvPr/>
        </p:nvSpPr>
        <p:spPr>
          <a:xfrm>
            <a:off x="1689270" y="112321"/>
            <a:ext cx="5765459" cy="2553891"/>
          </a:xfrm>
          <a:prstGeom prst="roundRect">
            <a:avLst/>
          </a:prstGeom>
          <a:noFill/>
          <a:ln w="19050">
            <a:solidFill>
              <a:srgbClr val="F8D45A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</a:rPr>
              <a:t>	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Tay cầm cái chổi</a:t>
            </a:r>
            <a:br>
              <a:rPr lang="vi-VN" sz="2800" dirty="0"/>
            </a:br>
            <a:r>
              <a:rPr lang="vi-VN" sz="2800" dirty="0"/>
              <a:t>	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Chăm chỉ miệt mài</a:t>
            </a:r>
            <a:br>
              <a:rPr lang="vi-VN" sz="2800" dirty="0"/>
            </a:br>
            <a:r>
              <a:rPr lang="vi-VN" sz="2800" dirty="0"/>
              <a:t>	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Quét dọn hàng ngày</a:t>
            </a:r>
            <a:br>
              <a:rPr lang="vi-VN" sz="2800" dirty="0"/>
            </a:br>
            <a:r>
              <a:rPr lang="vi-VN" sz="2800" dirty="0"/>
              <a:t>	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Phố phường sạch sẽ</a:t>
            </a:r>
            <a:br>
              <a:rPr lang="vi-VN" sz="2800" dirty="0"/>
            </a:br>
            <a:r>
              <a:rPr lang="vi-VN" sz="2800" dirty="0"/>
              <a:t>				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Là ai?</a:t>
            </a:r>
            <a:endParaRPr lang="en-US" sz="2400" dirty="0"/>
          </a:p>
        </p:txBody>
      </p:sp>
      <p:pic>
        <p:nvPicPr>
          <p:cNvPr id="3074" name="Picture 2" descr="Sanitation Workers PNG Transparent, Labor Day Sanitation Workers Clean The  Streets, Labor Day, Sanitation, Worker PNG Image For Free Download">
            <a:extLst>
              <a:ext uri="{FF2B5EF4-FFF2-40B4-BE49-F238E27FC236}">
                <a16:creationId xmlns:a16="http://schemas.microsoft.com/office/drawing/2014/main" id="{C7E6CA34-72A9-43EA-E837-02BF645CA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7" t="13821" r="13690" b="7167"/>
          <a:stretch/>
        </p:blipFill>
        <p:spPr bwMode="auto">
          <a:xfrm>
            <a:off x="93935" y="1924644"/>
            <a:ext cx="3190670" cy="310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9E1890-B9F8-9EDD-3BED-9F87BC4254A1}"/>
              </a:ext>
            </a:extLst>
          </p:cNvPr>
          <p:cNvSpPr/>
          <p:nvPr/>
        </p:nvSpPr>
        <p:spPr>
          <a:xfrm>
            <a:off x="4680582" y="2751953"/>
            <a:ext cx="3422860" cy="5920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N</a:t>
            </a:r>
            <a:r>
              <a:rPr lang="vi-VN" sz="2800">
                <a:solidFill>
                  <a:srgbClr val="000000"/>
                </a:solidFill>
              </a:rPr>
              <a:t>gười </a:t>
            </a:r>
            <a:r>
              <a:rPr lang="vi-VN" sz="2800" dirty="0">
                <a:solidFill>
                  <a:srgbClr val="000000"/>
                </a:solidFill>
              </a:rPr>
              <a:t>lao công.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5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49201__hotlavaman__magic-mall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👏 Clapping Hands Sign Emoji">
            <a:extLst>
              <a:ext uri="{FF2B5EF4-FFF2-40B4-BE49-F238E27FC236}">
                <a16:creationId xmlns:a16="http://schemas.microsoft.com/office/drawing/2014/main" id="{489844DC-1015-7D1F-D7C5-5FDC7C9DF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082" y="3232237"/>
            <a:ext cx="1627835" cy="162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2B7662DF-25A8-5A9C-B979-B1081D4770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9440" y="4046155"/>
            <a:ext cx="880707" cy="6673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8998FF-F26F-9F19-178B-00CE2345819B}"/>
              </a:ext>
            </a:extLst>
          </p:cNvPr>
          <p:cNvSpPr txBox="1"/>
          <p:nvPr/>
        </p:nvSpPr>
        <p:spPr>
          <a:xfrm>
            <a:off x="980342" y="376920"/>
            <a:ext cx="7183313" cy="2485787"/>
          </a:xfrm>
          <a:prstGeom prst="roundRect">
            <a:avLst/>
          </a:prstGeom>
          <a:noFill/>
          <a:ln w="19050">
            <a:solidFill>
              <a:srgbClr val="F8D45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Arial" panose="020B0604020202020204" pitchFamily="34" charset="0"/>
              </a:rPr>
              <a:t>Quanh năm làm bạn đất trời</a:t>
            </a:r>
          </a:p>
          <a:p>
            <a:pPr algn="ctr"/>
            <a:r>
              <a:rPr lang="vi-VN" sz="2800" dirty="0">
                <a:latin typeface="Arial" panose="020B0604020202020204" pitchFamily="34" charset="0"/>
              </a:rPr>
              <a:t>Dạn dày sương gió, chẳng ngơi tay làm</a:t>
            </a:r>
          </a:p>
          <a:p>
            <a:pPr algn="ctr"/>
            <a:r>
              <a:rPr lang="vi-VN" sz="2800" dirty="0">
                <a:latin typeface="Arial" panose="020B0604020202020204" pitchFamily="34" charset="0"/>
              </a:rPr>
              <a:t>Nước, phân, đất, giống đảm đang</a:t>
            </a:r>
          </a:p>
          <a:p>
            <a:pPr algn="ctr"/>
            <a:r>
              <a:rPr lang="vi-VN" sz="2800" dirty="0">
                <a:latin typeface="Arial" panose="020B0604020202020204" pitchFamily="34" charset="0"/>
              </a:rPr>
              <a:t>Làm ra khoai lúa, giỏi giang ai bằng.</a:t>
            </a:r>
          </a:p>
          <a:p>
            <a:pPr algn="ctr"/>
            <a:r>
              <a:rPr lang="vi-VN" sz="2800" dirty="0">
                <a:latin typeface="Arial" panose="020B0604020202020204" pitchFamily="34" charset="0"/>
              </a:rPr>
              <a:t>					Là ai?</a:t>
            </a:r>
          </a:p>
        </p:txBody>
      </p:sp>
      <p:pic>
        <p:nvPicPr>
          <p:cNvPr id="4098" name="Picture 2" descr="Strong Farmer Clipart Hd PNG, Cartoon Strong Farmer Man Cutting Wheat In  The Field To Wipe His Sweat, Cartoon, Lovely, Hand Painted PNG Image For  Free Download">
            <a:extLst>
              <a:ext uri="{FF2B5EF4-FFF2-40B4-BE49-F238E27FC236}">
                <a16:creationId xmlns:a16="http://schemas.microsoft.com/office/drawing/2014/main" id="{7900C286-3398-3B77-7DCC-3129A002B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563" l="10000" r="90000">
                        <a14:foregroundMark x1="22188" y1="55781" x2="22188" y2="55781"/>
                        <a14:foregroundMark x1="22188" y1="55781" x2="22188" y2="55781"/>
                        <a14:foregroundMark x1="22188" y1="55781" x2="27031" y2="62187"/>
                        <a14:foregroundMark x1="72500" y1="53281" x2="70938" y2="68281"/>
                        <a14:foregroundMark x1="81250" y1="50469" x2="76719" y2="61563"/>
                        <a14:foregroundMark x1="84688" y1="62500" x2="81406" y2="71094"/>
                        <a14:foregroundMark x1="78906" y1="75000" x2="74219" y2="89219"/>
                        <a14:foregroundMark x1="73594" y1="77031" x2="71250" y2="87031"/>
                        <a14:foregroundMark x1="20156" y1="63438" x2="20938" y2="65469"/>
                        <a14:foregroundMark x1="27656" y1="53438" x2="28594" y2="60938"/>
                        <a14:foregroundMark x1="33594" y1="72188" x2="34375" y2="76250"/>
                        <a14:foregroundMark x1="34531" y1="79531" x2="34688" y2="91563"/>
                        <a14:foregroundMark x1="19531" y1="74063" x2="19531" y2="74063"/>
                        <a14:foregroundMark x1="14063" y1="85000" x2="14063" y2="85000"/>
                        <a14:foregroundMark x1="28438" y1="68125" x2="28438" y2="68125"/>
                        <a14:foregroundMark x1="28438" y1="68281" x2="29844" y2="72813"/>
                        <a14:foregroundMark x1="27031" y1="64375" x2="28906" y2="69375"/>
                        <a14:foregroundMark x1="22344" y1="68281" x2="23750" y2="83750"/>
                        <a14:foregroundMark x1="66719" y1="65625" x2="66719" y2="6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0" y="1847644"/>
            <a:ext cx="3553883" cy="355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40A212D-4C7B-AC23-A33E-882DA6305735}"/>
              </a:ext>
            </a:extLst>
          </p:cNvPr>
          <p:cNvSpPr/>
          <p:nvPr/>
        </p:nvSpPr>
        <p:spPr>
          <a:xfrm>
            <a:off x="4875316" y="2943924"/>
            <a:ext cx="3422860" cy="5920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N</a:t>
            </a:r>
            <a:r>
              <a:rPr lang="vi-VN" sz="2800">
                <a:solidFill>
                  <a:srgbClr val="000000"/>
                </a:solidFill>
              </a:rPr>
              <a:t>gười </a:t>
            </a:r>
            <a:r>
              <a:rPr lang="vi-VN" sz="2800" dirty="0">
                <a:solidFill>
                  <a:srgbClr val="000000"/>
                </a:solidFill>
              </a:rPr>
              <a:t>nông dân.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60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Language Arts Subject for Elementary - 1st Grade: The Sounds of e and r">
  <a:themeElements>
    <a:clrScheme name="Simple Light">
      <a:dk1>
        <a:srgbClr val="FF9D8C"/>
      </a:dk1>
      <a:lt1>
        <a:srgbClr val="F15A24"/>
      </a:lt1>
      <a:dk2>
        <a:srgbClr val="FCF6DE"/>
      </a:dk2>
      <a:lt2>
        <a:srgbClr val="FEBC4D"/>
      </a:lt2>
      <a:accent1>
        <a:srgbClr val="B0BC2D"/>
      </a:accent1>
      <a:accent2>
        <a:srgbClr val="769039"/>
      </a:accent2>
      <a:accent3>
        <a:srgbClr val="B3D8E9"/>
      </a:accent3>
      <a:accent4>
        <a:srgbClr val="2591BA"/>
      </a:accent4>
      <a:accent5>
        <a:srgbClr val="929ECF"/>
      </a:accent5>
      <a:accent6>
        <a:srgbClr val="5A5A68"/>
      </a:accent6>
      <a:hlink>
        <a:srgbClr val="5A5A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1245</Words>
  <Application>Microsoft Office PowerPoint</Application>
  <PresentationFormat>On-screen Show (16:9)</PresentationFormat>
  <Paragraphs>135</Paragraphs>
  <Slides>27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Maven Pro</vt:lpstr>
      <vt:lpstr>Open Sans</vt:lpstr>
      <vt:lpstr>Luckiest Guy</vt:lpstr>
      <vt:lpstr>Montserrat</vt:lpstr>
      <vt:lpstr>HP001 4 hàng</vt:lpstr>
      <vt:lpstr>Raleway Black</vt:lpstr>
      <vt:lpstr>Comfortaa</vt:lpstr>
      <vt:lpstr>Roboto</vt:lpstr>
      <vt:lpstr>Arial</vt:lpstr>
      <vt:lpstr>HP001 5H Normal</vt:lpstr>
      <vt:lpstr>Londrina Solid</vt:lpstr>
      <vt:lpstr>Nunito</vt:lpstr>
      <vt:lpstr>Chewy</vt:lpstr>
      <vt:lpstr>Language Arts Subject for Elementary - 1st Grade: The Sounds of e and r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Mỗi nghề nghiệp sẽ có những từ ngữ đặc trưng nói về người làm nghề và công việc của người đó.</vt:lpstr>
      <vt:lpstr>PowerPoint Presentation</vt:lpstr>
      <vt:lpstr> Dấu hiệu để nhận biết câu hỏi là có dấu hỏi ở cuối câu và có sử dụng từ để hỏi ở trong câu.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 nói về nghề nghiệp của người thân (dựa vào nội dung bài 1).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Hiền Chi</dc:creator>
  <cp:lastModifiedBy>Administrator</cp:lastModifiedBy>
  <cp:revision>115</cp:revision>
  <dcterms:modified xsi:type="dcterms:W3CDTF">2024-01-05T01:55:52Z</dcterms:modified>
</cp:coreProperties>
</file>