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78" r:id="rId4"/>
    <p:sldId id="280" r:id="rId5"/>
    <p:sldId id="281" r:id="rId6"/>
    <p:sldId id="290" r:id="rId7"/>
    <p:sldId id="287" r:id="rId8"/>
    <p:sldId id="286" r:id="rId9"/>
    <p:sldId id="289" r:id="rId10"/>
    <p:sldId id="288" r:id="rId11"/>
    <p:sldId id="259" r:id="rId12"/>
    <p:sldId id="306" r:id="rId13"/>
    <p:sldId id="310" r:id="rId14"/>
    <p:sldId id="267" r:id="rId15"/>
    <p:sldId id="30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t huynh" initials="dh" lastIdx="1" clrIdx="0">
    <p:extLst>
      <p:ext uri="{19B8F6BF-5375-455C-9EA6-DF929625EA0E}">
        <p15:presenceInfo xmlns:p15="http://schemas.microsoft.com/office/powerpoint/2012/main" userId="bbc847c31a44293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FF6600"/>
    <a:srgbClr val="FFD9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66" d="100"/>
          <a:sy n="66" d="100"/>
        </p:scale>
        <p:origin x="592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CB135E-CC0C-F24E-9BBA-F44DDB385E16}" type="datetimeFigureOut">
              <a:rPr lang="vi-VN" smtClean="0"/>
              <a:pPr/>
              <a:t>05/01/2024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F7D6A3-38BE-B34C-A3E0-960E2C2BD592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879582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/>
              <a:t>Chương </a:t>
            </a:r>
            <a:r>
              <a:rPr lang="vi-VN" dirty="0" err="1"/>
              <a:t>trình</a:t>
            </a:r>
            <a:r>
              <a:rPr lang="vi-VN" dirty="0"/>
              <a:t> </a:t>
            </a:r>
            <a:r>
              <a:rPr lang="vi-VN" dirty="0" err="1"/>
              <a:t>biệt</a:t>
            </a:r>
            <a:r>
              <a:rPr lang="vi-VN" dirty="0"/>
              <a:t> </a:t>
            </a:r>
            <a:r>
              <a:rPr lang="vi-VN" dirty="0" err="1"/>
              <a:t>tài</a:t>
            </a:r>
            <a:r>
              <a:rPr lang="vi-VN" dirty="0"/>
              <a:t> </a:t>
            </a:r>
            <a:r>
              <a:rPr lang="vi-VN" dirty="0" err="1"/>
              <a:t>tí</a:t>
            </a:r>
            <a:r>
              <a:rPr lang="vi-VN" dirty="0"/>
              <a:t> hon</a:t>
            </a:r>
          </a:p>
          <a:p>
            <a:r>
              <a:rPr lang="vi-VN" dirty="0"/>
              <a:t>Chương </a:t>
            </a:r>
            <a:r>
              <a:rPr lang="vi-VN" dirty="0" err="1"/>
              <a:t>trình</a:t>
            </a:r>
            <a:r>
              <a:rPr lang="vi-VN" dirty="0"/>
              <a:t> </a:t>
            </a:r>
            <a:r>
              <a:rPr lang="vi-VN" dirty="0" err="1"/>
              <a:t>Khám</a:t>
            </a:r>
            <a:r>
              <a:rPr lang="vi-VN" dirty="0"/>
              <a:t> </a:t>
            </a:r>
            <a:r>
              <a:rPr lang="vi-VN" dirty="0" err="1"/>
              <a:t>phá</a:t>
            </a:r>
            <a:r>
              <a:rPr lang="vi-VN" dirty="0"/>
              <a:t> khoa </a:t>
            </a:r>
            <a:r>
              <a:rPr lang="vi-VN" dirty="0" err="1"/>
              <a:t>học</a:t>
            </a:r>
            <a:endParaRPr lang="vi-VN" dirty="0"/>
          </a:p>
          <a:p>
            <a:r>
              <a:rPr lang="vi-VN" dirty="0" err="1"/>
              <a:t>Bố</a:t>
            </a:r>
            <a:r>
              <a:rPr lang="vi-VN" dirty="0"/>
              <a:t> ơi </a:t>
            </a:r>
            <a:r>
              <a:rPr lang="vi-VN" dirty="0" err="1"/>
              <a:t>mình</a:t>
            </a:r>
            <a:r>
              <a:rPr lang="vi-VN" dirty="0"/>
              <a:t> đi đâu </a:t>
            </a:r>
            <a:r>
              <a:rPr lang="vi-VN" dirty="0" err="1"/>
              <a:t>thế</a:t>
            </a:r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F7D6A3-38BE-B34C-A3E0-960E2C2BD592}" type="slidenum">
              <a:rPr lang="vi-VN" smtClean="0"/>
              <a:pPr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339016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869504-C6D9-5CDB-EA99-FFB180B865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092248-1791-BF87-DA78-CAD03B7AC0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1EC963-4CD6-B50D-D51C-103083887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3D028-5023-44BE-A357-B48B243ADE85}" type="datetimeFigureOut">
              <a:rPr lang="en-US" smtClean="0"/>
              <a:pPr/>
              <a:t>1/5/2024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2C2606-E560-F742-AC3C-C73F1494D4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C63C80-5BBE-8709-1733-85C57210B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68E7-E90B-41E2-BCB0-8E3C24DBB4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552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9E63A5-5FDB-6BB5-8A85-4FA1C2DF12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5493E3-F345-EF22-F966-C43512DFC0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B5E96E-D2D9-30A9-DDCB-706ED5B8A2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3D028-5023-44BE-A357-B48B243ADE85}" type="datetimeFigureOut">
              <a:rPr lang="en-US" smtClean="0"/>
              <a:pPr/>
              <a:t>1/5/2024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65EADF-0B46-9C6C-2F93-207CA13E6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F2DA80-9F3E-64F8-4CDB-7AFA929D2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68E7-E90B-41E2-BCB0-8E3C24DBB4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607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46FFD43-9F19-A96D-C5F8-32CABA1EEC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A2C88A-C4BB-84A0-EA96-12101F3EF2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4B38DD-12B7-59C3-D754-FBDB3245F8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3D028-5023-44BE-A357-B48B243ADE85}" type="datetimeFigureOut">
              <a:rPr lang="en-US" smtClean="0"/>
              <a:pPr/>
              <a:t>1/5/2024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F34CA9-8A40-B698-ED86-81265F79E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CF3575-2EFE-B57E-419D-B3C283C20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68E7-E90B-41E2-BCB0-8E3C24DBB4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321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6B576F-A165-21F6-6AF2-5635C38B9B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10A2D1-532C-1978-587E-91FB72169A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8700FB-A66A-BFD6-5DB8-97EF28994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3D028-5023-44BE-A357-B48B243ADE85}" type="datetimeFigureOut">
              <a:rPr lang="en-US" smtClean="0"/>
              <a:pPr/>
              <a:t>1/5/2024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DC1D9-905C-511F-0BCC-4617F6262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36D2B3-203B-CDF3-5009-6FE574BE8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68E7-E90B-41E2-BCB0-8E3C24DBB4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922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3F561D-B661-132A-E5E1-0B3370A2D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6D3B7B-0D79-F989-8E9C-55D98A4808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4F61B3-8643-5628-4CA7-680B765CDA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3D028-5023-44BE-A357-B48B243ADE85}" type="datetimeFigureOut">
              <a:rPr lang="en-US" smtClean="0"/>
              <a:pPr/>
              <a:t>1/5/2024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532570-2C95-3B56-958B-E974050A14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7183C-35CD-FB30-CD4B-4F9D269CD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68E7-E90B-41E2-BCB0-8E3C24DBB4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91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24978-5C6B-6E28-DE07-748AA07E6D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64D735-02D7-7D18-EF15-9C24F55F52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54E244-7786-C0BB-414D-F5D81D6E47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421EA7-EAFA-E95E-10ED-59A139EB4A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3D028-5023-44BE-A357-B48B243ADE85}" type="datetimeFigureOut">
              <a:rPr lang="en-US" smtClean="0"/>
              <a:pPr/>
              <a:t>1/5/2024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56EAAE-3FEB-B7F4-917A-50F02E27A7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040B4B-8BE8-DCAB-4462-19678943E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68E7-E90B-41E2-BCB0-8E3C24DBB4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736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9A848E-C211-7858-113C-12D5FBBA7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6310E3-619E-66E9-46B1-DB51599CF1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A3129E-FB9D-2FBC-4F05-A7D1054DF8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C629ABE-8483-3FBC-74AB-28B1936012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EB40FD-55A9-1B48-2929-0174E697A6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E3F5951-566B-DE1B-42FC-19B5B7F10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3D028-5023-44BE-A357-B48B243ADE85}" type="datetimeFigureOut">
              <a:rPr lang="en-US" smtClean="0"/>
              <a:pPr/>
              <a:t>1/5/2024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56F3B99-CA57-73CF-D71D-CF790448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6CED9EF-6AC6-1CE2-3BE1-3F4AE6FF0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68E7-E90B-41E2-BCB0-8E3C24DBB4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21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35AA80-3620-029E-F997-E210F0E9A2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CC83A09-40ED-E9F4-9A4C-671C1936F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3D028-5023-44BE-A357-B48B243ADE85}" type="datetimeFigureOut">
              <a:rPr lang="en-US" smtClean="0"/>
              <a:pPr/>
              <a:t>1/5/2024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2CA43F-7095-A074-FF75-6DD75A5F0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53BAD0-4BFE-6C4F-00C6-E1B831C2E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68E7-E90B-41E2-BCB0-8E3C24DBB4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597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772D110-14C6-3F30-0861-888D963637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3D028-5023-44BE-A357-B48B243ADE85}" type="datetimeFigureOut">
              <a:rPr lang="en-US" smtClean="0"/>
              <a:pPr/>
              <a:t>1/5/2024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622558E-95F9-13BC-924C-0779D2BCD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F76B16-A010-DB82-20CD-DB67626A4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68E7-E90B-41E2-BCB0-8E3C24DBB4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0037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C220EE-06A0-3B9D-3BD0-568587DE29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F3C8A1-42D6-9F51-FDC0-4E70DE77CE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E896E3-B225-FABF-8A4A-A3D835E486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DFCEA7-392D-6541-19A9-6D742CECFE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3D028-5023-44BE-A357-B48B243ADE85}" type="datetimeFigureOut">
              <a:rPr lang="en-US" smtClean="0"/>
              <a:pPr/>
              <a:t>1/5/2024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EA4AA3-6D12-B9D4-9C4A-51AC2C1B4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12171F-595E-4049-0FC1-769E0FA7D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68E7-E90B-41E2-BCB0-8E3C24DBB4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983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3FA538-BDA6-56EC-1801-B244DB2C50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94A7AC-6418-705D-234E-1F43195680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FD7B25-D48A-B63E-1425-E411A7599E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67A3A3-2821-9FE7-6A46-5DCA5AAE4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3D028-5023-44BE-A357-B48B243ADE85}" type="datetimeFigureOut">
              <a:rPr lang="en-US" smtClean="0"/>
              <a:pPr/>
              <a:t>1/5/2024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D8E516-4DDE-C6B0-DE24-8F7CAA07A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881AAE-722D-E202-CD03-35194C79B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68E7-E90B-41E2-BCB0-8E3C24DBB4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389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7846E73-6A84-0193-85A9-38CB29565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FBB9B6-8260-E84F-1C9E-B02AB0B9FF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B75B1F-A33D-F876-857A-460056E01D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53D028-5023-44BE-A357-B48B243ADE85}" type="datetimeFigureOut">
              <a:rPr lang="en-US" smtClean="0"/>
              <a:pPr/>
              <a:t>1/5/2024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D2F1DC-C927-8187-B361-413919E7A3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D82754-F8AD-E1E0-5649-23D43360D5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2768E7-E90B-41E2-BCB0-8E3C24DBB4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153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microsoft.com/office/2007/relationships/hdphoto" Target="../media/hdphoto4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8784745" y="-1868"/>
            <a:ext cx="3429486" cy="35300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039848"/>
            <a:ext cx="3709358" cy="3818152"/>
          </a:xfrm>
          <a:prstGeom prst="rect">
            <a:avLst/>
          </a:prstGeom>
        </p:spPr>
      </p:pic>
      <p:grpSp>
        <p:nvGrpSpPr>
          <p:cNvPr id="10" name="Group 5">
            <a:extLst>
              <a:ext uri="{FF2B5EF4-FFF2-40B4-BE49-F238E27FC236}">
                <a16:creationId xmlns:a16="http://schemas.microsoft.com/office/drawing/2014/main" id="{4D59A152-B746-CC92-3E71-46DEA5BBC3C3}"/>
              </a:ext>
            </a:extLst>
          </p:cNvPr>
          <p:cNvGrpSpPr>
            <a:grpSpLocks noChangeAspect="1"/>
          </p:cNvGrpSpPr>
          <p:nvPr/>
        </p:nvGrpSpPr>
        <p:grpSpPr>
          <a:xfrm>
            <a:off x="10876114" y="62144"/>
            <a:ext cx="1260633" cy="1260629"/>
            <a:chOff x="0" y="0"/>
            <a:chExt cx="6350000" cy="6349975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43A1E747-37CE-B0F8-B1AF-5EDAB56DF794}"/>
                </a:ext>
              </a:extLst>
            </p:cNvPr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 cstate="print"/>
              <a:stretch>
                <a:fillRect/>
              </a:stretch>
            </a:blipFill>
          </p:spPr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2034940" y="3429000"/>
            <a:ext cx="9893395" cy="3429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47483" y="4379109"/>
            <a:ext cx="2478891" cy="2478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83384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2B7C36D-CD22-B8C0-CF70-C415AB97D370}"/>
              </a:ext>
            </a:extLst>
          </p:cNvPr>
          <p:cNvSpPr txBox="1"/>
          <p:nvPr/>
        </p:nvSpPr>
        <p:spPr>
          <a:xfrm>
            <a:off x="1874851" y="601884"/>
            <a:ext cx="68235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1.TÁC DỤNG CỦA MÁY THU </a:t>
            </a:r>
            <a:r>
              <a:rPr lang="vi-VN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4012F09-FE7A-6878-84E2-F081AB9B309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/>
        </p:blipFill>
        <p:spPr>
          <a:xfrm>
            <a:off x="3339349" y="1125104"/>
            <a:ext cx="3384891" cy="32580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D52685E-7990-7C55-AF37-649C301C49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8737" y="784331"/>
            <a:ext cx="3372321" cy="3124636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9E474FC-B467-C0A6-869B-0898116E86DD}"/>
              </a:ext>
            </a:extLst>
          </p:cNvPr>
          <p:cNvSpPr/>
          <p:nvPr/>
        </p:nvSpPr>
        <p:spPr>
          <a:xfrm>
            <a:off x="514439" y="4432187"/>
            <a:ext cx="9945178" cy="66232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sử dụng máy </a:t>
            </a:r>
            <a:r>
              <a:rPr lang="vi-VN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thu </a:t>
            </a:r>
            <a:r>
              <a:rPr lang="vi-VN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vi-VN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vi-VN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xem chương </a:t>
            </a:r>
            <a:r>
              <a:rPr lang="vi-VN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vi-VN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vi-VN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thông qua chơi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8125373"/>
      </p:ext>
    </p:extLst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8602BA2-770B-20B6-1072-E8A1C500C130}"/>
              </a:ext>
            </a:extLst>
          </p:cNvPr>
          <p:cNvSpPr/>
          <p:nvPr/>
        </p:nvSpPr>
        <p:spPr>
          <a:xfrm>
            <a:off x="1533832" y="1964333"/>
            <a:ext cx="10402529" cy="260281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rgbClr val="C00000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Máy thu </a:t>
            </a:r>
            <a:r>
              <a:rPr lang="vi-VN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 còn gọi là </a:t>
            </a:r>
            <a:r>
              <a:rPr lang="vi-VN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 vi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dùng để nghe các chương trình </a:t>
            </a:r>
            <a:r>
              <a:rPr lang="vi-VN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vi-VN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Nội dung chương trình </a:t>
            </a:r>
            <a:r>
              <a:rPr lang="vi-VN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vi-VN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thường là: tin tức, thông tin giải trí và một số chương trình giáo dục.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8EAAA9-0D57-F295-2B6D-0C665D1B32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06" b="93396" l="9709" r="91748">
                        <a14:foregroundMark x1="88350" y1="43396" x2="92718" y2="52358"/>
                        <a14:foregroundMark x1="48544" y1="89623" x2="48544" y2="89623"/>
                        <a14:foregroundMark x1="33010" y1="91981" x2="33010" y2="91981"/>
                        <a14:foregroundMark x1="51456" y1="93396" x2="51456" y2="93396"/>
                        <a14:foregroundMark x1="35437" y1="93396" x2="35437" y2="9339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9624" y="1068765"/>
            <a:ext cx="1556840" cy="1602185"/>
          </a:xfrm>
          <a:prstGeom prst="rect">
            <a:avLst/>
          </a:prstGeom>
        </p:spPr>
      </p:pic>
      <p:sp>
        <p:nvSpPr>
          <p:cNvPr id="4" name="TextBox 1">
            <a:extLst>
              <a:ext uri="{FF2B5EF4-FFF2-40B4-BE49-F238E27FC236}">
                <a16:creationId xmlns:a16="http://schemas.microsoft.com/office/drawing/2014/main" id="{AE6C7893-A688-79BB-1ABD-E591FC2D0611}"/>
              </a:ext>
            </a:extLst>
          </p:cNvPr>
          <p:cNvSpPr txBox="1"/>
          <p:nvPr/>
        </p:nvSpPr>
        <p:spPr>
          <a:xfrm>
            <a:off x="1844322" y="731719"/>
            <a:ext cx="68235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1.TÁC DỤNG CỦA MÁY THU </a:t>
            </a:r>
            <a:r>
              <a:rPr lang="vi-VN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6600070"/>
      </p:ext>
    </p:extLst>
  </p:cSld>
  <p:clrMapOvr>
    <a:masterClrMapping/>
  </p:clrMapOvr>
  <p:transition>
    <p:zo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048D56B-0321-115E-CC0C-874DA31916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3793" y="1221986"/>
            <a:ext cx="9232491" cy="2207014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8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96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96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endParaRPr lang="en-US" sz="8800" b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1621474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4">
            <a:extLst>
              <a:ext uri="{FF2B5EF4-FFF2-40B4-BE49-F238E27FC236}">
                <a16:creationId xmlns:a16="http://schemas.microsoft.com/office/drawing/2014/main" id="{A2FC1869-BB66-D2A7-BC70-A09CA308AC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3351"/>
            <a:ext cx="12192000" cy="7350369"/>
          </a:xfrm>
          <a:effectLst>
            <a:outerShdw blurRad="50800" dist="38100" dir="16200000" rotWithShape="0">
              <a:prstClr val="black">
                <a:alpha val="40000"/>
              </a:prstClr>
            </a:outerShdw>
            <a:reflection blurRad="6350" stA="50000" endA="300" endPos="9000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230494371"/>
      </p:ext>
    </p:extLst>
  </p:cSld>
  <p:clrMapOvr>
    <a:masterClrMapping/>
  </p:clrMapOvr>
  <p:transition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38FEF7C-13BA-0C1F-4B85-27450D1ED2C4}"/>
              </a:ext>
            </a:extLst>
          </p:cNvPr>
          <p:cNvSpPr txBox="1"/>
          <p:nvPr/>
        </p:nvSpPr>
        <p:spPr>
          <a:xfrm>
            <a:off x="1735373" y="669653"/>
            <a:ext cx="989738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0" i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vi-VN" sz="2800" b="0" i="0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vi-VN" sz="2800" b="0" i="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0" i="0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vi-VN" sz="2800" b="0" i="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0" i="0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vi-VN" sz="2800" b="0" i="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0" i="0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vi-VN" sz="2800" b="0" i="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thu </a:t>
            </a:r>
            <a:r>
              <a:rPr lang="vi-VN" sz="2800" b="0" i="0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vi-VN" sz="2800" b="0" i="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0" i="0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vi-VN" sz="2800" b="0" i="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em </a:t>
            </a:r>
            <a:r>
              <a:rPr lang="vi-VN" sz="2800" b="0" i="0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vi-VN" sz="2800" b="0" i="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0" i="0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vi-VN" sz="2800" b="0" i="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A937E71-F53E-75B0-6B55-6131ADEDCB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63" b="91821" l="9953" r="89810">
                        <a14:foregroundMark x1="12796" y1="89710" x2="81517" y2="91821"/>
                        <a14:foregroundMark x1="81517" y1="91821" x2="85782" y2="9102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5951" y="1623760"/>
            <a:ext cx="4020111" cy="3610479"/>
          </a:xfrm>
          <a:prstGeom prst="rect">
            <a:avLst/>
          </a:prstGeom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3C9E4DA6-BE92-4AC3-BF67-7B65DC4264C6}"/>
              </a:ext>
            </a:extLst>
          </p:cNvPr>
          <p:cNvSpPr/>
          <p:nvPr/>
        </p:nvSpPr>
        <p:spPr>
          <a:xfrm>
            <a:off x="4817376" y="1313684"/>
            <a:ext cx="3483786" cy="52306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Xem t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hời </a:t>
            </a:r>
            <a:r>
              <a:rPr lang="vi-VN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3A874FF5-16AB-9C60-2DA2-53B78B50E6B8}"/>
              </a:ext>
            </a:extLst>
          </p:cNvPr>
          <p:cNvSpPr/>
          <p:nvPr/>
        </p:nvSpPr>
        <p:spPr>
          <a:xfrm>
            <a:off x="4817375" y="2018775"/>
            <a:ext cx="3483786" cy="38318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Xem q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uảng cáo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A7C0FCB8-4B06-34AF-C0B1-3A21B0F83175}"/>
              </a:ext>
            </a:extLst>
          </p:cNvPr>
          <p:cNvSpPr/>
          <p:nvPr/>
        </p:nvSpPr>
        <p:spPr>
          <a:xfrm>
            <a:off x="4817375" y="2561975"/>
            <a:ext cx="3483786" cy="383190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vi-VN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56A23B64-D60C-44C8-546B-D571C2488110}"/>
              </a:ext>
            </a:extLst>
          </p:cNvPr>
          <p:cNvSpPr/>
          <p:nvPr/>
        </p:nvSpPr>
        <p:spPr>
          <a:xfrm>
            <a:off x="4764064" y="3088794"/>
            <a:ext cx="3906128" cy="38319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vi-VN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trên </a:t>
            </a:r>
            <a:r>
              <a:rPr lang="vi-VN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vi-VN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5704C6E7-3895-87E1-6BB1-751D27CD48AC}"/>
              </a:ext>
            </a:extLst>
          </p:cNvPr>
          <p:cNvSpPr/>
          <p:nvPr/>
        </p:nvSpPr>
        <p:spPr>
          <a:xfrm>
            <a:off x="4817373" y="3654007"/>
            <a:ext cx="3483784" cy="42158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Xem phim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59AB8227-70DE-E541-8B62-AEE49CA79BDB}"/>
              </a:ext>
            </a:extLst>
          </p:cNvPr>
          <p:cNvSpPr/>
          <p:nvPr/>
        </p:nvSpPr>
        <p:spPr>
          <a:xfrm>
            <a:off x="4817375" y="4152397"/>
            <a:ext cx="3467884" cy="421585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Xem ca </a:t>
            </a:r>
            <a:r>
              <a:rPr lang="vi-VN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nhạc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870A9549-0042-C01D-AEEF-E13A2DD23798}"/>
              </a:ext>
            </a:extLst>
          </p:cNvPr>
          <p:cNvSpPr/>
          <p:nvPr/>
        </p:nvSpPr>
        <p:spPr>
          <a:xfrm>
            <a:off x="4817373" y="4724027"/>
            <a:ext cx="4060415" cy="1390047"/>
          </a:xfrm>
          <a:prstGeom prst="roundRect">
            <a:avLst/>
          </a:prstGeom>
          <a:solidFill>
            <a:srgbClr val="FFD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vi-VN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vi-VN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qua chương </a:t>
            </a:r>
            <a:r>
              <a:rPr lang="vi-VN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vi-VN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iáo dục </a:t>
            </a:r>
          </a:p>
        </p:txBody>
      </p:sp>
    </p:spTree>
    <p:extLst>
      <p:ext uri="{BB962C8B-B14F-4D97-AF65-F5344CB8AC3E}">
        <p14:creationId xmlns:p14="http://schemas.microsoft.com/office/powerpoint/2010/main" val="2763818039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8" grpId="0" animBg="1"/>
      <p:bldP spid="21" grpId="0" animBg="1"/>
      <p:bldP spid="22" grpId="0" animBg="1"/>
      <p:bldP spid="23" grpId="0" animBg="1"/>
      <p:bldP spid="2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Tải ngay bộ hình nền Powerpoint đẹp, chuyên nghiệp - QuanTriMang.com">
            <a:extLst>
              <a:ext uri="{FF2B5EF4-FFF2-40B4-BE49-F238E27FC236}">
                <a16:creationId xmlns:a16="http://schemas.microsoft.com/office/drawing/2014/main" id="{7DE38D32-1BD4-5E3F-3413-2B577B7E68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" y="-1677525"/>
            <a:ext cx="12192000" cy="853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80336DF7-661B-26FF-8C21-7F56DEB3527A}"/>
              </a:ext>
            </a:extLst>
          </p:cNvPr>
          <p:cNvSpPr/>
          <p:nvPr/>
        </p:nvSpPr>
        <p:spPr>
          <a:xfrm rot="153370">
            <a:off x="86720" y="-798261"/>
            <a:ext cx="11693442" cy="7606799"/>
          </a:xfrm>
          <a:prstGeom prst="cloudCallout">
            <a:avLst>
              <a:gd name="adj1" fmla="val -17457"/>
              <a:gd name="adj2" fmla="val 1275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FDD475F-7CA9-79F8-E94D-41764FF2E8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455" b="95636" l="2924" r="89474">
                        <a14:foregroundMark x1="18129" y1="22182" x2="16959" y2="60364"/>
                        <a14:foregroundMark x1="15497" y1="61818" x2="15205" y2="81091"/>
                        <a14:foregroundMark x1="15205" y1="81091" x2="15205" y2="81091"/>
                        <a14:foregroundMark x1="5848" y1="44000" x2="12573" y2="37818"/>
                        <a14:foregroundMark x1="6433" y1="44364" x2="2924" y2="46182"/>
                        <a14:foregroundMark x1="28655" y1="46182" x2="36550" y2="54182"/>
                        <a14:foregroundMark x1="42105" y1="51273" x2="45614" y2="67273"/>
                        <a14:foregroundMark x1="40936" y1="55636" x2="41228" y2="66182"/>
                        <a14:foregroundMark x1="39474" y1="75636" x2="33041" y2="95273"/>
                        <a14:foregroundMark x1="33041" y1="95273" x2="33041" y2="95636"/>
                        <a14:foregroundMark x1="29825" y1="86545" x2="35380" y2="93091"/>
                        <a14:foregroundMark x1="51754" y1="92727" x2="54678" y2="88364"/>
                        <a14:foregroundMark x1="48246" y1="75636" x2="54971" y2="89818"/>
                        <a14:foregroundMark x1="41228" y1="53818" x2="35673" y2="53818"/>
                        <a14:foregroundMark x1="18129" y1="15273" x2="25439" y2="20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809956" y="4287520"/>
            <a:ext cx="3258005" cy="261974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A6E450C-0B9B-702D-5717-67E739220C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455" b="95636" l="2924" r="89474">
                        <a14:foregroundMark x1="18129" y1="22182" x2="16959" y2="60364"/>
                        <a14:foregroundMark x1="15497" y1="61818" x2="15205" y2="81091"/>
                        <a14:foregroundMark x1="15205" y1="81091" x2="15205" y2="81091"/>
                        <a14:foregroundMark x1="5848" y1="44000" x2="12573" y2="37818"/>
                        <a14:foregroundMark x1="6433" y1="44364" x2="2924" y2="46182"/>
                        <a14:foregroundMark x1="28655" y1="46182" x2="36550" y2="54182"/>
                        <a14:foregroundMark x1="42105" y1="51273" x2="45614" y2="67273"/>
                        <a14:foregroundMark x1="40936" y1="55636" x2="41228" y2="66182"/>
                        <a14:foregroundMark x1="39474" y1="75636" x2="33041" y2="95273"/>
                        <a14:foregroundMark x1="33041" y1="95273" x2="33041" y2="95636"/>
                        <a14:foregroundMark x1="29825" y1="86545" x2="35380" y2="93091"/>
                        <a14:foregroundMark x1="51754" y1="92727" x2="54678" y2="88364"/>
                        <a14:foregroundMark x1="48246" y1="75636" x2="54971" y2="89818"/>
                        <a14:foregroundMark x1="41228" y1="53818" x2="35673" y2="53818"/>
                        <a14:foregroundMark x1="18129" y1="15273" x2="25439" y2="20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-325120" y="4653280"/>
            <a:ext cx="3711753" cy="2253981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AE1FCC18-9EB4-43F5-968A-5F6C6729845F}"/>
              </a:ext>
            </a:extLst>
          </p:cNvPr>
          <p:cNvSpPr txBox="1">
            <a:spLocks/>
          </p:cNvSpPr>
          <p:nvPr/>
        </p:nvSpPr>
        <p:spPr>
          <a:xfrm>
            <a:off x="893109" y="717121"/>
            <a:ext cx="9232491" cy="22070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8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96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Hẹn</a:t>
            </a:r>
            <a:r>
              <a:rPr lang="en-US" sz="9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9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9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9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endParaRPr lang="en-US" sz="9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4022667" y="3248268"/>
            <a:ext cx="4242043" cy="2747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864695"/>
      </p:ext>
    </p:extLst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226F792-FE41-F982-A9FA-61A232614EA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44471" y="2017943"/>
            <a:ext cx="10023797" cy="423436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EAD4FF9D-8E16-01B8-2582-F28E6B7505AD}"/>
              </a:ext>
            </a:extLst>
          </p:cNvPr>
          <p:cNvSpPr txBox="1">
            <a:spLocks/>
          </p:cNvSpPr>
          <p:nvPr/>
        </p:nvSpPr>
        <p:spPr>
          <a:xfrm>
            <a:off x="1978309" y="356727"/>
            <a:ext cx="4207805" cy="4781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2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Quan sát </a:t>
            </a:r>
            <a:r>
              <a:rPr lang="vi-VN" sz="3200" b="1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endParaRPr lang="en-US" sz="3200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6CAE8DD-BBDE-8B14-B948-B623DA6961A8}"/>
              </a:ext>
            </a:extLst>
          </p:cNvPr>
          <p:cNvSpPr txBox="1">
            <a:spLocks/>
          </p:cNvSpPr>
          <p:nvPr/>
        </p:nvSpPr>
        <p:spPr>
          <a:xfrm>
            <a:off x="663303" y="729965"/>
            <a:ext cx="9863044" cy="1311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vi-VN" sz="28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Hai </a:t>
            </a:r>
            <a:r>
              <a:rPr lang="vi-VN" sz="2800" b="1" i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vi-VN" sz="28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vi-VN" sz="2800" b="1" i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vi-VN" sz="28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Hoa đang xem </a:t>
            </a:r>
            <a:r>
              <a:rPr lang="vi-VN" sz="2800" b="1" i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vi-VN" sz="28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chương </a:t>
            </a:r>
            <a:r>
              <a:rPr lang="vi-VN" sz="2800" b="1" i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.Em hãy quan sát</a:t>
            </a:r>
            <a:r>
              <a:rPr lang="vi-VN" sz="28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tranh </a:t>
            </a:r>
            <a:r>
              <a:rPr lang="vi-VN" sz="2800" b="1" i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vi-VN" sz="28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cho </a:t>
            </a:r>
            <a:r>
              <a:rPr lang="vi-VN" sz="2800" b="1" i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vi-VN" sz="28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đây </a:t>
            </a:r>
            <a:r>
              <a:rPr lang="vi-VN" sz="2800" b="1" i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vi-VN" sz="28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chương </a:t>
            </a:r>
            <a:r>
              <a:rPr lang="vi-VN" sz="2800" b="1" i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vi-VN" sz="28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i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vi-VN" sz="28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i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vi-VN" sz="28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i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vi-VN" sz="28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C6725BF-8AEC-F958-2986-C3EA924C28F7}"/>
              </a:ext>
            </a:extLst>
          </p:cNvPr>
          <p:cNvSpPr txBox="1">
            <a:spLocks/>
          </p:cNvSpPr>
          <p:nvPr/>
        </p:nvSpPr>
        <p:spPr>
          <a:xfrm>
            <a:off x="844471" y="1195747"/>
            <a:ext cx="8320931" cy="3795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vi-VN" sz="28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Chương </a:t>
            </a:r>
            <a:r>
              <a:rPr lang="vi-VN" sz="2800" b="1" i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vi-VN" sz="28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trong </a:t>
            </a:r>
            <a:r>
              <a:rPr lang="vi-VN" sz="2800" b="1" i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vi-VN" sz="28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i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vi-VN" sz="28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i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vi-VN" sz="28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i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vi-VN" sz="28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âm </a:t>
            </a:r>
            <a:r>
              <a:rPr lang="vi-VN" sz="2800" b="1" i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vi-VN" sz="28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i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nhí</a:t>
            </a:r>
            <a:endParaRPr lang="en-US" sz="2800" b="1" i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4627889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5" grpId="1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F27EE87-3672-BAA6-E245-08EDA7990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9186" y="1513399"/>
            <a:ext cx="8961120" cy="239268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115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115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5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11500" b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0732022"/>
      </p:ext>
    </p:extLst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FFA9467-DDF7-8E9B-177C-981E78F653C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52925"/>
          <a:stretch>
            <a:fillRect/>
          </a:stretch>
        </p:blipFill>
        <p:spPr>
          <a:xfrm>
            <a:off x="930789" y="3056021"/>
            <a:ext cx="4626364" cy="146436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F28E66E-A728-730A-FA99-211F28F0667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57815"/>
          <a:stretch>
            <a:fillRect/>
          </a:stretch>
        </p:blipFill>
        <p:spPr>
          <a:xfrm>
            <a:off x="5913927" y="3176337"/>
            <a:ext cx="4678373" cy="1344044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ECFDA450-D92A-B230-EE63-D3FF9049FF44}"/>
              </a:ext>
            </a:extLst>
          </p:cNvPr>
          <p:cNvSpPr txBox="1">
            <a:spLocks/>
          </p:cNvSpPr>
          <p:nvPr/>
        </p:nvSpPr>
        <p:spPr>
          <a:xfrm>
            <a:off x="1882223" y="670110"/>
            <a:ext cx="9955273" cy="4781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2800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Em hãy chia sẻ hiểu biết của em</a:t>
            </a:r>
            <a:r>
              <a:rPr lang="vi-VN" sz="2800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về các chương trình</a:t>
            </a:r>
            <a:endParaRPr lang="en-US" sz="2800" b="1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vi-VN" sz="2800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truyền hình mà em thích</a:t>
            </a:r>
            <a:endParaRPr lang="en-US" sz="2800" b="1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3678462" y="4836695"/>
            <a:ext cx="5633980" cy="2021305"/>
          </a:xfrm>
          <a:prstGeom prst="rect">
            <a:avLst/>
          </a:prstGeom>
        </p:spPr>
      </p:pic>
      <p:sp>
        <p:nvSpPr>
          <p:cNvPr id="6" name="Cloud Callout 5"/>
          <p:cNvSpPr/>
          <p:nvPr/>
        </p:nvSpPr>
        <p:spPr>
          <a:xfrm>
            <a:off x="2358188" y="1467853"/>
            <a:ext cx="3633537" cy="1660357"/>
          </a:xfrm>
          <a:prstGeom prst="cloudCallout">
            <a:avLst>
              <a:gd name="adj1" fmla="val -52194"/>
              <a:gd name="adj2" fmla="val 62500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Giọng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hát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nhí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val Callout 6"/>
          <p:cNvSpPr/>
          <p:nvPr/>
        </p:nvSpPr>
        <p:spPr>
          <a:xfrm>
            <a:off x="7531768" y="1660358"/>
            <a:ext cx="3416969" cy="1732547"/>
          </a:xfrm>
          <a:prstGeom prst="wedgeEllipseCallout">
            <a:avLst>
              <a:gd name="adj1" fmla="val -53932"/>
              <a:gd name="adj2" fmla="val 52926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con</a:t>
            </a:r>
          </a:p>
        </p:txBody>
      </p:sp>
    </p:spTree>
    <p:extLst>
      <p:ext uri="{BB962C8B-B14F-4D97-AF65-F5344CB8AC3E}">
        <p14:creationId xmlns:p14="http://schemas.microsoft.com/office/powerpoint/2010/main" val="4287009105"/>
      </p:ext>
    </p:extLst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5B7FDA0-B376-5CE1-345B-74F4E9E22C24}"/>
              </a:ext>
            </a:extLst>
          </p:cNvPr>
          <p:cNvSpPr/>
          <p:nvPr/>
        </p:nvSpPr>
        <p:spPr>
          <a:xfrm>
            <a:off x="1302908" y="1297085"/>
            <a:ext cx="10235113" cy="189400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0"/>
              </a:spcBef>
            </a:pP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Máy thu </a:t>
            </a:r>
            <a:r>
              <a:rPr lang="vi-VN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hình được sử dụng phổ biến hiện nay trong các gia đình, có rất nhiều chương trình hấp dẫn, bổ ích cho các em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en-US" sz="4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DEFFD61B-D669-6112-6817-425D343D15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/>
        </p:blipFill>
        <p:spPr bwMode="auto">
          <a:xfrm>
            <a:off x="2091395" y="3191094"/>
            <a:ext cx="3138275" cy="2633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>
            <a:extLst>
              <a:ext uri="{FF2B5EF4-FFF2-40B4-BE49-F238E27FC236}">
                <a16:creationId xmlns:a16="http://schemas.microsoft.com/office/drawing/2014/main" id="{E620EA28-842A-AB6A-5810-43A2CFDD4F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/>
        </p:blipFill>
        <p:spPr bwMode="auto">
          <a:xfrm>
            <a:off x="6096000" y="3203327"/>
            <a:ext cx="3156154" cy="2523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2809259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44BE07E-6CC9-E6AF-FCE6-AE626F69E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9831" y="1024078"/>
            <a:ext cx="8961120" cy="239268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115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115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5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endParaRPr lang="en-US" sz="11500" b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3907812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57BFF7E-C251-14E5-9FA2-685DD549D2B4}"/>
              </a:ext>
            </a:extLst>
          </p:cNvPr>
          <p:cNvSpPr txBox="1"/>
          <p:nvPr/>
        </p:nvSpPr>
        <p:spPr>
          <a:xfrm>
            <a:off x="1940165" y="667198"/>
            <a:ext cx="68235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1. TÁC DỤNG CỦA MÁY THU </a:t>
            </a:r>
            <a:r>
              <a:rPr lang="vi-VN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6AA5922-C512-4607-837B-71969AA39EE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98064" y="2830987"/>
            <a:ext cx="3114728" cy="290553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B2E612C-24EC-0103-4548-0DBE23D7A329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/>
          <a:stretch/>
        </p:blipFill>
        <p:spPr>
          <a:xfrm>
            <a:off x="4064719" y="2643313"/>
            <a:ext cx="3130628" cy="301984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724A192-B332-3695-3FC3-EFD77DD5164E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rcRect/>
          <a:stretch/>
        </p:blipFill>
        <p:spPr>
          <a:xfrm>
            <a:off x="7438514" y="2524233"/>
            <a:ext cx="3384891" cy="3258005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60EB3362-8D14-A130-F5A9-B6858248DF81}"/>
              </a:ext>
            </a:extLst>
          </p:cNvPr>
          <p:cNvGrpSpPr/>
          <p:nvPr/>
        </p:nvGrpSpPr>
        <p:grpSpPr>
          <a:xfrm>
            <a:off x="8636437" y="408242"/>
            <a:ext cx="2931160" cy="1661700"/>
            <a:chOff x="3085998" y="3173273"/>
            <a:chExt cx="2918012" cy="1828800"/>
          </a:xfrm>
          <a:solidFill>
            <a:srgbClr val="00B0F0"/>
          </a:solidFill>
        </p:grpSpPr>
        <p:sp>
          <p:nvSpPr>
            <p:cNvPr id="13" name="Cloud 12">
              <a:extLst>
                <a:ext uri="{FF2B5EF4-FFF2-40B4-BE49-F238E27FC236}">
                  <a16:creationId xmlns:a16="http://schemas.microsoft.com/office/drawing/2014/main" id="{691F2C99-2CF6-4EE2-94FF-A975EB4857D5}"/>
                </a:ext>
              </a:extLst>
            </p:cNvPr>
            <p:cNvSpPr/>
            <p:nvPr/>
          </p:nvSpPr>
          <p:spPr>
            <a:xfrm>
              <a:off x="3085998" y="3173273"/>
              <a:ext cx="2918012" cy="1828800"/>
            </a:xfrm>
            <a:prstGeom prst="clou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F8F0462-B587-6F82-FAEF-368E6C60513B}"/>
                </a:ext>
              </a:extLst>
            </p:cNvPr>
            <p:cNvSpPr txBox="1"/>
            <p:nvPr/>
          </p:nvSpPr>
          <p:spPr>
            <a:xfrm>
              <a:off x="3451559" y="3585092"/>
              <a:ext cx="2186890" cy="1011855"/>
            </a:xfrm>
            <a:prstGeom prst="roundRect">
              <a:avLst/>
            </a:prstGeom>
            <a:grpFill/>
            <a:ln w="28575">
              <a:noFill/>
              <a:prstDash val="dash"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lvl="0" algn="ctr"/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 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Hoạt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động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nhóm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48201843-A3D3-A0B0-DC66-51EF3B16249F}"/>
              </a:ext>
            </a:extLst>
          </p:cNvPr>
          <p:cNvSpPr txBox="1"/>
          <p:nvPr/>
        </p:nvSpPr>
        <p:spPr>
          <a:xfrm>
            <a:off x="1572957" y="1149955"/>
            <a:ext cx="39673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Quan sát tranh: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0DA64BE-45B9-4E37-350B-E7D85A1558B0}"/>
              </a:ext>
            </a:extLst>
          </p:cNvPr>
          <p:cNvSpPr txBox="1"/>
          <p:nvPr/>
        </p:nvSpPr>
        <p:spPr>
          <a:xfrm>
            <a:off x="407373" y="1812463"/>
            <a:ext cx="1159179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0" i="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b="0" i="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Em hãy quan sát Hình 1 và cho biết </a:t>
            </a:r>
            <a:r>
              <a:rPr lang="vi-VN" sz="28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vi-VN" sz="28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vi-VN" sz="28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vi-VN" sz="28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vi-VN" sz="28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thu </a:t>
            </a:r>
            <a:r>
              <a:rPr lang="vi-VN" sz="28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vi-VN" sz="28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CBB6329-E000-8CD5-80A0-04531B43D287}"/>
              </a:ext>
            </a:extLst>
          </p:cNvPr>
          <p:cNvSpPr txBox="1"/>
          <p:nvPr/>
        </p:nvSpPr>
        <p:spPr>
          <a:xfrm>
            <a:off x="4989420" y="5663159"/>
            <a:ext cx="16166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Hình 1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3C2B1EE-16D9-8FD2-CE33-57437533948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660" b="89623" l="9396" r="93289">
                        <a14:foregroundMark x1="89262" y1="37736" x2="89933" y2="51887"/>
                        <a14:foregroundMark x1="91275" y1="40094" x2="93289" y2="47642"/>
                        <a14:foregroundMark x1="62416" y1="12264" x2="62416" y2="12264"/>
                        <a14:foregroundMark x1="61074" y1="7075" x2="61074" y2="7075"/>
                        <a14:foregroundMark x1="51678" y1="6604" x2="51678" y2="6604"/>
                        <a14:foregroundMark x1="51007" y1="5660" x2="51007" y2="566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4269" y="667198"/>
            <a:ext cx="922959" cy="1313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935878"/>
      </p:ext>
    </p:extLst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21716CD-1132-BCF4-A956-0AC9DBA0F214}"/>
              </a:ext>
            </a:extLst>
          </p:cNvPr>
          <p:cNvSpPr txBox="1"/>
          <p:nvPr/>
        </p:nvSpPr>
        <p:spPr>
          <a:xfrm>
            <a:off x="1874851" y="601884"/>
            <a:ext cx="68235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1.TÁC DỤNG CỦA MÁY THU </a:t>
            </a:r>
            <a:r>
              <a:rPr lang="vi-VN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09F3CB9-9265-332A-F4C7-FB0C366E1A3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720306" y="1263370"/>
            <a:ext cx="3502833" cy="3267569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1671BE5-04F5-19A6-36A8-836EEBCD0702}"/>
              </a:ext>
            </a:extLst>
          </p:cNvPr>
          <p:cNvSpPr/>
          <p:nvPr/>
        </p:nvSpPr>
        <p:spPr>
          <a:xfrm>
            <a:off x="437393" y="4669205"/>
            <a:ext cx="10972799" cy="67011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b="0" i="0" dirty="0">
              <a:solidFill>
                <a:schemeClr val="accent6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vi-VN" sz="2800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vi-VN" sz="28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vi-VN" sz="28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vi-VN" sz="28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thu </a:t>
            </a:r>
            <a:r>
              <a:rPr lang="vi-VN" sz="2800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vi-VN" sz="28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vi-VN" sz="28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xem </a:t>
            </a:r>
            <a:r>
              <a:rPr lang="vi-VN" sz="2800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vi-VN" sz="28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endParaRPr lang="en-US" sz="28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7ECA030-ED55-CBA8-7F02-6DC12DBA89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19679" y="980274"/>
            <a:ext cx="3372321" cy="3124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447550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E7FF928-CE20-F279-A127-CD6B51AC7DAA}"/>
              </a:ext>
            </a:extLst>
          </p:cNvPr>
          <p:cNvSpPr txBox="1"/>
          <p:nvPr/>
        </p:nvSpPr>
        <p:spPr>
          <a:xfrm>
            <a:off x="1874851" y="601884"/>
            <a:ext cx="68235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1.TÁC DỤNG CỦA MÁY THU </a:t>
            </a:r>
            <a:r>
              <a:rPr lang="vi-VN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E06E71-8A83-510C-7F19-48CE7C3C25C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361712" y="1270163"/>
            <a:ext cx="3544311" cy="341889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625E5E8-C8AC-0482-A244-4AA49DB19E56}"/>
              </a:ext>
            </a:extLst>
          </p:cNvPr>
          <p:cNvSpPr/>
          <p:nvPr/>
        </p:nvSpPr>
        <p:spPr>
          <a:xfrm>
            <a:off x="1400847" y="4912915"/>
            <a:ext cx="8100024" cy="67492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vi-VN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sử dụng máy </a:t>
            </a:r>
            <a:r>
              <a:rPr lang="vi-VN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thu </a:t>
            </a:r>
            <a:r>
              <a:rPr lang="vi-VN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vi-VN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vi-VN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xem phim</a:t>
            </a:r>
            <a:endParaRPr lang="en-US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A22F932-FEA8-E9F7-A8E5-D260315C15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19679" y="863494"/>
            <a:ext cx="3372321" cy="3124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68301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459</TotalTime>
  <Words>308</Words>
  <Application>Microsoft Office PowerPoint</Application>
  <PresentationFormat>Widescreen</PresentationFormat>
  <Paragraphs>39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Khởi động</vt:lpstr>
      <vt:lpstr>PowerPoint Presentation</vt:lpstr>
      <vt:lpstr>PowerPoint Presentation</vt:lpstr>
      <vt:lpstr>Khám phá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Vận dụng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 Manh</dc:creator>
  <cp:lastModifiedBy>Lenovo</cp:lastModifiedBy>
  <cp:revision>24</cp:revision>
  <dcterms:created xsi:type="dcterms:W3CDTF">2022-07-16T14:12:11Z</dcterms:created>
  <dcterms:modified xsi:type="dcterms:W3CDTF">2024-01-05T03:10:23Z</dcterms:modified>
</cp:coreProperties>
</file>