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2"/>
  </p:notesMasterIdLst>
  <p:sldIdLst>
    <p:sldId id="257" r:id="rId3"/>
    <p:sldId id="259" r:id="rId4"/>
    <p:sldId id="258" r:id="rId5"/>
    <p:sldId id="269" r:id="rId6"/>
    <p:sldId id="281" r:id="rId7"/>
    <p:sldId id="264" r:id="rId8"/>
    <p:sldId id="265" r:id="rId9"/>
    <p:sldId id="284" r:id="rId10"/>
    <p:sldId id="300" r:id="rId11"/>
    <p:sldId id="303" r:id="rId12"/>
    <p:sldId id="304" r:id="rId13"/>
    <p:sldId id="305" r:id="rId14"/>
    <p:sldId id="306" r:id="rId15"/>
    <p:sldId id="307" r:id="rId16"/>
    <p:sldId id="308" r:id="rId17"/>
    <p:sldId id="309" r:id="rId18"/>
    <p:sldId id="261" r:id="rId19"/>
    <p:sldId id="263"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5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454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a16="http://schemas.microsoft.com/office/drawing/2014/main"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a16="http://schemas.microsoft.com/office/drawing/2014/main"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a16="http://schemas.microsoft.com/office/drawing/2014/main"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a16="http://schemas.microsoft.com/office/drawing/2014/main"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067D2F32-CE96-46A2-B36A-DFF4CCE2BCCF}"/>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a16="http://schemas.microsoft.com/office/drawing/2014/main"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a16="http://schemas.microsoft.com/office/drawing/2014/main"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a16="http://schemas.microsoft.com/office/drawing/2014/main"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a16="http://schemas.microsoft.com/office/drawing/2014/main"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1A17BBD-9FAB-45DC-A20C-A4703D2263A4}"/>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CEE6094-E13F-4885-A6C2-F4B2A1861789}"/>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a16="http://schemas.microsoft.com/office/drawing/2014/main"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465DCE69-6848-4AFF-A622-A348B0320A27}"/>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a16="http://schemas.microsoft.com/office/drawing/2014/main"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llo Viet Nam">
            <a:hlinkClick r:id="" action="ppaction://media"/>
            <a:extLst>
              <a:ext uri="{FF2B5EF4-FFF2-40B4-BE49-F238E27FC236}">
                <a16:creationId xmlns:a16="http://schemas.microsoft.com/office/drawing/2014/main" id="{C4B559D1-C8C3-4C91-93F1-DADF9A321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a16="http://schemas.microsoft.com/office/drawing/2014/main"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a16="http://schemas.microsoft.com/office/drawing/2014/main" id="{893D71AB-5EAB-465C-B559-405EA31A2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id="{4FAD0B16-7624-48F1-9871-464DCFF1C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id="{E3E96BA2-E619-4BDF-B725-FE4F6F58A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id="{570AA493-5007-4ADC-9270-4A143D811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id="{4AF888AE-D93C-4870-A318-9446A8B70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a16="http://schemas.microsoft.com/office/drawing/2014/main"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cs typeface="Calibri" panose="020F0502020204030204" pitchFamily="34" charset="0"/>
              </a:rPr>
              <a:t>Không tán thành Vì 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id="{5279174B-CB62-49B0-8B11-37528F38EA1A}"/>
              </a:ext>
            </a:extLst>
          </p:cNvPr>
          <p:cNvSpPr/>
          <p:nvPr/>
        </p:nvSpPr>
        <p:spPr>
          <a:xfrm>
            <a:off x="619760" y="0"/>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0B3A54-79C0-45C6-898A-20BA47E9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stretch>
            <a:fillRect/>
          </a:stretch>
        </p:blipFill>
        <p:spPr>
          <a:xfrm>
            <a:off x="4653343" y="3802684"/>
            <a:ext cx="312913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646</Words>
  <Application>Microsoft Office PowerPoint</Application>
  <PresentationFormat>Widescreen</PresentationFormat>
  <Paragraphs>41</Paragraphs>
  <Slides>19</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等线</vt:lpstr>
      <vt:lpstr>微软雅黑</vt:lpstr>
      <vt:lpstr>Arial</vt:lpstr>
      <vt:lpstr>Calibri</vt:lpstr>
      <vt:lpstr>Georgia</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2022-07-11T07:44:40Z</dcterms:created>
  <dcterms:modified xsi:type="dcterms:W3CDTF">2022-07-22T23:33:46Z</dcterms:modified>
</cp:coreProperties>
</file>