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73" r:id="rId4"/>
    <p:sldId id="266" r:id="rId5"/>
    <p:sldId id="271" r:id="rId6"/>
    <p:sldId id="259" r:id="rId7"/>
    <p:sldId id="272" r:id="rId8"/>
    <p:sldId id="264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2C0EB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9F8DB6-5744-4E26-A2C1-77B7F529B0E0}" v="144" dt="2022-07-23T10:46:11.260"/>
    <p1510:client id="{60B559AE-8D39-47A0-8230-25944A23E35A}" v="3" dt="2022-07-24T07:51:13.4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72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F419AC9F-E2AB-43FA-BE83-CE718749DD43}"/>
    <pc:docChg chg="undo custSel modSld">
      <pc:chgData name="Trang Ha" userId="270efafb50020bd6" providerId="LiveId" clId="{F419AC9F-E2AB-43FA-BE83-CE718749DD43}" dt="2022-07-22T10:50:43.143" v="613"/>
      <pc:docMkLst>
        <pc:docMk/>
      </pc:docMkLst>
      <pc:sldChg chg="delSp mod delAnim">
        <pc:chgData name="Trang Ha" userId="270efafb50020bd6" providerId="LiveId" clId="{F419AC9F-E2AB-43FA-BE83-CE718749DD43}" dt="2022-07-22T09:56:21.592" v="0" actId="478"/>
        <pc:sldMkLst>
          <pc:docMk/>
          <pc:sldMk cId="3120436675" sldId="257"/>
        </pc:sldMkLst>
        <pc:picChg chg="del">
          <ac:chgData name="Trang Ha" userId="270efafb50020bd6" providerId="LiveId" clId="{F419AC9F-E2AB-43FA-BE83-CE718749DD43}" dt="2022-07-22T09:56:21.592" v="0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delAnim">
        <pc:chgData name="Trang Ha" userId="270efafb50020bd6" providerId="LiveId" clId="{F419AC9F-E2AB-43FA-BE83-CE718749DD43}" dt="2022-07-22T09:59:30.694" v="124" actId="20577"/>
        <pc:sldMkLst>
          <pc:docMk/>
          <pc:sldMk cId="2365650238" sldId="258"/>
        </pc:sldMkLst>
        <pc:spChg chg="mod">
          <ac:chgData name="Trang Ha" userId="270efafb50020bd6" providerId="LiveId" clId="{F419AC9F-E2AB-43FA-BE83-CE718749DD43}" dt="2022-07-22T09:59:30.694" v="124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419AC9F-E2AB-43FA-BE83-CE718749DD43}" dt="2022-07-22T09:57:19.821" v="2" actId="478"/>
          <ac:spMkLst>
            <pc:docMk/>
            <pc:sldMk cId="2365650238" sldId="258"/>
            <ac:spMk id="12" creationId="{25CDCEDA-2108-6504-F331-8C3F67AFEC89}"/>
          </ac:spMkLst>
        </pc:spChg>
        <pc:picChg chg="add mod">
          <ac:chgData name="Trang Ha" userId="270efafb50020bd6" providerId="LiveId" clId="{F419AC9F-E2AB-43FA-BE83-CE718749DD43}" dt="2022-07-22T09:58:19.553" v="14" actId="1076"/>
          <ac:picMkLst>
            <pc:docMk/>
            <pc:sldMk cId="2365650238" sldId="258"/>
            <ac:picMk id="9" creationId="{2052C995-0A09-25F6-656A-5475B138E63A}"/>
          </ac:picMkLst>
        </pc:picChg>
        <pc:picChg chg="del">
          <ac:chgData name="Trang Ha" userId="270efafb50020bd6" providerId="LiveId" clId="{F419AC9F-E2AB-43FA-BE83-CE718749DD43}" dt="2022-07-22T09:57:17.525" v="1" actId="478"/>
          <ac:picMkLst>
            <pc:docMk/>
            <pc:sldMk cId="2365650238" sldId="258"/>
            <ac:picMk id="10" creationId="{C3FB4B90-1E48-852B-8EC6-2AFC81A70D6B}"/>
          </ac:picMkLst>
        </pc:picChg>
      </pc:sldChg>
      <pc:sldChg chg="addSp delSp modSp mod delAnim modAnim">
        <pc:chgData name="Trang Ha" userId="270efafb50020bd6" providerId="LiveId" clId="{F419AC9F-E2AB-43FA-BE83-CE718749DD43}" dt="2022-07-22T10:50:43.143" v="613"/>
        <pc:sldMkLst>
          <pc:docMk/>
          <pc:sldMk cId="1930356161" sldId="266"/>
        </pc:sldMkLst>
        <pc:spChg chg="del mod">
          <ac:chgData name="Trang Ha" userId="270efafb50020bd6" providerId="LiveId" clId="{F419AC9F-E2AB-43FA-BE83-CE718749DD43}" dt="2022-07-22T10:05:14.765" v="126" actId="478"/>
          <ac:spMkLst>
            <pc:docMk/>
            <pc:sldMk cId="1930356161" sldId="266"/>
            <ac:spMk id="11" creationId="{BBBDC1BA-CA0A-D38D-33BA-1DD778D13B52}"/>
          </ac:spMkLst>
        </pc:spChg>
        <pc:spChg chg="del">
          <ac:chgData name="Trang Ha" userId="270efafb50020bd6" providerId="LiveId" clId="{F419AC9F-E2AB-43FA-BE83-CE718749DD43}" dt="2022-07-22T10:25:53.790" v="129" actId="47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F419AC9F-E2AB-43FA-BE83-CE718749DD43}" dt="2022-07-22T10:46:52.675" v="460" actId="14100"/>
          <ac:spMkLst>
            <pc:docMk/>
            <pc:sldMk cId="1930356161" sldId="266"/>
            <ac:spMk id="13" creationId="{D59ECB6D-0308-9F13-DE0C-53974F2966AF}"/>
          </ac:spMkLst>
        </pc:spChg>
        <pc:spChg chg="add">
          <ac:chgData name="Trang Ha" userId="270efafb50020bd6" providerId="LiveId" clId="{F419AC9F-E2AB-43FA-BE83-CE718749DD43}" dt="2022-07-22T10:48:31.083" v="537" actId="34122"/>
          <ac:spMkLst>
            <pc:docMk/>
            <pc:sldMk cId="1930356161" sldId="266"/>
            <ac:spMk id="14" creationId="{13E9B4DE-F764-45C3-BF66-AF67EF7E9108}"/>
          </ac:spMkLst>
        </pc:spChg>
        <pc:spChg chg="del">
          <ac:chgData name="Trang Ha" userId="270efafb50020bd6" providerId="LiveId" clId="{F419AC9F-E2AB-43FA-BE83-CE718749DD43}" dt="2022-07-22T10:25:54.899" v="130" actId="478"/>
          <ac:spMkLst>
            <pc:docMk/>
            <pc:sldMk cId="1930356161" sldId="266"/>
            <ac:spMk id="14" creationId="{A3DA8256-6028-7211-F4CE-E32D761C66A8}"/>
          </ac:spMkLst>
        </pc:spChg>
        <pc:spChg chg="del">
          <ac:chgData name="Trang Ha" userId="270efafb50020bd6" providerId="LiveId" clId="{F419AC9F-E2AB-43FA-BE83-CE718749DD43}" dt="2022-07-22T10:25:55.799" v="131" actId="478"/>
          <ac:spMkLst>
            <pc:docMk/>
            <pc:sldMk cId="1930356161" sldId="266"/>
            <ac:spMk id="15" creationId="{EC2185A6-217C-4E3D-D080-7AEC292507E2}"/>
          </ac:spMkLst>
        </pc:spChg>
        <pc:spChg chg="del">
          <ac:chgData name="Trang Ha" userId="270efafb50020bd6" providerId="LiveId" clId="{F419AC9F-E2AB-43FA-BE83-CE718749DD43}" dt="2022-07-22T10:05:19.344" v="127" actId="478"/>
          <ac:spMkLst>
            <pc:docMk/>
            <pc:sldMk cId="1930356161" sldId="266"/>
            <ac:spMk id="18" creationId="{098AF431-566F-8F7C-4CED-2B90A28D908E}"/>
          </ac:spMkLst>
        </pc:spChg>
        <pc:spChg chg="del">
          <ac:chgData name="Trang Ha" userId="270efafb50020bd6" providerId="LiveId" clId="{F419AC9F-E2AB-43FA-BE83-CE718749DD43}" dt="2022-07-22T10:26:00.309" v="135" actId="478"/>
          <ac:spMkLst>
            <pc:docMk/>
            <pc:sldMk cId="1930356161" sldId="266"/>
            <ac:spMk id="25" creationId="{A655F3FC-D4C6-96E5-0B08-B05AF803E339}"/>
          </ac:spMkLst>
        </pc:spChg>
        <pc:spChg chg="del">
          <ac:chgData name="Trang Ha" userId="270efafb50020bd6" providerId="LiveId" clId="{F419AC9F-E2AB-43FA-BE83-CE718749DD43}" dt="2022-07-22T10:25:57.845" v="133" actId="478"/>
          <ac:spMkLst>
            <pc:docMk/>
            <pc:sldMk cId="1930356161" sldId="266"/>
            <ac:spMk id="27" creationId="{7ED38D20-4D7D-1354-F79B-B5D540C11E12}"/>
          </ac:spMkLst>
        </pc:spChg>
        <pc:spChg chg="del">
          <ac:chgData name="Trang Ha" userId="270efafb50020bd6" providerId="LiveId" clId="{F419AC9F-E2AB-43FA-BE83-CE718749DD43}" dt="2022-07-22T10:25:59.439" v="134" actId="478"/>
          <ac:spMkLst>
            <pc:docMk/>
            <pc:sldMk cId="1930356161" sldId="266"/>
            <ac:spMk id="28" creationId="{AE192DCF-FEB0-F514-8027-E1EF429C05B5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7" creationId="{AD771915-2C50-243F-3699-347DCB4BB7F6}"/>
          </ac:spMkLst>
        </pc:spChg>
        <pc:spChg chg="add del mod">
          <ac:chgData name="Trang Ha" userId="270efafb50020bd6" providerId="LiveId" clId="{F419AC9F-E2AB-43FA-BE83-CE718749DD43}" dt="2022-07-22T10:35:20.417" v="244" actId="767"/>
          <ac:spMkLst>
            <pc:docMk/>
            <pc:sldMk cId="1930356161" sldId="266"/>
            <ac:spMk id="38" creationId="{DE5074EF-68CF-F1CF-E215-F97337BE2BA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9" creationId="{C9C26E05-05AD-03D3-D12A-C6424DAEBB07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0" creationId="{D57B836E-5437-1BA3-2B0B-021C9643F699}"/>
          </ac:spMkLst>
        </pc:spChg>
        <pc:spChg chg="add del mod">
          <ac:chgData name="Trang Ha" userId="270efafb50020bd6" providerId="LiveId" clId="{F419AC9F-E2AB-43FA-BE83-CE718749DD43}" dt="2022-07-22T10:38:15.604" v="274" actId="478"/>
          <ac:spMkLst>
            <pc:docMk/>
            <pc:sldMk cId="1930356161" sldId="266"/>
            <ac:spMk id="42" creationId="{E7F2D9F9-CF94-1260-416D-2BEFA706DD0B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3" creationId="{6734770D-A120-F600-729C-CB55AFE6536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4" creationId="{7517AB99-4E30-10F7-C292-8BD02EFB6B7C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5" creationId="{E8009E44-5D79-267E-EC95-F0461423EC7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6" creationId="{EA91F682-5CC9-1587-8B8C-EA12AD295892}"/>
          </ac:spMkLst>
        </pc:spChg>
        <pc:spChg chg="add mod">
          <ac:chgData name="Trang Ha" userId="270efafb50020bd6" providerId="LiveId" clId="{F419AC9F-E2AB-43FA-BE83-CE718749DD43}" dt="2022-07-22T10:40:32.442" v="297" actId="571"/>
          <ac:spMkLst>
            <pc:docMk/>
            <pc:sldMk cId="1930356161" sldId="266"/>
            <ac:spMk id="47" creationId="{E62C2306-D4E0-CA63-49C5-94C2C5539570}"/>
          </ac:spMkLst>
        </pc:spChg>
        <pc:spChg chg="add mod">
          <ac:chgData name="Trang Ha" userId="270efafb50020bd6" providerId="LiveId" clId="{F419AC9F-E2AB-43FA-BE83-CE718749DD43}" dt="2022-07-22T10:48:11.047" v="535" actId="1076"/>
          <ac:spMkLst>
            <pc:docMk/>
            <pc:sldMk cId="1930356161" sldId="266"/>
            <ac:spMk id="48" creationId="{C709F9A0-5BC3-7BFC-1F08-3C14ADFF53B8}"/>
          </ac:spMkLst>
        </pc:spChg>
        <pc:spChg chg="add mod">
          <ac:chgData name="Trang Ha" userId="270efafb50020bd6" providerId="LiveId" clId="{F419AC9F-E2AB-43FA-BE83-CE718749DD43}" dt="2022-07-22T10:49:55.354" v="607" actId="1076"/>
          <ac:spMkLst>
            <pc:docMk/>
            <pc:sldMk cId="1930356161" sldId="266"/>
            <ac:spMk id="50" creationId="{4147A5EB-CB12-1CF6-ECB9-7E5C6078B98A}"/>
          </ac:spMkLst>
        </pc:spChg>
        <pc:picChg chg="del">
          <ac:chgData name="Trang Ha" userId="270efafb50020bd6" providerId="LiveId" clId="{F419AC9F-E2AB-43FA-BE83-CE718749DD43}" dt="2022-07-22T10:26:01.079" v="136" actId="478"/>
          <ac:picMkLst>
            <pc:docMk/>
            <pc:sldMk cId="1930356161" sldId="266"/>
            <ac:picMk id="9" creationId="{D07BF042-6C43-820B-766B-110AC66AEFD4}"/>
          </ac:picMkLst>
        </pc:picChg>
        <pc:picChg chg="add mod modCrop">
          <ac:chgData name="Trang Ha" userId="270efafb50020bd6" providerId="LiveId" clId="{F419AC9F-E2AB-43FA-BE83-CE718749DD43}" dt="2022-07-22T10:46:47.734" v="459" actId="1076"/>
          <ac:picMkLst>
            <pc:docMk/>
            <pc:sldMk cId="1930356161" sldId="266"/>
            <ac:picMk id="10" creationId="{BEE0B14A-4BF4-7B60-6E24-51A416F19CE6}"/>
          </ac:picMkLst>
        </pc:picChg>
        <pc:picChg chg="del">
          <ac:chgData name="Trang Ha" userId="270efafb50020bd6" providerId="LiveId" clId="{F419AC9F-E2AB-43FA-BE83-CE718749DD43}" dt="2022-07-22T10:25:56.660" v="132" actId="478"/>
          <ac:picMkLst>
            <pc:docMk/>
            <pc:sldMk cId="1930356161" sldId="266"/>
            <ac:picMk id="16" creationId="{F5A20021-4B76-E9D6-F049-1DB47003668E}"/>
          </ac:picMkLst>
        </pc:picChg>
        <pc:inkChg chg="add del">
          <ac:chgData name="Trang Ha" userId="270efafb50020bd6" providerId="LiveId" clId="{F419AC9F-E2AB-43FA-BE83-CE718749DD43}" dt="2022-07-22T10:32:52.406" v="230"/>
          <ac:inkMkLst>
            <pc:docMk/>
            <pc:sldMk cId="1930356161" sldId="266"/>
            <ac:inkMk id="20" creationId="{0C68A3E1-7183-5875-ECB5-037DCB6F781C}"/>
          </ac:inkMkLst>
        </pc:inkChg>
        <pc:inkChg chg="add del">
          <ac:chgData name="Trang Ha" userId="270efafb50020bd6" providerId="LiveId" clId="{F419AC9F-E2AB-43FA-BE83-CE718749DD43}" dt="2022-07-22T10:32:44.531" v="227"/>
          <ac:inkMkLst>
            <pc:docMk/>
            <pc:sldMk cId="1930356161" sldId="266"/>
            <ac:inkMk id="21" creationId="{4DA7B9FC-5D92-3137-FABF-74F38A2E8DAB}"/>
          </ac:inkMkLst>
        </pc:inkChg>
        <pc:inkChg chg="add del">
          <ac:chgData name="Trang Ha" userId="270efafb50020bd6" providerId="LiveId" clId="{F419AC9F-E2AB-43FA-BE83-CE718749DD43}" dt="2022-07-22T10:32:54.432" v="231"/>
          <ac:inkMkLst>
            <pc:docMk/>
            <pc:sldMk cId="1930356161" sldId="266"/>
            <ac:inkMk id="22" creationId="{2D6B0E47-D701-85F1-EF8F-C8FACD5E8FDD}"/>
          </ac:inkMkLst>
        </pc:inkChg>
        <pc:inkChg chg="add del">
          <ac:chgData name="Trang Ha" userId="270efafb50020bd6" providerId="LiveId" clId="{F419AC9F-E2AB-43FA-BE83-CE718749DD43}" dt="2022-07-22T10:32:45.299" v="228"/>
          <ac:inkMkLst>
            <pc:docMk/>
            <pc:sldMk cId="1930356161" sldId="266"/>
            <ac:inkMk id="23" creationId="{7FF8409A-AAA8-D409-CFB3-FE99965FCFF5}"/>
          </ac:inkMkLst>
        </pc:inkChg>
        <pc:inkChg chg="add del">
          <ac:chgData name="Trang Ha" userId="270efafb50020bd6" providerId="LiveId" clId="{F419AC9F-E2AB-43FA-BE83-CE718749DD43}" dt="2022-07-22T10:32:48.561" v="229"/>
          <ac:inkMkLst>
            <pc:docMk/>
            <pc:sldMk cId="1930356161" sldId="266"/>
            <ac:inkMk id="24" creationId="{1B17AE42-DD35-1378-67FA-EFE0996133D9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29" creationId="{105BEF81-1572-7245-304D-26A9DE367148}"/>
          </ac:inkMkLst>
        </pc:inkChg>
        <pc:inkChg chg="add del">
          <ac:chgData name="Trang Ha" userId="270efafb50020bd6" providerId="LiveId" clId="{F419AC9F-E2AB-43FA-BE83-CE718749DD43}" dt="2022-07-22T10:32:43.623" v="226"/>
          <ac:inkMkLst>
            <pc:docMk/>
            <pc:sldMk cId="1930356161" sldId="266"/>
            <ac:inkMk id="30" creationId="{E60914B7-6984-DDBB-57A4-54D61D301D2B}"/>
          </ac:inkMkLst>
        </pc:inkChg>
        <pc:inkChg chg="add del">
          <ac:chgData name="Trang Ha" userId="270efafb50020bd6" providerId="LiveId" clId="{F419AC9F-E2AB-43FA-BE83-CE718749DD43}" dt="2022-07-22T10:32:43.622" v="223"/>
          <ac:inkMkLst>
            <pc:docMk/>
            <pc:sldMk cId="1930356161" sldId="266"/>
            <ac:inkMk id="31" creationId="{001B37B3-4162-E796-AC73-6BB8991AB8FC}"/>
          </ac:inkMkLst>
        </pc:inkChg>
        <pc:inkChg chg="add del">
          <ac:chgData name="Trang Ha" userId="270efafb50020bd6" providerId="LiveId" clId="{F419AC9F-E2AB-43FA-BE83-CE718749DD43}" dt="2022-07-22T10:32:43.623" v="225"/>
          <ac:inkMkLst>
            <pc:docMk/>
            <pc:sldMk cId="1930356161" sldId="266"/>
            <ac:inkMk id="32" creationId="{DA15E1F0-DDCA-77BD-54B5-0DA6510002F2}"/>
          </ac:inkMkLst>
        </pc:inkChg>
        <pc:inkChg chg="add del">
          <ac:chgData name="Trang Ha" userId="270efafb50020bd6" providerId="LiveId" clId="{F419AC9F-E2AB-43FA-BE83-CE718749DD43}" dt="2022-07-22T10:32:43.623" v="224"/>
          <ac:inkMkLst>
            <pc:docMk/>
            <pc:sldMk cId="1930356161" sldId="266"/>
            <ac:inkMk id="33" creationId="{4E04F2E3-F183-E3AC-384B-CA80E178CAEA}"/>
          </ac:inkMkLst>
        </pc:inkChg>
        <pc:inkChg chg="add del">
          <ac:chgData name="Trang Ha" userId="270efafb50020bd6" providerId="LiveId" clId="{F419AC9F-E2AB-43FA-BE83-CE718749DD43}" dt="2022-07-22T10:32:43.622" v="222"/>
          <ac:inkMkLst>
            <pc:docMk/>
            <pc:sldMk cId="1930356161" sldId="266"/>
            <ac:inkMk id="34" creationId="{6E97C2EF-FE8A-D3DA-7B4F-92ED55F156EA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5" creationId="{3E0A4922-E76C-2981-2C6D-54718C1D1F7C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6" creationId="{A4C318E3-AF9B-1982-745B-27B9086D1933}"/>
          </ac:inkMkLst>
        </pc:inkChg>
        <pc:inkChg chg="add del mod">
          <ac:chgData name="Trang Ha" userId="270efafb50020bd6" providerId="LiveId" clId="{F419AC9F-E2AB-43FA-BE83-CE718749DD43}" dt="2022-07-22T10:37:34.559" v="268" actId="478"/>
          <ac:inkMkLst>
            <pc:docMk/>
            <pc:sldMk cId="1930356161" sldId="266"/>
            <ac:inkMk id="41" creationId="{3ADCEAD9-71D5-1FCE-D85E-F2DA0CEE3E31}"/>
          </ac:inkMkLst>
        </pc:inkChg>
        <pc:inkChg chg="add del mod">
          <ac:chgData name="Trang Ha" userId="270efafb50020bd6" providerId="LiveId" clId="{F419AC9F-E2AB-43FA-BE83-CE718749DD43}" dt="2022-07-22T10:48:31.083" v="537" actId="34122"/>
          <ac:inkMkLst>
            <pc:docMk/>
            <pc:sldMk cId="1930356161" sldId="266"/>
            <ac:inkMk id="49" creationId="{861CB078-F22C-05DF-F5A1-B63038D4489A}"/>
          </ac:inkMkLst>
        </pc:inkChg>
        <pc:inkChg chg="add">
          <ac:chgData name="Trang Ha" userId="270efafb50020bd6" providerId="LiveId" clId="{F419AC9F-E2AB-43FA-BE83-CE718749DD43}" dt="2022-07-22T10:50:18.538" v="608" actId="9405"/>
          <ac:inkMkLst>
            <pc:docMk/>
            <pc:sldMk cId="1930356161" sldId="266"/>
            <ac:inkMk id="51" creationId="{7C32A367-7767-3619-CCD9-CE9E9597F605}"/>
          </ac:inkMkLst>
        </pc:inkChg>
        <pc:inkChg chg="add">
          <ac:chgData name="Trang Ha" userId="270efafb50020bd6" providerId="LiveId" clId="{F419AC9F-E2AB-43FA-BE83-CE718749DD43}" dt="2022-07-22T10:50:21.502" v="609" actId="9405"/>
          <ac:inkMkLst>
            <pc:docMk/>
            <pc:sldMk cId="1930356161" sldId="266"/>
            <ac:inkMk id="52" creationId="{36C67A6E-9833-C4E7-8AC3-61AF9340445D}"/>
          </ac:inkMkLst>
        </pc:inkChg>
        <pc:inkChg chg="add del">
          <ac:chgData name="Trang Ha" userId="270efafb50020bd6" providerId="LiveId" clId="{F419AC9F-E2AB-43FA-BE83-CE718749DD43}" dt="2022-07-22T10:50:43.143" v="613"/>
          <ac:inkMkLst>
            <pc:docMk/>
            <pc:sldMk cId="1930356161" sldId="266"/>
            <ac:inkMk id="53" creationId="{F6732635-2B81-877D-EAEB-1384F43DE1C3}"/>
          </ac:inkMkLst>
        </pc:inkChg>
        <pc:inkChg chg="add del">
          <ac:chgData name="Trang Ha" userId="270efafb50020bd6" providerId="LiveId" clId="{F419AC9F-E2AB-43FA-BE83-CE718749DD43}" dt="2022-07-22T10:50:35.599" v="612" actId="9405"/>
          <ac:inkMkLst>
            <pc:docMk/>
            <pc:sldMk cId="1930356161" sldId="266"/>
            <ac:inkMk id="54" creationId="{EEEC5A80-B2CD-BB15-8E20-9B06B163496D}"/>
          </ac:inkMkLst>
        </pc:inkChg>
        <pc:cxnChg chg="add mod">
          <ac:chgData name="Trang Ha" userId="270efafb50020bd6" providerId="LiveId" clId="{F419AC9F-E2AB-43FA-BE83-CE718749DD43}" dt="2022-07-22T10:46:24.112" v="456" actId="1035"/>
          <ac:cxnSpMkLst>
            <pc:docMk/>
            <pc:sldMk cId="1930356161" sldId="266"/>
            <ac:cxnSpMk id="19" creationId="{FDFED787-C09C-0FA2-562E-8E63D1B35A20}"/>
          </ac:cxnSpMkLst>
        </pc:cxnChg>
      </pc:sldChg>
    </pc:docChg>
  </pc:docChgLst>
  <pc:docChgLst>
    <pc:chgData name="Trang Ha" userId="270efafb50020bd6" providerId="LiveId" clId="{60B559AE-8D39-47A0-8230-25944A23E35A}"/>
    <pc:docChg chg="modSld">
      <pc:chgData name="Trang Ha" userId="270efafb50020bd6" providerId="LiveId" clId="{60B559AE-8D39-47A0-8230-25944A23E35A}" dt="2022-07-24T07:51:13.428" v="5"/>
      <pc:docMkLst>
        <pc:docMk/>
      </pc:docMkLst>
      <pc:sldChg chg="modSp mod">
        <pc:chgData name="Trang Ha" userId="270efafb50020bd6" providerId="LiveId" clId="{60B559AE-8D39-47A0-8230-25944A23E35A}" dt="2022-07-24T07:49:52.255" v="2" actId="1076"/>
        <pc:sldMkLst>
          <pc:docMk/>
          <pc:sldMk cId="2720404043" sldId="259"/>
        </pc:sldMkLst>
        <pc:spChg chg="mod">
          <ac:chgData name="Trang Ha" userId="270efafb50020bd6" providerId="LiveId" clId="{60B559AE-8D39-47A0-8230-25944A23E35A}" dt="2022-07-24T07:49:52.255" v="2" actId="1076"/>
          <ac:spMkLst>
            <pc:docMk/>
            <pc:sldMk cId="2720404043" sldId="259"/>
            <ac:spMk id="16" creationId="{D5C2A611-3623-3085-D081-705543B025DB}"/>
          </ac:spMkLst>
        </pc:spChg>
      </pc:sldChg>
      <pc:sldChg chg="modSp mod modAnim">
        <pc:chgData name="Trang Ha" userId="270efafb50020bd6" providerId="LiveId" clId="{60B559AE-8D39-47A0-8230-25944A23E35A}" dt="2022-07-24T07:51:13.428" v="5"/>
        <pc:sldMkLst>
          <pc:docMk/>
          <pc:sldMk cId="1930356161" sldId="266"/>
        </pc:sldMkLst>
        <pc:picChg chg="mod">
          <ac:chgData name="Trang Ha" userId="270efafb50020bd6" providerId="LiveId" clId="{60B559AE-8D39-47A0-8230-25944A23E35A}" dt="2022-07-23T10:51:39.570" v="0" actId="207"/>
          <ac:picMkLst>
            <pc:docMk/>
            <pc:sldMk cId="1930356161" sldId="266"/>
            <ac:picMk id="19" creationId="{688C950F-DC5D-3E39-67B0-D6A398EFBF04}"/>
          </ac:picMkLst>
        </pc:picChg>
        <pc:picChg chg="mod">
          <ac:chgData name="Trang Ha" userId="270efafb50020bd6" providerId="LiveId" clId="{60B559AE-8D39-47A0-8230-25944A23E35A}" dt="2022-07-23T10:51:39.570" v="0" actId="207"/>
          <ac:picMkLst>
            <pc:docMk/>
            <pc:sldMk cId="1930356161" sldId="266"/>
            <ac:picMk id="28" creationId="{4135E321-6FE8-A92B-A362-89D26A6115A6}"/>
          </ac:picMkLst>
        </pc:picChg>
        <pc:picChg chg="mod">
          <ac:chgData name="Trang Ha" userId="270efafb50020bd6" providerId="LiveId" clId="{60B559AE-8D39-47A0-8230-25944A23E35A}" dt="2022-07-23T10:51:39.570" v="0" actId="207"/>
          <ac:picMkLst>
            <pc:docMk/>
            <pc:sldMk cId="1930356161" sldId="266"/>
            <ac:picMk id="29" creationId="{5A7A3D5A-D203-55C1-93C7-D0945BCBFC7D}"/>
          </ac:picMkLst>
        </pc:picChg>
      </pc:sldChg>
      <pc:sldChg chg="modSp mod">
        <pc:chgData name="Trang Ha" userId="270efafb50020bd6" providerId="LiveId" clId="{60B559AE-8D39-47A0-8230-25944A23E35A}" dt="2022-07-24T07:49:45.836" v="1" actId="1076"/>
        <pc:sldMkLst>
          <pc:docMk/>
          <pc:sldMk cId="3850388074" sldId="271"/>
        </pc:sldMkLst>
        <pc:spChg chg="mod">
          <ac:chgData name="Trang Ha" userId="270efafb50020bd6" providerId="LiveId" clId="{60B559AE-8D39-47A0-8230-25944A23E35A}" dt="2022-07-24T07:49:45.836" v="1" actId="1076"/>
          <ac:spMkLst>
            <pc:docMk/>
            <pc:sldMk cId="3850388074" sldId="271"/>
            <ac:spMk id="20" creationId="{5BD3A18E-07B2-3FEA-ED17-34C3F4EB2601}"/>
          </ac:spMkLst>
        </pc:spChg>
      </pc:sldChg>
      <pc:sldChg chg="modAnim">
        <pc:chgData name="Trang Ha" userId="270efafb50020bd6" providerId="LiveId" clId="{60B559AE-8D39-47A0-8230-25944A23E35A}" dt="2022-07-24T07:50:29.153" v="3"/>
        <pc:sldMkLst>
          <pc:docMk/>
          <pc:sldMk cId="1910504020" sldId="272"/>
        </pc:sldMkLst>
      </pc:sldChg>
    </pc:docChg>
  </pc:docChgLst>
  <pc:docChgLst>
    <pc:chgData name="Trang Ha" userId="270efafb50020bd6" providerId="LiveId" clId="{337E6CF5-5D2E-4C4C-A71A-514267A7BBAE}"/>
    <pc:docChg chg="undo custSel addSld delSld modSld">
      <pc:chgData name="Trang Ha" userId="270efafb50020bd6" providerId="LiveId" clId="{337E6CF5-5D2E-4C4C-A71A-514267A7BBAE}" dt="2022-07-23T01:50:34.929" v="2023" actId="47"/>
      <pc:docMkLst>
        <pc:docMk/>
      </pc:docMkLst>
      <pc:sldChg chg="modSp mod">
        <pc:chgData name="Trang Ha" userId="270efafb50020bd6" providerId="LiveId" clId="{337E6CF5-5D2E-4C4C-A71A-514267A7BBAE}" dt="2022-07-23T00:11:35.989" v="120" actId="1076"/>
        <pc:sldMkLst>
          <pc:docMk/>
          <pc:sldMk cId="562573195" sldId="256"/>
        </pc:sldMkLst>
        <pc:spChg chg="mod">
          <ac:chgData name="Trang Ha" userId="270efafb50020bd6" providerId="LiveId" clId="{337E6CF5-5D2E-4C4C-A71A-514267A7BBAE}" dt="2022-07-23T00:11:30.932" v="119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337E6CF5-5D2E-4C4C-A71A-514267A7BBAE}" dt="2022-07-23T00:11:35.989" v="120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">
        <pc:chgData name="Trang Ha" userId="270efafb50020bd6" providerId="LiveId" clId="{337E6CF5-5D2E-4C4C-A71A-514267A7BBAE}" dt="2022-07-23T00:13:55.686" v="243"/>
        <pc:sldMkLst>
          <pc:docMk/>
          <pc:sldMk cId="2365650238" sldId="258"/>
        </pc:sldMkLst>
        <pc:spChg chg="mod">
          <ac:chgData name="Trang Ha" userId="270efafb50020bd6" providerId="LiveId" clId="{337E6CF5-5D2E-4C4C-A71A-514267A7BBAE}" dt="2022-07-23T00:12:13.990" v="229" actId="20577"/>
          <ac:spMkLst>
            <pc:docMk/>
            <pc:sldMk cId="2365650238" sldId="258"/>
            <ac:spMk id="7" creationId="{00000000-0000-0000-0000-000000000000}"/>
          </ac:spMkLst>
        </pc:spChg>
        <pc:picChg chg="del">
          <ac:chgData name="Trang Ha" userId="270efafb50020bd6" providerId="LiveId" clId="{337E6CF5-5D2E-4C4C-A71A-514267A7BBAE}" dt="2022-07-23T00:13:11.976" v="230" actId="478"/>
          <ac:picMkLst>
            <pc:docMk/>
            <pc:sldMk cId="2365650238" sldId="258"/>
            <ac:picMk id="9" creationId="{2052C995-0A09-25F6-656A-5475B138E63A}"/>
          </ac:picMkLst>
        </pc:picChg>
        <pc:picChg chg="add mod modCrop">
          <ac:chgData name="Trang Ha" userId="270efafb50020bd6" providerId="LiveId" clId="{337E6CF5-5D2E-4C4C-A71A-514267A7BBAE}" dt="2022-07-23T00:13:55.686" v="243"/>
          <ac:picMkLst>
            <pc:docMk/>
            <pc:sldMk cId="2365650238" sldId="258"/>
            <ac:picMk id="10" creationId="{99FDAD47-F02A-8A40-00AF-1FFFB080CBD9}"/>
          </ac:picMkLst>
        </pc:picChg>
      </pc:sldChg>
      <pc:sldChg chg="addSp delSp modSp mod delAnim modAnim">
        <pc:chgData name="Trang Ha" userId="270efafb50020bd6" providerId="LiveId" clId="{337E6CF5-5D2E-4C4C-A71A-514267A7BBAE}" dt="2022-07-23T01:16:51.896" v="1266" actId="14100"/>
        <pc:sldMkLst>
          <pc:docMk/>
          <pc:sldMk cId="2720404043" sldId="259"/>
        </pc:sldMkLst>
        <pc:spChg chg="add mod">
          <ac:chgData name="Trang Ha" userId="270efafb50020bd6" providerId="LiveId" clId="{337E6CF5-5D2E-4C4C-A71A-514267A7BBAE}" dt="2022-07-23T01:02:07.064" v="906" actId="14100"/>
          <ac:spMkLst>
            <pc:docMk/>
            <pc:sldMk cId="2720404043" sldId="259"/>
            <ac:spMk id="10" creationId="{78072A15-F741-107F-FA51-AC42C963E7F8}"/>
          </ac:spMkLst>
        </pc:spChg>
        <pc:spChg chg="add del mod">
          <ac:chgData name="Trang Ha" userId="270efafb50020bd6" providerId="LiveId" clId="{337E6CF5-5D2E-4C4C-A71A-514267A7BBAE}" dt="2022-07-23T01:03:13.109" v="943" actId="478"/>
          <ac:spMkLst>
            <pc:docMk/>
            <pc:sldMk cId="2720404043" sldId="259"/>
            <ac:spMk id="11" creationId="{76FCBDF2-960A-7557-D747-B34309A69D2B}"/>
          </ac:spMkLst>
        </pc:spChg>
        <pc:spChg chg="del mod">
          <ac:chgData name="Trang Ha" userId="270efafb50020bd6" providerId="LiveId" clId="{337E6CF5-5D2E-4C4C-A71A-514267A7BBAE}" dt="2022-07-23T00:39:28.958" v="758" actId="478"/>
          <ac:spMkLst>
            <pc:docMk/>
            <pc:sldMk cId="2720404043" sldId="259"/>
            <ac:spMk id="12" creationId="{F9DEE72D-DA82-7B2A-8B0E-65FDBE738A36}"/>
          </ac:spMkLst>
        </pc:spChg>
        <pc:spChg chg="del">
          <ac:chgData name="Trang Ha" userId="270efafb50020bd6" providerId="LiveId" clId="{337E6CF5-5D2E-4C4C-A71A-514267A7BBAE}" dt="2022-07-23T00:39:11.834" v="753" actId="478"/>
          <ac:spMkLst>
            <pc:docMk/>
            <pc:sldMk cId="2720404043" sldId="259"/>
            <ac:spMk id="19" creationId="{92BB646E-23F5-BCB9-E71E-4139A8A4506B}"/>
          </ac:spMkLst>
        </pc:spChg>
        <pc:spChg chg="del">
          <ac:chgData name="Trang Ha" userId="270efafb50020bd6" providerId="LiveId" clId="{337E6CF5-5D2E-4C4C-A71A-514267A7BBAE}" dt="2022-07-23T00:41:04.733" v="763" actId="478"/>
          <ac:spMkLst>
            <pc:docMk/>
            <pc:sldMk cId="2720404043" sldId="259"/>
            <ac:spMk id="20" creationId="{45ED4585-7A3F-8618-AF2D-F09B7F6BFF9E}"/>
          </ac:spMkLst>
        </pc:spChg>
        <pc:spChg chg="del">
          <ac:chgData name="Trang Ha" userId="270efafb50020bd6" providerId="LiveId" clId="{337E6CF5-5D2E-4C4C-A71A-514267A7BBAE}" dt="2022-07-23T00:41:03.712" v="762" actId="478"/>
          <ac:spMkLst>
            <pc:docMk/>
            <pc:sldMk cId="2720404043" sldId="259"/>
            <ac:spMk id="21" creationId="{4347D19C-CE02-CDF4-1229-F1E819C97D4C}"/>
          </ac:spMkLst>
        </pc:spChg>
        <pc:spChg chg="del">
          <ac:chgData name="Trang Ha" userId="270efafb50020bd6" providerId="LiveId" clId="{337E6CF5-5D2E-4C4C-A71A-514267A7BBAE}" dt="2022-07-23T00:41:01.292" v="761" actId="478"/>
          <ac:spMkLst>
            <pc:docMk/>
            <pc:sldMk cId="2720404043" sldId="259"/>
            <ac:spMk id="22" creationId="{C67494DF-65BE-5817-2199-8BC83E68576B}"/>
          </ac:spMkLst>
        </pc:spChg>
        <pc:spChg chg="add mod">
          <ac:chgData name="Trang Ha" userId="270efafb50020bd6" providerId="LiveId" clId="{337E6CF5-5D2E-4C4C-A71A-514267A7BBAE}" dt="2022-07-23T00:39:12.928" v="754"/>
          <ac:spMkLst>
            <pc:docMk/>
            <pc:sldMk cId="2720404043" sldId="259"/>
            <ac:spMk id="23" creationId="{45787B8C-7823-6E07-A856-80DD5045A972}"/>
          </ac:spMkLst>
        </pc:spChg>
        <pc:spChg chg="add del mod">
          <ac:chgData name="Trang Ha" userId="270efafb50020bd6" providerId="LiveId" clId="{337E6CF5-5D2E-4C4C-A71A-514267A7BBAE}" dt="2022-07-23T01:03:17.326" v="945"/>
          <ac:spMkLst>
            <pc:docMk/>
            <pc:sldMk cId="2720404043" sldId="259"/>
            <ac:spMk id="28" creationId="{69B5F8AB-A906-D248-6BDA-F547E3B918F5}"/>
          </ac:spMkLst>
        </pc:spChg>
        <pc:spChg chg="add mod">
          <ac:chgData name="Trang Ha" userId="270efafb50020bd6" providerId="LiveId" clId="{337E6CF5-5D2E-4C4C-A71A-514267A7BBAE}" dt="2022-07-23T01:10:42.862" v="1117" actId="1076"/>
          <ac:spMkLst>
            <pc:docMk/>
            <pc:sldMk cId="2720404043" sldId="259"/>
            <ac:spMk id="29" creationId="{A9E6914E-E1E2-C6DF-D3CA-21D7136A2109}"/>
          </ac:spMkLst>
        </pc:spChg>
        <pc:spChg chg="add mod">
          <ac:chgData name="Trang Ha" userId="270efafb50020bd6" providerId="LiveId" clId="{337E6CF5-5D2E-4C4C-A71A-514267A7BBAE}" dt="2022-07-23T01:06:58.562" v="990" actId="1038"/>
          <ac:spMkLst>
            <pc:docMk/>
            <pc:sldMk cId="2720404043" sldId="259"/>
            <ac:spMk id="30" creationId="{D88D4A9F-3D89-604D-DFC4-9C394A8D551A}"/>
          </ac:spMkLst>
        </pc:spChg>
        <pc:spChg chg="add mod">
          <ac:chgData name="Trang Ha" userId="270efafb50020bd6" providerId="LiveId" clId="{337E6CF5-5D2E-4C4C-A71A-514267A7BBAE}" dt="2022-07-23T01:11:07.348" v="1134" actId="20577"/>
          <ac:spMkLst>
            <pc:docMk/>
            <pc:sldMk cId="2720404043" sldId="259"/>
            <ac:spMk id="31" creationId="{B6C7253E-517D-5910-2C4B-FEC5EE9BA9B0}"/>
          </ac:spMkLst>
        </pc:spChg>
        <pc:spChg chg="add mod">
          <ac:chgData name="Trang Ha" userId="270efafb50020bd6" providerId="LiveId" clId="{337E6CF5-5D2E-4C4C-A71A-514267A7BBAE}" dt="2022-07-23T01:11:19.513" v="1161" actId="20577"/>
          <ac:spMkLst>
            <pc:docMk/>
            <pc:sldMk cId="2720404043" sldId="259"/>
            <ac:spMk id="32" creationId="{C01B26CA-7947-5CA7-E56F-477130F70BD5}"/>
          </ac:spMkLst>
        </pc:spChg>
        <pc:spChg chg="add mod">
          <ac:chgData name="Trang Ha" userId="270efafb50020bd6" providerId="LiveId" clId="{337E6CF5-5D2E-4C4C-A71A-514267A7BBAE}" dt="2022-07-23T01:07:50.979" v="1091" actId="1035"/>
          <ac:spMkLst>
            <pc:docMk/>
            <pc:sldMk cId="2720404043" sldId="259"/>
            <ac:spMk id="33" creationId="{C92DFFB1-20FB-FBF4-68E8-7CA61D50789A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4" creationId="{0A8508F1-1576-F5ED-7778-A565A5BD9BB5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5" creationId="{1C875FF0-2C62-1ABA-E7FA-6A9714337950}"/>
          </ac:spMkLst>
        </pc:spChg>
        <pc:spChg chg="add mod">
          <ac:chgData name="Trang Ha" userId="270efafb50020bd6" providerId="LiveId" clId="{337E6CF5-5D2E-4C4C-A71A-514267A7BBAE}" dt="2022-07-23T01:07:57.292" v="1093" actId="20577"/>
          <ac:spMkLst>
            <pc:docMk/>
            <pc:sldMk cId="2720404043" sldId="259"/>
            <ac:spMk id="36" creationId="{3451F8C6-A0B0-4625-60C4-DCAD7EE09517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337E6CF5-5D2E-4C4C-A71A-514267A7BBAE}" dt="2022-07-23T01:12:27.164" v="1202" actId="20577"/>
          <ac:spMkLst>
            <pc:docMk/>
            <pc:sldMk cId="2720404043" sldId="259"/>
            <ac:spMk id="38" creationId="{B342C15F-8741-C9C7-F7ED-89A04CDD5A7E}"/>
          </ac:spMkLst>
        </pc:spChg>
        <pc:spChg chg="add mod">
          <ac:chgData name="Trang Ha" userId="270efafb50020bd6" providerId="LiveId" clId="{337E6CF5-5D2E-4C4C-A71A-514267A7BBAE}" dt="2022-07-23T01:11:55.825" v="1200" actId="20577"/>
          <ac:spMkLst>
            <pc:docMk/>
            <pc:sldMk cId="2720404043" sldId="259"/>
            <ac:spMk id="39" creationId="{96971C66-60A1-3982-6EFE-7A36B79A87BD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0" creationId="{8737E6C8-0207-3B66-FA1F-BE3C58993AAF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1" creationId="{2B47FD03-E66F-C9BE-28ED-C637471C72DC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2" creationId="{C497CEF2-3DF9-3039-BFE6-B00B8FD9C4F7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3" creationId="{C1CE1AA2-8A99-7609-A375-8DE7852B8D36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4" creationId="{AD2908A5-F7AE-2110-27E2-8D10D067D2D5}"/>
          </ac:spMkLst>
        </pc:spChg>
        <pc:picChg chg="del">
          <ac:chgData name="Trang Ha" userId="270efafb50020bd6" providerId="LiveId" clId="{337E6CF5-5D2E-4C4C-A71A-514267A7BBAE}" dt="2022-07-23T00:39:23.217" v="756" actId="478"/>
          <ac:picMkLst>
            <pc:docMk/>
            <pc:sldMk cId="2720404043" sldId="259"/>
            <ac:picMk id="8" creationId="{834248BF-6C47-A61B-BD0A-61E3FA061CFC}"/>
          </ac:picMkLst>
        </pc:picChg>
        <pc:picChg chg="add mod modCrop">
          <ac:chgData name="Trang Ha" userId="270efafb50020bd6" providerId="LiveId" clId="{337E6CF5-5D2E-4C4C-A71A-514267A7BBAE}" dt="2022-07-23T01:16:51.896" v="1266" actId="14100"/>
          <ac:picMkLst>
            <pc:docMk/>
            <pc:sldMk cId="2720404043" sldId="259"/>
            <ac:picMk id="9" creationId="{55E1200E-6AD3-F58C-DD01-49670EA026D1}"/>
          </ac:picMkLst>
        </pc:picChg>
        <pc:picChg chg="add del">
          <ac:chgData name="Trang Ha" userId="270efafb50020bd6" providerId="LiveId" clId="{337E6CF5-5D2E-4C4C-A71A-514267A7BBAE}" dt="2022-07-23T00:39:34.627" v="760" actId="478"/>
          <ac:picMkLst>
            <pc:docMk/>
            <pc:sldMk cId="2720404043" sldId="259"/>
            <ac:picMk id="17" creationId="{19AFD16E-A82A-AFD2-67B2-61039B07D171}"/>
          </ac:picMkLst>
        </pc:picChg>
        <pc:picChg chg="add mod modCrop">
          <ac:chgData name="Trang Ha" userId="270efafb50020bd6" providerId="LiveId" clId="{337E6CF5-5D2E-4C4C-A71A-514267A7BBAE}" dt="2022-07-23T01:07:43.786" v="1089" actId="14100"/>
          <ac:picMkLst>
            <pc:docMk/>
            <pc:sldMk cId="2720404043" sldId="259"/>
            <ac:picMk id="26" creationId="{31D8DF3D-502E-0AE2-5F9B-F705CE22230F}"/>
          </ac:picMkLst>
        </pc:picChg>
      </pc:sldChg>
      <pc:sldChg chg="addSp delSp modSp mod delAnim modAnim">
        <pc:chgData name="Trang Ha" userId="270efafb50020bd6" providerId="LiveId" clId="{337E6CF5-5D2E-4C4C-A71A-514267A7BBAE}" dt="2022-07-23T00:38:56.036" v="752" actId="113"/>
        <pc:sldMkLst>
          <pc:docMk/>
          <pc:sldMk cId="1930356161" sldId="266"/>
        </pc:sldMkLst>
        <pc:spChg chg="add del mod">
          <ac:chgData name="Trang Ha" userId="270efafb50020bd6" providerId="LiveId" clId="{337E6CF5-5D2E-4C4C-A71A-514267A7BBAE}" dt="2022-07-23T00:19:29.234" v="281"/>
          <ac:spMkLst>
            <pc:docMk/>
            <pc:sldMk cId="1930356161" sldId="266"/>
            <ac:spMk id="9" creationId="{D5840FCE-583B-0082-EBCD-937CD44F5E5D}"/>
          </ac:spMkLst>
        </pc:spChg>
        <pc:spChg chg="add del mod">
          <ac:chgData name="Trang Ha" userId="270efafb50020bd6" providerId="LiveId" clId="{337E6CF5-5D2E-4C4C-A71A-514267A7BBAE}" dt="2022-07-23T00:21:27.963" v="293"/>
          <ac:spMkLst>
            <pc:docMk/>
            <pc:sldMk cId="1930356161" sldId="266"/>
            <ac:spMk id="10" creationId="{FEC2E534-72FA-5358-CD87-EC776EAFC50C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11" creationId="{912BC511-BA25-2AB7-7DE3-FCD1697271CC}"/>
          </ac:spMkLst>
        </pc:spChg>
        <pc:spChg chg="add mod">
          <ac:chgData name="Trang Ha" userId="270efafb50020bd6" providerId="LiveId" clId="{337E6CF5-5D2E-4C4C-A71A-514267A7BBAE}" dt="2022-07-23T00:31:12.139" v="641" actId="14100"/>
          <ac:spMkLst>
            <pc:docMk/>
            <pc:sldMk cId="1930356161" sldId="266"/>
            <ac:spMk id="12" creationId="{02084D00-E58B-C8F8-9B8C-2008832CE66A}"/>
          </ac:spMkLst>
        </pc:spChg>
        <pc:spChg chg="del">
          <ac:chgData name="Trang Ha" userId="270efafb50020bd6" providerId="LiveId" clId="{337E6CF5-5D2E-4C4C-A71A-514267A7BBAE}" dt="2022-07-23T00:15:16.998" v="257" actId="478"/>
          <ac:spMkLst>
            <pc:docMk/>
            <pc:sldMk cId="1930356161" sldId="266"/>
            <ac:spMk id="13" creationId="{D59ECB6D-0308-9F13-DE0C-53974F2966AF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14" creationId="{13E9B4DE-F764-45C3-BF66-AF67EF7E9108}"/>
          </ac:spMkLst>
        </pc:spChg>
        <pc:spChg chg="add mod ord">
          <ac:chgData name="Trang Ha" userId="270efafb50020bd6" providerId="LiveId" clId="{337E6CF5-5D2E-4C4C-A71A-514267A7BBAE}" dt="2022-07-23T00:33:18.674" v="656" actId="2085"/>
          <ac:spMkLst>
            <pc:docMk/>
            <pc:sldMk cId="1930356161" sldId="266"/>
            <ac:spMk id="16" creationId="{81B4D7B1-CAFB-FE95-FAD9-1D0FD0A3C0D6}"/>
          </ac:spMkLst>
        </pc:spChg>
        <pc:spChg chg="del">
          <ac:chgData name="Trang Ha" userId="270efafb50020bd6" providerId="LiveId" clId="{337E6CF5-5D2E-4C4C-A71A-514267A7BBAE}" dt="2022-07-23T00:14:40.765" v="244" actId="478"/>
          <ac:spMkLst>
            <pc:docMk/>
            <pc:sldMk cId="1930356161" sldId="266"/>
            <ac:spMk id="27" creationId="{6BE8BEA1-BEF0-6A4D-BF42-7291003ED7BB}"/>
          </ac:spMkLst>
        </pc:spChg>
        <pc:spChg chg="del">
          <ac:chgData name="Trang Ha" userId="270efafb50020bd6" providerId="LiveId" clId="{337E6CF5-5D2E-4C4C-A71A-514267A7BBAE}" dt="2022-07-23T00:15:12.390" v="255" actId="478"/>
          <ac:spMkLst>
            <pc:docMk/>
            <pc:sldMk cId="1930356161" sldId="266"/>
            <ac:spMk id="28" creationId="{F08111B7-6874-4FDE-DC26-D4B8446AFF7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4" creationId="{C2FDD5AD-C4C7-D2AC-7C50-2380740D0F30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7" creationId="{AD771915-2C50-243F-3699-347DCB4BB7F6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8" creationId="{A6B5AB65-CD7B-FE1E-FD07-0CB65DD19C0B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9" creationId="{C9C26E05-05AD-03D3-D12A-C6424DAEBB07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0" creationId="{D57B836E-5437-1BA3-2B0B-021C9643F699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1" creationId="{F43FCE4F-EFAE-E536-226D-5A326B48C453}"/>
          </ac:spMkLst>
        </pc:spChg>
        <pc:spChg chg="add mod">
          <ac:chgData name="Trang Ha" userId="270efafb50020bd6" providerId="LiveId" clId="{337E6CF5-5D2E-4C4C-A71A-514267A7BBAE}" dt="2022-07-23T00:14:45.948" v="253" actId="1036"/>
          <ac:spMkLst>
            <pc:docMk/>
            <pc:sldMk cId="1930356161" sldId="266"/>
            <ac:spMk id="42" creationId="{290AB2AC-C57E-ACB4-969B-888B593EA5EC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3" creationId="{6734770D-A120-F600-729C-CB55AFE6536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4" creationId="{7517AB99-4E30-10F7-C292-8BD02EFB6B7C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5" creationId="{E8009E44-5D79-267E-EC95-F0461423EC7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6" creationId="{EA91F682-5CC9-1587-8B8C-EA12AD295892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8" creationId="{C709F9A0-5BC3-7BFC-1F08-3C14ADFF53B8}"/>
          </ac:spMkLst>
        </pc:spChg>
        <pc:spChg chg="mod">
          <ac:chgData name="Trang Ha" userId="270efafb50020bd6" providerId="LiveId" clId="{337E6CF5-5D2E-4C4C-A71A-514267A7BBAE}" dt="2022-07-23T00:19:03.992" v="278"/>
          <ac:spMkLst>
            <pc:docMk/>
            <pc:sldMk cId="1930356161" sldId="266"/>
            <ac:spMk id="49" creationId="{1A0251C1-34D8-CB5F-1D19-077A552DBFCD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50" creationId="{4147A5EB-CB12-1CF6-ECB9-7E5C6078B98A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54" creationId="{B2BEAEE7-E4EA-5425-8CC8-6920762EAA74}"/>
          </ac:spMkLst>
        </pc:spChg>
        <pc:spChg chg="del">
          <ac:chgData name="Trang Ha" userId="270efafb50020bd6" providerId="LiveId" clId="{337E6CF5-5D2E-4C4C-A71A-514267A7BBAE}" dt="2022-07-23T00:15:14.824" v="256" actId="478"/>
          <ac:spMkLst>
            <pc:docMk/>
            <pc:sldMk cId="1930356161" sldId="266"/>
            <ac:spMk id="56" creationId="{3DC30DF8-E9DC-0803-CF1F-3243C6ED19EC}"/>
          </ac:spMkLst>
        </pc:spChg>
        <pc:spChg chg="del">
          <ac:chgData name="Trang Ha" userId="270efafb50020bd6" providerId="LiveId" clId="{337E6CF5-5D2E-4C4C-A71A-514267A7BBAE}" dt="2022-07-23T00:15:12.390" v="255" actId="478"/>
          <ac:spMkLst>
            <pc:docMk/>
            <pc:sldMk cId="1930356161" sldId="266"/>
            <ac:spMk id="58" creationId="{00248BC2-BA01-9560-5A59-5DBE6065570C}"/>
          </ac:spMkLst>
        </pc:spChg>
        <pc:spChg chg="mod">
          <ac:chgData name="Trang Ha" userId="270efafb50020bd6" providerId="LiveId" clId="{337E6CF5-5D2E-4C4C-A71A-514267A7BBAE}" dt="2022-07-23T00:20:59.624" v="290"/>
          <ac:spMkLst>
            <pc:docMk/>
            <pc:sldMk cId="1930356161" sldId="266"/>
            <ac:spMk id="62" creationId="{030B23D5-8F55-5017-4422-6D0B02A53981}"/>
          </ac:spMkLst>
        </pc:spChg>
        <pc:spChg chg="mod">
          <ac:chgData name="Trang Ha" userId="270efafb50020bd6" providerId="LiveId" clId="{337E6CF5-5D2E-4C4C-A71A-514267A7BBAE}" dt="2022-07-23T00:21:14.847" v="292"/>
          <ac:spMkLst>
            <pc:docMk/>
            <pc:sldMk cId="1930356161" sldId="266"/>
            <ac:spMk id="63" creationId="{D579C126-8139-B3C0-580D-CD6227EEBEA4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67" creationId="{B52A4518-55AC-2DDA-2755-D5A6F53BF5A6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68" creationId="{BEC1251A-6460-76FE-2E43-7C1FD020C1ED}"/>
          </ac:spMkLst>
        </pc:spChg>
        <pc:spChg chg="add mod">
          <ac:chgData name="Trang Ha" userId="270efafb50020bd6" providerId="LiveId" clId="{337E6CF5-5D2E-4C4C-A71A-514267A7BBAE}" dt="2022-07-23T00:38:56.036" v="752" actId="113"/>
          <ac:spMkLst>
            <pc:docMk/>
            <pc:sldMk cId="1930356161" sldId="266"/>
            <ac:spMk id="69" creationId="{CA577FC1-DCCB-71BE-75A3-4E3B6A816FAD}"/>
          </ac:spMkLst>
        </pc:spChg>
        <pc:spChg chg="add mod">
          <ac:chgData name="Trang Ha" userId="270efafb50020bd6" providerId="LiveId" clId="{337E6CF5-5D2E-4C4C-A71A-514267A7BBAE}" dt="2022-07-23T00:31:28.461" v="645" actId="14100"/>
          <ac:spMkLst>
            <pc:docMk/>
            <pc:sldMk cId="1930356161" sldId="266"/>
            <ac:spMk id="70" creationId="{10EBEEA2-EFF8-3ED0-8A3A-96B311686EE4}"/>
          </ac:spMkLst>
        </pc:spChg>
        <pc:spChg chg="add mod">
          <ac:chgData name="Trang Ha" userId="270efafb50020bd6" providerId="LiveId" clId="{337E6CF5-5D2E-4C4C-A71A-514267A7BBAE}" dt="2022-07-23T00:31:36.173" v="646" actId="1076"/>
          <ac:spMkLst>
            <pc:docMk/>
            <pc:sldMk cId="1930356161" sldId="266"/>
            <ac:spMk id="71" creationId="{AF27ED6C-4179-61B1-61A7-152690CFB0E5}"/>
          </ac:spMkLst>
        </pc:spChg>
        <pc:spChg chg="add mod">
          <ac:chgData name="Trang Ha" userId="270efafb50020bd6" providerId="LiveId" clId="{337E6CF5-5D2E-4C4C-A71A-514267A7BBAE}" dt="2022-07-23T00:38:40.848" v="748" actId="207"/>
          <ac:spMkLst>
            <pc:docMk/>
            <pc:sldMk cId="1930356161" sldId="266"/>
            <ac:spMk id="72" creationId="{F2F8DF38-EBD3-0569-08EA-BB02B8118CDC}"/>
          </ac:spMkLst>
        </pc:spChg>
        <pc:picChg chg="add del mod">
          <ac:chgData name="Trang Ha" userId="270efafb50020bd6" providerId="LiveId" clId="{337E6CF5-5D2E-4C4C-A71A-514267A7BBAE}" dt="2022-07-23T00:19:29.234" v="281"/>
          <ac:picMkLst>
            <pc:docMk/>
            <pc:sldMk cId="1930356161" sldId="266"/>
            <ac:picMk id="8" creationId="{DBA285AD-2875-6D7F-1DA5-785A4CBAB5B9}"/>
          </ac:picMkLst>
        </pc:picChg>
        <pc:picChg chg="add mod">
          <ac:chgData name="Trang Ha" userId="270efafb50020bd6" providerId="LiveId" clId="{337E6CF5-5D2E-4C4C-A71A-514267A7BBAE}" dt="2022-07-23T00:30:19.042" v="635" actId="1076"/>
          <ac:picMkLst>
            <pc:docMk/>
            <pc:sldMk cId="1930356161" sldId="266"/>
            <ac:picMk id="15" creationId="{B5C04E86-4B38-B925-D4D8-69A0EA06C76D}"/>
          </ac:picMkLst>
        </pc:picChg>
        <pc:picChg chg="add mod modCrop">
          <ac:chgData name="Trang Ha" userId="270efafb50020bd6" providerId="LiveId" clId="{337E6CF5-5D2E-4C4C-A71A-514267A7BBAE}" dt="2022-07-23T00:38:18.566" v="743" actId="1076"/>
          <ac:picMkLst>
            <pc:docMk/>
            <pc:sldMk cId="1930356161" sldId="266"/>
            <ac:picMk id="18" creationId="{5769543E-77AF-DF62-A1DB-11ED265DEC46}"/>
          </ac:picMkLst>
        </pc:picChg>
        <pc:picChg chg="mod">
          <ac:chgData name="Trang Ha" userId="270efafb50020bd6" providerId="LiveId" clId="{337E6CF5-5D2E-4C4C-A71A-514267A7BBAE}" dt="2022-07-23T00:17:47.046" v="269"/>
          <ac:picMkLst>
            <pc:docMk/>
            <pc:sldMk cId="1930356161" sldId="266"/>
            <ac:picMk id="47" creationId="{DE41D997-4953-DD6D-EDDB-9CCE6BE36BFC}"/>
          </ac:picMkLst>
        </pc:picChg>
        <pc:picChg chg="add del mod">
          <ac:chgData name="Trang Ha" userId="270efafb50020bd6" providerId="LiveId" clId="{337E6CF5-5D2E-4C4C-A71A-514267A7BBAE}" dt="2022-07-23T00:21:27.963" v="293"/>
          <ac:picMkLst>
            <pc:docMk/>
            <pc:sldMk cId="1930356161" sldId="266"/>
            <ac:picMk id="53" creationId="{0DE71C6B-15DE-8B8C-5FA9-22EA8F7352E1}"/>
          </ac:picMkLst>
        </pc:picChg>
        <pc:picChg chg="add del mod">
          <ac:chgData name="Trang Ha" userId="270efafb50020bd6" providerId="LiveId" clId="{337E6CF5-5D2E-4C4C-A71A-514267A7BBAE}" dt="2022-07-23T00:30:04.575" v="632" actId="21"/>
          <ac:picMkLst>
            <pc:docMk/>
            <pc:sldMk cId="1930356161" sldId="266"/>
            <ac:picMk id="60" creationId="{876E0DD6-5A06-4A0D-FFEE-A6E1A03C9631}"/>
          </ac:picMkLst>
        </pc:picChg>
        <pc:picChg chg="mod">
          <ac:chgData name="Trang Ha" userId="270efafb50020bd6" providerId="LiveId" clId="{337E6CF5-5D2E-4C4C-A71A-514267A7BBAE}" dt="2022-07-23T00:20:45.391" v="288"/>
          <ac:picMkLst>
            <pc:docMk/>
            <pc:sldMk cId="1930356161" sldId="266"/>
            <ac:picMk id="61" creationId="{3ED767A2-9A7E-B28E-E940-3A9B38E716A5}"/>
          </ac:picMkLst>
        </pc:picChg>
        <pc:picChg chg="del mod modCrop">
          <ac:chgData name="Trang Ha" userId="270efafb50020bd6" providerId="LiveId" clId="{337E6CF5-5D2E-4C4C-A71A-514267A7BBAE}" dt="2022-07-23T00:35:00.406" v="724" actId="478"/>
          <ac:picMkLst>
            <pc:docMk/>
            <pc:sldMk cId="1930356161" sldId="266"/>
            <ac:picMk id="64" creationId="{A2D9A511-90FC-8342-D033-253580F27970}"/>
          </ac:picMkLst>
        </pc:picChg>
        <pc:picChg chg="del mod">
          <ac:chgData name="Trang Ha" userId="270efafb50020bd6" providerId="LiveId" clId="{337E6CF5-5D2E-4C4C-A71A-514267A7BBAE}" dt="2022-07-23T00:28:55.699" v="623" actId="478"/>
          <ac:picMkLst>
            <pc:docMk/>
            <pc:sldMk cId="1930356161" sldId="266"/>
            <ac:picMk id="65" creationId="{0D71DED9-AA73-8908-74FA-EBD39CFF2763}"/>
          </ac:picMkLst>
        </pc:picChg>
        <pc:picChg chg="del mod">
          <ac:chgData name="Trang Ha" userId="270efafb50020bd6" providerId="LiveId" clId="{337E6CF5-5D2E-4C4C-A71A-514267A7BBAE}" dt="2022-07-23T00:22:00.700" v="301" actId="478"/>
          <ac:picMkLst>
            <pc:docMk/>
            <pc:sldMk cId="1930356161" sldId="266"/>
            <ac:picMk id="66" creationId="{9652BDB6-2D16-D61C-8901-AAC85ACADCBD}"/>
          </ac:picMkLst>
        </pc:picChg>
        <pc:picChg chg="add mod modCrop">
          <ac:chgData name="Trang Ha" userId="270efafb50020bd6" providerId="LiveId" clId="{337E6CF5-5D2E-4C4C-A71A-514267A7BBAE}" dt="2022-07-23T00:38:21.703" v="744" actId="1076"/>
          <ac:picMkLst>
            <pc:docMk/>
            <pc:sldMk cId="1930356161" sldId="266"/>
            <ac:picMk id="73" creationId="{EC7C7B7C-793C-AAD7-316F-5237A646D095}"/>
          </ac:picMkLst>
        </pc:pic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29" creationId="{105BEF81-1572-7245-304D-26A9DE367148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1" creationId="{E94453E8-EAD4-5B98-1208-B16355719B2C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2" creationId="{B2A170F6-3113-9F0C-408F-86C52E59B327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3" creationId="{5A1EF840-055E-8426-DC57-B023F1AD515A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5" creationId="{3E0A4922-E76C-2981-2C6D-54718C1D1F7C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6" creationId="{A4C318E3-AF9B-1982-745B-27B9086D1933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1" creationId="{7C32A367-7767-3619-CCD9-CE9E9597F605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2" creationId="{36C67A6E-9833-C4E7-8AC3-61AF9340445D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5" creationId="{0A0EE147-35F7-F75F-92EF-9DE96CF040AA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7" creationId="{6AD9B6C6-24C0-0903-03F1-795CE4A00C6B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9" creationId="{DB13D1A1-0899-CA2B-1AA0-FB0FE8AB9B28}"/>
          </ac:inkMkLst>
        </pc:inkChg>
        <pc:cxnChg chg="del">
          <ac:chgData name="Trang Ha" userId="270efafb50020bd6" providerId="LiveId" clId="{337E6CF5-5D2E-4C4C-A71A-514267A7BBAE}" dt="2022-07-23T00:14:57.550" v="254" actId="478"/>
          <ac:cxnSpMkLst>
            <pc:docMk/>
            <pc:sldMk cId="1930356161" sldId="266"/>
            <ac:cxnSpMk id="19" creationId="{FDFED787-C09C-0FA2-562E-8E63D1B35A20}"/>
          </ac:cxnSpMkLst>
        </pc:cxnChg>
        <pc:cxnChg chg="del">
          <ac:chgData name="Trang Ha" userId="270efafb50020bd6" providerId="LiveId" clId="{337E6CF5-5D2E-4C4C-A71A-514267A7BBAE}" dt="2022-07-23T00:14:57.550" v="254" actId="478"/>
          <ac:cxnSpMkLst>
            <pc:docMk/>
            <pc:sldMk cId="1930356161" sldId="266"/>
            <ac:cxnSpMk id="30" creationId="{EC0B580D-FDAA-872A-EC88-FF2D53FDA6C9}"/>
          </ac:cxnSpMkLst>
        </pc:cxnChg>
      </pc:sldChg>
      <pc:sldChg chg="del">
        <pc:chgData name="Trang Ha" userId="270efafb50020bd6" providerId="LiveId" clId="{337E6CF5-5D2E-4C4C-A71A-514267A7BBAE}" dt="2022-07-23T01:12:38.103" v="1204" actId="2696"/>
        <pc:sldMkLst>
          <pc:docMk/>
          <pc:sldMk cId="466055582" sldId="267"/>
        </pc:sldMkLst>
      </pc:sldChg>
      <pc:sldChg chg="del">
        <pc:chgData name="Trang Ha" userId="270efafb50020bd6" providerId="LiveId" clId="{337E6CF5-5D2E-4C4C-A71A-514267A7BBAE}" dt="2022-07-23T01:50:34.929" v="2023" actId="47"/>
        <pc:sldMkLst>
          <pc:docMk/>
          <pc:sldMk cId="2421513423" sldId="268"/>
        </pc:sldMkLst>
      </pc:sldChg>
      <pc:sldChg chg="addSp delSp modSp add mod delAnim modAnim">
        <pc:chgData name="Trang Ha" userId="270efafb50020bd6" providerId="LiveId" clId="{337E6CF5-5D2E-4C4C-A71A-514267A7BBAE}" dt="2022-07-23T01:27:35.618" v="1475" actId="1076"/>
        <pc:sldMkLst>
          <pc:docMk/>
          <pc:sldMk cId="3090794073" sldId="269"/>
        </pc:sldMkLst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10" creationId="{78072A15-F741-107F-FA51-AC42C963E7F8}"/>
          </ac:spMkLst>
        </pc:spChg>
        <pc:spChg chg="add del mod">
          <ac:chgData name="Trang Ha" userId="270efafb50020bd6" providerId="LiveId" clId="{337E6CF5-5D2E-4C4C-A71A-514267A7BBAE}" dt="2022-07-23T01:17:57.914" v="1277" actId="11529"/>
          <ac:spMkLst>
            <pc:docMk/>
            <pc:sldMk cId="3090794073" sldId="269"/>
            <ac:spMk id="13" creationId="{7026B5B2-D9C2-9AA3-84E3-830D4E2451E4}"/>
          </ac:spMkLst>
        </pc:spChg>
        <pc:spChg chg="add del mod">
          <ac:chgData name="Trang Ha" userId="270efafb50020bd6" providerId="LiveId" clId="{337E6CF5-5D2E-4C4C-A71A-514267A7BBAE}" dt="2022-07-23T01:21:00.982" v="1301"/>
          <ac:spMkLst>
            <pc:docMk/>
            <pc:sldMk cId="3090794073" sldId="269"/>
            <ac:spMk id="14" creationId="{9DCA3B21-C1E4-9E34-D2FD-5AA39CB6C26E}"/>
          </ac:spMkLst>
        </pc:spChg>
        <pc:spChg chg="add del mod">
          <ac:chgData name="Trang Ha" userId="270efafb50020bd6" providerId="LiveId" clId="{337E6CF5-5D2E-4C4C-A71A-514267A7BBAE}" dt="2022-07-23T01:23:03.275" v="1431"/>
          <ac:spMkLst>
            <pc:docMk/>
            <pc:sldMk cId="3090794073" sldId="269"/>
            <ac:spMk id="15" creationId="{B9B5BEC9-78D1-A236-0817-0DC3DC2EA85F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16" creationId="{817D0B03-5EF3-FEE7-1CBD-A9F21F431B47}"/>
          </ac:spMkLst>
        </pc:spChg>
        <pc:spChg chg="add mod">
          <ac:chgData name="Trang Ha" userId="270efafb50020bd6" providerId="LiveId" clId="{337E6CF5-5D2E-4C4C-A71A-514267A7BBAE}" dt="2022-07-23T01:14:57.907" v="1212"/>
          <ac:spMkLst>
            <pc:docMk/>
            <pc:sldMk cId="3090794073" sldId="269"/>
            <ac:spMk id="22" creationId="{E5D9D866-2CBD-FCBA-C93E-878D978ED132}"/>
          </ac:spMkLst>
        </pc:spChg>
        <pc:spChg chg="add mod">
          <ac:chgData name="Trang Ha" userId="270efafb50020bd6" providerId="LiveId" clId="{337E6CF5-5D2E-4C4C-A71A-514267A7BBAE}" dt="2022-07-23T01:15:23.073" v="1261" actId="20577"/>
          <ac:spMkLst>
            <pc:docMk/>
            <pc:sldMk cId="3090794073" sldId="269"/>
            <ac:spMk id="24" creationId="{776A5216-E7BB-4F44-5EB5-E397763F3A18}"/>
          </ac:spMkLst>
        </pc:spChg>
        <pc:spChg chg="add mod">
          <ac:chgData name="Trang Ha" userId="270efafb50020bd6" providerId="LiveId" clId="{337E6CF5-5D2E-4C4C-A71A-514267A7BBAE}" dt="2022-07-23T01:15:19.133" v="1259" actId="20577"/>
          <ac:spMkLst>
            <pc:docMk/>
            <pc:sldMk cId="3090794073" sldId="269"/>
            <ac:spMk id="25" creationId="{1C66FEFC-CAA6-AF7A-4E2D-634E175228EF}"/>
          </ac:spMkLst>
        </pc:spChg>
        <pc:spChg chg="add mod">
          <ac:chgData name="Trang Ha" userId="270efafb50020bd6" providerId="LiveId" clId="{337E6CF5-5D2E-4C4C-A71A-514267A7BBAE}" dt="2022-07-23T01:27:28.874" v="1473" actId="1076"/>
          <ac:spMkLst>
            <pc:docMk/>
            <pc:sldMk cId="3090794073" sldId="269"/>
            <ac:spMk id="27" creationId="{90F80CBB-6737-5C4E-F434-A791F4BDCF1E}"/>
          </ac:spMkLst>
        </pc:spChg>
        <pc:spChg chg="del">
          <ac:chgData name="Trang Ha" userId="270efafb50020bd6" providerId="LiveId" clId="{337E6CF5-5D2E-4C4C-A71A-514267A7BBAE}" dt="2022-07-23T01:13:14.758" v="1207" actId="478"/>
          <ac:spMkLst>
            <pc:docMk/>
            <pc:sldMk cId="3090794073" sldId="269"/>
            <ac:spMk id="29" creationId="{A9E6914E-E1E2-C6DF-D3CA-21D7136A2109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0" creationId="{D88D4A9F-3D89-604D-DFC4-9C394A8D551A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1" creationId="{B6C7253E-517D-5910-2C4B-FEC5EE9BA9B0}"/>
          </ac:spMkLst>
        </pc:spChg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32" creationId="{C01B26CA-7947-5CA7-E56F-477130F70BD5}"/>
          </ac:spMkLst>
        </pc:spChg>
        <pc:spChg chg="del">
          <ac:chgData name="Trang Ha" userId="270efafb50020bd6" providerId="LiveId" clId="{337E6CF5-5D2E-4C4C-A71A-514267A7BBAE}" dt="2022-07-23T01:13:15.383" v="1208" actId="478"/>
          <ac:spMkLst>
            <pc:docMk/>
            <pc:sldMk cId="3090794073" sldId="269"/>
            <ac:spMk id="33" creationId="{C92DFFB1-20FB-FBF4-68E8-7CA61D50789A}"/>
          </ac:spMkLst>
        </pc:spChg>
        <pc:spChg chg="mod">
          <ac:chgData name="Trang Ha" userId="270efafb50020bd6" providerId="LiveId" clId="{337E6CF5-5D2E-4C4C-A71A-514267A7BBAE}" dt="2022-07-23T01:19:26.358" v="1288"/>
          <ac:spMkLst>
            <pc:docMk/>
            <pc:sldMk cId="3090794073" sldId="269"/>
            <ac:spMk id="34" creationId="{F825C969-3301-CF28-6485-1EE54AF82FDA}"/>
          </ac:spMkLst>
        </pc:spChg>
        <pc:spChg chg="mod">
          <ac:chgData name="Trang Ha" userId="270efafb50020bd6" providerId="LiveId" clId="{337E6CF5-5D2E-4C4C-A71A-514267A7BBAE}" dt="2022-07-23T01:19:45.659" v="1292"/>
          <ac:spMkLst>
            <pc:docMk/>
            <pc:sldMk cId="3090794073" sldId="269"/>
            <ac:spMk id="35" creationId="{A7D2A8A2-8CEC-94FC-4CBC-4AD9B24940FC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6" creationId="{3451F8C6-A0B0-4625-60C4-DCAD7EE09517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8" creationId="{B342C15F-8741-C9C7-F7ED-89A04CDD5A7E}"/>
          </ac:spMkLst>
        </pc:spChg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39" creationId="{96971C66-60A1-3982-6EFE-7A36B79A87BD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43" creationId="{89DC2A50-7DC6-E3EE-ED2D-86CC6CAE37D2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44" creationId="{608A5289-730E-DBFC-0CCF-DA274DAEFC53}"/>
          </ac:spMkLst>
        </pc:spChg>
        <pc:picChg chg="add del mod">
          <ac:chgData name="Trang Ha" userId="270efafb50020bd6" providerId="LiveId" clId="{337E6CF5-5D2E-4C4C-A71A-514267A7BBAE}" dt="2022-07-23T01:22:13.182" v="1421" actId="478"/>
          <ac:picMkLst>
            <pc:docMk/>
            <pc:sldMk cId="3090794073" sldId="269"/>
            <ac:picMk id="8" creationId="{4E553ED0-7A35-22A8-5C18-CDCF46389AF1}"/>
          </ac:picMkLst>
        </pc:picChg>
        <pc:picChg chg="del">
          <ac:chgData name="Trang Ha" userId="270efafb50020bd6" providerId="LiveId" clId="{337E6CF5-5D2E-4C4C-A71A-514267A7BBAE}" dt="2022-07-23T01:13:11.961" v="1206" actId="478"/>
          <ac:picMkLst>
            <pc:docMk/>
            <pc:sldMk cId="3090794073" sldId="269"/>
            <ac:picMk id="9" creationId="{55E1200E-6AD3-F58C-DD01-49670EA026D1}"/>
          </ac:picMkLst>
        </pc:picChg>
        <pc:picChg chg="add del mod">
          <ac:chgData name="Trang Ha" userId="270efafb50020bd6" providerId="LiveId" clId="{337E6CF5-5D2E-4C4C-A71A-514267A7BBAE}" dt="2022-07-23T01:21:00.982" v="1301"/>
          <ac:picMkLst>
            <pc:docMk/>
            <pc:sldMk cId="3090794073" sldId="269"/>
            <ac:picMk id="12" creationId="{AFC8FE3A-BFA9-B2E0-55CE-41BEAFBFB071}"/>
          </ac:picMkLst>
        </pc:picChg>
        <pc:picChg chg="del">
          <ac:chgData name="Trang Ha" userId="270efafb50020bd6" providerId="LiveId" clId="{337E6CF5-5D2E-4C4C-A71A-514267A7BBAE}" dt="2022-07-23T01:13:17.355" v="1209" actId="478"/>
          <ac:picMkLst>
            <pc:docMk/>
            <pc:sldMk cId="3090794073" sldId="269"/>
            <ac:picMk id="17" creationId="{19AFD16E-A82A-AFD2-67B2-61039B07D171}"/>
          </ac:picMkLst>
        </pc:picChg>
        <pc:picChg chg="add mod">
          <ac:chgData name="Trang Ha" userId="270efafb50020bd6" providerId="LiveId" clId="{337E6CF5-5D2E-4C4C-A71A-514267A7BBAE}" dt="2022-07-23T01:27:35.618" v="1475" actId="1076"/>
          <ac:picMkLst>
            <pc:docMk/>
            <pc:sldMk cId="3090794073" sldId="269"/>
            <ac:picMk id="18" creationId="{06166FAA-77E2-EA92-EA9E-849B9BB36E94}"/>
          </ac:picMkLst>
        </pc:picChg>
        <pc:picChg chg="del">
          <ac:chgData name="Trang Ha" userId="270efafb50020bd6" providerId="LiveId" clId="{337E6CF5-5D2E-4C4C-A71A-514267A7BBAE}" dt="2022-07-23T01:13:11.961" v="1206" actId="478"/>
          <ac:picMkLst>
            <pc:docMk/>
            <pc:sldMk cId="3090794073" sldId="269"/>
            <ac:picMk id="26" creationId="{31D8DF3D-502E-0AE2-5F9B-F705CE22230F}"/>
          </ac:picMkLst>
        </pc:picChg>
        <pc:picChg chg="mod">
          <ac:chgData name="Trang Ha" userId="270efafb50020bd6" providerId="LiveId" clId="{337E6CF5-5D2E-4C4C-A71A-514267A7BBAE}" dt="2022-07-23T01:20:06.556" v="1294"/>
          <ac:picMkLst>
            <pc:docMk/>
            <pc:sldMk cId="3090794073" sldId="269"/>
            <ac:picMk id="37" creationId="{91AAEA33-F60F-5817-924F-A5F0EA9D105B}"/>
          </ac:picMkLst>
        </pc:picChg>
        <pc:picChg chg="mod">
          <ac:chgData name="Trang Ha" userId="270efafb50020bd6" providerId="LiveId" clId="{337E6CF5-5D2E-4C4C-A71A-514267A7BBAE}" dt="2022-07-23T01:20:06.556" v="1294"/>
          <ac:picMkLst>
            <pc:docMk/>
            <pc:sldMk cId="3090794073" sldId="269"/>
            <ac:picMk id="40" creationId="{5FF94EDE-4261-9406-D6E3-BF517353C6F4}"/>
          </ac:picMkLst>
        </pc:picChg>
        <pc:picChg chg="mod">
          <ac:chgData name="Trang Ha" userId="270efafb50020bd6" providerId="LiveId" clId="{337E6CF5-5D2E-4C4C-A71A-514267A7BBAE}" dt="2022-07-23T01:27:32.301" v="1474" actId="1076"/>
          <ac:picMkLst>
            <pc:docMk/>
            <pc:sldMk cId="3090794073" sldId="269"/>
            <ac:picMk id="41" creationId="{48287279-6AE1-9C78-CCCF-810C771E1E92}"/>
          </ac:picMkLst>
        </pc:picChg>
        <pc:picChg chg="add del mod">
          <ac:chgData name="Trang Ha" userId="270efafb50020bd6" providerId="LiveId" clId="{337E6CF5-5D2E-4C4C-A71A-514267A7BBAE}" dt="2022-07-23T01:25:42.658" v="1460" actId="21"/>
          <ac:picMkLst>
            <pc:docMk/>
            <pc:sldMk cId="3090794073" sldId="269"/>
            <ac:picMk id="42" creationId="{684B786F-ED50-733A-9E7E-8E2702F28324}"/>
          </ac:picMkLst>
        </pc:picChg>
      </pc:sldChg>
      <pc:sldChg chg="addSp delSp modSp add mod delAnim modAnim">
        <pc:chgData name="Trang Ha" userId="270efafb50020bd6" providerId="LiveId" clId="{337E6CF5-5D2E-4C4C-A71A-514267A7BBAE}" dt="2022-07-23T01:49:44.342" v="2022" actId="1036"/>
        <pc:sldMkLst>
          <pc:docMk/>
          <pc:sldMk cId="531451211" sldId="270"/>
        </pc:sldMkLst>
        <pc:spChg chg="mod">
          <ac:chgData name="Trang Ha" userId="270efafb50020bd6" providerId="LiveId" clId="{337E6CF5-5D2E-4C4C-A71A-514267A7BBAE}" dt="2022-07-23T01:38:44.680" v="1932" actId="1035"/>
          <ac:spMkLst>
            <pc:docMk/>
            <pc:sldMk cId="531451211" sldId="270"/>
            <ac:spMk id="22" creationId="{E5D9D866-2CBD-FCBA-C93E-878D978ED132}"/>
          </ac:spMkLst>
        </pc:spChg>
        <pc:spChg chg="mod">
          <ac:chgData name="Trang Ha" userId="270efafb50020bd6" providerId="LiveId" clId="{337E6CF5-5D2E-4C4C-A71A-514267A7BBAE}" dt="2022-07-23T01:38:50.595" v="1934" actId="20577"/>
          <ac:spMkLst>
            <pc:docMk/>
            <pc:sldMk cId="531451211" sldId="270"/>
            <ac:spMk id="24" creationId="{776A5216-E7BB-4F44-5EB5-E397763F3A18}"/>
          </ac:spMkLst>
        </pc:spChg>
        <pc:spChg chg="mod">
          <ac:chgData name="Trang Ha" userId="270efafb50020bd6" providerId="LiveId" clId="{337E6CF5-5D2E-4C4C-A71A-514267A7BBAE}" dt="2022-07-23T01:38:44.680" v="1932" actId="1035"/>
          <ac:spMkLst>
            <pc:docMk/>
            <pc:sldMk cId="531451211" sldId="270"/>
            <ac:spMk id="25" creationId="{1C66FEFC-CAA6-AF7A-4E2D-634E175228EF}"/>
          </ac:spMkLst>
        </pc:spChg>
        <pc:spChg chg="del mod">
          <ac:chgData name="Trang Ha" userId="270efafb50020bd6" providerId="LiveId" clId="{337E6CF5-5D2E-4C4C-A71A-514267A7BBAE}" dt="2022-07-23T01:28:44.981" v="1480" actId="478"/>
          <ac:spMkLst>
            <pc:docMk/>
            <pc:sldMk cId="531451211" sldId="270"/>
            <ac:spMk id="27" creationId="{90F80CBB-6737-5C4E-F434-A791F4BDCF1E}"/>
          </ac:spMkLst>
        </pc:spChg>
        <pc:spChg chg="add mod">
          <ac:chgData name="Trang Ha" userId="270efafb50020bd6" providerId="LiveId" clId="{337E6CF5-5D2E-4C4C-A71A-514267A7BBAE}" dt="2022-07-23T01:49:38.996" v="2021" actId="1076"/>
          <ac:spMkLst>
            <pc:docMk/>
            <pc:sldMk cId="531451211" sldId="270"/>
            <ac:spMk id="46" creationId="{F83E05E2-0C8A-A6DD-F271-779B17A9B46B}"/>
          </ac:spMkLst>
        </pc:spChg>
        <pc:spChg chg="add mod">
          <ac:chgData name="Trang Ha" userId="270efafb50020bd6" providerId="LiveId" clId="{337E6CF5-5D2E-4C4C-A71A-514267A7BBAE}" dt="2022-07-23T01:49:13.386" v="2014" actId="1076"/>
          <ac:spMkLst>
            <pc:docMk/>
            <pc:sldMk cId="531451211" sldId="270"/>
            <ac:spMk id="49" creationId="{ECF282A3-C26E-FF7A-E2EF-26CDE71D0454}"/>
          </ac:spMkLst>
        </pc:spChg>
        <pc:graphicFrameChg chg="add mod modGraphic">
          <ac:chgData name="Trang Ha" userId="270efafb50020bd6" providerId="LiveId" clId="{337E6CF5-5D2E-4C4C-A71A-514267A7BBAE}" dt="2022-07-23T01:49:07.002" v="2011" actId="1076"/>
          <ac:graphicFrameMkLst>
            <pc:docMk/>
            <pc:sldMk cId="531451211" sldId="270"/>
            <ac:graphicFrameMk id="47" creationId="{6117A36C-9EC8-E032-07F4-23D60CCAC0F2}"/>
          </ac:graphicFrameMkLst>
        </pc:graphicFrameChg>
        <pc:picChg chg="add del mod modCrop">
          <ac:chgData name="Trang Ha" userId="270efafb50020bd6" providerId="LiveId" clId="{337E6CF5-5D2E-4C4C-A71A-514267A7BBAE}" dt="2022-07-23T01:37:02.244" v="1923" actId="478"/>
          <ac:picMkLst>
            <pc:docMk/>
            <pc:sldMk cId="531451211" sldId="270"/>
            <ac:picMk id="8" creationId="{90140971-11A8-417F-B703-B826948E59CD}"/>
          </ac:picMkLst>
        </pc:picChg>
        <pc:picChg chg="del">
          <ac:chgData name="Trang Ha" userId="270efafb50020bd6" providerId="LiveId" clId="{337E6CF5-5D2E-4C4C-A71A-514267A7BBAE}" dt="2022-07-23T01:28:42.758" v="1478" actId="478"/>
          <ac:picMkLst>
            <pc:docMk/>
            <pc:sldMk cId="531451211" sldId="270"/>
            <ac:picMk id="18" creationId="{06166FAA-77E2-EA92-EA9E-849B9BB36E94}"/>
          </ac:picMkLst>
        </pc:picChg>
        <pc:picChg chg="add mod modCrop">
          <ac:chgData name="Trang Ha" userId="270efafb50020bd6" providerId="LiveId" clId="{337E6CF5-5D2E-4C4C-A71A-514267A7BBAE}" dt="2022-07-23T01:45:43.453" v="1966" actId="1076"/>
          <ac:picMkLst>
            <pc:docMk/>
            <pc:sldMk cId="531451211" sldId="270"/>
            <ac:picMk id="21" creationId="{41D354EC-54F6-1475-3644-844269C76B4F}"/>
          </ac:picMkLst>
        </pc:picChg>
        <pc:picChg chg="del">
          <ac:chgData name="Trang Ha" userId="270efafb50020bd6" providerId="LiveId" clId="{337E6CF5-5D2E-4C4C-A71A-514267A7BBAE}" dt="2022-07-23T01:28:41.862" v="1477" actId="478"/>
          <ac:picMkLst>
            <pc:docMk/>
            <pc:sldMk cId="531451211" sldId="270"/>
            <ac:picMk id="41" creationId="{48287279-6AE1-9C78-CCCF-810C771E1E92}"/>
          </ac:picMkLst>
        </pc:pic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10" creationId="{1A1A18F7-7B6E-5134-5B4F-0587C723DA88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6" creationId="{3960796D-FC4E-2B53-F40B-5962BAD67B3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8" creationId="{261E1273-C08E-9A58-DAC2-2708E16CD19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9" creationId="{AAA2F84F-DEBA-B99D-AB35-EAE86CF11AF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30" creationId="{7002D4AA-5325-B158-A79A-7999D3DA651C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32" creationId="{B8736C87-600A-C246-D6EF-CA8BC53CBFCD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37" creationId="{57A97163-260D-E6D2-983E-DC9FAE3C55CC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42" creationId="{F7DD520A-5E86-51F8-FF63-D9724FF6F1AE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43" creationId="{5110AEA4-3E78-461E-9252-34153C9AF5EA}"/>
          </ac:cxnSpMkLst>
        </pc:cxnChg>
        <pc:cxnChg chg="add mod">
          <ac:chgData name="Trang Ha" userId="270efafb50020bd6" providerId="LiveId" clId="{337E6CF5-5D2E-4C4C-A71A-514267A7BBAE}" dt="2022-07-23T01:49:44.342" v="2022" actId="1036"/>
          <ac:cxnSpMkLst>
            <pc:docMk/>
            <pc:sldMk cId="531451211" sldId="270"/>
            <ac:cxnSpMk id="44" creationId="{08E42F2C-7C28-E4BC-D96A-0C871FD7DAE3}"/>
          </ac:cxnSpMkLst>
        </pc:cxnChg>
      </pc:sldChg>
    </pc:docChg>
  </pc:docChgLst>
  <pc:docChgLst>
    <pc:chgData name="Trang Ha" userId="270efafb50020bd6" providerId="LiveId" clId="{4A9F8DB6-5744-4E26-A2C1-77B7F529B0E0}"/>
    <pc:docChg chg="undo redo custSel addSld delSld modSld">
      <pc:chgData name="Trang Ha" userId="270efafb50020bd6" providerId="LiveId" clId="{4A9F8DB6-5744-4E26-A2C1-77B7F529B0E0}" dt="2022-07-23T10:46:24.739" v="1154" actId="1035"/>
      <pc:docMkLst>
        <pc:docMk/>
      </pc:docMkLst>
      <pc:sldChg chg="modSp mod">
        <pc:chgData name="Trang Ha" userId="270efafb50020bd6" providerId="LiveId" clId="{4A9F8DB6-5744-4E26-A2C1-77B7F529B0E0}" dt="2022-07-23T08:36:22.614" v="56" actId="14100"/>
        <pc:sldMkLst>
          <pc:docMk/>
          <pc:sldMk cId="562573195" sldId="256"/>
        </pc:sldMkLst>
        <pc:spChg chg="mod">
          <ac:chgData name="Trang Ha" userId="270efafb50020bd6" providerId="LiveId" clId="{4A9F8DB6-5744-4E26-A2C1-77B7F529B0E0}" dt="2022-07-23T08:36:22.614" v="56" actId="14100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4A9F8DB6-5744-4E26-A2C1-77B7F529B0E0}" dt="2022-07-23T10:43:53.454" v="1132" actId="20577"/>
        <pc:sldMkLst>
          <pc:docMk/>
          <pc:sldMk cId="2365650238" sldId="258"/>
        </pc:sldMkLst>
        <pc:spChg chg="mod">
          <ac:chgData name="Trang Ha" userId="270efafb50020bd6" providerId="LiveId" clId="{4A9F8DB6-5744-4E26-A2C1-77B7F529B0E0}" dt="2022-07-23T10:43:53.454" v="1132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4A9F8DB6-5744-4E26-A2C1-77B7F529B0E0}" dt="2022-07-23T08:40:24.186" v="158" actId="207"/>
          <ac:spMkLst>
            <pc:docMk/>
            <pc:sldMk cId="2365650238" sldId="258"/>
            <ac:spMk id="11" creationId="{230F6357-95A8-2B40-C40C-6F4238B748D8}"/>
          </ac:spMkLst>
        </pc:spChg>
        <pc:picChg chg="add mod">
          <ac:chgData name="Trang Ha" userId="270efafb50020bd6" providerId="LiveId" clId="{4A9F8DB6-5744-4E26-A2C1-77B7F529B0E0}" dt="2022-07-23T08:39:23.591" v="68" actId="1076"/>
          <ac:picMkLst>
            <pc:docMk/>
            <pc:sldMk cId="2365650238" sldId="258"/>
            <ac:picMk id="9" creationId="{8F834AF4-9686-3A77-8CD8-8DBD942D4B70}"/>
          </ac:picMkLst>
        </pc:picChg>
        <pc:picChg chg="del">
          <ac:chgData name="Trang Ha" userId="270efafb50020bd6" providerId="LiveId" clId="{4A9F8DB6-5744-4E26-A2C1-77B7F529B0E0}" dt="2022-07-23T08:38:59.428" v="59" actId="478"/>
          <ac:picMkLst>
            <pc:docMk/>
            <pc:sldMk cId="2365650238" sldId="258"/>
            <ac:picMk id="10" creationId="{99FDAD47-F02A-8A40-00AF-1FFFB080CBD9}"/>
          </ac:picMkLst>
        </pc:picChg>
        <pc:picChg chg="del mod">
          <ac:chgData name="Trang Ha" userId="270efafb50020bd6" providerId="LiveId" clId="{4A9F8DB6-5744-4E26-A2C1-77B7F529B0E0}" dt="2022-07-23T08:42:42.012" v="166" actId="478"/>
          <ac:picMkLst>
            <pc:docMk/>
            <pc:sldMk cId="2365650238" sldId="258"/>
            <ac:picMk id="26" creationId="{66507F8D-E799-DFEF-BFF4-395D65187FCE}"/>
          </ac:picMkLst>
        </pc:picChg>
      </pc:sldChg>
      <pc:sldChg chg="addSp delSp modSp mod delAnim modAnim">
        <pc:chgData name="Trang Ha" userId="270efafb50020bd6" providerId="LiveId" clId="{4A9F8DB6-5744-4E26-A2C1-77B7F529B0E0}" dt="2022-07-23T10:46:01.917" v="1143" actId="1076"/>
        <pc:sldMkLst>
          <pc:docMk/>
          <pc:sldMk cId="2720404043" sldId="259"/>
        </pc:sldMkLst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10" creationId="{78072A15-F741-107F-FA51-AC42C963E7F8}"/>
          </ac:spMkLst>
        </pc:spChg>
        <pc:spChg chg="add del">
          <ac:chgData name="Trang Ha" userId="270efafb50020bd6" providerId="LiveId" clId="{4A9F8DB6-5744-4E26-A2C1-77B7F529B0E0}" dt="2022-07-23T09:59:49.254" v="735" actId="478"/>
          <ac:spMkLst>
            <pc:docMk/>
            <pc:sldMk cId="2720404043" sldId="259"/>
            <ac:spMk id="11" creationId="{FFD263C9-80B5-EFC8-D2EA-1C3F31615153}"/>
          </ac:spMkLst>
        </pc:spChg>
        <pc:spChg chg="add mod">
          <ac:chgData name="Trang Ha" userId="270efafb50020bd6" providerId="LiveId" clId="{4A9F8DB6-5744-4E26-A2C1-77B7F529B0E0}" dt="2022-07-23T10:46:01.917" v="1143" actId="1076"/>
          <ac:spMkLst>
            <pc:docMk/>
            <pc:sldMk cId="2720404043" sldId="259"/>
            <ac:spMk id="15" creationId="{6B400932-9C2E-A9A9-2DD7-91B69306C1C6}"/>
          </ac:spMkLst>
        </pc:spChg>
        <pc:spChg chg="add mod">
          <ac:chgData name="Trang Ha" userId="270efafb50020bd6" providerId="LiveId" clId="{4A9F8DB6-5744-4E26-A2C1-77B7F529B0E0}" dt="2022-07-23T10:10:06.331" v="898" actId="1076"/>
          <ac:spMkLst>
            <pc:docMk/>
            <pc:sldMk cId="2720404043" sldId="259"/>
            <ac:spMk id="16" creationId="{D5C2A611-3623-3085-D081-705543B025DB}"/>
          </ac:spMkLst>
        </pc:spChg>
        <pc:spChg chg="del">
          <ac:chgData name="Trang Ha" userId="270efafb50020bd6" providerId="LiveId" clId="{4A9F8DB6-5744-4E26-A2C1-77B7F529B0E0}" dt="2022-07-23T10:45:58.304" v="1141" actId="478"/>
          <ac:spMkLst>
            <pc:docMk/>
            <pc:sldMk cId="2720404043" sldId="259"/>
            <ac:spMk id="23" creationId="{45787B8C-7823-6E07-A856-80DD5045A972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4" creationId="{C243E5AF-CAC9-EE35-B7C1-B4516FA05999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5" creationId="{E8E9383F-6775-5510-6F05-692630B58684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7" creationId="{C42E6274-E306-6D0A-FC74-685357AAA8A0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29" creationId="{A9E6914E-E1E2-C6DF-D3CA-21D7136A2109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0" creationId="{D88D4A9F-3D89-604D-DFC4-9C394A8D551A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1" creationId="{B6C7253E-517D-5910-2C4B-FEC5EE9BA9B0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2" creationId="{C01B26CA-7947-5CA7-E56F-477130F70BD5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3" creationId="{C92DFFB1-20FB-FBF4-68E8-7CA61D50789A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6" creationId="{3451F8C6-A0B0-4625-60C4-DCAD7EE09517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8" creationId="{B342C15F-8741-C9C7-F7ED-89A04CDD5A7E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9" creationId="{96971C66-60A1-3982-6EFE-7A36B79A87BD}"/>
          </ac:spMkLst>
        </pc:spChg>
        <pc:picChg chg="add del mod">
          <ac:chgData name="Trang Ha" userId="270efafb50020bd6" providerId="LiveId" clId="{4A9F8DB6-5744-4E26-A2C1-77B7F529B0E0}" dt="2022-07-23T10:04:44.422" v="841" actId="478"/>
          <ac:picMkLst>
            <pc:docMk/>
            <pc:sldMk cId="2720404043" sldId="259"/>
            <ac:picMk id="8" creationId="{DE4007A8-D7B5-DB0B-54C1-A1C86EBCCED7}"/>
          </ac:picMkLst>
        </pc:picChg>
        <pc:picChg chg="del">
          <ac:chgData name="Trang Ha" userId="270efafb50020bd6" providerId="LiveId" clId="{4A9F8DB6-5744-4E26-A2C1-77B7F529B0E0}" dt="2022-07-23T09:59:06.407" v="729" actId="478"/>
          <ac:picMkLst>
            <pc:docMk/>
            <pc:sldMk cId="2720404043" sldId="259"/>
            <ac:picMk id="9" creationId="{55E1200E-6AD3-F58C-DD01-49670EA026D1}"/>
          </ac:picMkLst>
        </pc:picChg>
        <pc:picChg chg="del mod">
          <ac:chgData name="Trang Ha" userId="270efafb50020bd6" providerId="LiveId" clId="{4A9F8DB6-5744-4E26-A2C1-77B7F529B0E0}" dt="2022-07-23T09:59:01.278" v="728" actId="478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4A9F8DB6-5744-4E26-A2C1-77B7F529B0E0}" dt="2022-07-23T09:59:06.407" v="729" actId="478"/>
          <ac:picMkLst>
            <pc:docMk/>
            <pc:sldMk cId="2720404043" sldId="259"/>
            <ac:picMk id="26" creationId="{31D8DF3D-502E-0AE2-5F9B-F705CE22230F}"/>
          </ac:picMkLst>
        </pc:picChg>
        <pc:picChg chg="add mod">
          <ac:chgData name="Trang Ha" userId="270efafb50020bd6" providerId="LiveId" clId="{4A9F8DB6-5744-4E26-A2C1-77B7F529B0E0}" dt="2022-07-23T10:04:51.891" v="842" actId="1076"/>
          <ac:picMkLst>
            <pc:docMk/>
            <pc:sldMk cId="2720404043" sldId="259"/>
            <ac:picMk id="28" creationId="{A9B83D31-2750-175E-8F96-F9AE5C7D45E6}"/>
          </ac:picMkLst>
        </pc:picChg>
        <pc:cxnChg chg="add mod">
          <ac:chgData name="Trang Ha" userId="270efafb50020bd6" providerId="LiveId" clId="{4A9F8DB6-5744-4E26-A2C1-77B7F529B0E0}" dt="2022-07-23T10:05:45.675" v="845" actId="208"/>
          <ac:cxnSpMkLst>
            <pc:docMk/>
            <pc:sldMk cId="2720404043" sldId="259"/>
            <ac:cxnSpMk id="13" creationId="{6B835683-C714-47E0-2BDF-9E825EFFE3D6}"/>
          </ac:cxnSpMkLst>
        </pc:cxnChg>
        <pc:cxnChg chg="add mod">
          <ac:chgData name="Trang Ha" userId="270efafb50020bd6" providerId="LiveId" clId="{4A9F8DB6-5744-4E26-A2C1-77B7F529B0E0}" dt="2022-07-23T10:06:23.375" v="854" actId="1076"/>
          <ac:cxnSpMkLst>
            <pc:docMk/>
            <pc:sldMk cId="2720404043" sldId="259"/>
            <ac:cxnSpMk id="34" creationId="{5010BB9F-54A8-D37D-7B5B-2AA23E0DC65E}"/>
          </ac:cxnSpMkLst>
        </pc:cxnChg>
      </pc:sldChg>
      <pc:sldChg chg="addSp delSp modSp mod delAnim modAnim">
        <pc:chgData name="Trang Ha" userId="270efafb50020bd6" providerId="LiveId" clId="{4A9F8DB6-5744-4E26-A2C1-77B7F529B0E0}" dt="2022-07-23T10:44:46.617" v="1134"/>
        <pc:sldMkLst>
          <pc:docMk/>
          <pc:sldMk cId="1930356161" sldId="266"/>
        </pc:sldMkLst>
        <pc:spChg chg="add mod">
          <ac:chgData name="Trang Ha" userId="270efafb50020bd6" providerId="LiveId" clId="{4A9F8DB6-5744-4E26-A2C1-77B7F529B0E0}" dt="2022-07-23T09:10:56.496" v="310" actId="1076"/>
          <ac:spMkLst>
            <pc:docMk/>
            <pc:sldMk cId="1930356161" sldId="266"/>
            <ac:spMk id="11" creationId="{E19B6E07-EC5C-161E-30AE-8DF7F5AE826F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12" creationId="{02084D00-E58B-C8F8-9B8C-2008832CE66A}"/>
          </ac:spMkLst>
        </pc:spChg>
        <pc:spChg chg="add del mod">
          <ac:chgData name="Trang Ha" userId="270efafb50020bd6" providerId="LiveId" clId="{4A9F8DB6-5744-4E26-A2C1-77B7F529B0E0}" dt="2022-07-23T09:06:58.438" v="277" actId="21"/>
          <ac:spMkLst>
            <pc:docMk/>
            <pc:sldMk cId="1930356161" sldId="266"/>
            <ac:spMk id="13" creationId="{43E6105B-E71C-ACF2-2475-D59CCA782E27}"/>
          </ac:spMkLst>
        </pc:spChg>
        <pc:spChg chg="add mod">
          <ac:chgData name="Trang Ha" userId="270efafb50020bd6" providerId="LiveId" clId="{4A9F8DB6-5744-4E26-A2C1-77B7F529B0E0}" dt="2022-07-23T10:44:46.617" v="1134"/>
          <ac:spMkLst>
            <pc:docMk/>
            <pc:sldMk cId="1930356161" sldId="266"/>
            <ac:spMk id="15" creationId="{44B7683E-B8C3-90F8-E444-961B6DD17A29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16" creationId="{81B4D7B1-CAFB-FE95-FAD9-1D0FD0A3C0D6}"/>
          </ac:spMkLst>
        </pc:spChg>
        <pc:spChg chg="add del mod">
          <ac:chgData name="Trang Ha" userId="270efafb50020bd6" providerId="LiveId" clId="{4A9F8DB6-5744-4E26-A2C1-77B7F529B0E0}" dt="2022-07-23T09:14:56.412" v="373" actId="21"/>
          <ac:spMkLst>
            <pc:docMk/>
            <pc:sldMk cId="1930356161" sldId="266"/>
            <ac:spMk id="22" creationId="{BFC0ED73-7ED5-4B31-9239-82391DB38990}"/>
          </ac:spMkLst>
        </pc:spChg>
        <pc:spChg chg="add del mod">
          <ac:chgData name="Trang Ha" userId="270efafb50020bd6" providerId="LiveId" clId="{4A9F8DB6-5744-4E26-A2C1-77B7F529B0E0}" dt="2022-07-23T09:06:58.438" v="277" actId="21"/>
          <ac:spMkLst>
            <pc:docMk/>
            <pc:sldMk cId="1930356161" sldId="266"/>
            <ac:spMk id="24" creationId="{8A96ECE3-632D-0015-23B9-842AD4D10C76}"/>
          </ac:spMkLst>
        </pc:spChg>
        <pc:spChg chg="add mod">
          <ac:chgData name="Trang Ha" userId="270efafb50020bd6" providerId="LiveId" clId="{4A9F8DB6-5744-4E26-A2C1-77B7F529B0E0}" dt="2022-07-23T09:13:28.167" v="361" actId="20577"/>
          <ac:spMkLst>
            <pc:docMk/>
            <pc:sldMk cId="1930356161" sldId="266"/>
            <ac:spMk id="32" creationId="{B2EEDD94-0277-093C-89D3-83B998D3B458}"/>
          </ac:spMkLst>
        </pc:spChg>
        <pc:spChg chg="del">
          <ac:chgData name="Trang Ha" userId="270efafb50020bd6" providerId="LiveId" clId="{4A9F8DB6-5744-4E26-A2C1-77B7F529B0E0}" dt="2022-07-23T10:44:46.080" v="1133" actId="478"/>
          <ac:spMkLst>
            <pc:docMk/>
            <pc:sldMk cId="1930356161" sldId="266"/>
            <ac:spMk id="42" creationId="{290AB2AC-C57E-ACB4-969B-888B593EA5EC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69" creationId="{CA577FC1-DCCB-71BE-75A3-4E3B6A816FAD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0" creationId="{10EBEEA2-EFF8-3ED0-8A3A-96B311686EE4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1" creationId="{AF27ED6C-4179-61B1-61A7-152690CFB0E5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2" creationId="{F2F8DF38-EBD3-0569-08EA-BB02B8118CDC}"/>
          </ac:spMkLst>
        </pc:spChg>
        <pc:picChg chg="add del mod">
          <ac:chgData name="Trang Ha" userId="270efafb50020bd6" providerId="LiveId" clId="{4A9F8DB6-5744-4E26-A2C1-77B7F529B0E0}" dt="2022-07-23T09:07:11.603" v="281" actId="478"/>
          <ac:picMkLst>
            <pc:docMk/>
            <pc:sldMk cId="1930356161" sldId="266"/>
            <ac:picMk id="8" creationId="{D0BDBC60-1C6D-5394-4B31-2607B7EB812C}"/>
          </ac:picMkLst>
        </pc:picChg>
        <pc:picChg chg="add del mod modCrop">
          <ac:chgData name="Trang Ha" userId="270efafb50020bd6" providerId="LiveId" clId="{4A9F8DB6-5744-4E26-A2C1-77B7F529B0E0}" dt="2022-07-23T09:06:58.438" v="277" actId="21"/>
          <ac:picMkLst>
            <pc:docMk/>
            <pc:sldMk cId="1930356161" sldId="266"/>
            <ac:picMk id="10" creationId="{B2654D97-EF87-EA20-8B36-EA7AC57A2717}"/>
          </ac:picMkLst>
        </pc:picChg>
        <pc:picChg chg="add mod">
          <ac:chgData name="Trang Ha" userId="270efafb50020bd6" providerId="LiveId" clId="{4A9F8DB6-5744-4E26-A2C1-77B7F529B0E0}" dt="2022-07-23T09:19:07.730" v="383"/>
          <ac:picMkLst>
            <pc:docMk/>
            <pc:sldMk cId="1930356161" sldId="266"/>
            <ac:picMk id="14" creationId="{51C4C776-23E7-ADC6-DC9C-8D5F3B5ED194}"/>
          </ac:picMkLst>
        </pc:picChg>
        <pc:picChg chg="del">
          <ac:chgData name="Trang Ha" userId="270efafb50020bd6" providerId="LiveId" clId="{4A9F8DB6-5744-4E26-A2C1-77B7F529B0E0}" dt="2022-07-23T08:41:51.811" v="160" actId="478"/>
          <ac:picMkLst>
            <pc:docMk/>
            <pc:sldMk cId="1930356161" sldId="266"/>
            <ac:picMk id="15" creationId="{B5C04E86-4B38-B925-D4D8-69A0EA06C76D}"/>
          </ac:picMkLst>
        </pc:picChg>
        <pc:picChg chg="del">
          <ac:chgData name="Trang Ha" userId="270efafb50020bd6" providerId="LiveId" clId="{4A9F8DB6-5744-4E26-A2C1-77B7F529B0E0}" dt="2022-07-23T08:41:53.960" v="161" actId="478"/>
          <ac:picMkLst>
            <pc:docMk/>
            <pc:sldMk cId="1930356161" sldId="266"/>
            <ac:picMk id="18" creationId="{5769543E-77AF-DF62-A1DB-11ED265DEC46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19" creationId="{688C950F-DC5D-3E39-67B0-D6A398EFBF04}"/>
          </ac:picMkLst>
        </pc:picChg>
        <pc:picChg chg="add del mod modCrop">
          <ac:chgData name="Trang Ha" userId="270efafb50020bd6" providerId="LiveId" clId="{4A9F8DB6-5744-4E26-A2C1-77B7F529B0E0}" dt="2022-07-23T09:14:56.412" v="373" actId="21"/>
          <ac:picMkLst>
            <pc:docMk/>
            <pc:sldMk cId="1930356161" sldId="266"/>
            <ac:picMk id="21" creationId="{2701F68F-7679-90A8-C63F-36EE051D7D41}"/>
          </ac:picMkLst>
        </pc:picChg>
        <pc:picChg chg="add mod">
          <ac:chgData name="Trang Ha" userId="270efafb50020bd6" providerId="LiveId" clId="{4A9F8DB6-5744-4E26-A2C1-77B7F529B0E0}" dt="2022-07-23T09:20:03.698" v="388"/>
          <ac:picMkLst>
            <pc:docMk/>
            <pc:sldMk cId="1930356161" sldId="266"/>
            <ac:picMk id="23" creationId="{0EF39C06-6381-A2A7-CAFE-9FC431AA49A7}"/>
          </ac:picMkLst>
        </pc:picChg>
        <pc:picChg chg="del">
          <ac:chgData name="Trang Ha" userId="270efafb50020bd6" providerId="LiveId" clId="{4A9F8DB6-5744-4E26-A2C1-77B7F529B0E0}" dt="2022-07-23T08:42:47.242" v="167" actId="478"/>
          <ac:picMkLst>
            <pc:docMk/>
            <pc:sldMk cId="1930356161" sldId="266"/>
            <ac:picMk id="26" creationId="{66507F8D-E799-DFEF-BFF4-395D65187FCE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28" creationId="{4135E321-6FE8-A92B-A362-89D26A6115A6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29" creationId="{5A7A3D5A-D203-55C1-93C7-D0945BCBFC7D}"/>
          </ac:picMkLst>
        </pc:picChg>
        <pc:picChg chg="del mod">
          <ac:chgData name="Trang Ha" userId="270efafb50020bd6" providerId="LiveId" clId="{4A9F8DB6-5744-4E26-A2C1-77B7F529B0E0}" dt="2022-07-23T08:41:55.140" v="163" actId="478"/>
          <ac:picMkLst>
            <pc:docMk/>
            <pc:sldMk cId="1930356161" sldId="266"/>
            <ac:picMk id="73" creationId="{EC7C7B7C-793C-AAD7-316F-5237A646D095}"/>
          </ac:picMkLst>
        </pc:picChg>
      </pc:sldChg>
      <pc:sldChg chg="del">
        <pc:chgData name="Trang Ha" userId="270efafb50020bd6" providerId="LiveId" clId="{4A9F8DB6-5744-4E26-A2C1-77B7F529B0E0}" dt="2022-07-23T10:40:49.186" v="1070" actId="47"/>
        <pc:sldMkLst>
          <pc:docMk/>
          <pc:sldMk cId="3090794073" sldId="269"/>
        </pc:sldMkLst>
      </pc:sldChg>
      <pc:sldChg chg="del">
        <pc:chgData name="Trang Ha" userId="270efafb50020bd6" providerId="LiveId" clId="{4A9F8DB6-5744-4E26-A2C1-77B7F529B0E0}" dt="2022-07-23T10:40:53.096" v="1071" actId="47"/>
        <pc:sldMkLst>
          <pc:docMk/>
          <pc:sldMk cId="531451211" sldId="270"/>
        </pc:sldMkLst>
      </pc:sldChg>
      <pc:sldChg chg="addSp delSp modSp add mod delAnim modAnim">
        <pc:chgData name="Trang Ha" userId="270efafb50020bd6" providerId="LiveId" clId="{4A9F8DB6-5744-4E26-A2C1-77B7F529B0E0}" dt="2022-07-23T10:45:51.535" v="1140" actId="1037"/>
        <pc:sldMkLst>
          <pc:docMk/>
          <pc:sldMk cId="3850388074" sldId="271"/>
        </pc:sldMkLst>
        <pc:spChg chg="del">
          <ac:chgData name="Trang Ha" userId="270efafb50020bd6" providerId="LiveId" clId="{4A9F8DB6-5744-4E26-A2C1-77B7F529B0E0}" dt="2022-07-23T09:18:39.128" v="380" actId="478"/>
          <ac:spMkLst>
            <pc:docMk/>
            <pc:sldMk cId="3850388074" sldId="271"/>
            <ac:spMk id="11" creationId="{E19B6E07-EC5C-161E-30AE-8DF7F5AE826F}"/>
          </ac:spMkLst>
        </pc:spChg>
        <pc:spChg chg="add del mod">
          <ac:chgData name="Trang Ha" userId="270efafb50020bd6" providerId="LiveId" clId="{4A9F8DB6-5744-4E26-A2C1-77B7F529B0E0}" dt="2022-07-23T09:40:54.466" v="588" actId="478"/>
          <ac:spMkLst>
            <pc:docMk/>
            <pc:sldMk cId="3850388074" sldId="271"/>
            <ac:spMk id="13" creationId="{8D592EEE-4C63-8C05-31BE-41BD8DD00864}"/>
          </ac:spMkLst>
        </pc:spChg>
        <pc:spChg chg="add mod">
          <ac:chgData name="Trang Ha" userId="270efafb50020bd6" providerId="LiveId" clId="{4A9F8DB6-5744-4E26-A2C1-77B7F529B0E0}" dt="2022-07-23T09:42:19.601" v="594" actId="1582"/>
          <ac:spMkLst>
            <pc:docMk/>
            <pc:sldMk cId="3850388074" sldId="271"/>
            <ac:spMk id="15" creationId="{0691DC70-A872-4E05-12E5-D114029ED68A}"/>
          </ac:spMkLst>
        </pc:spChg>
        <pc:spChg chg="add del mod">
          <ac:chgData name="Trang Ha" userId="270efafb50020bd6" providerId="LiveId" clId="{4A9F8DB6-5744-4E26-A2C1-77B7F529B0E0}" dt="2022-07-23T09:45:36.168" v="612" actId="478"/>
          <ac:spMkLst>
            <pc:docMk/>
            <pc:sldMk cId="3850388074" sldId="271"/>
            <ac:spMk id="16" creationId="{248BDC56-E344-7A0A-9D87-15D244CC9968}"/>
          </ac:spMkLst>
        </pc:spChg>
        <pc:spChg chg="add mod">
          <ac:chgData name="Trang Ha" userId="270efafb50020bd6" providerId="LiveId" clId="{4A9F8DB6-5744-4E26-A2C1-77B7F529B0E0}" dt="2022-07-23T10:45:51.535" v="1140" actId="1037"/>
          <ac:spMkLst>
            <pc:docMk/>
            <pc:sldMk cId="3850388074" sldId="271"/>
            <ac:spMk id="19" creationId="{E4953007-9F3D-142F-A147-3795F20CE8DA}"/>
          </ac:spMkLst>
        </pc:spChg>
        <pc:spChg chg="add mod">
          <ac:chgData name="Trang Ha" userId="270efafb50020bd6" providerId="LiveId" clId="{4A9F8DB6-5744-4E26-A2C1-77B7F529B0E0}" dt="2022-07-23T09:38:24.430" v="576" actId="14100"/>
          <ac:spMkLst>
            <pc:docMk/>
            <pc:sldMk cId="3850388074" sldId="271"/>
            <ac:spMk id="20" creationId="{5BD3A18E-07B2-3FEA-ED17-34C3F4EB2601}"/>
          </ac:spMkLst>
        </pc:spChg>
        <pc:spChg chg="add del mod">
          <ac:chgData name="Trang Ha" userId="270efafb50020bd6" providerId="LiveId" clId="{4A9F8DB6-5744-4E26-A2C1-77B7F529B0E0}" dt="2022-07-23T09:44:35.160" v="610" actId="478"/>
          <ac:spMkLst>
            <pc:docMk/>
            <pc:sldMk cId="3850388074" sldId="271"/>
            <ac:spMk id="24" creationId="{1E9E408B-8849-D558-018B-38CC98062865}"/>
          </ac:spMkLst>
        </pc:spChg>
        <pc:spChg chg="del">
          <ac:chgData name="Trang Ha" userId="270efafb50020bd6" providerId="LiveId" clId="{4A9F8DB6-5744-4E26-A2C1-77B7F529B0E0}" dt="2022-07-23T09:18:40.437" v="381" actId="478"/>
          <ac:spMkLst>
            <pc:docMk/>
            <pc:sldMk cId="3850388074" sldId="271"/>
            <ac:spMk id="32" creationId="{B2EEDD94-0277-093C-89D3-83B998D3B458}"/>
          </ac:spMkLst>
        </pc:spChg>
        <pc:spChg chg="add mod">
          <ac:chgData name="Trang Ha" userId="270efafb50020bd6" providerId="LiveId" clId="{4A9F8DB6-5744-4E26-A2C1-77B7F529B0E0}" dt="2022-07-23T09:55:06.673" v="714" actId="14100"/>
          <ac:spMkLst>
            <pc:docMk/>
            <pc:sldMk cId="3850388074" sldId="271"/>
            <ac:spMk id="35" creationId="{0530C8F1-E4F0-42BB-1489-277261D8EFFD}"/>
          </ac:spMkLst>
        </pc:spChg>
        <pc:spChg chg="del">
          <ac:chgData name="Trang Ha" userId="270efafb50020bd6" providerId="LiveId" clId="{4A9F8DB6-5744-4E26-A2C1-77B7F529B0E0}" dt="2022-07-23T10:44:55.039" v="1135" actId="478"/>
          <ac:spMkLst>
            <pc:docMk/>
            <pc:sldMk cId="3850388074" sldId="271"/>
            <ac:spMk id="42" creationId="{290AB2AC-C57E-ACB4-969B-888B593EA5EC}"/>
          </ac:spMkLst>
        </pc:spChg>
        <pc:picChg chg="add del mod">
          <ac:chgData name="Trang Ha" userId="270efafb50020bd6" providerId="LiveId" clId="{4A9F8DB6-5744-4E26-A2C1-77B7F529B0E0}" dt="2022-07-23T09:31:05.355" v="432" actId="21"/>
          <ac:picMkLst>
            <pc:docMk/>
            <pc:sldMk cId="3850388074" sldId="271"/>
            <ac:picMk id="8" creationId="{286667E8-2003-D7E4-2BEB-BAB81252E0E1}"/>
          </ac:picMkLst>
        </pc:picChg>
        <pc:picChg chg="add del mod">
          <ac:chgData name="Trang Ha" userId="270efafb50020bd6" providerId="LiveId" clId="{4A9F8DB6-5744-4E26-A2C1-77B7F529B0E0}" dt="2022-07-23T09:36:25.890" v="439" actId="478"/>
          <ac:picMkLst>
            <pc:docMk/>
            <pc:sldMk cId="3850388074" sldId="271"/>
            <ac:picMk id="9" creationId="{32E264ED-8E54-48C4-FA56-49DC3340046C}"/>
          </ac:picMkLst>
        </pc:picChg>
        <pc:picChg chg="add mod modCrop">
          <ac:chgData name="Trang Ha" userId="270efafb50020bd6" providerId="LiveId" clId="{4A9F8DB6-5744-4E26-A2C1-77B7F529B0E0}" dt="2022-07-23T09:54:23.381" v="709" actId="1076"/>
          <ac:picMkLst>
            <pc:docMk/>
            <pc:sldMk cId="3850388074" sldId="271"/>
            <ac:picMk id="12" creationId="{FF0C052B-A68C-B72B-A922-87073BD8E59E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14" creationId="{51C4C776-23E7-ADC6-DC9C-8D5F3B5ED194}"/>
          </ac:picMkLst>
        </pc:picChg>
        <pc:picChg chg="add mod modCrop">
          <ac:chgData name="Trang Ha" userId="270efafb50020bd6" providerId="LiveId" clId="{4A9F8DB6-5744-4E26-A2C1-77B7F529B0E0}" dt="2022-07-23T09:48:11.724" v="651" actId="1076"/>
          <ac:picMkLst>
            <pc:docMk/>
            <pc:sldMk cId="3850388074" sldId="271"/>
            <ac:picMk id="18" creationId="{E79A281B-E1A5-FE2C-FF34-99222391522F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19" creationId="{688C950F-DC5D-3E39-67B0-D6A398EFBF04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3" creationId="{0EF39C06-6381-A2A7-CAFE-9FC431AA49A7}"/>
          </ac:picMkLst>
        </pc:picChg>
        <pc:picChg chg="add mod">
          <ac:chgData name="Trang Ha" userId="270efafb50020bd6" providerId="LiveId" clId="{4A9F8DB6-5744-4E26-A2C1-77B7F529B0E0}" dt="2022-07-23T09:49:18.371" v="666" actId="1035"/>
          <ac:picMkLst>
            <pc:docMk/>
            <pc:sldMk cId="3850388074" sldId="271"/>
            <ac:picMk id="27" creationId="{F6463A32-8390-7574-40ED-2C52334EA846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8" creationId="{4135E321-6FE8-A92B-A362-89D26A6115A6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9" creationId="{5A7A3D5A-D203-55C1-93C7-D0945BCBFC7D}"/>
          </ac:picMkLst>
        </pc:picChg>
        <pc:picChg chg="add mod">
          <ac:chgData name="Trang Ha" userId="270efafb50020bd6" providerId="LiveId" clId="{4A9F8DB6-5744-4E26-A2C1-77B7F529B0E0}" dt="2022-07-23T09:53:19.119" v="694" actId="1076"/>
          <ac:picMkLst>
            <pc:docMk/>
            <pc:sldMk cId="3850388074" sldId="271"/>
            <ac:picMk id="30" creationId="{9FAB6C96-346B-42F7-D42E-30BD1EA32788}"/>
          </ac:picMkLst>
        </pc:picChg>
        <pc:picChg chg="add mod">
          <ac:chgData name="Trang Ha" userId="270efafb50020bd6" providerId="LiveId" clId="{4A9F8DB6-5744-4E26-A2C1-77B7F529B0E0}" dt="2022-07-23T09:53:54.563" v="702" actId="1076"/>
          <ac:picMkLst>
            <pc:docMk/>
            <pc:sldMk cId="3850388074" sldId="271"/>
            <ac:picMk id="31" creationId="{13CDF7C3-05C5-9A5B-289B-8B4747131FDF}"/>
          </ac:picMkLst>
        </pc:picChg>
        <pc:picChg chg="add mod">
          <ac:chgData name="Trang Ha" userId="270efafb50020bd6" providerId="LiveId" clId="{4A9F8DB6-5744-4E26-A2C1-77B7F529B0E0}" dt="2022-07-23T09:54:09.281" v="705" actId="1076"/>
          <ac:picMkLst>
            <pc:docMk/>
            <pc:sldMk cId="3850388074" sldId="271"/>
            <ac:picMk id="33" creationId="{89BE5ECD-372D-1144-CA88-F7770B30D1D7}"/>
          </ac:picMkLst>
        </pc:picChg>
        <pc:picChg chg="add mod">
          <ac:chgData name="Trang Ha" userId="270efafb50020bd6" providerId="LiveId" clId="{4A9F8DB6-5744-4E26-A2C1-77B7F529B0E0}" dt="2022-07-23T09:54:41.848" v="712" actId="688"/>
          <ac:picMkLst>
            <pc:docMk/>
            <pc:sldMk cId="3850388074" sldId="271"/>
            <ac:picMk id="34" creationId="{754CD64A-6D16-0D67-61AA-E25E721EDBDD}"/>
          </ac:picMkLst>
        </pc:picChg>
      </pc:sldChg>
      <pc:sldChg chg="addSp delSp modSp add mod modAnim">
        <pc:chgData name="Trang Ha" userId="270efafb50020bd6" providerId="LiveId" clId="{4A9F8DB6-5744-4E26-A2C1-77B7F529B0E0}" dt="2022-07-23T10:46:24.739" v="1154" actId="1035"/>
        <pc:sldMkLst>
          <pc:docMk/>
          <pc:sldMk cId="1910504020" sldId="272"/>
        </pc:sldMkLst>
        <pc:spChg chg="add del">
          <ac:chgData name="Trang Ha" userId="270efafb50020bd6" providerId="LiveId" clId="{4A9F8DB6-5744-4E26-A2C1-77B7F529B0E0}" dt="2022-07-23T10:13:45.411" v="1046"/>
          <ac:spMkLst>
            <pc:docMk/>
            <pc:sldMk cId="1910504020" sldId="272"/>
            <ac:spMk id="7" creationId="{FC122C0C-D3C3-4AA7-62CB-83B147D5A0C6}"/>
          </ac:spMkLst>
        </pc:spChg>
        <pc:spChg chg="add mod">
          <ac:chgData name="Trang Ha" userId="270efafb50020bd6" providerId="LiveId" clId="{4A9F8DB6-5744-4E26-A2C1-77B7F529B0E0}" dt="2022-07-23T10:46:24.739" v="1154" actId="1035"/>
          <ac:spMkLst>
            <pc:docMk/>
            <pc:sldMk cId="1910504020" sldId="272"/>
            <ac:spMk id="9" creationId="{30A06E7E-4D5B-47B9-3D61-D755D2190832}"/>
          </ac:spMkLst>
        </pc:spChg>
        <pc:spChg chg="add mod">
          <ac:chgData name="Trang Ha" userId="270efafb50020bd6" providerId="LiveId" clId="{4A9F8DB6-5744-4E26-A2C1-77B7F529B0E0}" dt="2022-07-23T10:46:24.739" v="1154" actId="1035"/>
          <ac:spMkLst>
            <pc:docMk/>
            <pc:sldMk cId="1910504020" sldId="272"/>
            <ac:spMk id="10" creationId="{D5CBB72F-0673-059B-DE91-3CA6C3B0B6C6}"/>
          </ac:spMkLst>
        </pc:spChg>
        <pc:spChg chg="add mod">
          <ac:chgData name="Trang Ha" userId="270efafb50020bd6" providerId="LiveId" clId="{4A9F8DB6-5744-4E26-A2C1-77B7F529B0E0}" dt="2022-07-23T10:46:24.739" v="1154" actId="1035"/>
          <ac:spMkLst>
            <pc:docMk/>
            <pc:sldMk cId="1910504020" sldId="272"/>
            <ac:spMk id="11" creationId="{77A2A5E2-4677-F1CB-5C4C-76A4605BA914}"/>
          </ac:spMkLst>
        </pc:spChg>
        <pc:spChg chg="add mod">
          <ac:chgData name="Trang Ha" userId="270efafb50020bd6" providerId="LiveId" clId="{4A9F8DB6-5744-4E26-A2C1-77B7F529B0E0}" dt="2022-07-23T10:46:24.739" v="1154" actId="1035"/>
          <ac:spMkLst>
            <pc:docMk/>
            <pc:sldMk cId="1910504020" sldId="272"/>
            <ac:spMk id="12" creationId="{08B6C95F-9EF4-3088-6563-5737A66D29A4}"/>
          </ac:spMkLst>
        </pc:spChg>
        <pc:spChg chg="add mod">
          <ac:chgData name="Trang Ha" userId="270efafb50020bd6" providerId="LiveId" clId="{4A9F8DB6-5744-4E26-A2C1-77B7F529B0E0}" dt="2022-07-23T10:46:11.259" v="1147" actId="1037"/>
          <ac:spMkLst>
            <pc:docMk/>
            <pc:sldMk cId="1910504020" sldId="272"/>
            <ac:spMk id="13" creationId="{52A4B438-7552-FD22-255A-FDF6B3E1B39E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3" creationId="{637DE065-9C62-713A-8EB3-C5338F89B514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4" creationId="{9A4B2E68-B911-DB97-D156-6A28943706C5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5" creationId="{49D4AFC2-15AA-7CEB-CEA6-8F5D443995EB}"/>
          </ac:spMkLst>
        </pc:spChg>
        <pc:spChg chg="mod">
          <ac:chgData name="Trang Ha" userId="270efafb50020bd6" providerId="LiveId" clId="{4A9F8DB6-5744-4E26-A2C1-77B7F529B0E0}" dt="2022-07-23T10:13:04.484" v="1037"/>
          <ac:spMkLst>
            <pc:docMk/>
            <pc:sldMk cId="1910504020" sldId="272"/>
            <ac:spMk id="16" creationId="{5B0AE322-2B1D-3FD1-00F7-C84C2F6B3AE6}"/>
          </ac:spMkLst>
        </pc:spChg>
        <pc:spChg chg="del">
          <ac:chgData name="Trang Ha" userId="270efafb50020bd6" providerId="LiveId" clId="{4A9F8DB6-5744-4E26-A2C1-77B7F529B0E0}" dt="2022-07-23T10:46:06.048" v="1144" actId="478"/>
          <ac:spMkLst>
            <pc:docMk/>
            <pc:sldMk cId="1910504020" sldId="272"/>
            <ac:spMk id="23" creationId="{45787B8C-7823-6E07-A856-80DD5045A972}"/>
          </ac:spMkLst>
        </pc:spChg>
        <pc:picChg chg="add del mod modCrop">
          <ac:chgData name="Trang Ha" userId="270efafb50020bd6" providerId="LiveId" clId="{4A9F8DB6-5744-4E26-A2C1-77B7F529B0E0}" dt="2022-07-23T10:13:45.411" v="1046"/>
          <ac:picMkLst>
            <pc:docMk/>
            <pc:sldMk cId="1910504020" sldId="272"/>
            <ac:picMk id="8" creationId="{DE4007A8-D7B5-DB0B-54C1-A1C86EBCCED7}"/>
          </ac:picMkLst>
        </pc:picChg>
        <pc:picChg chg="mod">
          <ac:chgData name="Trang Ha" userId="270efafb50020bd6" providerId="LiveId" clId="{4A9F8DB6-5744-4E26-A2C1-77B7F529B0E0}" dt="2022-07-23T10:13:34.412" v="1045"/>
          <ac:picMkLst>
            <pc:docMk/>
            <pc:sldMk cId="1910504020" sldId="272"/>
            <ac:picMk id="17" creationId="{A33113FF-4E00-FCF0-A1DC-6EE6257DAF24}"/>
          </ac:picMkLst>
        </pc:picChg>
        <pc:picChg chg="mod">
          <ac:chgData name="Trang Ha" userId="270efafb50020bd6" providerId="LiveId" clId="{4A9F8DB6-5744-4E26-A2C1-77B7F529B0E0}" dt="2022-07-23T10:46:24.739" v="1154" actId="1035"/>
          <ac:picMkLst>
            <pc:docMk/>
            <pc:sldMk cId="1910504020" sldId="272"/>
            <ac:picMk id="18" creationId="{8FA118B2-8F9B-7BFE-A1D5-3493BB5EA587}"/>
          </ac:picMkLst>
        </pc:picChg>
      </pc:sldChg>
    </pc:docChg>
  </pc:docChgLst>
  <pc:docChgLst>
    <pc:chgData name="Trang Ha" userId="270efafb50020bd6" providerId="LiveId" clId="{BB3751D0-1007-4191-BCF0-40469DB7897C}"/>
    <pc:docChg chg="undo redo custSel addSld delSld modSld">
      <pc:chgData name="Trang Ha" userId="270efafb50020bd6" providerId="LiveId" clId="{BB3751D0-1007-4191-BCF0-40469DB7897C}" dt="2022-07-13T09:37:08.124" v="2306" actId="1076"/>
      <pc:docMkLst>
        <pc:docMk/>
      </pc:docMkLst>
      <pc:sldChg chg="modSp mod">
        <pc:chgData name="Trang Ha" userId="270efafb50020bd6" providerId="LiveId" clId="{BB3751D0-1007-4191-BCF0-40469DB7897C}" dt="2022-07-12T08:18:38.016" v="75" actId="14100"/>
        <pc:sldMkLst>
          <pc:docMk/>
          <pc:sldMk cId="562573195" sldId="256"/>
        </pc:sldMkLst>
        <pc:spChg chg="mod">
          <ac:chgData name="Trang Ha" userId="270efafb50020bd6" providerId="LiveId" clId="{BB3751D0-1007-4191-BCF0-40469DB7897C}" dt="2022-07-12T08:18:38.016" v="75" actId="14100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BB3751D0-1007-4191-BCF0-40469DB7897C}" dt="2022-07-12T08:18:28.474" v="74" actId="1076"/>
          <ac:picMkLst>
            <pc:docMk/>
            <pc:sldMk cId="562573195" sldId="256"/>
            <ac:picMk id="12" creationId="{00000000-0000-0000-0000-000000000000}"/>
          </ac:picMkLst>
        </pc:picChg>
        <pc:picChg chg="mod">
          <ac:chgData name="Trang Ha" userId="270efafb50020bd6" providerId="LiveId" clId="{BB3751D0-1007-4191-BCF0-40469DB7897C}" dt="2022-07-12T08:18:23.156" v="73" actId="1076"/>
          <ac:picMkLst>
            <pc:docMk/>
            <pc:sldMk cId="562573195" sldId="256"/>
            <ac:picMk id="15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8:56:43.837" v="1603" actId="207"/>
        <pc:sldMkLst>
          <pc:docMk/>
          <pc:sldMk cId="2365650238" sldId="258"/>
        </pc:sldMkLst>
        <pc:spChg chg="mod">
          <ac:chgData name="Trang Ha" userId="270efafb50020bd6" providerId="LiveId" clId="{BB3751D0-1007-4191-BCF0-40469DB7897C}" dt="2022-07-12T08:50:21.722" v="16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5:59.027" v="1039" actId="114"/>
          <ac:spMkLst>
            <pc:docMk/>
            <pc:sldMk cId="2365650238" sldId="258"/>
            <ac:spMk id="8" creationId="{DCB513E1-1903-FAB6-DFF5-596EED432C07}"/>
          </ac:spMkLst>
        </pc:spChg>
        <pc:spChg chg="add del mod">
          <ac:chgData name="Trang Ha" userId="270efafb50020bd6" providerId="LiveId" clId="{BB3751D0-1007-4191-BCF0-40469DB7897C}" dt="2022-07-13T00:45:07.477" v="371" actId="478"/>
          <ac:spMkLst>
            <pc:docMk/>
            <pc:sldMk cId="2365650238" sldId="258"/>
            <ac:spMk id="9" creationId="{29FB7635-7009-A2C3-B65F-B3AF0DC5819A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3" creationId="{25EB7E16-A5FB-0AB0-430D-503FE868B398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5" creationId="{00000000-0000-0000-0000-000000000000}"/>
          </ac:spMkLst>
        </pc:spChg>
        <pc:spChg chg="add mod ord">
          <ac:chgData name="Trang Ha" userId="270efafb50020bd6" providerId="LiveId" clId="{BB3751D0-1007-4191-BCF0-40469DB7897C}" dt="2022-07-13T01:22:52.913" v="1082" actId="1076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6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00:52.448" v="665" actId="114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9:05.193" v="1051" actId="1076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2" creationId="{F5F9D3F3-BE4F-A0B9-61AB-F4A7899768BD}"/>
          </ac:spMkLst>
        </pc:spChg>
        <pc:spChg chg="add mod">
          <ac:chgData name="Trang Ha" userId="270efafb50020bd6" providerId="LiveId" clId="{BB3751D0-1007-4191-BCF0-40469DB7897C}" dt="2022-07-13T01:22:51.602" v="1081" actId="1035"/>
          <ac:spMkLst>
            <pc:docMk/>
            <pc:sldMk cId="2365650238" sldId="258"/>
            <ac:spMk id="23" creationId="{28FF6207-29A9-C7E9-9AB5-AA14E8740F6D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3" creationId="{64CBBD26-BB28-B100-FFFB-8C92F0A0FC5E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4" creationId="{121B2E4E-AD4A-5E4D-DF5B-750200115925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24" creationId="{F905882F-EB24-D364-E6B9-3753D6DDDB57}"/>
          </ac:spMkLst>
        </pc:spChg>
        <pc:spChg chg="add mod">
          <ac:chgData name="Trang Ha" userId="270efafb50020bd6" providerId="LiveId" clId="{BB3751D0-1007-4191-BCF0-40469DB7897C}" dt="2022-07-13T00:53:59.614" v="480" actId="1076"/>
          <ac:spMkLst>
            <pc:docMk/>
            <pc:sldMk cId="2365650238" sldId="258"/>
            <ac:spMk id="28" creationId="{345A7696-B389-A238-30A1-6DA3667F7B2A}"/>
          </ac:spMkLst>
        </pc:spChg>
        <pc:spChg chg="add mod">
          <ac:chgData name="Trang Ha" userId="270efafb50020bd6" providerId="LiveId" clId="{BB3751D0-1007-4191-BCF0-40469DB7897C}" dt="2022-07-13T01:14:40.283" v="1023" actId="1035"/>
          <ac:spMkLst>
            <pc:docMk/>
            <pc:sldMk cId="2365650238" sldId="258"/>
            <ac:spMk id="29" creationId="{B932D7ED-66D0-2DC9-224F-B824708BB224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0" creationId="{ABA78137-EB93-4A9E-06BA-95A5797FE39B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1" creationId="{96E4FC9E-98D6-99CE-4590-CC78D79AF2CC}"/>
          </ac:spMkLst>
        </pc:spChg>
        <pc:spChg chg="add mod">
          <ac:chgData name="Trang Ha" userId="270efafb50020bd6" providerId="LiveId" clId="{BB3751D0-1007-4191-BCF0-40469DB7897C}" dt="2022-07-13T01:25:04.039" v="1095" actId="1076"/>
          <ac:spMkLst>
            <pc:docMk/>
            <pc:sldMk cId="2365650238" sldId="258"/>
            <ac:spMk id="34" creationId="{C09B4AF4-7303-6A48-CCE3-1A9026301B4A}"/>
          </ac:spMkLst>
        </pc:spChg>
        <pc:spChg chg="add mod">
          <ac:chgData name="Trang Ha" userId="270efafb50020bd6" providerId="LiveId" clId="{BB3751D0-1007-4191-BCF0-40469DB7897C}" dt="2022-07-13T01:26:57.536" v="1109" actId="1076"/>
          <ac:spMkLst>
            <pc:docMk/>
            <pc:sldMk cId="2365650238" sldId="258"/>
            <ac:spMk id="35" creationId="{5A19A76B-AA69-F92F-7C4F-3FA141D29D1A}"/>
          </ac:spMkLst>
        </pc:spChg>
        <pc:spChg chg="add mod">
          <ac:chgData name="Trang Ha" userId="270efafb50020bd6" providerId="LiveId" clId="{BB3751D0-1007-4191-BCF0-40469DB7897C}" dt="2022-07-13T01:23:19.714" v="1086" actId="20577"/>
          <ac:spMkLst>
            <pc:docMk/>
            <pc:sldMk cId="2365650238" sldId="258"/>
            <ac:spMk id="36" creationId="{C69397F9-26FB-BE54-DD41-FCD0A2E13E13}"/>
          </ac:spMkLst>
        </pc:spChg>
        <pc:spChg chg="add mod">
          <ac:chgData name="Trang Ha" userId="270efafb50020bd6" providerId="LiveId" clId="{BB3751D0-1007-4191-BCF0-40469DB7897C}" dt="2022-07-13T01:23:28.435" v="1089" actId="20577"/>
          <ac:spMkLst>
            <pc:docMk/>
            <pc:sldMk cId="2365650238" sldId="258"/>
            <ac:spMk id="37" creationId="{C4918B52-8395-7504-31DC-B8D3CD2EE683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38" creationId="{6D7E1181-5045-1574-57ED-8B86369E3556}"/>
          </ac:spMkLst>
        </pc:spChg>
        <pc:spChg chg="add mod">
          <ac:chgData name="Trang Ha" userId="270efafb50020bd6" providerId="LiveId" clId="{BB3751D0-1007-4191-BCF0-40469DB7897C}" dt="2022-07-13T08:56:05.947" v="1597" actId="571"/>
          <ac:spMkLst>
            <pc:docMk/>
            <pc:sldMk cId="2365650238" sldId="258"/>
            <ac:spMk id="39" creationId="{62DE67CD-289A-D43F-1B00-D4640F2445ED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1" creationId="{92757BA2-B735-1A88-5777-31C16AD65CB8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2" creationId="{B7914F60-906E-D166-B01D-9F90780BBEE7}"/>
          </ac:spMkLst>
        </pc:spChg>
        <pc:grpChg chg="del">
          <ac:chgData name="Trang Ha" userId="270efafb50020bd6" providerId="LiveId" clId="{BB3751D0-1007-4191-BCF0-40469DB7897C}" dt="2022-07-12T08:50:12.095" v="163" actId="478"/>
          <ac:grpSpMkLst>
            <pc:docMk/>
            <pc:sldMk cId="2365650238" sldId="258"/>
            <ac:grpSpMk id="12" creationId="{00000000-0000-0000-0000-000000000000}"/>
          </ac:grpSpMkLst>
        </pc:grpChg>
        <pc:picChg chg="add del mod">
          <ac:chgData name="Trang Ha" userId="270efafb50020bd6" providerId="LiveId" clId="{BB3751D0-1007-4191-BCF0-40469DB7897C}" dt="2022-07-12T08:52:40.236" v="179" actId="478"/>
          <ac:picMkLst>
            <pc:docMk/>
            <pc:sldMk cId="2365650238" sldId="258"/>
            <ac:picMk id="25" creationId="{1E85A568-FD2F-4AE9-7535-FF75CBFAF08C}"/>
          </ac:picMkLst>
        </pc:picChg>
        <pc:picChg chg="add mod">
          <ac:chgData name="Trang Ha" userId="270efafb50020bd6" providerId="LiveId" clId="{BB3751D0-1007-4191-BCF0-40469DB7897C}" dt="2022-07-13T01:40:20.371" v="1143" actId="14100"/>
          <ac:picMkLst>
            <pc:docMk/>
            <pc:sldMk cId="2365650238" sldId="258"/>
            <ac:picMk id="26" creationId="{66507F8D-E799-DFEF-BFF4-395D65187FCE}"/>
          </ac:picMkLst>
        </pc:picChg>
        <pc:picChg chg="add del mod">
          <ac:chgData name="Trang Ha" userId="270efafb50020bd6" providerId="LiveId" clId="{BB3751D0-1007-4191-BCF0-40469DB7897C}" dt="2022-07-13T01:10:58.790" v="1014" actId="478"/>
          <ac:picMkLst>
            <pc:docMk/>
            <pc:sldMk cId="2365650238" sldId="258"/>
            <ac:picMk id="27" creationId="{9CC4892F-4ACE-21D8-67B5-4CB80498D720}"/>
          </ac:picMkLst>
        </pc:picChg>
        <pc:picChg chg="add del mod">
          <ac:chgData name="Trang Ha" userId="270efafb50020bd6" providerId="LiveId" clId="{BB3751D0-1007-4191-BCF0-40469DB7897C}" dt="2022-07-12T11:49:00.546" v="323" actId="478"/>
          <ac:picMkLst>
            <pc:docMk/>
            <pc:sldMk cId="2365650238" sldId="258"/>
            <ac:picMk id="31" creationId="{482EA97D-E001-74A5-47A1-7975B2C889A8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2" creationId="{71A8D471-D7C4-2221-DCC3-C03540A7B95F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3" creationId="{A06C8B75-25EB-0675-CC73-959C328DFA51}"/>
          </ac:picMkLst>
        </pc:picChg>
        <pc:picChg chg="add mod">
          <ac:chgData name="Trang Ha" userId="270efafb50020bd6" providerId="LiveId" clId="{BB3751D0-1007-4191-BCF0-40469DB7897C}" dt="2022-07-13T08:56:14.531" v="1599" actId="1076"/>
          <ac:picMkLst>
            <pc:docMk/>
            <pc:sldMk cId="2365650238" sldId="258"/>
            <ac:picMk id="40" creationId="{53958AB3-4114-6787-8082-8B0EE2FE3808}"/>
          </ac:picMkLst>
        </pc:picChg>
        <pc:picChg chg="add mod">
          <ac:chgData name="Trang Ha" userId="270efafb50020bd6" providerId="LiveId" clId="{BB3751D0-1007-4191-BCF0-40469DB7897C}" dt="2022-07-13T08:45:05.552" v="1594" actId="14100"/>
          <ac:picMkLst>
            <pc:docMk/>
            <pc:sldMk cId="2365650238" sldId="258"/>
            <ac:picMk id="1026" creationId="{1C05E961-C134-8794-5703-7E1AADE52388}"/>
          </ac:picMkLst>
        </pc:picChg>
        <pc:picChg chg="del">
          <ac:chgData name="Trang Ha" userId="270efafb50020bd6" providerId="LiveId" clId="{BB3751D0-1007-4191-BCF0-40469DB7897C}" dt="2022-07-12T08:47:49.148" v="159" actId="478"/>
          <ac:picMkLst>
            <pc:docMk/>
            <pc:sldMk cId="2365650238" sldId="258"/>
            <ac:picMk id="2050" creationId="{00000000-0000-0000-0000-000000000000}"/>
          </ac:picMkLst>
        </pc:pic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11" creationId="{989A1B08-3DE1-EBB0-1C9E-71E9A2C2AAB2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0" creationId="{1DD8B345-493E-7A42-39F7-9E6F4366C93D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delAnim modAnim">
        <pc:chgData name="Trang Ha" userId="270efafb50020bd6" providerId="LiveId" clId="{BB3751D0-1007-4191-BCF0-40469DB7897C}" dt="2022-07-13T02:57:54.275" v="1339"/>
        <pc:sldMkLst>
          <pc:docMk/>
          <pc:sldMk cId="2720404043" sldId="259"/>
        </pc:sldMkLst>
        <pc:spChg chg="del">
          <ac:chgData name="Trang Ha" userId="270efafb50020bd6" providerId="LiveId" clId="{BB3751D0-1007-4191-BCF0-40469DB7897C}" dt="2022-07-13T01:31:59.182" v="1135" actId="478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1:31:47.882" v="1132" actId="20577"/>
          <ac:spMkLst>
            <pc:docMk/>
            <pc:sldMk cId="2720404043" sldId="259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1:31:41.144" v="1130" actId="478"/>
          <ac:spMkLst>
            <pc:docMk/>
            <pc:sldMk cId="2720404043" sldId="259"/>
            <ac:spMk id="14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2:52.888" v="1174" actId="478"/>
          <ac:spMkLst>
            <pc:docMk/>
            <pc:sldMk cId="2720404043" sldId="259"/>
            <ac:spMk id="16" creationId="{D742BD37-39B9-1F67-F110-D0AF53E5A9D9}"/>
          </ac:spMkLst>
        </pc:spChg>
        <pc:spChg chg="add mod">
          <ac:chgData name="Trang Ha" userId="270efafb50020bd6" providerId="LiveId" clId="{BB3751D0-1007-4191-BCF0-40469DB7897C}" dt="2022-07-13T01:32:11.561" v="1139" actId="1076"/>
          <ac:spMkLst>
            <pc:docMk/>
            <pc:sldMk cId="2720404043" sldId="259"/>
            <ac:spMk id="19" creationId="{B878CAF2-88FB-1305-361C-6341600FB23E}"/>
          </ac:spMkLst>
        </pc:spChg>
        <pc:spChg chg="add mod">
          <ac:chgData name="Trang Ha" userId="270efafb50020bd6" providerId="LiveId" clId="{BB3751D0-1007-4191-BCF0-40469DB7897C}" dt="2022-07-13T02:54:48.033" v="1325" actId="404"/>
          <ac:spMkLst>
            <pc:docMk/>
            <pc:sldMk cId="2720404043" sldId="259"/>
            <ac:spMk id="20" creationId="{488C3930-EFF3-DF56-E42E-948E2C03032D}"/>
          </ac:spMkLst>
        </pc:spChg>
        <pc:spChg chg="add mod">
          <ac:chgData name="Trang Ha" userId="270efafb50020bd6" providerId="LiveId" clId="{BB3751D0-1007-4191-BCF0-40469DB7897C}" dt="2022-07-13T02:21:58.678" v="1154"/>
          <ac:spMkLst>
            <pc:docMk/>
            <pc:sldMk cId="2720404043" sldId="259"/>
            <ac:spMk id="22" creationId="{3BE51384-D967-60A8-BEA7-067188D2D47C}"/>
          </ac:spMkLst>
        </pc:spChg>
        <pc:spChg chg="del">
          <ac:chgData name="Trang Ha" userId="270efafb50020bd6" providerId="LiveId" clId="{BB3751D0-1007-4191-BCF0-40469DB7897C}" dt="2022-07-13T01:31:38.013" v="1128" actId="478"/>
          <ac:spMkLst>
            <pc:docMk/>
            <pc:sldMk cId="2720404043" sldId="259"/>
            <ac:spMk id="24" creationId="{00000000-0000-0000-0000-000000000000}"/>
          </ac:spMkLst>
        </pc:spChg>
        <pc:spChg chg="del mod">
          <ac:chgData name="Trang Ha" userId="270efafb50020bd6" providerId="LiveId" clId="{BB3751D0-1007-4191-BCF0-40469DB7897C}" dt="2022-07-13T01:31:39.509" v="1129" actId="478"/>
          <ac:spMkLst>
            <pc:docMk/>
            <pc:sldMk cId="2720404043" sldId="259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3:53.874" v="1212"/>
          <ac:spMkLst>
            <pc:docMk/>
            <pc:sldMk cId="2720404043" sldId="259"/>
            <ac:spMk id="26" creationId="{B85510AB-45E9-18DA-AC95-06ED56296CC2}"/>
          </ac:spMkLst>
        </pc:spChg>
        <pc:spChg chg="add del mod">
          <ac:chgData name="Trang Ha" userId="270efafb50020bd6" providerId="LiveId" clId="{BB3751D0-1007-4191-BCF0-40469DB7897C}" dt="2022-07-13T02:23:44.691" v="1206" actId="478"/>
          <ac:spMkLst>
            <pc:docMk/>
            <pc:sldMk cId="2720404043" sldId="259"/>
            <ac:spMk id="27" creationId="{BA3DC62D-9F60-7EED-EF65-C6E118CEEFE6}"/>
          </ac:spMkLst>
        </pc:spChg>
        <pc:spChg chg="mod">
          <ac:chgData name="Trang Ha" userId="270efafb50020bd6" providerId="LiveId" clId="{BB3751D0-1007-4191-BCF0-40469DB7897C}" dt="2022-07-13T02:24:16.350" v="1267" actId="20577"/>
          <ac:spMkLst>
            <pc:docMk/>
            <pc:sldMk cId="2720404043" sldId="259"/>
            <ac:spMk id="30" creationId="{F4CC4FB5-7E18-AA85-41A4-213857ED2D64}"/>
          </ac:spMkLst>
        </pc:spChg>
        <pc:spChg chg="mod">
          <ac:chgData name="Trang Ha" userId="270efafb50020bd6" providerId="LiveId" clId="{BB3751D0-1007-4191-BCF0-40469DB7897C}" dt="2022-07-13T02:23:38.656" v="1204"/>
          <ac:spMkLst>
            <pc:docMk/>
            <pc:sldMk cId="2720404043" sldId="259"/>
            <ac:spMk id="31" creationId="{5DAA1D98-0DB1-C90F-0E96-BD190E436D96}"/>
          </ac:spMkLst>
        </pc:spChg>
        <pc:spChg chg="mod">
          <ac:chgData name="Trang Ha" userId="270efafb50020bd6" providerId="LiveId" clId="{BB3751D0-1007-4191-BCF0-40469DB7897C}" dt="2022-07-13T02:23:52.825" v="1210" actId="20577"/>
          <ac:spMkLst>
            <pc:docMk/>
            <pc:sldMk cId="2720404043" sldId="259"/>
            <ac:spMk id="32" creationId="{CA2335E9-EC0F-66E1-4A06-70046F3E88B8}"/>
          </ac:spMkLst>
        </pc:spChg>
        <pc:spChg chg="add mod">
          <ac:chgData name="Trang Ha" userId="270efafb50020bd6" providerId="LiveId" clId="{BB3751D0-1007-4191-BCF0-40469DB7897C}" dt="2022-07-13T02:55:31.555" v="1330" actId="20577"/>
          <ac:spMkLst>
            <pc:docMk/>
            <pc:sldMk cId="2720404043" sldId="259"/>
            <ac:spMk id="34" creationId="{AEADBC7D-663C-6BAD-B55D-2704A009D1A4}"/>
          </ac:spMkLst>
        </pc:spChg>
        <pc:spChg chg="add mod">
          <ac:chgData name="Trang Ha" userId="270efafb50020bd6" providerId="LiveId" clId="{BB3751D0-1007-4191-BCF0-40469DB7897C}" dt="2022-07-13T02:55:36.230" v="1332" actId="20577"/>
          <ac:spMkLst>
            <pc:docMk/>
            <pc:sldMk cId="2720404043" sldId="259"/>
            <ac:spMk id="35" creationId="{0696DF58-22D0-22FA-C1F4-7099240E2EA4}"/>
          </ac:spMkLst>
        </pc:spChg>
        <pc:grpChg chg="del">
          <ac:chgData name="Trang Ha" userId="270efafb50020bd6" providerId="LiveId" clId="{BB3751D0-1007-4191-BCF0-40469DB7897C}" dt="2022-07-13T01:31:49.048" v="1133" actId="478"/>
          <ac:grpSpMkLst>
            <pc:docMk/>
            <pc:sldMk cId="2720404043" sldId="259"/>
            <ac:grpSpMk id="12" creationId="{00000000-0000-0000-0000-000000000000}"/>
          </ac:grpSpMkLst>
        </pc:grpChg>
        <pc:grpChg chg="add mod">
          <ac:chgData name="Trang Ha" userId="270efafb50020bd6" providerId="LiveId" clId="{BB3751D0-1007-4191-BCF0-40469DB7897C}" dt="2022-07-13T02:23:48.972" v="1208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">
          <ac:chgData name="Trang Ha" userId="270efafb50020bd6" providerId="LiveId" clId="{BB3751D0-1007-4191-BCF0-40469DB7897C}" dt="2022-07-13T02:23:38.656" v="1204"/>
          <ac:grpSpMkLst>
            <pc:docMk/>
            <pc:sldMk cId="2720404043" sldId="259"/>
            <ac:grpSpMk id="29" creationId="{44601BBA-04F3-B111-4E53-C31F15B0CFC7}"/>
          </ac:grpSpMkLst>
        </pc:grpChg>
        <pc:picChg chg="add mod modCrop">
          <ac:chgData name="Trang Ha" userId="270efafb50020bd6" providerId="LiveId" clId="{BB3751D0-1007-4191-BCF0-40469DB7897C}" dt="2022-07-13T02:52:04.698" v="1300" actId="1076"/>
          <ac:picMkLst>
            <pc:docMk/>
            <pc:sldMk cId="2720404043" sldId="259"/>
            <ac:picMk id="15" creationId="{DDEB8B1C-55EC-3287-7ED3-9ACDA068CB0F}"/>
          </ac:picMkLst>
        </pc:picChg>
        <pc:picChg chg="add del mod">
          <ac:chgData name="Trang Ha" userId="270efafb50020bd6" providerId="LiveId" clId="{BB3751D0-1007-4191-BCF0-40469DB7897C}" dt="2022-07-13T02:22:08.496" v="1157" actId="1076"/>
          <ac:picMkLst>
            <pc:docMk/>
            <pc:sldMk cId="2720404043" sldId="259"/>
            <ac:picMk id="17" creationId="{19AFD16E-A82A-AFD2-67B2-61039B07D171}"/>
          </ac:picMkLst>
        </pc:picChg>
        <pc:picChg chg="add del mod">
          <ac:chgData name="Trang Ha" userId="270efafb50020bd6" providerId="LiveId" clId="{BB3751D0-1007-4191-BCF0-40469DB7897C}" dt="2022-07-13T01:32:03.079" v="1137"/>
          <ac:picMkLst>
            <pc:docMk/>
            <pc:sldMk cId="2720404043" sldId="259"/>
            <ac:picMk id="18" creationId="{616FD484-FA79-9AA1-FAEE-C3E430E16D28}"/>
          </ac:picMkLst>
        </pc:picChg>
        <pc:picChg chg="add mod modCrop">
          <ac:chgData name="Trang Ha" userId="270efafb50020bd6" providerId="LiveId" clId="{BB3751D0-1007-4191-BCF0-40469DB7897C}" dt="2022-07-13T02:57:30.039" v="1337" actId="1076"/>
          <ac:picMkLst>
            <pc:docMk/>
            <pc:sldMk cId="2720404043" sldId="259"/>
            <ac:picMk id="33" creationId="{F3C8755B-5017-FBC9-9DEC-FA9AC82FA50A}"/>
          </ac:picMkLst>
        </pc:picChg>
        <pc:picChg chg="del">
          <ac:chgData name="Trang Ha" userId="270efafb50020bd6" providerId="LiveId" clId="{BB3751D0-1007-4191-BCF0-40469DB7897C}" dt="2022-07-13T01:31:32.249" v="1125" actId="478"/>
          <ac:picMkLst>
            <pc:docMk/>
            <pc:sldMk cId="2720404043" sldId="259"/>
            <ac:picMk id="3074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9:37:08.124" v="2306" actId="1076"/>
        <pc:sldMkLst>
          <pc:docMk/>
          <pc:sldMk cId="445810230" sldId="260"/>
        </pc:sldMkLst>
        <pc:spChg chg="del">
          <ac:chgData name="Trang Ha" userId="270efafb50020bd6" providerId="LiveId" clId="{BB3751D0-1007-4191-BCF0-40469DB7897C}" dt="2022-07-13T09:28:39.491" v="2250" actId="478"/>
          <ac:spMkLst>
            <pc:docMk/>
            <pc:sldMk cId="445810230" sldId="260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BB3751D0-1007-4191-BCF0-40469DB7897C}" dt="2022-07-13T09:31:04.508" v="2273" actId="255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10.101" v="1607" actId="478"/>
          <ac:spMkLst>
            <pc:docMk/>
            <pc:sldMk cId="445810230" sldId="260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2:19.471" v="2277" actId="1076"/>
          <ac:spMkLst>
            <pc:docMk/>
            <pc:sldMk cId="445810230" sldId="260"/>
            <ac:spMk id="16" creationId="{1A888193-A984-EB80-D140-5082E6EF60D3}"/>
          </ac:spMkLst>
        </pc:spChg>
        <pc:spChg chg="mod">
          <ac:chgData name="Trang Ha" userId="270efafb50020bd6" providerId="LiveId" clId="{BB3751D0-1007-4191-BCF0-40469DB7897C}" dt="2022-07-13T09:29:28.787" v="2259" actId="14100"/>
          <ac:spMkLst>
            <pc:docMk/>
            <pc:sldMk cId="445810230" sldId="260"/>
            <ac:spMk id="19" creationId="{00000000-0000-0000-0000-000000000000}"/>
          </ac:spMkLst>
        </pc:spChg>
        <pc:spChg chg="del mod">
          <ac:chgData name="Trang Ha" userId="270efafb50020bd6" providerId="LiveId" clId="{BB3751D0-1007-4191-BCF0-40469DB7897C}" dt="2022-07-13T08:59:15.177" v="1610" actId="478"/>
          <ac:spMkLst>
            <pc:docMk/>
            <pc:sldMk cId="445810230" sldId="260"/>
            <ac:spMk id="20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7:08.124" v="2306" actId="1076"/>
          <ac:spMkLst>
            <pc:docMk/>
            <pc:sldMk cId="445810230" sldId="260"/>
            <ac:spMk id="21" creationId="{BAB9D216-500C-9B1F-B94C-A1901B4755B4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6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7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8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9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0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4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5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02:58.055" v="1834" actId="571"/>
          <ac:spMkLst>
            <pc:docMk/>
            <pc:sldMk cId="445810230" sldId="260"/>
            <ac:spMk id="36" creationId="{D0842953-85FA-B644-121A-9F74105DC18A}"/>
          </ac:spMkLst>
        </pc:spChg>
        <pc:spChg chg="add 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37" creationId="{010AFCA5-8EB6-E1A1-ED21-87821A53F26E}"/>
          </ac:spMkLst>
        </pc:spChg>
        <pc:spChg chg="add del mod">
          <ac:chgData name="Trang Ha" userId="270efafb50020bd6" providerId="LiveId" clId="{BB3751D0-1007-4191-BCF0-40469DB7897C}" dt="2022-07-13T09:11:58.594" v="1921" actId="478"/>
          <ac:spMkLst>
            <pc:docMk/>
            <pc:sldMk cId="445810230" sldId="260"/>
            <ac:spMk id="38" creationId="{022E60C3-E4C5-E139-39AF-9F5DE6E41842}"/>
          </ac:spMkLst>
        </pc:spChg>
        <pc:spChg chg="add del mod">
          <ac:chgData name="Trang Ha" userId="270efafb50020bd6" providerId="LiveId" clId="{BB3751D0-1007-4191-BCF0-40469DB7897C}" dt="2022-07-13T09:12:00.801" v="1922" actId="478"/>
          <ac:spMkLst>
            <pc:docMk/>
            <pc:sldMk cId="445810230" sldId="260"/>
            <ac:spMk id="40" creationId="{FFEF1B25-EB85-460F-E6EE-C16A48372F82}"/>
          </ac:spMkLst>
        </pc:spChg>
        <pc:spChg chg="add del mod">
          <ac:chgData name="Trang Ha" userId="270efafb50020bd6" providerId="LiveId" clId="{BB3751D0-1007-4191-BCF0-40469DB7897C}" dt="2022-07-13T09:11:57.119" v="1920" actId="478"/>
          <ac:spMkLst>
            <pc:docMk/>
            <pc:sldMk cId="445810230" sldId="260"/>
            <ac:spMk id="41" creationId="{D8CF6493-92FC-A726-69E2-58FFFB168004}"/>
          </ac:spMkLst>
        </pc:spChg>
        <pc:spChg chg="add del mod">
          <ac:chgData name="Trang Ha" userId="270efafb50020bd6" providerId="LiveId" clId="{BB3751D0-1007-4191-BCF0-40469DB7897C}" dt="2022-07-13T09:11:54.914" v="1918" actId="478"/>
          <ac:spMkLst>
            <pc:docMk/>
            <pc:sldMk cId="445810230" sldId="260"/>
            <ac:spMk id="42" creationId="{A3AD8030-EB87-52E3-9B18-2C85CE0D9CE4}"/>
          </ac:spMkLst>
        </pc:spChg>
        <pc:spChg chg="add mod">
          <ac:chgData name="Trang Ha" userId="270efafb50020bd6" providerId="LiveId" clId="{BB3751D0-1007-4191-BCF0-40469DB7897C}" dt="2022-07-13T09:33:03.805" v="2289" actId="1035"/>
          <ac:spMkLst>
            <pc:docMk/>
            <pc:sldMk cId="445810230" sldId="260"/>
            <ac:spMk id="46" creationId="{310FAFEF-EC99-22C4-08E3-87D5777FEA7B}"/>
          </ac:spMkLst>
        </pc:spChg>
        <pc:spChg chg="add mod">
          <ac:chgData name="Trang Ha" userId="270efafb50020bd6" providerId="LiveId" clId="{BB3751D0-1007-4191-BCF0-40469DB7897C}" dt="2022-07-13T09:33:31.902" v="2295" actId="1076"/>
          <ac:spMkLst>
            <pc:docMk/>
            <pc:sldMk cId="445810230" sldId="260"/>
            <ac:spMk id="47" creationId="{03E08344-111F-87D5-3566-9B364A6AB35A}"/>
          </ac:spMkLst>
        </pc:spChg>
        <pc:spChg chg="add mod">
          <ac:chgData name="Trang Ha" userId="270efafb50020bd6" providerId="LiveId" clId="{BB3751D0-1007-4191-BCF0-40469DB7897C}" dt="2022-07-13T09:33:55.279" v="2300" actId="1076"/>
          <ac:spMkLst>
            <pc:docMk/>
            <pc:sldMk cId="445810230" sldId="260"/>
            <ac:spMk id="48" creationId="{E677B5C6-EBFE-073E-281F-DFAC3B73BF4B}"/>
          </ac:spMkLst>
        </pc:spChg>
        <pc:spChg chg="add mod">
          <ac:chgData name="Trang Ha" userId="270efafb50020bd6" providerId="LiveId" clId="{BB3751D0-1007-4191-BCF0-40469DB7897C}" dt="2022-07-13T09:33:46.290" v="2298" actId="14100"/>
          <ac:spMkLst>
            <pc:docMk/>
            <pc:sldMk cId="445810230" sldId="260"/>
            <ac:spMk id="49" creationId="{9F064D88-07F0-F61F-2BAB-50930EF2CCE5}"/>
          </ac:spMkLst>
        </pc:spChg>
        <pc:spChg chg="add mod">
          <ac:chgData name="Trang Ha" userId="270efafb50020bd6" providerId="LiveId" clId="{BB3751D0-1007-4191-BCF0-40469DB7897C}" dt="2022-07-13T09:30:09.446" v="2268" actId="1076"/>
          <ac:spMkLst>
            <pc:docMk/>
            <pc:sldMk cId="445810230" sldId="260"/>
            <ac:spMk id="50" creationId="{1A160AD4-35A5-9016-34CA-DF997E1EAB70}"/>
          </ac:spMkLst>
        </pc:spChg>
        <pc:spChg chg="add del mod">
          <ac:chgData name="Trang Ha" userId="270efafb50020bd6" providerId="LiveId" clId="{BB3751D0-1007-4191-BCF0-40469DB7897C}" dt="2022-07-13T09:21:16.390" v="2020" actId="478"/>
          <ac:spMkLst>
            <pc:docMk/>
            <pc:sldMk cId="445810230" sldId="260"/>
            <ac:spMk id="55" creationId="{F53F1693-06FE-9517-D467-BE9AB787B49C}"/>
          </ac:spMkLst>
        </pc:spChg>
        <pc:spChg chg="add del mod">
          <ac:chgData name="Trang Ha" userId="270efafb50020bd6" providerId="LiveId" clId="{BB3751D0-1007-4191-BCF0-40469DB7897C}" dt="2022-07-13T09:24:13.128" v="2049" actId="478"/>
          <ac:spMkLst>
            <pc:docMk/>
            <pc:sldMk cId="445810230" sldId="260"/>
            <ac:spMk id="58" creationId="{B367E9E2-7BB5-5F16-87A7-ECD45156197B}"/>
          </ac:spMkLst>
        </pc:spChg>
        <pc:spChg chg="add mod">
          <ac:chgData name="Trang Ha" userId="270efafb50020bd6" providerId="LiveId" clId="{BB3751D0-1007-4191-BCF0-40469DB7897C}" dt="2022-07-13T09:29:08.149" v="2255" actId="1076"/>
          <ac:spMkLst>
            <pc:docMk/>
            <pc:sldMk cId="445810230" sldId="260"/>
            <ac:spMk id="59" creationId="{7A5CB53D-089D-F44A-0524-D578739086AF}"/>
          </ac:spMkLst>
        </pc:spChg>
        <pc:spChg chg="add mod">
          <ac:chgData name="Trang Ha" userId="270efafb50020bd6" providerId="LiveId" clId="{BB3751D0-1007-4191-BCF0-40469DB7897C}" dt="2022-07-13T09:29:05.842" v="2254" actId="1076"/>
          <ac:spMkLst>
            <pc:docMk/>
            <pc:sldMk cId="445810230" sldId="260"/>
            <ac:spMk id="61" creationId="{18F35DAB-B070-F99E-3377-C4E8E093C590}"/>
          </ac:spMkLst>
        </pc:spChg>
        <pc:spChg chg="add mod">
          <ac:chgData name="Trang Ha" userId="270efafb50020bd6" providerId="LiveId" clId="{BB3751D0-1007-4191-BCF0-40469DB7897C}" dt="2022-07-13T09:28:41.167" v="2251"/>
          <ac:spMkLst>
            <pc:docMk/>
            <pc:sldMk cId="445810230" sldId="260"/>
            <ac:spMk id="62" creationId="{D3997BF6-6A8A-2116-243F-EA9A51F88C60}"/>
          </ac:spMkLst>
        </pc:spChg>
        <pc:spChg chg="add del mod">
          <ac:chgData name="Trang Ha" userId="270efafb50020bd6" providerId="LiveId" clId="{BB3751D0-1007-4191-BCF0-40469DB7897C}" dt="2022-07-13T09:35:34.690" v="2302" actId="478"/>
          <ac:spMkLst>
            <pc:docMk/>
            <pc:sldMk cId="445810230" sldId="260"/>
            <ac:spMk id="63" creationId="{F757674D-62FD-5275-30AB-554F0747869C}"/>
          </ac:spMkLst>
        </pc:spChg>
        <pc:grpChg chg="mod">
          <ac:chgData name="Trang Ha" userId="270efafb50020bd6" providerId="LiveId" clId="{BB3751D0-1007-4191-BCF0-40469DB7897C}" dt="2022-07-13T09:03:06.157" v="1836" actId="571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BB3751D0-1007-4191-BCF0-40469DB7897C}" dt="2022-07-13T09:30:28.024" v="2271" actId="1076"/>
          <ac:grpSpMkLst>
            <pc:docMk/>
            <pc:sldMk cId="445810230" sldId="260"/>
            <ac:grpSpMk id="12" creationId="{00000000-0000-0000-0000-000000000000}"/>
          </ac:grpSpMkLst>
        </pc:grpChg>
        <pc:picChg chg="add mod modCrop">
          <ac:chgData name="Trang Ha" userId="270efafb50020bd6" providerId="LiveId" clId="{BB3751D0-1007-4191-BCF0-40469DB7897C}" dt="2022-07-13T09:29:28.787" v="2259" actId="14100"/>
          <ac:picMkLst>
            <pc:docMk/>
            <pc:sldMk cId="445810230" sldId="260"/>
            <ac:picMk id="15" creationId="{6F1A80B8-1516-EB17-D84A-E55BFFD51F83}"/>
          </ac:picMkLst>
        </pc:picChg>
        <pc:picChg chg="add mod modCrop">
          <ac:chgData name="Trang Ha" userId="270efafb50020bd6" providerId="LiveId" clId="{BB3751D0-1007-4191-BCF0-40469DB7897C}" dt="2022-07-13T09:33:41.628" v="2297" actId="1076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BB3751D0-1007-4191-BCF0-40469DB7897C}" dt="2022-07-13T09:04:46.877" v="1851" actId="571"/>
          <ac:picMkLst>
            <pc:docMk/>
            <pc:sldMk cId="445810230" sldId="260"/>
            <ac:picMk id="39" creationId="{95C64372-26D5-F8E3-ED8C-7F396CDE730D}"/>
          </ac:picMkLst>
        </pc:picChg>
        <pc:picChg chg="add mod">
          <ac:chgData name="Trang Ha" userId="270efafb50020bd6" providerId="LiveId" clId="{BB3751D0-1007-4191-BCF0-40469DB7897C}" dt="2022-07-13T09:33:55.279" v="2300" actId="1076"/>
          <ac:picMkLst>
            <pc:docMk/>
            <pc:sldMk cId="445810230" sldId="260"/>
            <ac:picMk id="43" creationId="{866FD595-288B-9533-AF9C-693B206A253F}"/>
          </ac:picMkLst>
        </pc:picChg>
        <pc:picChg chg="add mod">
          <ac:chgData name="Trang Ha" userId="270efafb50020bd6" providerId="LiveId" clId="{BB3751D0-1007-4191-BCF0-40469DB7897C}" dt="2022-07-13T09:33:23.941" v="2294" actId="1076"/>
          <ac:picMkLst>
            <pc:docMk/>
            <pc:sldMk cId="445810230" sldId="260"/>
            <ac:picMk id="44" creationId="{28471B4A-E80D-DFC0-222D-9B688881DBD7}"/>
          </ac:picMkLst>
        </pc:picChg>
        <pc:picChg chg="add mod">
          <ac:chgData name="Trang Ha" userId="270efafb50020bd6" providerId="LiveId" clId="{BB3751D0-1007-4191-BCF0-40469DB7897C}" dt="2022-07-13T09:32:31.110" v="2280" actId="1076"/>
          <ac:picMkLst>
            <pc:docMk/>
            <pc:sldMk cId="445810230" sldId="260"/>
            <ac:picMk id="45" creationId="{B26F330D-B762-6A09-1F65-22E368190407}"/>
          </ac:picMkLst>
        </pc:picChg>
        <pc:picChg chg="add del mod">
          <ac:chgData name="Trang Ha" userId="270efafb50020bd6" providerId="LiveId" clId="{BB3751D0-1007-4191-BCF0-40469DB7897C}" dt="2022-07-13T09:21:16.390" v="2020" actId="478"/>
          <ac:picMkLst>
            <pc:docMk/>
            <pc:sldMk cId="445810230" sldId="260"/>
            <ac:picMk id="54" creationId="{67B8D033-B2AB-85B2-A135-5D569DCDCACA}"/>
          </ac:picMkLst>
        </pc:picChg>
        <pc:picChg chg="del">
          <ac:chgData name="Trang Ha" userId="270efafb50020bd6" providerId="LiveId" clId="{BB3751D0-1007-4191-BCF0-40469DB7897C}" dt="2022-07-13T08:59:03.068" v="1604" actId="478"/>
          <ac:picMkLst>
            <pc:docMk/>
            <pc:sldMk cId="445810230" sldId="260"/>
            <ac:picMk id="4098" creationId="{00000000-0000-0000-0000-000000000000}"/>
          </ac:picMkLst>
        </pc:picChg>
        <pc:cxnChg chg="add del mod">
          <ac:chgData name="Trang Ha" userId="270efafb50020bd6" providerId="LiveId" clId="{BB3751D0-1007-4191-BCF0-40469DB7897C}" dt="2022-07-13T09:26:43.509" v="2225" actId="478"/>
          <ac:cxnSpMkLst>
            <pc:docMk/>
            <pc:sldMk cId="445810230" sldId="260"/>
            <ac:cxnSpMk id="25" creationId="{8299B2E1-ED87-8432-AEB7-C3CFD735DD9C}"/>
          </ac:cxnSpMkLst>
        </pc:cxnChg>
      </pc:sldChg>
      <pc:sldChg chg="del">
        <pc:chgData name="Trang Ha" userId="270efafb50020bd6" providerId="LiveId" clId="{BB3751D0-1007-4191-BCF0-40469DB7897C}" dt="2022-07-13T09:35:42.608" v="2303" actId="2696"/>
        <pc:sldMkLst>
          <pc:docMk/>
          <pc:sldMk cId="2184236482" sldId="261"/>
        </pc:sldMkLst>
      </pc:sldChg>
      <pc:sldChg chg="del">
        <pc:chgData name="Trang Ha" userId="270efafb50020bd6" providerId="LiveId" clId="{BB3751D0-1007-4191-BCF0-40469DB7897C}" dt="2022-07-13T09:35:45.627" v="2304" actId="2696"/>
        <pc:sldMkLst>
          <pc:docMk/>
          <pc:sldMk cId="1175197886" sldId="262"/>
        </pc:sldMkLst>
      </pc:sldChg>
      <pc:sldChg chg="del">
        <pc:chgData name="Trang Ha" userId="270efafb50020bd6" providerId="LiveId" clId="{BB3751D0-1007-4191-BCF0-40469DB7897C}" dt="2022-07-13T09:36:17.640" v="2305" actId="2696"/>
        <pc:sldMkLst>
          <pc:docMk/>
          <pc:sldMk cId="927396885" sldId="263"/>
        </pc:sldMkLst>
      </pc:sldChg>
      <pc:sldChg chg="addSp delSp modSp add mod delAnim modAnim">
        <pc:chgData name="Trang Ha" userId="270efafb50020bd6" providerId="LiveId" clId="{BB3751D0-1007-4191-BCF0-40469DB7897C}" dt="2022-07-13T08:44:23.541" v="1591" actId="572"/>
        <pc:sldMkLst>
          <pc:docMk/>
          <pc:sldMk cId="3596358928" sldId="265"/>
        </pc:sldMkLst>
        <pc:spChg chg="del">
          <ac:chgData name="Trang Ha" userId="270efafb50020bd6" providerId="LiveId" clId="{BB3751D0-1007-4191-BCF0-40469DB7897C}" dt="2022-07-13T02:58:46.934" v="1346" actId="478"/>
          <ac:spMkLst>
            <pc:docMk/>
            <pc:sldMk cId="3596358928" sldId="265"/>
            <ac:spMk id="7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41.616" v="1344" actId="478"/>
          <ac:spMkLst>
            <pc:docMk/>
            <pc:sldMk cId="3596358928" sldId="265"/>
            <ac:spMk id="14" creationId="{00000000-0000-0000-0000-000000000000}"/>
          </ac:spMkLst>
        </pc:spChg>
        <pc:spChg chg="add mod">
          <ac:chgData name="Trang Ha" userId="270efafb50020bd6" providerId="LiveId" clId="{BB3751D0-1007-4191-BCF0-40469DB7897C}" dt="2022-07-13T08:42:22.200" v="1583" actId="1076"/>
          <ac:spMkLst>
            <pc:docMk/>
            <pc:sldMk cId="3596358928" sldId="265"/>
            <ac:spMk id="15" creationId="{A0D17DDE-B8EF-6802-16F5-AE0AB7FC8DDE}"/>
          </ac:spMkLst>
        </pc:spChg>
        <pc:spChg chg="add mod">
          <ac:chgData name="Trang Ha" userId="270efafb50020bd6" providerId="LiveId" clId="{BB3751D0-1007-4191-BCF0-40469DB7897C}" dt="2022-07-13T08:33:19.513" v="1506" actId="14100"/>
          <ac:spMkLst>
            <pc:docMk/>
            <pc:sldMk cId="3596358928" sldId="265"/>
            <ac:spMk id="18" creationId="{A0B3A217-4C1C-70E7-E310-5CE8D7A0C6F5}"/>
          </ac:spMkLst>
        </pc:spChg>
        <pc:spChg chg="add mod">
          <ac:chgData name="Trang Ha" userId="270efafb50020bd6" providerId="LiveId" clId="{BB3751D0-1007-4191-BCF0-40469DB7897C}" dt="2022-07-13T08:42:32.362" v="1584" actId="1076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BB3751D0-1007-4191-BCF0-40469DB7897C}" dt="2022-07-13T08:42:17.857" v="1582" actId="1076"/>
          <ac:spMkLst>
            <pc:docMk/>
            <pc:sldMk cId="3596358928" sldId="265"/>
            <ac:spMk id="22" creationId="{D026EE9C-6731-8C5D-5BF8-76C44253F1DB}"/>
          </ac:spMkLst>
        </pc:spChg>
        <pc:spChg chg="add mod">
          <ac:chgData name="Trang Ha" userId="270efafb50020bd6" providerId="LiveId" clId="{BB3751D0-1007-4191-BCF0-40469DB7897C}" dt="2022-07-13T08:42:15.968" v="1581" actId="1076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BB3751D0-1007-4191-BCF0-40469DB7897C}" dt="2022-07-13T02:58:39.431" v="1343" actId="478"/>
          <ac:spMkLst>
            <pc:docMk/>
            <pc:sldMk cId="3596358928" sldId="265"/>
            <ac:spMk id="24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37.256" v="1342" actId="478"/>
          <ac:spMkLst>
            <pc:docMk/>
            <pc:sldMk cId="3596358928" sldId="265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8:40:24.388" v="1562" actId="478"/>
          <ac:spMkLst>
            <pc:docMk/>
            <pc:sldMk cId="3596358928" sldId="265"/>
            <ac:spMk id="26" creationId="{4489E3FC-3C39-7278-95EF-3A798BF05FC0}"/>
          </ac:spMkLst>
        </pc:spChg>
        <pc:spChg chg="add del mod">
          <ac:chgData name="Trang Ha" userId="270efafb50020bd6" providerId="LiveId" clId="{BB3751D0-1007-4191-BCF0-40469DB7897C}" dt="2022-07-13T08:40:06.671" v="1559" actId="478"/>
          <ac:spMkLst>
            <pc:docMk/>
            <pc:sldMk cId="3596358928" sldId="265"/>
            <ac:spMk id="27" creationId="{07632BA9-7525-56A2-9F1D-0116E6E27146}"/>
          </ac:spMkLst>
        </pc:spChg>
        <pc:spChg chg="add mod">
          <ac:chgData name="Trang Ha" userId="270efafb50020bd6" providerId="LiveId" clId="{BB3751D0-1007-4191-BCF0-40469DB7897C}" dt="2022-07-13T08:42:13.283" v="1580" actId="1076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BB3751D0-1007-4191-BCF0-40469DB7897C}" dt="2022-07-13T02:59:49.193" v="1358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add mod modGraphic">
          <ac:chgData name="Trang Ha" userId="270efafb50020bd6" providerId="LiveId" clId="{BB3751D0-1007-4191-BCF0-40469DB7897C}" dt="2022-07-13T08:44:23.541" v="1591" actId="572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del mod modCrop">
          <ac:chgData name="Trang Ha" userId="270efafb50020bd6" providerId="LiveId" clId="{BB3751D0-1007-4191-BCF0-40469DB7897C}" dt="2022-07-13T08:35:33.922" v="1524" actId="478"/>
          <ac:picMkLst>
            <pc:docMk/>
            <pc:sldMk cId="3596358928" sldId="265"/>
            <ac:picMk id="17" creationId="{BA0A714B-EA4A-82E3-04AA-DA4AF1DEF09B}"/>
          </ac:picMkLst>
        </pc:picChg>
        <pc:picChg chg="del">
          <ac:chgData name="Trang Ha" userId="270efafb50020bd6" providerId="LiveId" clId="{BB3751D0-1007-4191-BCF0-40469DB7897C}" dt="2022-07-13T02:58:33.348" v="1340" actId="478"/>
          <ac:picMkLst>
            <pc:docMk/>
            <pc:sldMk cId="3596358928" sldId="265"/>
            <ac:picMk id="3074" creationId="{00000000-0000-0000-0000-000000000000}"/>
          </ac:picMkLst>
        </pc:picChg>
      </pc:sldChg>
      <pc:sldChg chg="new del">
        <pc:chgData name="Trang Ha" userId="270efafb50020bd6" providerId="LiveId" clId="{BB3751D0-1007-4191-BCF0-40469DB7897C}" dt="2022-07-13T01:31:28.870" v="1124" actId="47"/>
        <pc:sldMkLst>
          <pc:docMk/>
          <pc:sldMk cId="2895752553" sldId="266"/>
        </pc:sldMkLst>
      </pc:sldChg>
    </pc:docChg>
  </pc:docChgLst>
  <pc:docChgLst>
    <pc:chgData name="Trang Ha" userId="270efafb50020bd6" providerId="LiveId" clId="{19CD8355-F19F-43E5-B967-A626F10DE1CD}"/>
    <pc:docChg chg="undo redo custSel addSld delSld modSld sldOrd">
      <pc:chgData name="Trang Ha" userId="270efafb50020bd6" providerId="LiveId" clId="{19CD8355-F19F-43E5-B967-A626F10DE1CD}" dt="2022-07-22T22:53:30.633" v="2290" actId="1076"/>
      <pc:docMkLst>
        <pc:docMk/>
      </pc:docMkLst>
      <pc:sldChg chg="modSp mod">
        <pc:chgData name="Trang Ha" userId="270efafb50020bd6" providerId="LiveId" clId="{19CD8355-F19F-43E5-B967-A626F10DE1CD}" dt="2022-07-22T10:54:03.497" v="121" actId="255"/>
        <pc:sldMkLst>
          <pc:docMk/>
          <pc:sldMk cId="562573195" sldId="256"/>
        </pc:sldMkLst>
        <pc:spChg chg="mod">
          <ac:chgData name="Trang Ha" userId="270efafb50020bd6" providerId="LiveId" clId="{19CD8355-F19F-43E5-B967-A626F10DE1CD}" dt="2022-07-22T10:54:03.497" v="121" actId="255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19CD8355-F19F-43E5-B967-A626F10DE1CD}" dt="2022-07-22T10:53:51.943" v="119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modSp mod modTransition">
        <pc:chgData name="Trang Ha" userId="270efafb50020bd6" providerId="LiveId" clId="{19CD8355-F19F-43E5-B967-A626F10DE1CD}" dt="2022-07-22T22:51:48.717" v="2288" actId="732"/>
        <pc:sldMkLst>
          <pc:docMk/>
          <pc:sldMk cId="2365650238" sldId="258"/>
        </pc:sldMkLst>
        <pc:picChg chg="mod modCrop">
          <ac:chgData name="Trang Ha" userId="270efafb50020bd6" providerId="LiveId" clId="{19CD8355-F19F-43E5-B967-A626F10DE1CD}" dt="2022-07-22T22:51:48.717" v="2288" actId="732"/>
          <ac:picMkLst>
            <pc:docMk/>
            <pc:sldMk cId="2365650238" sldId="258"/>
            <ac:picMk id="9" creationId="{2052C995-0A09-25F6-656A-5475B138E63A}"/>
          </ac:picMkLst>
        </pc:picChg>
      </pc:sldChg>
      <pc:sldChg chg="addSp delSp modSp mod modTransition delAnim modAnim">
        <pc:chgData name="Trang Ha" userId="270efafb50020bd6" providerId="LiveId" clId="{19CD8355-F19F-43E5-B967-A626F10DE1CD}" dt="2022-07-22T22:51:35.604" v="2287"/>
        <pc:sldMkLst>
          <pc:docMk/>
          <pc:sldMk cId="2720404043" sldId="259"/>
        </pc:sldMkLst>
        <pc:spChg chg="add mod">
          <ac:chgData name="Trang Ha" userId="270efafb50020bd6" providerId="LiveId" clId="{19CD8355-F19F-43E5-B967-A626F10DE1CD}" dt="2022-07-22T22:04:02.999" v="1488" actId="20577"/>
          <ac:spMkLst>
            <pc:docMk/>
            <pc:sldMk cId="2720404043" sldId="259"/>
            <ac:spMk id="12" creationId="{F9DEE72D-DA82-7B2A-8B0E-65FDBE738A36}"/>
          </ac:spMkLst>
        </pc:spChg>
        <pc:spChg chg="del mod">
          <ac:chgData name="Trang Ha" userId="270efafb50020bd6" providerId="LiveId" clId="{19CD8355-F19F-43E5-B967-A626F10DE1CD}" dt="2022-07-22T22:08:47.326" v="1591" actId="478"/>
          <ac:spMkLst>
            <pc:docMk/>
            <pc:sldMk cId="2720404043" sldId="259"/>
            <ac:spMk id="13" creationId="{D0EDC395-1883-237F-8286-63D7C665AB79}"/>
          </ac:spMkLst>
        </pc:spChg>
        <pc:spChg chg="add mod">
          <ac:chgData name="Trang Ha" userId="270efafb50020bd6" providerId="LiveId" clId="{19CD8355-F19F-43E5-B967-A626F10DE1CD}" dt="2022-07-22T21:51:37.535" v="1121" actId="1036"/>
          <ac:spMkLst>
            <pc:docMk/>
            <pc:sldMk cId="2720404043" sldId="259"/>
            <ac:spMk id="19" creationId="{92BB646E-23F5-BCB9-E71E-4139A8A4506B}"/>
          </ac:spMkLst>
        </pc:spChg>
        <pc:spChg chg="add mod">
          <ac:chgData name="Trang Ha" userId="270efafb50020bd6" providerId="LiveId" clId="{19CD8355-F19F-43E5-B967-A626F10DE1CD}" dt="2022-07-22T21:53:31.455" v="1151" actId="1035"/>
          <ac:spMkLst>
            <pc:docMk/>
            <pc:sldMk cId="2720404043" sldId="259"/>
            <ac:spMk id="20" creationId="{45ED4585-7A3F-8618-AF2D-F09B7F6BFF9E}"/>
          </ac:spMkLst>
        </pc:spChg>
        <pc:spChg chg="add mod">
          <ac:chgData name="Trang Ha" userId="270efafb50020bd6" providerId="LiveId" clId="{19CD8355-F19F-43E5-B967-A626F10DE1CD}" dt="2022-07-22T21:53:36.066" v="1153" actId="20577"/>
          <ac:spMkLst>
            <pc:docMk/>
            <pc:sldMk cId="2720404043" sldId="259"/>
            <ac:spMk id="21" creationId="{4347D19C-CE02-CDF4-1229-F1E819C97D4C}"/>
          </ac:spMkLst>
        </pc:spChg>
        <pc:spChg chg="add mod">
          <ac:chgData name="Trang Ha" userId="270efafb50020bd6" providerId="LiveId" clId="{19CD8355-F19F-43E5-B967-A626F10DE1CD}" dt="2022-07-22T22:14:14.947" v="1638" actId="207"/>
          <ac:spMkLst>
            <pc:docMk/>
            <pc:sldMk cId="2720404043" sldId="259"/>
            <ac:spMk id="22" creationId="{C67494DF-65BE-5817-2199-8BC83E68576B}"/>
          </ac:spMkLst>
        </pc:spChg>
        <pc:spChg chg="add del mod">
          <ac:chgData name="Trang Ha" userId="270efafb50020bd6" providerId="LiveId" clId="{19CD8355-F19F-43E5-B967-A626F10DE1CD}" dt="2022-07-22T22:05:05.269" v="1499" actId="478"/>
          <ac:spMkLst>
            <pc:docMk/>
            <pc:sldMk cId="2720404043" sldId="259"/>
            <ac:spMk id="33" creationId="{2C55139A-85CD-DB70-2C1E-6A6B009FE807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4" creationId="{0A8508F1-1576-F5ED-7778-A565A5BD9BB5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5" creationId="{1C875FF0-2C62-1ABA-E7FA-6A9714337950}"/>
          </ac:spMkLst>
        </pc:spChg>
        <pc:spChg chg="del mod">
          <ac:chgData name="Trang Ha" userId="270efafb50020bd6" providerId="LiveId" clId="{19CD8355-F19F-43E5-B967-A626F10DE1CD}" dt="2022-07-22T22:08:52.837" v="1594" actId="478"/>
          <ac:spMkLst>
            <pc:docMk/>
            <pc:sldMk cId="2720404043" sldId="259"/>
            <ac:spMk id="36" creationId="{9D8C5675-AB9C-65B7-4A56-CCA134C13432}"/>
          </ac:spMkLst>
        </pc:spChg>
        <pc:spChg chg="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7" creationId="{7990F48A-D32D-08D8-32C0-ABA007E8AF61}"/>
          </ac:spMkLst>
        </pc:spChg>
        <pc:spChg chg="del mod">
          <ac:chgData name="Trang Ha" userId="270efafb50020bd6" providerId="LiveId" clId="{19CD8355-F19F-43E5-B967-A626F10DE1CD}" dt="2022-07-22T22:08:55.105" v="1596" actId="478"/>
          <ac:spMkLst>
            <pc:docMk/>
            <pc:sldMk cId="2720404043" sldId="259"/>
            <ac:spMk id="38" creationId="{F5116EE8-6FDE-9471-5535-A7A6CEFE96B6}"/>
          </ac:spMkLst>
        </pc:spChg>
        <pc:spChg chg="del">
          <ac:chgData name="Trang Ha" userId="270efafb50020bd6" providerId="LiveId" clId="{19CD8355-F19F-43E5-B967-A626F10DE1CD}" dt="2022-07-22T21:51:34.101" v="1119" actId="478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40" creationId="{8737E6C8-0207-3B66-FA1F-BE3C58993AAF}"/>
          </ac:spMkLst>
        </pc:spChg>
        <pc:spChg chg="add mod">
          <ac:chgData name="Trang Ha" userId="270efafb50020bd6" providerId="LiveId" clId="{19CD8355-F19F-43E5-B967-A626F10DE1CD}" dt="2022-07-22T22:13:00.406" v="1632" actId="207"/>
          <ac:spMkLst>
            <pc:docMk/>
            <pc:sldMk cId="2720404043" sldId="259"/>
            <ac:spMk id="41" creationId="{2B47FD03-E66F-C9BE-28ED-C637471C72DC}"/>
          </ac:spMkLst>
        </pc:spChg>
        <pc:spChg chg="add mod">
          <ac:chgData name="Trang Ha" userId="270efafb50020bd6" providerId="LiveId" clId="{19CD8355-F19F-43E5-B967-A626F10DE1CD}" dt="2022-07-22T22:13:07.500" v="1633" actId="207"/>
          <ac:spMkLst>
            <pc:docMk/>
            <pc:sldMk cId="2720404043" sldId="259"/>
            <ac:spMk id="42" creationId="{C497CEF2-3DF9-3039-BFE6-B00B8FD9C4F7}"/>
          </ac:spMkLst>
        </pc:spChg>
        <pc:spChg chg="add mod">
          <ac:chgData name="Trang Ha" userId="270efafb50020bd6" providerId="LiveId" clId="{19CD8355-F19F-43E5-B967-A626F10DE1CD}" dt="2022-07-22T22:13:19.429" v="1635" actId="207"/>
          <ac:spMkLst>
            <pc:docMk/>
            <pc:sldMk cId="2720404043" sldId="259"/>
            <ac:spMk id="43" creationId="{C1CE1AA2-8A99-7609-A375-8DE7852B8D36}"/>
          </ac:spMkLst>
        </pc:spChg>
        <pc:spChg chg="add mod">
          <ac:chgData name="Trang Ha" userId="270efafb50020bd6" providerId="LiveId" clId="{19CD8355-F19F-43E5-B967-A626F10DE1CD}" dt="2022-07-22T22:13:14.926" v="1634" actId="207"/>
          <ac:spMkLst>
            <pc:docMk/>
            <pc:sldMk cId="2720404043" sldId="259"/>
            <ac:spMk id="44" creationId="{AD2908A5-F7AE-2110-27E2-8D10D067D2D5}"/>
          </ac:spMkLst>
        </pc:spChg>
        <pc:grpChg chg="del">
          <ac:chgData name="Trang Ha" userId="270efafb50020bd6" providerId="LiveId" clId="{19CD8355-F19F-43E5-B967-A626F10DE1CD}" dt="2022-07-22T21:53:25.299" v="1137" actId="478"/>
          <ac:grpSpMkLst>
            <pc:docMk/>
            <pc:sldMk cId="2720404043" sldId="259"/>
            <ac:grpSpMk id="28" creationId="{306F92A2-C3C0-94E1-BC40-6C5066BB22B2}"/>
          </ac:grpSpMkLst>
        </pc:grpChg>
        <pc:picChg chg="add mod modCrop">
          <ac:chgData name="Trang Ha" userId="270efafb50020bd6" providerId="LiveId" clId="{19CD8355-F19F-43E5-B967-A626F10DE1CD}" dt="2022-07-22T22:13:34.644" v="1637" actId="1076"/>
          <ac:picMkLst>
            <pc:docMk/>
            <pc:sldMk cId="2720404043" sldId="259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08:23.268" v="1590" actId="478"/>
          <ac:picMkLst>
            <pc:docMk/>
            <pc:sldMk cId="2720404043" sldId="259"/>
            <ac:picMk id="10" creationId="{F9A12833-404F-1B78-0E59-58B6A563785F}"/>
          </ac:picMkLst>
        </pc:picChg>
        <pc:picChg chg="del">
          <ac:chgData name="Trang Ha" userId="270efafb50020bd6" providerId="LiveId" clId="{19CD8355-F19F-43E5-B967-A626F10DE1CD}" dt="2022-07-22T21:49:27.560" v="1016" actId="478"/>
          <ac:picMkLst>
            <pc:docMk/>
            <pc:sldMk cId="2720404043" sldId="259"/>
            <ac:picMk id="11" creationId="{9F46C86F-F2F0-6597-1F48-5538DE891B5A}"/>
          </ac:picMkLst>
        </pc:picChg>
        <pc:picChg chg="mod">
          <ac:chgData name="Trang Ha" userId="270efafb50020bd6" providerId="LiveId" clId="{19CD8355-F19F-43E5-B967-A626F10DE1CD}" dt="2022-07-22T22:13:27.474" v="1636" actId="1076"/>
          <ac:picMkLst>
            <pc:docMk/>
            <pc:sldMk cId="2720404043" sldId="259"/>
            <ac:picMk id="17" creationId="{19AFD16E-A82A-AFD2-67B2-61039B07D171}"/>
          </ac:picMkLst>
        </pc:picChg>
      </pc:sldChg>
      <pc:sldChg chg="addSp delSp modSp del mod">
        <pc:chgData name="Trang Ha" userId="270efafb50020bd6" providerId="LiveId" clId="{19CD8355-F19F-43E5-B967-A626F10DE1CD}" dt="2022-07-22T22:49:32.980" v="2285" actId="2696"/>
        <pc:sldMkLst>
          <pc:docMk/>
          <pc:sldMk cId="445810230" sldId="260"/>
        </pc:sldMkLst>
        <pc:spChg chg="del topLvl">
          <ac:chgData name="Trang Ha" userId="270efafb50020bd6" providerId="LiveId" clId="{19CD8355-F19F-43E5-B967-A626F10DE1CD}" dt="2022-07-22T21:52:52.545" v="1125" actId="478"/>
          <ac:spMkLst>
            <pc:docMk/>
            <pc:sldMk cId="445810230" sldId="260"/>
            <ac:spMk id="8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51.320" v="1124" actId="478"/>
          <ac:spMkLst>
            <pc:docMk/>
            <pc:sldMk cId="445810230" sldId="260"/>
            <ac:spMk id="9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47.851" v="1123" actId="478"/>
          <ac:spMkLst>
            <pc:docMk/>
            <pc:sldMk cId="445810230" sldId="260"/>
            <ac:spMk id="11" creationId="{00000000-0000-0000-0000-000000000000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6" creationId="{87CE36DA-9CD7-1ED4-1CAF-A96AD6E4A903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8" creationId="{BB583959-E2C6-B01F-0265-07C0B0729B58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9" creationId="{727EB7B3-E0AA-9523-D688-808B0EBAC0FB}"/>
          </ac:spMkLst>
        </pc:spChg>
        <pc:grpChg chg="del topLvl">
          <ac:chgData name="Trang Ha" userId="270efafb50020bd6" providerId="LiveId" clId="{19CD8355-F19F-43E5-B967-A626F10DE1CD}" dt="2022-07-22T21:52:51.320" v="1124" actId="478"/>
          <ac:grpSpMkLst>
            <pc:docMk/>
            <pc:sldMk cId="445810230" sldId="260"/>
            <ac:grpSpMk id="10" creationId="{00000000-0000-0000-0000-000000000000}"/>
          </ac:grpSpMkLst>
        </pc:grpChg>
        <pc:grpChg chg="del">
          <ac:chgData name="Trang Ha" userId="270efafb50020bd6" providerId="LiveId" clId="{19CD8355-F19F-43E5-B967-A626F10DE1CD}" dt="2022-07-22T21:52:47.851" v="1123" actId="478"/>
          <ac:grpSpMkLst>
            <pc:docMk/>
            <pc:sldMk cId="445810230" sldId="260"/>
            <ac:grpSpMk id="12" creationId="{00000000-0000-0000-0000-000000000000}"/>
          </ac:grpSpMkLst>
        </pc:grpChg>
      </pc:sldChg>
      <pc:sldChg chg="del">
        <pc:chgData name="Trang Ha" userId="270efafb50020bd6" providerId="LiveId" clId="{19CD8355-F19F-43E5-B967-A626F10DE1CD}" dt="2022-07-22T22:14:51.284" v="1639" actId="2696"/>
        <pc:sldMkLst>
          <pc:docMk/>
          <pc:sldMk cId="3596358928" sldId="265"/>
        </pc:sldMkLst>
      </pc:sldChg>
      <pc:sldChg chg="addSp delSp modSp mod modTransition delAnim modAnim">
        <pc:chgData name="Trang Ha" userId="270efafb50020bd6" providerId="LiveId" clId="{19CD8355-F19F-43E5-B967-A626F10DE1CD}" dt="2022-07-22T22:53:30.633" v="2290" actId="1076"/>
        <pc:sldMkLst>
          <pc:docMk/>
          <pc:sldMk cId="1930356161" sldId="266"/>
        </pc:sldMkLst>
        <pc:spChg chg="del">
          <ac:chgData name="Trang Ha" userId="270efafb50020bd6" providerId="LiveId" clId="{19CD8355-F19F-43E5-B967-A626F10DE1CD}" dt="2022-07-22T10:54:20.411" v="122" actId="478"/>
          <ac:spMkLst>
            <pc:docMk/>
            <pc:sldMk cId="1930356161" sldId="266"/>
            <ac:spMk id="7" creationId="{00000000-0000-0000-0000-000000000000}"/>
          </ac:spMkLst>
        </pc:spChg>
        <pc:spChg chg="mod">
          <ac:chgData name="Trang Ha" userId="270efafb50020bd6" providerId="LiveId" clId="{19CD8355-F19F-43E5-B967-A626F10DE1CD}" dt="2022-07-22T15:29:58.436" v="863" actId="1076"/>
          <ac:spMkLst>
            <pc:docMk/>
            <pc:sldMk cId="1930356161" sldId="266"/>
            <ac:spMk id="13" creationId="{D59ECB6D-0308-9F13-DE0C-53974F2966AF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14" creationId="{13E9B4DE-F764-45C3-BF66-AF67EF7E9108}"/>
          </ac:spMkLst>
        </pc:spChg>
        <pc:spChg chg="add mod">
          <ac:chgData name="Trang Ha" userId="270efafb50020bd6" providerId="LiveId" clId="{19CD8355-F19F-43E5-B967-A626F10DE1CD}" dt="2022-07-22T15:29:22.443" v="861" actId="1076"/>
          <ac:spMkLst>
            <pc:docMk/>
            <pc:sldMk cId="1930356161" sldId="266"/>
            <ac:spMk id="27" creationId="{6BE8BEA1-BEF0-6A4D-BF42-7291003ED7BB}"/>
          </ac:spMkLst>
        </pc:spChg>
        <pc:spChg chg="add mod">
          <ac:chgData name="Trang Ha" userId="270efafb50020bd6" providerId="LiveId" clId="{19CD8355-F19F-43E5-B967-A626F10DE1CD}" dt="2022-07-22T21:45:54.246" v="1013" actId="1076"/>
          <ac:spMkLst>
            <pc:docMk/>
            <pc:sldMk cId="1930356161" sldId="266"/>
            <ac:spMk id="28" creationId="{F08111B7-6874-4FDE-DC26-D4B8446AFF73}"/>
          </ac:spMkLst>
        </pc:spChg>
        <pc:spChg chg="add mod">
          <ac:chgData name="Trang Ha" userId="270efafb50020bd6" providerId="LiveId" clId="{19CD8355-F19F-43E5-B967-A626F10DE1CD}" dt="2022-07-22T21:45:23.330" v="1012" actId="14100"/>
          <ac:spMkLst>
            <pc:docMk/>
            <pc:sldMk cId="1930356161" sldId="266"/>
            <ac:spMk id="34" creationId="{C2FDD5AD-C4C7-D2AC-7C50-2380740D0F30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7" creationId="{AD771915-2C50-243F-3699-347DCB4BB7F6}"/>
          </ac:spMkLst>
        </pc:spChg>
        <pc:spChg chg="add mod">
          <ac:chgData name="Trang Ha" userId="270efafb50020bd6" providerId="LiveId" clId="{19CD8355-F19F-43E5-B967-A626F10DE1CD}" dt="2022-07-22T13:42:50.415" v="299" actId="20577"/>
          <ac:spMkLst>
            <pc:docMk/>
            <pc:sldMk cId="1930356161" sldId="266"/>
            <ac:spMk id="38" creationId="{A6B5AB65-CD7B-FE1E-FD07-0CB65DD19C0B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9" creationId="{C9C26E05-05AD-03D3-D12A-C6424DAEBB07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40" creationId="{D57B836E-5437-1BA3-2B0B-021C9643F699}"/>
          </ac:spMkLst>
        </pc:spChg>
        <pc:spChg chg="add mod">
          <ac:chgData name="Trang Ha" userId="270efafb50020bd6" providerId="LiveId" clId="{19CD8355-F19F-43E5-B967-A626F10DE1CD}" dt="2022-07-22T13:46:15.826" v="324" actId="20577"/>
          <ac:spMkLst>
            <pc:docMk/>
            <pc:sldMk cId="1930356161" sldId="266"/>
            <ac:spMk id="41" creationId="{F43FCE4F-EFAE-E536-226D-5A326B48C453}"/>
          </ac:spMkLst>
        </pc:spChg>
        <pc:spChg chg="add del mod">
          <ac:chgData name="Trang Ha" userId="270efafb50020bd6" providerId="LiveId" clId="{19CD8355-F19F-43E5-B967-A626F10DE1CD}" dt="2022-07-22T15:42:49.763" v="975" actId="478"/>
          <ac:spMkLst>
            <pc:docMk/>
            <pc:sldMk cId="1930356161" sldId="266"/>
            <ac:spMk id="42" creationId="{AF9170D3-62F3-A810-DDA3-25D9A3ACB508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3" creationId="{6734770D-A120-F600-729C-CB55AFE65363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4" creationId="{7517AB99-4E30-10F7-C292-8BD02EFB6B7C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5" creationId="{E8009E44-5D79-267E-EC95-F0461423EC73}"/>
          </ac:spMkLst>
        </pc:spChg>
        <pc:spChg chg="mod">
          <ac:chgData name="Trang Ha" userId="270efafb50020bd6" providerId="LiveId" clId="{19CD8355-F19F-43E5-B967-A626F10DE1CD}" dt="2022-07-22T22:53:30.633" v="2290" actId="1076"/>
          <ac:spMkLst>
            <pc:docMk/>
            <pc:sldMk cId="1930356161" sldId="266"/>
            <ac:spMk id="46" creationId="{EA91F682-5CC9-1587-8B8C-EA12AD295892}"/>
          </ac:spMkLst>
        </pc:spChg>
        <pc:spChg chg="add del mod">
          <ac:chgData name="Trang Ha" userId="270efafb50020bd6" providerId="LiveId" clId="{19CD8355-F19F-43E5-B967-A626F10DE1CD}" dt="2022-07-22T15:42:38.702" v="971" actId="478"/>
          <ac:spMkLst>
            <pc:docMk/>
            <pc:sldMk cId="1930356161" sldId="266"/>
            <ac:spMk id="47" creationId="{F7F87F3B-696B-EFF5-D4F9-1C5DD2284E0D}"/>
          </ac:spMkLst>
        </pc:spChg>
        <pc:spChg chg="mod">
          <ac:chgData name="Trang Ha" userId="270efafb50020bd6" providerId="LiveId" clId="{19CD8355-F19F-43E5-B967-A626F10DE1CD}" dt="2022-07-22T15:10:34.540" v="786" actId="1037"/>
          <ac:spMkLst>
            <pc:docMk/>
            <pc:sldMk cId="1930356161" sldId="266"/>
            <ac:spMk id="48" creationId="{C709F9A0-5BC3-7BFC-1F08-3C14ADFF53B8}"/>
          </ac:spMkLst>
        </pc:spChg>
        <pc:spChg chg="add del mod">
          <ac:chgData name="Trang Ha" userId="270efafb50020bd6" providerId="LiveId" clId="{19CD8355-F19F-43E5-B967-A626F10DE1CD}" dt="2022-07-22T15:42:42.835" v="973" actId="478"/>
          <ac:spMkLst>
            <pc:docMk/>
            <pc:sldMk cId="1930356161" sldId="266"/>
            <ac:spMk id="49" creationId="{99D79A1E-26D2-CCF9-6089-0C6F2F01F432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50" creationId="{4147A5EB-CB12-1CF6-ECB9-7E5C6078B98A}"/>
          </ac:spMkLst>
        </pc:spChg>
        <pc:spChg chg="add del mod">
          <ac:chgData name="Trang Ha" userId="270efafb50020bd6" providerId="LiveId" clId="{19CD8355-F19F-43E5-B967-A626F10DE1CD}" dt="2022-07-22T15:42:40.542" v="972" actId="478"/>
          <ac:spMkLst>
            <pc:docMk/>
            <pc:sldMk cId="1930356161" sldId="266"/>
            <ac:spMk id="53" creationId="{6DC86DB5-3353-F213-6C09-35F94A7EC372}"/>
          </ac:spMkLst>
        </pc:spChg>
        <pc:spChg chg="add mod">
          <ac:chgData name="Trang Ha" userId="270efafb50020bd6" providerId="LiveId" clId="{19CD8355-F19F-43E5-B967-A626F10DE1CD}" dt="2022-07-22T15:42:55.464" v="976" actId="1076"/>
          <ac:spMkLst>
            <pc:docMk/>
            <pc:sldMk cId="1930356161" sldId="266"/>
            <ac:spMk id="54" creationId="{B2BEAEE7-E4EA-5425-8CC8-6920762EAA74}"/>
          </ac:spMkLst>
        </pc:spChg>
        <pc:spChg chg="add mod">
          <ac:chgData name="Trang Ha" userId="270efafb50020bd6" providerId="LiveId" clId="{19CD8355-F19F-43E5-B967-A626F10DE1CD}" dt="2022-07-22T15:41:15.556" v="968" actId="20577"/>
          <ac:spMkLst>
            <pc:docMk/>
            <pc:sldMk cId="1930356161" sldId="266"/>
            <ac:spMk id="56" creationId="{3DC30DF8-E9DC-0803-CF1F-3243C6ED19EC}"/>
          </ac:spMkLst>
        </pc:spChg>
        <pc:spChg chg="add mod">
          <ac:chgData name="Trang Ha" userId="270efafb50020bd6" providerId="LiveId" clId="{19CD8355-F19F-43E5-B967-A626F10DE1CD}" dt="2022-07-22T15:09:55.644" v="744" actId="1076"/>
          <ac:spMkLst>
            <pc:docMk/>
            <pc:sldMk cId="1930356161" sldId="266"/>
            <ac:spMk id="58" creationId="{00248BC2-BA01-9560-5A59-5DBE6065570C}"/>
          </ac:spMkLst>
        </pc:spChg>
        <pc:spChg chg="add del mod">
          <ac:chgData name="Trang Ha" userId="270efafb50020bd6" providerId="LiveId" clId="{19CD8355-F19F-43E5-B967-A626F10DE1CD}" dt="2022-07-22T15:06:09.078" v="533" actId="478"/>
          <ac:spMkLst>
            <pc:docMk/>
            <pc:sldMk cId="1930356161" sldId="266"/>
            <ac:spMk id="60" creationId="{C7EF96B2-AE28-C583-AD2C-C1F3B491A80D}"/>
          </ac:spMkLst>
        </pc:spChg>
        <pc:picChg chg="del mod">
          <ac:chgData name="Trang Ha" userId="270efafb50020bd6" providerId="LiveId" clId="{19CD8355-F19F-43E5-B967-A626F10DE1CD}" dt="2022-07-22T15:10:01.377" v="745" actId="478"/>
          <ac:picMkLst>
            <pc:docMk/>
            <pc:sldMk cId="1930356161" sldId="266"/>
            <ac:picMk id="10" creationId="{BEE0B14A-4BF4-7B60-6E24-51A416F19CE6}"/>
          </ac:picMkLst>
        </pc:picChg>
        <pc:picChg chg="mod">
          <ac:chgData name="Trang Ha" userId="270efafb50020bd6" providerId="LiveId" clId="{19CD8355-F19F-43E5-B967-A626F10DE1CD}" dt="2022-07-22T15:27:39.196" v="852" actId="1076"/>
          <ac:picMkLst>
            <pc:docMk/>
            <pc:sldMk cId="1930356161" sldId="266"/>
            <ac:picMk id="26" creationId="{66507F8D-E799-DFEF-BFF4-395D65187FCE}"/>
          </ac:picMkLst>
        </pc:pic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29" creationId="{105BEF81-1572-7245-304D-26A9DE367148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1" creationId="{E94453E8-EAD4-5B98-1208-B16355719B2C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2" creationId="{B2A170F6-3113-9F0C-408F-86C52E59B327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3" creationId="{5A1EF840-055E-8426-DC57-B023F1AD515A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5" creationId="{3E0A4922-E76C-2981-2C6D-54718C1D1F7C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6" creationId="{A4C318E3-AF9B-1982-745B-27B9086D1933}"/>
          </ac:inkMkLst>
        </pc:inkChg>
        <pc:inkChg chg="mod">
          <ac:chgData name="Trang Ha" userId="270efafb50020bd6" providerId="LiveId" clId="{19CD8355-F19F-43E5-B967-A626F10DE1CD}" dt="2022-07-22T15:10:34.540" v="786" actId="1037"/>
          <ac:inkMkLst>
            <pc:docMk/>
            <pc:sldMk cId="1930356161" sldId="266"/>
            <ac:inkMk id="51" creationId="{7C32A367-7767-3619-CCD9-CE9E9597F605}"/>
          </ac:inkMkLst>
        </pc:inkChg>
        <pc:inkChg chg="mod">
          <ac:chgData name="Trang Ha" userId="270efafb50020bd6" providerId="LiveId" clId="{19CD8355-F19F-43E5-B967-A626F10DE1CD}" dt="2022-07-22T15:10:10.980" v="785" actId="1037"/>
          <ac:inkMkLst>
            <pc:docMk/>
            <pc:sldMk cId="1930356161" sldId="266"/>
            <ac:inkMk id="52" creationId="{36C67A6E-9833-C4E7-8AC3-61AF9340445D}"/>
          </ac:inkMkLst>
        </pc:inkChg>
        <pc:inkChg chg="add mod">
          <ac:chgData name="Trang Ha" userId="270efafb50020bd6" providerId="LiveId" clId="{19CD8355-F19F-43E5-B967-A626F10DE1CD}" dt="2022-07-22T15:07:01.878" v="595" actId="1035"/>
          <ac:inkMkLst>
            <pc:docMk/>
            <pc:sldMk cId="1930356161" sldId="266"/>
            <ac:inkMk id="55" creationId="{0A0EE147-35F7-F75F-92EF-9DE96CF040AA}"/>
          </ac:inkMkLst>
        </pc:inkChg>
        <pc:inkChg chg="add mod">
          <ac:chgData name="Trang Ha" userId="270efafb50020bd6" providerId="LiveId" clId="{19CD8355-F19F-43E5-B967-A626F10DE1CD}" dt="2022-07-22T15:09:19.348" v="735" actId="1076"/>
          <ac:inkMkLst>
            <pc:docMk/>
            <pc:sldMk cId="1930356161" sldId="266"/>
            <ac:inkMk id="57" creationId="{6AD9B6C6-24C0-0903-03F1-795CE4A00C6B}"/>
          </ac:inkMkLst>
        </pc:inkChg>
        <pc:inkChg chg="add mod">
          <ac:chgData name="Trang Ha" userId="270efafb50020bd6" providerId="LiveId" clId="{19CD8355-F19F-43E5-B967-A626F10DE1CD}" dt="2022-07-22T15:08:54.800" v="724" actId="1076"/>
          <ac:inkMkLst>
            <pc:docMk/>
            <pc:sldMk cId="1930356161" sldId="266"/>
            <ac:inkMk id="59" creationId="{DB13D1A1-0899-CA2B-1AA0-FB0FE8AB9B28}"/>
          </ac:inkMkLst>
        </pc:inkChg>
        <pc:inkChg chg="add del mod">
          <ac:chgData name="Trang Ha" userId="270efafb50020bd6" providerId="LiveId" clId="{19CD8355-F19F-43E5-B967-A626F10DE1CD}" dt="2022-07-22T15:06:09.078" v="533" actId="478"/>
          <ac:inkMkLst>
            <pc:docMk/>
            <pc:sldMk cId="1930356161" sldId="266"/>
            <ac:inkMk id="61" creationId="{24AA287B-2EEF-06C2-0126-AD360C1636ED}"/>
          </ac:inkMkLst>
        </pc:inkChg>
        <pc:cxnChg chg="mod">
          <ac:chgData name="Trang Ha" userId="270efafb50020bd6" providerId="LiveId" clId="{19CD8355-F19F-43E5-B967-A626F10DE1CD}" dt="2022-07-22T13:34:38.539" v="283" actId="1038"/>
          <ac:cxnSpMkLst>
            <pc:docMk/>
            <pc:sldMk cId="1930356161" sldId="266"/>
            <ac:cxnSpMk id="19" creationId="{FDFED787-C09C-0FA2-562E-8E63D1B35A20}"/>
          </ac:cxnSpMkLst>
        </pc:cxnChg>
        <pc:cxnChg chg="add mod">
          <ac:chgData name="Trang Ha" userId="270efafb50020bd6" providerId="LiveId" clId="{19CD8355-F19F-43E5-B967-A626F10DE1CD}" dt="2022-07-22T11:03:57.775" v="265" actId="1038"/>
          <ac:cxnSpMkLst>
            <pc:docMk/>
            <pc:sldMk cId="1930356161" sldId="266"/>
            <ac:cxnSpMk id="30" creationId="{EC0B580D-FDAA-872A-EC88-FF2D53FDA6C9}"/>
          </ac:cxnSpMkLst>
        </pc:cxnChg>
      </pc:sldChg>
      <pc:sldChg chg="addSp delSp modSp add mod ord delAnim modAnim">
        <pc:chgData name="Trang Ha" userId="270efafb50020bd6" providerId="LiveId" clId="{19CD8355-F19F-43E5-B967-A626F10DE1CD}" dt="2022-07-22T22:52:45.151" v="2289"/>
        <pc:sldMkLst>
          <pc:docMk/>
          <pc:sldMk cId="466055582" sldId="267"/>
        </pc:sldMkLst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15:01.468" v="1645" actId="20577"/>
          <ac:spMkLst>
            <pc:docMk/>
            <pc:sldMk cId="466055582" sldId="267"/>
            <ac:spMk id="21" creationId="{4347D19C-CE02-CDF4-1229-F1E819C97D4C}"/>
          </ac:spMkLst>
        </pc:spChg>
        <pc:spChg chg="add del mod">
          <ac:chgData name="Trang Ha" userId="270efafb50020bd6" providerId="LiveId" clId="{19CD8355-F19F-43E5-B967-A626F10DE1CD}" dt="2022-07-22T22:16:45.857" v="1676" actId="20577"/>
          <ac:spMkLst>
            <pc:docMk/>
            <pc:sldMk cId="466055582" sldId="267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20:07.875" v="1925" actId="1076"/>
          <ac:spMkLst>
            <pc:docMk/>
            <pc:sldMk cId="466055582" sldId="267"/>
            <ac:spMk id="24" creationId="{EF3EF65D-5273-59A2-5BEF-A214DA3093E9}"/>
          </ac:spMkLst>
        </pc:spChg>
        <pc:spChg chg="add mod">
          <ac:chgData name="Trang Ha" userId="270efafb50020bd6" providerId="LiveId" clId="{19CD8355-F19F-43E5-B967-A626F10DE1CD}" dt="2022-07-22T22:20:21.270" v="1927" actId="1076"/>
          <ac:spMkLst>
            <pc:docMk/>
            <pc:sldMk cId="466055582" sldId="267"/>
            <ac:spMk id="25" creationId="{03D58EEE-5F03-D2D4-CD1F-C2E5441AE906}"/>
          </ac:spMkLst>
        </pc:spChg>
        <pc:spChg chg="add mod">
          <ac:chgData name="Trang Ha" userId="270efafb50020bd6" providerId="LiveId" clId="{19CD8355-F19F-43E5-B967-A626F10DE1CD}" dt="2022-07-22T22:21:44.253" v="1938" actId="14100"/>
          <ac:spMkLst>
            <pc:docMk/>
            <pc:sldMk cId="466055582" sldId="267"/>
            <ac:spMk id="26" creationId="{164F5F58-4003-29B7-C8DA-618F2F563785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29" creationId="{F9A6C1EE-789F-E68F-2A9C-99CA32FE67F0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0" creationId="{B20F511D-24B3-DDD4-98CB-CAE8353B4442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1" creationId="{D4B26EAD-FC2F-CA84-5295-60FF46ECB443}"/>
          </ac:spMkLst>
        </pc:spChg>
        <pc:spChg chg="add mod">
          <ac:chgData name="Trang Ha" userId="270efafb50020bd6" providerId="LiveId" clId="{19CD8355-F19F-43E5-B967-A626F10DE1CD}" dt="2022-07-22T22:30:19.063" v="2074" actId="1037"/>
          <ac:spMkLst>
            <pc:docMk/>
            <pc:sldMk cId="466055582" sldId="267"/>
            <ac:spMk id="32" creationId="{3F8CF49F-9147-30B7-F145-EE2228864B8B}"/>
          </ac:spMkLst>
        </pc:spChg>
        <pc:spChg chg="add mod">
          <ac:chgData name="Trang Ha" userId="270efafb50020bd6" providerId="LiveId" clId="{19CD8355-F19F-43E5-B967-A626F10DE1CD}" dt="2022-07-22T22:30:38.422" v="2079" actId="20577"/>
          <ac:spMkLst>
            <pc:docMk/>
            <pc:sldMk cId="466055582" sldId="267"/>
            <ac:spMk id="33" creationId="{29F0A227-EF5C-C179-72BC-CB97D622B32B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15:40.245" v="1647" actId="478"/>
          <ac:picMkLst>
            <pc:docMk/>
            <pc:sldMk cId="466055582" sldId="267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20:00.063" v="1924" actId="478"/>
          <ac:picMkLst>
            <pc:docMk/>
            <pc:sldMk cId="466055582" sldId="267"/>
            <ac:picMk id="9" creationId="{8FCCEF38-2326-1CB8-82E9-E5FFA4B3ABC2}"/>
          </ac:picMkLst>
        </pc:picChg>
        <pc:picChg chg="add mod">
          <ac:chgData name="Trang Ha" userId="270efafb50020bd6" providerId="LiveId" clId="{19CD8355-F19F-43E5-B967-A626F10DE1CD}" dt="2022-07-22T22:21:25.812" v="1935" actId="1076"/>
          <ac:picMkLst>
            <pc:docMk/>
            <pc:sldMk cId="466055582" sldId="267"/>
            <ac:picMk id="11" creationId="{060AB038-8A2F-53AD-9A14-25F09C0B4BF5}"/>
          </ac:picMkLst>
        </pc:picChg>
      </pc:sldChg>
      <pc:sldChg chg="addSp delSp modSp add mod delAnim">
        <pc:chgData name="Trang Ha" userId="270efafb50020bd6" providerId="LiveId" clId="{19CD8355-F19F-43E5-B967-A626F10DE1CD}" dt="2022-07-22T22:39:26.215" v="2284" actId="1076"/>
        <pc:sldMkLst>
          <pc:docMk/>
          <pc:sldMk cId="2421513423" sldId="268"/>
        </pc:sldMkLst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32:36.027" v="2083" actId="20577"/>
          <ac:spMkLst>
            <pc:docMk/>
            <pc:sldMk cId="2421513423" sldId="268"/>
            <ac:spMk id="21" creationId="{4347D19C-CE02-CDF4-1229-F1E819C97D4C}"/>
          </ac:spMkLst>
        </pc:spChg>
        <pc:spChg chg="del">
          <ac:chgData name="Trang Ha" userId="270efafb50020bd6" providerId="LiveId" clId="{19CD8355-F19F-43E5-B967-A626F10DE1CD}" dt="2022-07-22T22:32:53.736" v="2084" actId="478"/>
          <ac:spMkLst>
            <pc:docMk/>
            <pc:sldMk cId="2421513423" sldId="268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37:05.602" v="2258" actId="20577"/>
          <ac:spMkLst>
            <pc:docMk/>
            <pc:sldMk cId="2421513423" sldId="268"/>
            <ac:spMk id="23" creationId="{17A3A7CB-88A7-6C41-25AF-021D954DF5B6}"/>
          </ac:spMkLst>
        </pc:spChg>
        <pc:spChg chg="add del mod">
          <ac:chgData name="Trang Ha" userId="270efafb50020bd6" providerId="LiveId" clId="{19CD8355-F19F-43E5-B967-A626F10DE1CD}" dt="2022-07-22T22:33:17.841" v="2087"/>
          <ac:spMkLst>
            <pc:docMk/>
            <pc:sldMk cId="2421513423" sldId="268"/>
            <ac:spMk id="24" creationId="{30180862-94B0-FC01-A581-C3B86386534D}"/>
          </ac:spMkLst>
        </pc:spChg>
        <pc:spChg chg="add mod">
          <ac:chgData name="Trang Ha" userId="270efafb50020bd6" providerId="LiveId" clId="{19CD8355-F19F-43E5-B967-A626F10DE1CD}" dt="2022-07-22T22:38:01.190" v="2266" actId="20577"/>
          <ac:spMkLst>
            <pc:docMk/>
            <pc:sldMk cId="2421513423" sldId="268"/>
            <ac:spMk id="27" creationId="{5478271E-A0E6-F3B8-D0AA-1CF15B012E63}"/>
          </ac:spMkLst>
        </pc:spChg>
        <pc:spChg chg="add mod">
          <ac:chgData name="Trang Ha" userId="270efafb50020bd6" providerId="LiveId" clId="{19CD8355-F19F-43E5-B967-A626F10DE1CD}" dt="2022-07-22T22:38:29.435" v="2275" actId="20577"/>
          <ac:spMkLst>
            <pc:docMk/>
            <pc:sldMk cId="2421513423" sldId="268"/>
            <ac:spMk id="28" creationId="{86EE5FA7-15B3-5657-0CC4-03F35FC82E99}"/>
          </ac:spMkLst>
        </pc:spChg>
        <pc:spChg chg="add del mod">
          <ac:chgData name="Trang Ha" userId="270efafb50020bd6" providerId="LiveId" clId="{19CD8355-F19F-43E5-B967-A626F10DE1CD}" dt="2022-07-22T22:38:21.616" v="2271" actId="478"/>
          <ac:spMkLst>
            <pc:docMk/>
            <pc:sldMk cId="2421513423" sldId="268"/>
            <ac:spMk id="29" creationId="{1402C131-680F-3BE7-7999-1F09EDD9762A}"/>
          </ac:spMkLst>
        </pc:spChg>
        <pc:spChg chg="add mod">
          <ac:chgData name="Trang Ha" userId="270efafb50020bd6" providerId="LiveId" clId="{19CD8355-F19F-43E5-B967-A626F10DE1CD}" dt="2022-07-22T22:38:57.722" v="2279" actId="1076"/>
          <ac:spMkLst>
            <pc:docMk/>
            <pc:sldMk cId="2421513423" sldId="268"/>
            <ac:spMk id="30" creationId="{9E31DE38-83C1-B9D5-EE75-18ABEE699050}"/>
          </ac:spMkLst>
        </pc:spChg>
        <pc:spChg chg="add mod">
          <ac:chgData name="Trang Ha" userId="270efafb50020bd6" providerId="LiveId" clId="{19CD8355-F19F-43E5-B967-A626F10DE1CD}" dt="2022-07-22T22:39:26.215" v="2284" actId="1076"/>
          <ac:spMkLst>
            <pc:docMk/>
            <pc:sldMk cId="2421513423" sldId="268"/>
            <ac:spMk id="31" creationId="{A0910318-237C-4D0D-F722-7B18BBCE881A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32:28.598" v="2081" actId="478"/>
          <ac:picMkLst>
            <pc:docMk/>
            <pc:sldMk cId="2421513423" sldId="268"/>
            <ac:picMk id="8" creationId="{834248BF-6C47-A61B-BD0A-61E3FA061CFC}"/>
          </ac:picMkLst>
        </pc:picChg>
        <pc:picChg chg="add mod modCrop">
          <ac:chgData name="Trang Ha" userId="270efafb50020bd6" providerId="LiveId" clId="{19CD8355-F19F-43E5-B967-A626F10DE1CD}" dt="2022-07-22T22:36:46.487" v="2250" actId="1076"/>
          <ac:picMkLst>
            <pc:docMk/>
            <pc:sldMk cId="2421513423" sldId="268"/>
            <ac:picMk id="9" creationId="{E85A08F5-C9AD-7E60-E4BA-A149BDD90F82}"/>
          </ac:picMkLst>
        </pc:picChg>
        <pc:picChg chg="add del mod modCrop">
          <ac:chgData name="Trang Ha" userId="270efafb50020bd6" providerId="LiveId" clId="{19CD8355-F19F-43E5-B967-A626F10DE1CD}" dt="2022-07-22T22:36:37.604" v="2249" actId="478"/>
          <ac:picMkLst>
            <pc:docMk/>
            <pc:sldMk cId="2421513423" sldId="268"/>
            <ac:picMk id="26" creationId="{ACC91837-81BF-C151-AF29-9C067A46040C}"/>
          </ac:picMkLst>
        </pc:picChg>
      </pc:sldChg>
    </pc:docChg>
  </pc:docChgLst>
  <pc:docChgLst>
    <pc:chgData name="Trang Ha" userId="270efafb50020bd6" providerId="LiveId" clId="{61C292C7-33F1-4A70-BDDD-C0D905E3F9BC}"/>
    <pc:docChg chg="custSel modSld">
      <pc:chgData name="Trang Ha" userId="270efafb50020bd6" providerId="LiveId" clId="{61C292C7-33F1-4A70-BDDD-C0D905E3F9BC}" dt="2022-07-13T09:43:06.118" v="6" actId="1076"/>
      <pc:docMkLst>
        <pc:docMk/>
      </pc:docMkLst>
      <pc:sldChg chg="delSp modSp mod delAnim modAnim">
        <pc:chgData name="Trang Ha" userId="270efafb50020bd6" providerId="LiveId" clId="{61C292C7-33F1-4A70-BDDD-C0D905E3F9BC}" dt="2022-07-13T09:43:06.118" v="6" actId="1076"/>
        <pc:sldMkLst>
          <pc:docMk/>
          <pc:sldMk cId="2365650238" sldId="258"/>
        </pc:sldMkLst>
        <pc:spChg chg="del">
          <ac:chgData name="Trang Ha" userId="270efafb50020bd6" providerId="LiveId" clId="{61C292C7-33F1-4A70-BDDD-C0D905E3F9BC}" dt="2022-07-13T09:43:01.350" v="5" actId="478"/>
          <ac:spMkLst>
            <pc:docMk/>
            <pc:sldMk cId="2365650238" sldId="258"/>
            <ac:spMk id="39" creationId="{62DE67CD-289A-D43F-1B00-D4640F2445ED}"/>
          </ac:spMkLst>
        </pc:spChg>
        <pc:spChg chg="mod">
          <ac:chgData name="Trang Ha" userId="270efafb50020bd6" providerId="LiveId" clId="{61C292C7-33F1-4A70-BDDD-C0D905E3F9BC}" dt="2022-07-13T09:43:06.118" v="6" actId="1076"/>
          <ac:spMkLst>
            <pc:docMk/>
            <pc:sldMk cId="2365650238" sldId="258"/>
            <ac:spMk id="41" creationId="{92757BA2-B735-1A88-5777-31C16AD65CB8}"/>
          </ac:spMkLst>
        </pc:spChg>
        <pc:picChg chg="mod">
          <ac:chgData name="Trang Ha" userId="270efafb50020bd6" providerId="LiveId" clId="{61C292C7-33F1-4A70-BDDD-C0D905E3F9BC}" dt="2022-07-13T09:42:50.274" v="2" actId="14100"/>
          <ac:picMkLst>
            <pc:docMk/>
            <pc:sldMk cId="2365650238" sldId="258"/>
            <ac:picMk id="32" creationId="{71A8D471-D7C4-2221-DCC3-C03540A7B95F}"/>
          </ac:picMkLst>
        </pc:picChg>
        <pc:picChg chg="del mod">
          <ac:chgData name="Trang Ha" userId="270efafb50020bd6" providerId="LiveId" clId="{61C292C7-33F1-4A70-BDDD-C0D905E3F9BC}" dt="2022-07-13T09:42:41.589" v="1" actId="478"/>
          <ac:picMkLst>
            <pc:docMk/>
            <pc:sldMk cId="2365650238" sldId="258"/>
            <ac:picMk id="40" creationId="{53958AB3-4114-6787-8082-8B0EE2FE3808}"/>
          </ac:picMkLst>
        </pc:picChg>
      </pc:sldChg>
    </pc:docChg>
  </pc:docChgLst>
  <pc:docChgLst>
    <pc:chgData name="Trang Ha" userId="270efafb50020bd6" providerId="LiveId" clId="{DBB17EB9-36F6-4FC9-A992-DF6E3FA01D0D}"/>
    <pc:docChg chg="undo redo custSel addSld modSld">
      <pc:chgData name="Trang Ha" userId="270efafb50020bd6" providerId="LiveId" clId="{DBB17EB9-36F6-4FC9-A992-DF6E3FA01D0D}" dt="2022-07-14T09:00:59.363" v="1106"/>
      <pc:docMkLst>
        <pc:docMk/>
      </pc:docMkLst>
      <pc:sldChg chg="modSp mod">
        <pc:chgData name="Trang Ha" userId="270efafb50020bd6" providerId="LiveId" clId="{DBB17EB9-36F6-4FC9-A992-DF6E3FA01D0D}" dt="2022-07-13T23:32:23.617" v="45" actId="20577"/>
        <pc:sldMkLst>
          <pc:docMk/>
          <pc:sldMk cId="562573195" sldId="256"/>
        </pc:sldMkLst>
        <pc:spChg chg="mod">
          <ac:chgData name="Trang Ha" userId="270efafb50020bd6" providerId="LiveId" clId="{DBB17EB9-36F6-4FC9-A992-DF6E3FA01D0D}" dt="2022-07-13T23:32:23.617" v="45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DBB17EB9-36F6-4FC9-A992-DF6E3FA01D0D}" dt="2022-07-13T23:32:21.272" v="43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Transition modAnim">
        <pc:chgData name="Trang Ha" userId="270efafb50020bd6" providerId="LiveId" clId="{DBB17EB9-36F6-4FC9-A992-DF6E3FA01D0D}" dt="2022-07-14T07:27:02.204" v="1105"/>
        <pc:sldMkLst>
          <pc:docMk/>
          <pc:sldMk cId="2365650238" sldId="258"/>
        </pc:sldMkLst>
        <pc:spChg chg="mod">
          <ac:chgData name="Trang Ha" userId="270efafb50020bd6" providerId="LiveId" clId="{DBB17EB9-36F6-4FC9-A992-DF6E3FA01D0D}" dt="2022-07-13T23:32:46.010" v="82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8" creationId="{DCB513E1-1903-FAB6-DFF5-596EED432C07}"/>
          </ac:spMkLst>
        </pc:spChg>
        <pc:spChg chg="add mod">
          <ac:chgData name="Trang Ha" userId="270efafb50020bd6" providerId="LiveId" clId="{DBB17EB9-36F6-4FC9-A992-DF6E3FA01D0D}" dt="2022-07-14T00:42:56.712" v="519" actId="14100"/>
          <ac:spMkLst>
            <pc:docMk/>
            <pc:sldMk cId="2365650238" sldId="258"/>
            <ac:spMk id="12" creationId="{25CDCEDA-2108-6504-F331-8C3F67AFEC89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3" creationId="{25EB7E16-A5FB-0AB0-430D-503FE868B39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3" creationId="{28FF6207-29A9-C7E9-9AB5-AA14E8740F6D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4" creationId="{F905882F-EB24-D364-E6B9-3753D6DDDB57}"/>
          </ac:spMkLst>
        </pc:spChg>
        <pc:spChg chg="del">
          <ac:chgData name="Trang Ha" userId="270efafb50020bd6" providerId="LiveId" clId="{DBB17EB9-36F6-4FC9-A992-DF6E3FA01D0D}" dt="2022-07-14T00:02:45.718" v="90" actId="478"/>
          <ac:spMkLst>
            <pc:docMk/>
            <pc:sldMk cId="2365650238" sldId="258"/>
            <ac:spMk id="28" creationId="{345A7696-B389-A238-30A1-6DA3667F7B2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9" creationId="{B932D7ED-66D0-2DC9-224F-B824708BB224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0" creationId="{ABA78137-EB93-4A9E-06BA-95A5797FE39B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1" creationId="{96E4FC9E-98D6-99CE-4590-CC78D79AF2C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4" creationId="{C09B4AF4-7303-6A48-CCE3-1A9026301B4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5" creationId="{5A19A76B-AA69-F92F-7C4F-3FA141D29D1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6" creationId="{C69397F9-26FB-BE54-DD41-FCD0A2E13E1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7" creationId="{C4918B52-8395-7504-31DC-B8D3CD2EE68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8" creationId="{6D7E1181-5045-1574-57ED-8B86369E3556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1" creationId="{92757BA2-B735-1A88-5777-31C16AD65CB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2" creationId="{B7914F60-906E-D166-B01D-9F90780BBEE7}"/>
          </ac:spMkLst>
        </pc:spChg>
        <pc:picChg chg="add mod modCrop">
          <ac:chgData name="Trang Ha" userId="270efafb50020bd6" providerId="LiveId" clId="{DBB17EB9-36F6-4FC9-A992-DF6E3FA01D0D}" dt="2022-07-14T02:53:34.439" v="685"/>
          <ac:picMkLst>
            <pc:docMk/>
            <pc:sldMk cId="2365650238" sldId="258"/>
            <ac:picMk id="10" creationId="{C3FB4B90-1E48-852B-8EC6-2AFC81A70D6B}"/>
          </ac:picMkLst>
        </pc:picChg>
        <pc:picChg chg="mod">
          <ac:chgData name="Trang Ha" userId="270efafb50020bd6" providerId="LiveId" clId="{DBB17EB9-36F6-4FC9-A992-DF6E3FA01D0D}" dt="2022-07-14T00:38:48.071" v="509" actId="1076"/>
          <ac:picMkLst>
            <pc:docMk/>
            <pc:sldMk cId="2365650238" sldId="258"/>
            <ac:picMk id="26" creationId="{66507F8D-E799-DFEF-BFF4-395D65187FCE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2" creationId="{71A8D471-D7C4-2221-DCC3-C03540A7B95F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3" creationId="{A06C8B75-25EB-0675-CC73-959C328DFA51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1026" creationId="{1C05E961-C134-8794-5703-7E1AADE52388}"/>
          </ac:picMkLst>
        </pc:pic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11" creationId="{989A1B08-3DE1-EBB0-1C9E-71E9A2C2AAB2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0" creationId="{1DD8B345-493E-7A42-39F7-9E6F4366C93D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2720404043" sldId="259"/>
        </pc:sldMkLst>
        <pc:spChg chg="add del mod ord">
          <ac:chgData name="Trang Ha" userId="270efafb50020bd6" providerId="LiveId" clId="{DBB17EB9-36F6-4FC9-A992-DF6E3FA01D0D}" dt="2022-07-14T02:07:28.760" v="602" actId="478"/>
          <ac:spMkLst>
            <pc:docMk/>
            <pc:sldMk cId="2720404043" sldId="259"/>
            <ac:spMk id="9" creationId="{FDE019D6-411A-CC9C-0CCE-19A613FE70DD}"/>
          </ac:spMkLst>
        </pc:spChg>
        <pc:spChg chg="add del">
          <ac:chgData name="Trang Ha" userId="270efafb50020bd6" providerId="LiveId" clId="{DBB17EB9-36F6-4FC9-A992-DF6E3FA01D0D}" dt="2022-07-14T01:47:19.097" v="570" actId="11529"/>
          <ac:spMkLst>
            <pc:docMk/>
            <pc:sldMk cId="2720404043" sldId="259"/>
            <ac:spMk id="12" creationId="{85163F2D-580C-AB81-079B-55B956D6EFB0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13" creationId="{D0EDC395-1883-237F-8286-63D7C665AB79}"/>
          </ac:spMkLst>
        </pc:spChg>
        <pc:spChg chg="del">
          <ac:chgData name="Trang Ha" userId="270efafb50020bd6" providerId="LiveId" clId="{DBB17EB9-36F6-4FC9-A992-DF6E3FA01D0D}" dt="2022-07-14T03:16:56.447" v="714" actId="478"/>
          <ac:spMkLst>
            <pc:docMk/>
            <pc:sldMk cId="2720404043" sldId="259"/>
            <ac:spMk id="19" creationId="{B878CAF2-88FB-1305-361C-6341600FB23E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20" creationId="{488C3930-EFF3-DF56-E42E-948E2C03032D}"/>
          </ac:spMkLst>
        </pc:spChg>
        <pc:spChg chg="del">
          <ac:chgData name="Trang Ha" userId="270efafb50020bd6" providerId="LiveId" clId="{DBB17EB9-36F6-4FC9-A992-DF6E3FA01D0D}" dt="2022-07-14T01:40:05.884" v="527" actId="478"/>
          <ac:spMkLst>
            <pc:docMk/>
            <pc:sldMk cId="2720404043" sldId="259"/>
            <ac:spMk id="22" creationId="{3BE51384-D967-60A8-BEA7-067188D2D47C}"/>
          </ac:spMkLst>
        </pc:spChg>
        <pc:spChg chg="mod">
          <ac:chgData name="Trang Ha" userId="270efafb50020bd6" providerId="LiveId" clId="{DBB17EB9-36F6-4FC9-A992-DF6E3FA01D0D}" dt="2022-07-14T01:47:04.866" v="569"/>
          <ac:spMkLst>
            <pc:docMk/>
            <pc:sldMk cId="2720404043" sldId="259"/>
            <ac:spMk id="26" creationId="{AFC5F7C4-6336-3391-00B0-156C7915918B}"/>
          </ac:spMkLst>
        </pc:spChg>
        <pc:spChg chg="add del mod topLvl">
          <ac:chgData name="Trang Ha" userId="270efafb50020bd6" providerId="LiveId" clId="{DBB17EB9-36F6-4FC9-A992-DF6E3FA01D0D}" dt="2022-07-14T02:07:33.794" v="603" actId="1076"/>
          <ac:spMkLst>
            <pc:docMk/>
            <pc:sldMk cId="2720404043" sldId="259"/>
            <ac:spMk id="30" creationId="{F4CC4FB5-7E18-AA85-41A4-213857ED2D6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4" creationId="{AEADBC7D-663C-6BAD-B55D-2704A009D1A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5" creationId="{0696DF58-22D0-22FA-C1F4-7099240E2EA4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6" creationId="{9D8C5675-AB9C-65B7-4A56-CCA134C13432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8" creationId="{F5116EE8-6FDE-9471-5535-A7A6CEFE96B6}"/>
          </ac:spMkLst>
        </pc:spChg>
        <pc:spChg chg="add mod">
          <ac:chgData name="Trang Ha" userId="270efafb50020bd6" providerId="LiveId" clId="{DBB17EB9-36F6-4FC9-A992-DF6E3FA01D0D}" dt="2022-07-14T07:04:22.773" v="972" actId="1076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DBB17EB9-36F6-4FC9-A992-DF6E3FA01D0D}" dt="2022-07-14T07:04:32.767" v="974" actId="571"/>
          <ac:spMkLst>
            <pc:docMk/>
            <pc:sldMk cId="2720404043" sldId="259"/>
            <ac:spMk id="40" creationId="{218DFBD7-36D9-70CD-EAFC-2F5C755F46EB}"/>
          </ac:spMkLst>
        </pc:spChg>
        <pc:grpChg chg="add del mod">
          <ac:chgData name="Trang Ha" userId="270efafb50020bd6" providerId="LiveId" clId="{DBB17EB9-36F6-4FC9-A992-DF6E3FA01D0D}" dt="2022-07-14T03:17:45.356" v="720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 topLvl">
          <ac:chgData name="Trang Ha" userId="270efafb50020bd6" providerId="LiveId" clId="{DBB17EB9-36F6-4FC9-A992-DF6E3FA01D0D}" dt="2022-07-14T02:07:16.588" v="598" actId="478"/>
          <ac:grpSpMkLst>
            <pc:docMk/>
            <pc:sldMk cId="2720404043" sldId="259"/>
            <ac:grpSpMk id="29" creationId="{44601BBA-04F3-B111-4E53-C31F15B0CFC7}"/>
          </ac:grpSpMkLst>
        </pc:grpChg>
        <pc:picChg chg="add del mod modCrop">
          <ac:chgData name="Trang Ha" userId="270efafb50020bd6" providerId="LiveId" clId="{DBB17EB9-36F6-4FC9-A992-DF6E3FA01D0D}" dt="2022-07-14T01:42:47.005" v="551" actId="478"/>
          <ac:picMkLst>
            <pc:docMk/>
            <pc:sldMk cId="2720404043" sldId="259"/>
            <ac:picMk id="8" creationId="{C5033AAF-B86E-7C14-8BEF-F315CBA7189D}"/>
          </ac:picMkLst>
        </pc:picChg>
        <pc:picChg chg="add del mod modCrop">
          <ac:chgData name="Trang Ha" userId="270efafb50020bd6" providerId="LiveId" clId="{DBB17EB9-36F6-4FC9-A992-DF6E3FA01D0D}" dt="2022-07-14T03:17:59.678" v="737" actId="1037"/>
          <ac:picMkLst>
            <pc:docMk/>
            <pc:sldMk cId="2720404043" sldId="259"/>
            <ac:picMk id="11" creationId="{9F46C86F-F2F0-6597-1F48-5538DE891B5A}"/>
          </ac:picMkLst>
        </pc:picChg>
        <pc:picChg chg="del">
          <ac:chgData name="Trang Ha" userId="270efafb50020bd6" providerId="LiveId" clId="{DBB17EB9-36F6-4FC9-A992-DF6E3FA01D0D}" dt="2022-07-14T01:40:08.149" v="528" actId="478"/>
          <ac:picMkLst>
            <pc:docMk/>
            <pc:sldMk cId="2720404043" sldId="259"/>
            <ac:picMk id="15" creationId="{DDEB8B1C-55EC-3287-7ED3-9ACDA068CB0F}"/>
          </ac:picMkLst>
        </pc:picChg>
        <pc:picChg chg="mod">
          <ac:chgData name="Trang Ha" userId="270efafb50020bd6" providerId="LiveId" clId="{DBB17EB9-36F6-4FC9-A992-DF6E3FA01D0D}" dt="2022-07-14T03:17:41.031" v="719" actId="1076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DBB17EB9-36F6-4FC9-A992-DF6E3FA01D0D}" dt="2022-07-14T01:40:15.315" v="530" actId="478"/>
          <ac:picMkLst>
            <pc:docMk/>
            <pc:sldMk cId="2720404043" sldId="259"/>
            <ac:picMk id="33" creationId="{F3C8755B-5017-FBC9-9DEC-FA9AC82FA50A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9:00:59.363" v="1106"/>
        <pc:sldMkLst>
          <pc:docMk/>
          <pc:sldMk cId="445810230" sldId="260"/>
        </pc:sldMkLst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6" creationId="{1A888193-A984-EB80-D140-5082E6EF60D3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9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21" creationId="{BAB9D216-500C-9B1F-B94C-A1901B4755B4}"/>
          </ac:spMkLst>
        </pc:spChg>
        <pc:spChg chg="add mod">
          <ac:chgData name="Trang Ha" userId="270efafb50020bd6" providerId="LiveId" clId="{DBB17EB9-36F6-4FC9-A992-DF6E3FA01D0D}" dt="2022-07-14T07:18:47.945" v="1094" actId="208"/>
          <ac:spMkLst>
            <pc:docMk/>
            <pc:sldMk cId="445810230" sldId="260"/>
            <ac:spMk id="23" creationId="{97F9C9CD-D15A-1470-83D6-1E4290CA7BEA}"/>
          </ac:spMkLst>
        </pc:spChg>
        <pc:spChg chg="add mod">
          <ac:chgData name="Trang Ha" userId="270efafb50020bd6" providerId="LiveId" clId="{DBB17EB9-36F6-4FC9-A992-DF6E3FA01D0D}" dt="2022-07-14T07:04:42.115" v="976"/>
          <ac:spMkLst>
            <pc:docMk/>
            <pc:sldMk cId="445810230" sldId="260"/>
            <ac:spMk id="30" creationId="{22D600E4-6444-FBDB-AFD5-1494E6C3EB4E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6" creationId="{310FAFEF-EC99-22C4-08E3-87D5777FEA7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7" creationId="{03E08344-111F-87D5-3566-9B364A6AB35A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8" creationId="{E677B5C6-EBFE-073E-281F-DFAC3B73BF4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9" creationId="{9F064D88-07F0-F61F-2BAB-50930EF2CCE5}"/>
          </ac:spMkLst>
        </pc:spChg>
        <pc:spChg chg="del">
          <ac:chgData name="Trang Ha" userId="270efafb50020bd6" providerId="LiveId" clId="{DBB17EB9-36F6-4FC9-A992-DF6E3FA01D0D}" dt="2022-07-14T07:04:05.410" v="967" actId="478"/>
          <ac:spMkLst>
            <pc:docMk/>
            <pc:sldMk cId="445810230" sldId="260"/>
            <ac:spMk id="50" creationId="{1A160AD4-35A5-9016-34CA-DF997E1EAB7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59" creationId="{7A5CB53D-089D-F44A-0524-D578739086AF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61" creationId="{18F35DAB-B070-F99E-3377-C4E8E093C590}"/>
          </ac:spMkLst>
        </pc:spChg>
        <pc:spChg chg="del">
          <ac:chgData name="Trang Ha" userId="270efafb50020bd6" providerId="LiveId" clId="{DBB17EB9-36F6-4FC9-A992-DF6E3FA01D0D}" dt="2022-07-14T07:04:40.702" v="975" actId="478"/>
          <ac:spMkLst>
            <pc:docMk/>
            <pc:sldMk cId="445810230" sldId="260"/>
            <ac:spMk id="62" creationId="{D3997BF6-6A8A-2116-243F-EA9A51F88C60}"/>
          </ac:spMkLst>
        </pc:s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2" creationId="{00000000-0000-0000-0000-000000000000}"/>
          </ac:grpSpMkLst>
        </pc:grpChg>
        <pc:picChg chg="add del mod modCrop">
          <ac:chgData name="Trang Ha" userId="270efafb50020bd6" providerId="LiveId" clId="{DBB17EB9-36F6-4FC9-A992-DF6E3FA01D0D}" dt="2022-07-14T07:14:26.464" v="1068" actId="478"/>
          <ac:picMkLst>
            <pc:docMk/>
            <pc:sldMk cId="445810230" sldId="260"/>
            <ac:picMk id="13" creationId="{466623C0-79B9-CA12-CF38-A59D76F83D90}"/>
          </ac:picMkLst>
        </pc:picChg>
        <pc:picChg chg="del">
          <ac:chgData name="Trang Ha" userId="270efafb50020bd6" providerId="LiveId" clId="{DBB17EB9-36F6-4FC9-A992-DF6E3FA01D0D}" dt="2022-07-14T07:03:47.579" v="965" actId="478"/>
          <ac:picMkLst>
            <pc:docMk/>
            <pc:sldMk cId="445810230" sldId="260"/>
            <ac:picMk id="15" creationId="{6F1A80B8-1516-EB17-D84A-E55BFFD51F83}"/>
          </ac:picMkLst>
        </pc:picChg>
        <pc:picChg chg="add mod">
          <ac:chgData name="Trang Ha" userId="270efafb50020bd6" providerId="LiveId" clId="{DBB17EB9-36F6-4FC9-A992-DF6E3FA01D0D}" dt="2022-07-14T07:18:15.884" v="1092" actId="1076"/>
          <ac:picMkLst>
            <pc:docMk/>
            <pc:sldMk cId="445810230" sldId="260"/>
            <ac:picMk id="17" creationId="{771E0C10-FCF5-9C94-CA7D-8E75A492151C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DBB17EB9-36F6-4FC9-A992-DF6E3FA01D0D}" dt="2022-07-14T07:18:11.063" v="1090" actId="1076"/>
          <ac:picMkLst>
            <pc:docMk/>
            <pc:sldMk cId="445810230" sldId="260"/>
            <ac:picMk id="22" creationId="{ED1C602B-717B-77E5-F097-E741BF106F82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3" creationId="{866FD595-288B-9533-AF9C-693B206A253F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4" creationId="{28471B4A-E80D-DFC0-222D-9B688881DBD7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5" creationId="{B26F330D-B762-6A09-1F65-22E368190407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3596358928" sldId="265"/>
        </pc:sldMkLst>
        <pc:spChg chg="mod">
          <ac:chgData name="Trang Ha" userId="270efafb50020bd6" providerId="LiveId" clId="{DBB17EB9-36F6-4FC9-A992-DF6E3FA01D0D}" dt="2022-07-14T06:52:13.888" v="914" actId="20577"/>
          <ac:spMkLst>
            <pc:docMk/>
            <pc:sldMk cId="3596358928" sldId="265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15" creationId="{A0D17DDE-B8EF-6802-16F5-AE0AB7FC8DDE}"/>
          </ac:spMkLst>
        </pc:spChg>
        <pc:spChg chg="del">
          <ac:chgData name="Trang Ha" userId="270efafb50020bd6" providerId="LiveId" clId="{DBB17EB9-36F6-4FC9-A992-DF6E3FA01D0D}" dt="2022-07-14T03:17:23.817" v="716" actId="478"/>
          <ac:spMkLst>
            <pc:docMk/>
            <pc:sldMk cId="3596358928" sldId="265"/>
            <ac:spMk id="18" creationId="{A0B3A217-4C1C-70E7-E310-5CE8D7A0C6F5}"/>
          </ac:spMkLst>
        </pc:spChg>
        <pc:spChg chg="del">
          <ac:chgData name="Trang Ha" userId="270efafb50020bd6" providerId="LiveId" clId="{DBB17EB9-36F6-4FC9-A992-DF6E3FA01D0D}" dt="2022-07-14T03:16:43.474" v="713" actId="478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DBB17EB9-36F6-4FC9-A992-DF6E3FA01D0D}" dt="2022-07-14T03:17:24.372" v="717"/>
          <ac:spMkLst>
            <pc:docMk/>
            <pc:sldMk cId="3596358928" sldId="265"/>
            <ac:spMk id="21" creationId="{1C32B650-45E2-E520-02CD-A90F2BAB48C8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2" creationId="{D026EE9C-6731-8C5D-5BF8-76C44253F1DB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DBB17EB9-36F6-4FC9-A992-DF6E3FA01D0D}" dt="2022-07-14T06:52:26.632" v="915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del modGraphic">
          <ac:chgData name="Trang Ha" userId="270efafb50020bd6" providerId="LiveId" clId="{DBB17EB9-36F6-4FC9-A992-DF6E3FA01D0D}" dt="2022-07-14T03:16:37.970" v="711" actId="478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mod modCrop">
          <ac:chgData name="Trang Ha" userId="270efafb50020bd6" providerId="LiveId" clId="{DBB17EB9-36F6-4FC9-A992-DF6E3FA01D0D}" dt="2022-07-14T06:54:29.147" v="931"/>
          <ac:picMkLst>
            <pc:docMk/>
            <pc:sldMk cId="3596358928" sldId="265"/>
            <ac:picMk id="14" creationId="{7EDEA4AE-83A8-87E2-464E-831D3CD63685}"/>
          </ac:picMkLst>
        </pc:picChg>
        <pc:cxnChg chg="add mod">
          <ac:chgData name="Trang Ha" userId="270efafb50020bd6" providerId="LiveId" clId="{DBB17EB9-36F6-4FC9-A992-DF6E3FA01D0D}" dt="2022-07-14T06:58:24.799" v="936" actId="1582"/>
          <ac:cxnSpMkLst>
            <pc:docMk/>
            <pc:sldMk cId="3596358928" sldId="265"/>
            <ac:cxnSpMk id="17" creationId="{530CC44B-1766-A75D-5990-7AFE67D4EFC1}"/>
          </ac:cxnSpMkLst>
        </pc:cxnChg>
        <pc:cxnChg chg="add mod">
          <ac:chgData name="Trang Ha" userId="270efafb50020bd6" providerId="LiveId" clId="{DBB17EB9-36F6-4FC9-A992-DF6E3FA01D0D}" dt="2022-07-14T06:58:51.892" v="939" actId="14100"/>
          <ac:cxnSpMkLst>
            <pc:docMk/>
            <pc:sldMk cId="3596358928" sldId="265"/>
            <ac:cxnSpMk id="24" creationId="{8A16762D-42C3-06E0-6790-D09E1818C5B1}"/>
          </ac:cxnSpMkLst>
        </pc:cxnChg>
        <pc:cxnChg chg="add mod">
          <ac:chgData name="Trang Ha" userId="270efafb50020bd6" providerId="LiveId" clId="{DBB17EB9-36F6-4FC9-A992-DF6E3FA01D0D}" dt="2022-07-14T06:59:22.987" v="942" actId="14100"/>
          <ac:cxnSpMkLst>
            <pc:docMk/>
            <pc:sldMk cId="3596358928" sldId="265"/>
            <ac:cxnSpMk id="26" creationId="{2729101A-9BFF-8600-1EED-566E6A9555FA}"/>
          </ac:cxnSpMkLst>
        </pc:cxnChg>
        <pc:cxnChg chg="add mod">
          <ac:chgData name="Trang Ha" userId="270efafb50020bd6" providerId="LiveId" clId="{DBB17EB9-36F6-4FC9-A992-DF6E3FA01D0D}" dt="2022-07-14T07:00:26.258" v="954" actId="1037"/>
          <ac:cxnSpMkLst>
            <pc:docMk/>
            <pc:sldMk cId="3596358928" sldId="265"/>
            <ac:cxnSpMk id="29" creationId="{93406772-2BB3-F1EA-5428-69D567903242}"/>
          </ac:cxnSpMkLst>
        </pc:cxnChg>
      </pc:sldChg>
      <pc:sldChg chg="addSp delSp modSp add mod modTransition modAnim">
        <pc:chgData name="Trang Ha" userId="270efafb50020bd6" providerId="LiveId" clId="{DBB17EB9-36F6-4FC9-A992-DF6E3FA01D0D}" dt="2022-07-14T07:27:02.204" v="1105"/>
        <pc:sldMkLst>
          <pc:docMk/>
          <pc:sldMk cId="1930356161" sldId="266"/>
        </pc:sldMkLst>
        <pc:spChg chg="add mod">
          <ac:chgData name="Trang Ha" userId="270efafb50020bd6" providerId="LiveId" clId="{DBB17EB9-36F6-4FC9-A992-DF6E3FA01D0D}" dt="2022-07-14T00:36:04.901" v="501" actId="20577"/>
          <ac:spMkLst>
            <pc:docMk/>
            <pc:sldMk cId="1930356161" sldId="266"/>
            <ac:spMk id="11" creationId="{BBBDC1BA-CA0A-D38D-33BA-1DD778D13B52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4" creationId="{A3DA8256-6028-7211-F4CE-E32D761C66A8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5" creationId="{EC2185A6-217C-4E3D-D080-7AEC292507E2}"/>
          </ac:spMkLst>
        </pc:spChg>
        <pc:spChg chg="add mod">
          <ac:chgData name="Trang Ha" userId="270efafb50020bd6" providerId="LiveId" clId="{DBB17EB9-36F6-4FC9-A992-DF6E3FA01D0D}" dt="2022-07-14T07:21:59.893" v="1095" actId="1076"/>
          <ac:spMkLst>
            <pc:docMk/>
            <pc:sldMk cId="1930356161" sldId="266"/>
            <ac:spMk id="18" creationId="{098AF431-566F-8F7C-4CED-2B90A28D908E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1" creationId="{A366DA2A-7BDD-F4EA-FA70-F33189B960BD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2" creationId="{03BC1866-D309-0C81-0F2E-8C1429BA3938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3" creationId="{B0959336-3D8B-68DA-CBD2-8EE62E6622F0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4" creationId="{F983CBC4-539A-BB91-0D80-8ADB98654E5A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5" creationId="{A655F3FC-D4C6-96E5-0B08-B05AF803E339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7" creationId="{7ED38D20-4D7D-1354-F79B-B5D540C11E12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8" creationId="{AE192DCF-FEB0-F514-8027-E1EF429C05B5}"/>
          </ac:spMkLst>
        </pc:spChg>
        <pc:picChg chg="add mod modCrop">
          <ac:chgData name="Trang Ha" userId="270efafb50020bd6" providerId="LiveId" clId="{DBB17EB9-36F6-4FC9-A992-DF6E3FA01D0D}" dt="2022-07-14T00:35:08.673" v="489" actId="1035"/>
          <ac:picMkLst>
            <pc:docMk/>
            <pc:sldMk cId="1930356161" sldId="266"/>
            <ac:picMk id="9" creationId="{D07BF042-6C43-820B-766B-110AC66AEFD4}"/>
          </ac:picMkLst>
        </pc:picChg>
        <pc:picChg chg="del mod modCrop">
          <ac:chgData name="Trang Ha" userId="270efafb50020bd6" providerId="LiveId" clId="{DBB17EB9-36F6-4FC9-A992-DF6E3FA01D0D}" dt="2022-07-14T00:21:03.048" v="428" actId="478"/>
          <ac:picMkLst>
            <pc:docMk/>
            <pc:sldMk cId="1930356161" sldId="266"/>
            <ac:picMk id="10" creationId="{C3FB4B90-1E48-852B-8EC6-2AFC81A70D6B}"/>
          </ac:picMkLst>
        </pc:picChg>
        <pc:picChg chg="add mod">
          <ac:chgData name="Trang Ha" userId="270efafb50020bd6" providerId="LiveId" clId="{DBB17EB9-36F6-4FC9-A992-DF6E3FA01D0D}" dt="2022-07-14T00:35:19.373" v="491" actId="1076"/>
          <ac:picMkLst>
            <pc:docMk/>
            <pc:sldMk cId="1930356161" sldId="266"/>
            <ac:picMk id="16" creationId="{F5A20021-4B76-E9D6-F049-1DB47003668E}"/>
          </ac:picMkLst>
        </pc:picChg>
        <pc:picChg chg="add del mod">
          <ac:chgData name="Trang Ha" userId="270efafb50020bd6" providerId="LiveId" clId="{DBB17EB9-36F6-4FC9-A992-DF6E3FA01D0D}" dt="2022-07-14T00:35:14.778" v="490" actId="478"/>
          <ac:picMkLst>
            <pc:docMk/>
            <pc:sldMk cId="1930356161" sldId="266"/>
            <ac:picMk id="19" creationId="{4D9F0AEC-7C10-69A4-1A13-39F91F77E9FD}"/>
          </ac:picMkLst>
        </pc:picChg>
        <pc:picChg chg="mod">
          <ac:chgData name="Trang Ha" userId="270efafb50020bd6" providerId="LiveId" clId="{DBB17EB9-36F6-4FC9-A992-DF6E3FA01D0D}" dt="2022-07-14T00:34:57.219" v="480" actId="1076"/>
          <ac:picMkLst>
            <pc:docMk/>
            <pc:sldMk cId="1930356161" sldId="266"/>
            <ac:picMk id="26" creationId="{66507F8D-E799-DFEF-BFF4-395D65187F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au%20hoi/Cau%201.pptx" TargetMode="External"/><Relationship Id="rId7" Type="http://schemas.openxmlformats.org/officeDocument/2006/relationships/hyperlink" Target="Cau%20hoi/Cau%205.pptx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hyperlink" Target="Cau%20hoi/Cau%204.pptx" TargetMode="External"/><Relationship Id="rId5" Type="http://schemas.openxmlformats.org/officeDocument/2006/relationships/hyperlink" Target="Cau%20hoi/Cau%203.pptx" TargetMode="External"/><Relationship Id="rId4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56519" y="4343401"/>
            <a:ext cx="14096999" cy="168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18: GÓC, GÓC VUÔNG, GÓC KHÔNG VUÔNG.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19" y="61722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04479" y="714846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107913" y="1164913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VIỆT NAM THÂN YÊU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0"/>
          <a:stretch/>
        </p:blipFill>
        <p:spPr>
          <a:xfrm>
            <a:off x="9998506" y="1743396"/>
            <a:ext cx="5735577" cy="7095805"/>
          </a:xfrm>
          <a:prstGeom prst="rect">
            <a:avLst/>
          </a:prstGeom>
        </p:spPr>
      </p:pic>
      <p:sp>
        <p:nvSpPr>
          <p:cNvPr id="17" name="Rounded Rectangle 16">
            <a:hlinkClick r:id="rId3" action="ppaction://hlinkpres?slideindex=1&amp;slidetitle="/>
          </p:cNvPr>
          <p:cNvSpPr/>
          <p:nvPr/>
        </p:nvSpPr>
        <p:spPr>
          <a:xfrm>
            <a:off x="1204119" y="2514600"/>
            <a:ext cx="2787051" cy="1219200"/>
          </a:xfrm>
          <a:prstGeom prst="roundRect">
            <a:avLst/>
          </a:prstGeom>
          <a:solidFill>
            <a:srgbClr val="606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/>
              <a:t>33. ĐÀ NẴNG</a:t>
            </a:r>
            <a:endParaRPr lang="en-US" sz="2500" b="1"/>
          </a:p>
        </p:txBody>
      </p:sp>
      <p:sp>
        <p:nvSpPr>
          <p:cNvPr id="19" name="Rounded Rectangle 18">
            <a:hlinkClick r:id="rId4" action="ppaction://hlinkpres?slideindex=1&amp;slidetitle="/>
          </p:cNvPr>
          <p:cNvSpPr/>
          <p:nvPr/>
        </p:nvSpPr>
        <p:spPr>
          <a:xfrm>
            <a:off x="4743884" y="2514600"/>
            <a:ext cx="2787051" cy="1219200"/>
          </a:xfrm>
          <a:prstGeom prst="roundRect">
            <a:avLst/>
          </a:prstGeom>
          <a:solidFill>
            <a:srgbClr val="606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/>
              <a:t>34. QUẢNG NAM</a:t>
            </a:r>
            <a:endParaRPr lang="en-US" sz="2500" b="1"/>
          </a:p>
        </p:txBody>
      </p:sp>
      <p:sp>
        <p:nvSpPr>
          <p:cNvPr id="20" name="Rounded Rectangle 19">
            <a:hlinkClick r:id="rId5" action="ppaction://hlinkpres?slideindex=1&amp;slidetitle="/>
          </p:cNvPr>
          <p:cNvSpPr/>
          <p:nvPr/>
        </p:nvSpPr>
        <p:spPr>
          <a:xfrm>
            <a:off x="2880519" y="4876800"/>
            <a:ext cx="2787051" cy="1219200"/>
          </a:xfrm>
          <a:prstGeom prst="roundRect">
            <a:avLst/>
          </a:prstGeom>
          <a:solidFill>
            <a:srgbClr val="606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/>
              <a:t>35. QUẢNG NGÃI</a:t>
            </a:r>
            <a:endParaRPr lang="en-US" sz="2500" b="1"/>
          </a:p>
        </p:txBody>
      </p:sp>
      <p:sp>
        <p:nvSpPr>
          <p:cNvPr id="21" name="Rounded Rectangle 20">
            <a:hlinkClick r:id="rId6" action="ppaction://hlinkpres?slideindex=1&amp;slidetitle="/>
          </p:cNvPr>
          <p:cNvSpPr/>
          <p:nvPr/>
        </p:nvSpPr>
        <p:spPr>
          <a:xfrm>
            <a:off x="975519" y="6858000"/>
            <a:ext cx="2787051" cy="1219200"/>
          </a:xfrm>
          <a:prstGeom prst="roundRect">
            <a:avLst/>
          </a:prstGeom>
          <a:solidFill>
            <a:srgbClr val="606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/>
              <a:t>36. BÌNH ĐỊNH</a:t>
            </a:r>
            <a:endParaRPr lang="en-US" sz="2500" b="1"/>
          </a:p>
        </p:txBody>
      </p:sp>
      <p:sp>
        <p:nvSpPr>
          <p:cNvPr id="22" name="Rounded Rectangle 21">
            <a:hlinkClick r:id="rId7" action="ppaction://hlinkpres?slideindex=1&amp;slidetitle="/>
          </p:cNvPr>
          <p:cNvSpPr/>
          <p:nvPr/>
        </p:nvSpPr>
        <p:spPr>
          <a:xfrm>
            <a:off x="5166519" y="6858000"/>
            <a:ext cx="2787051" cy="1219200"/>
          </a:xfrm>
          <a:prstGeom prst="roundRect">
            <a:avLst/>
          </a:prstGeom>
          <a:solidFill>
            <a:srgbClr val="606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/>
              <a:t>37. PHÚ YÊN</a:t>
            </a:r>
            <a:endParaRPr lang="en-US" sz="2500" b="1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76200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32919" y="955327"/>
            <a:ext cx="10287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18: GÓC, GÓC VUÔNG, GÓC KHÔNG VUÔNG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F834AF4-9686-3A77-8CD8-8DBD942D4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319" y="2739054"/>
            <a:ext cx="11186229" cy="48615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30F6357-95A8-2B40-C40C-6F4238B748D8}"/>
              </a:ext>
            </a:extLst>
          </p:cNvPr>
          <p:cNvSpPr txBox="1"/>
          <p:nvPr/>
        </p:nvSpPr>
        <p:spPr>
          <a:xfrm>
            <a:off x="3490119" y="7720231"/>
            <a:ext cx="943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tay của mỗi bạn cho ta hình ảnh về góc.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 t="39815" r="82578" b="52963"/>
          <a:stretch/>
        </p:blipFill>
        <p:spPr bwMode="auto">
          <a:xfrm>
            <a:off x="1331118" y="1738124"/>
            <a:ext cx="2525578" cy="100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19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9B6E07-EC5C-161E-30AE-8DF7F5AE826F}"/>
              </a:ext>
            </a:extLst>
          </p:cNvPr>
          <p:cNvSpPr txBox="1"/>
          <p:nvPr/>
        </p:nvSpPr>
        <p:spPr>
          <a:xfrm>
            <a:off x="3856696" y="1871566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Góc vuông, góc không vuông.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1C4C776-23E7-ADC6-DC9C-8D5F3B5ED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9028" y="2590800"/>
            <a:ext cx="9152270" cy="25406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88C950F-DC5D-3E39-67B0-D6A398EFBF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00B0F0">
                <a:tint val="45000"/>
                <a:satMod val="400000"/>
              </a:srgbClr>
            </a:duotone>
          </a:blip>
          <a:srcRect l="1063" r="72004" b="5760"/>
          <a:stretch/>
        </p:blipFill>
        <p:spPr>
          <a:xfrm>
            <a:off x="5390427" y="5060107"/>
            <a:ext cx="2690864" cy="1150527"/>
          </a:xfrm>
          <a:prstGeom prst="rect">
            <a:avLst/>
          </a:prstGeom>
          <a:solidFill>
            <a:srgbClr val="0000FF"/>
          </a:solidFill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135E321-6FE8-A92B-A362-89D26A6115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00B0F0">
                <a:tint val="45000"/>
                <a:satMod val="400000"/>
              </a:srgbClr>
            </a:duotone>
          </a:blip>
          <a:srcRect l="29358" t="1131" r="37531" b="5761"/>
          <a:stretch/>
        </p:blipFill>
        <p:spPr>
          <a:xfrm>
            <a:off x="8309891" y="5060106"/>
            <a:ext cx="3203487" cy="1100751"/>
          </a:xfrm>
          <a:prstGeom prst="rect">
            <a:avLst/>
          </a:prstGeom>
          <a:solidFill>
            <a:srgbClr val="0000FF"/>
          </a:solidFill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5A7A3D5A-D203-55C1-93C7-D0945BCBFC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00B0F0">
                <a:tint val="45000"/>
                <a:satMod val="400000"/>
              </a:srgbClr>
            </a:duotone>
          </a:blip>
          <a:srcRect l="65157" r="928" b="6892"/>
          <a:stretch/>
        </p:blipFill>
        <p:spPr>
          <a:xfrm>
            <a:off x="11943627" y="5029200"/>
            <a:ext cx="3281292" cy="1100750"/>
          </a:xfrm>
          <a:prstGeom prst="rect">
            <a:avLst/>
          </a:prstGeom>
          <a:solidFill>
            <a:srgbClr val="0000FF"/>
          </a:solidFill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2EEDD94-0277-093C-89D3-83B998D3B458}"/>
              </a:ext>
            </a:extLst>
          </p:cNvPr>
          <p:cNvSpPr txBox="1"/>
          <p:nvPr/>
        </p:nvSpPr>
        <p:spPr>
          <a:xfrm>
            <a:off x="1250242" y="6201509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Ê ke.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EF39C06-6381-A2A7-CAFE-9FC431AA4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9319" y="6267609"/>
            <a:ext cx="10515600" cy="2785471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 t="39815" r="82578" b="52963"/>
          <a:stretch/>
        </p:blipFill>
        <p:spPr bwMode="auto">
          <a:xfrm>
            <a:off x="1331118" y="1524000"/>
            <a:ext cx="2525578" cy="100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007280" y="76200"/>
            <a:ext cx="6255239" cy="992290"/>
            <a:chOff x="4539228" y="172432"/>
            <a:chExt cx="6149694" cy="992290"/>
          </a:xfrm>
        </p:grpSpPr>
        <p:grpSp>
          <p:nvGrpSpPr>
            <p:cNvPr id="18" name="Group 17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3032919" y="955327"/>
            <a:ext cx="10287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18: GÓC, GÓC VUÔNG, GÓC KHÔNG VUÔNG</a:t>
            </a:r>
          </a:p>
        </p:txBody>
      </p:sp>
    </p:spTree>
    <p:extLst>
      <p:ext uri="{BB962C8B-B14F-4D97-AF65-F5344CB8AC3E}">
        <p14:creationId xmlns:p14="http://schemas.microsoft.com/office/powerpoint/2010/main" val="1930356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F0C052B-A68C-B72B-A922-87073BD8E5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514"/>
          <a:stretch/>
        </p:blipFill>
        <p:spPr>
          <a:xfrm>
            <a:off x="3817938" y="4151168"/>
            <a:ext cx="9662633" cy="54500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BD3A18E-07B2-3FEA-ED17-34C3F4EB2601}"/>
              </a:ext>
            </a:extLst>
          </p:cNvPr>
          <p:cNvSpPr txBox="1"/>
          <p:nvPr/>
        </p:nvSpPr>
        <p:spPr>
          <a:xfrm>
            <a:off x="1511539" y="2726324"/>
            <a:ext cx="12564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ê ke, hãy tìm góc vuông, góc không vuông trong các hình sau đây.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xmlns="" id="{0691DC70-A872-4E05-12E5-D114029ED68A}"/>
              </a:ext>
            </a:extLst>
          </p:cNvPr>
          <p:cNvSpPr/>
          <p:nvPr/>
        </p:nvSpPr>
        <p:spPr>
          <a:xfrm>
            <a:off x="3794919" y="3751983"/>
            <a:ext cx="3352800" cy="24384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79A281B-E1A5-FE2C-FF34-9922239152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CFF"/>
              </a:clrFrom>
              <a:clrTo>
                <a:srgbClr val="FAFCFF">
                  <a:alpha val="0"/>
                </a:srgbClr>
              </a:clrTo>
            </a:clrChange>
          </a:blip>
          <a:srcRect l="5229" r="-1" b="12980"/>
          <a:stretch/>
        </p:blipFill>
        <p:spPr>
          <a:xfrm>
            <a:off x="5007280" y="4817687"/>
            <a:ext cx="1014103" cy="8392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6463A32-8390-7574-40ED-2C52334EA8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CFF"/>
              </a:clrFrom>
              <a:clrTo>
                <a:srgbClr val="FAFCFF">
                  <a:alpha val="0"/>
                </a:srgbClr>
              </a:clrTo>
            </a:clrChange>
          </a:blip>
          <a:srcRect l="5229" r="-1" b="12980"/>
          <a:stretch/>
        </p:blipFill>
        <p:spPr>
          <a:xfrm rot="8140522">
            <a:off x="8498063" y="7034836"/>
            <a:ext cx="1014103" cy="8392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9FAB6C96-346B-42F7-D42E-30BD1EA32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0" b="86667" l="3974" r="96689">
                        <a14:foregroundMark x1="19205" y1="23333" x2="3974" y2="70833"/>
                        <a14:foregroundMark x1="3974" y1="70833" x2="74834" y2="75000"/>
                        <a14:foregroundMark x1="80795" y1="80833" x2="32450" y2="30000"/>
                        <a14:foregroundMark x1="32450" y1="30000" x2="72185" y2="66667"/>
                        <a14:foregroundMark x1="72185" y1="66667" x2="72185" y2="66667"/>
                        <a14:foregroundMark x1="58940" y1="61667" x2="25166" y2="40000"/>
                        <a14:foregroundMark x1="25166" y1="40000" x2="68874" y2="57500"/>
                        <a14:foregroundMark x1="68874" y1="57500" x2="40397" y2="86667"/>
                        <a14:foregroundMark x1="40397" y1="86667" x2="9272" y2="85000"/>
                        <a14:foregroundMark x1="29801" y1="65833" x2="38411" y2="65833"/>
                        <a14:foregroundMark x1="38411" y1="65833" x2="32450" y2="58333"/>
                        <a14:foregroundMark x1="39735" y1="70833" x2="28477" y2="58333"/>
                        <a14:foregroundMark x1="32450" y1="63333" x2="41722" y2="76667"/>
                        <a14:foregroundMark x1="8609" y1="14167" x2="7285" y2="75000"/>
                        <a14:foregroundMark x1="11921" y1="15833" x2="95364" y2="75000"/>
                        <a14:foregroundMark x1="95364" y1="75000" x2="96689" y2="82500"/>
                        <a14:foregroundMark x1="77483" y1="60833" x2="10596" y2="10833"/>
                        <a14:foregroundMark x1="17219" y1="9167" x2="84768" y2="66667"/>
                      </a14:backgroundRemoval>
                    </a14:imgEffect>
                  </a14:imgLayer>
                </a14:imgProps>
              </a:ext>
            </a:extLst>
          </a:blip>
          <a:srcRect l="5229" r="-1" b="12980"/>
          <a:stretch/>
        </p:blipFill>
        <p:spPr>
          <a:xfrm rot="1780845">
            <a:off x="7872368" y="5073777"/>
            <a:ext cx="1041897" cy="8622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13CDF7C3-05C5-9A5B-289B-8B4747131F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0" b="86667" l="3974" r="96689">
                        <a14:foregroundMark x1="19205" y1="23333" x2="3974" y2="70833"/>
                        <a14:foregroundMark x1="3974" y1="70833" x2="74834" y2="75000"/>
                        <a14:foregroundMark x1="80795" y1="80833" x2="32450" y2="30000"/>
                        <a14:foregroundMark x1="32450" y1="30000" x2="72185" y2="66667"/>
                        <a14:foregroundMark x1="72185" y1="66667" x2="72185" y2="66667"/>
                        <a14:foregroundMark x1="58940" y1="61667" x2="25166" y2="40000"/>
                        <a14:foregroundMark x1="25166" y1="40000" x2="68874" y2="57500"/>
                        <a14:foregroundMark x1="68874" y1="57500" x2="40397" y2="86667"/>
                        <a14:foregroundMark x1="40397" y1="86667" x2="9272" y2="85000"/>
                        <a14:foregroundMark x1="29801" y1="65833" x2="38411" y2="65833"/>
                        <a14:foregroundMark x1="38411" y1="65833" x2="32450" y2="58333"/>
                        <a14:foregroundMark x1="39735" y1="70833" x2="28477" y2="58333"/>
                        <a14:foregroundMark x1="32450" y1="63333" x2="41722" y2="76667"/>
                        <a14:foregroundMark x1="8609" y1="14167" x2="7285" y2="75000"/>
                        <a14:foregroundMark x1="11921" y1="15833" x2="95364" y2="75000"/>
                        <a14:foregroundMark x1="95364" y1="75000" x2="96689" y2="82500"/>
                        <a14:foregroundMark x1="77483" y1="60833" x2="10596" y2="10833"/>
                        <a14:foregroundMark x1="17219" y1="9167" x2="84768" y2="66667"/>
                      </a14:backgroundRemoval>
                    </a14:imgEffect>
                  </a14:imgLayer>
                </a14:imgProps>
              </a:ext>
            </a:extLst>
          </a:blip>
          <a:srcRect l="5229" r="-1" b="12980"/>
          <a:stretch/>
        </p:blipFill>
        <p:spPr>
          <a:xfrm rot="20700957">
            <a:off x="10927615" y="4710214"/>
            <a:ext cx="1041897" cy="8622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89BE5ECD-372D-1144-CA88-F7770B30D1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0" b="86667" l="3974" r="96689">
                        <a14:foregroundMark x1="19205" y1="23333" x2="3974" y2="70833"/>
                        <a14:foregroundMark x1="3974" y1="70833" x2="74834" y2="75000"/>
                        <a14:foregroundMark x1="80795" y1="80833" x2="32450" y2="30000"/>
                        <a14:foregroundMark x1="32450" y1="30000" x2="72185" y2="66667"/>
                        <a14:foregroundMark x1="72185" y1="66667" x2="72185" y2="66667"/>
                        <a14:foregroundMark x1="58940" y1="61667" x2="25166" y2="40000"/>
                        <a14:foregroundMark x1="25166" y1="40000" x2="68874" y2="57500"/>
                        <a14:foregroundMark x1="68874" y1="57500" x2="40397" y2="86667"/>
                        <a14:foregroundMark x1="40397" y1="86667" x2="9272" y2="85000"/>
                        <a14:foregroundMark x1="29801" y1="65833" x2="38411" y2="65833"/>
                        <a14:foregroundMark x1="38411" y1="65833" x2="32450" y2="58333"/>
                        <a14:foregroundMark x1="39735" y1="70833" x2="28477" y2="58333"/>
                        <a14:foregroundMark x1="32450" y1="63333" x2="41722" y2="76667"/>
                        <a14:foregroundMark x1="8609" y1="14167" x2="7285" y2="75000"/>
                        <a14:foregroundMark x1="11921" y1="15833" x2="95364" y2="75000"/>
                        <a14:foregroundMark x1="95364" y1="75000" x2="96689" y2="82500"/>
                        <a14:foregroundMark x1="77483" y1="60833" x2="10596" y2="10833"/>
                        <a14:foregroundMark x1="17219" y1="9167" x2="84768" y2="66667"/>
                      </a14:backgroundRemoval>
                    </a14:imgEffect>
                  </a14:imgLayer>
                </a14:imgProps>
              </a:ext>
            </a:extLst>
          </a:blip>
          <a:srcRect l="5229" r="-1" b="12980"/>
          <a:stretch/>
        </p:blipFill>
        <p:spPr>
          <a:xfrm rot="5400000">
            <a:off x="11542324" y="6897562"/>
            <a:ext cx="1041897" cy="86229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754CD64A-6D16-0D67-61AA-E25E721EDB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0" b="86667" l="3974" r="96689">
                        <a14:foregroundMark x1="19205" y1="23333" x2="3974" y2="70833"/>
                        <a14:foregroundMark x1="3974" y1="70833" x2="74834" y2="75000"/>
                        <a14:foregroundMark x1="80795" y1="80833" x2="32450" y2="30000"/>
                        <a14:foregroundMark x1="32450" y1="30000" x2="72185" y2="66667"/>
                        <a14:foregroundMark x1="72185" y1="66667" x2="72185" y2="66667"/>
                        <a14:foregroundMark x1="58940" y1="61667" x2="25166" y2="40000"/>
                        <a14:foregroundMark x1="25166" y1="40000" x2="68874" y2="57500"/>
                        <a14:foregroundMark x1="68874" y1="57500" x2="40397" y2="86667"/>
                        <a14:foregroundMark x1="40397" y1="86667" x2="9272" y2="85000"/>
                        <a14:foregroundMark x1="29801" y1="65833" x2="38411" y2="65833"/>
                        <a14:foregroundMark x1="38411" y1="65833" x2="32450" y2="58333"/>
                        <a14:foregroundMark x1="39735" y1="70833" x2="28477" y2="58333"/>
                        <a14:foregroundMark x1="32450" y1="63333" x2="41722" y2="76667"/>
                        <a14:foregroundMark x1="8609" y1="14167" x2="7285" y2="75000"/>
                        <a14:foregroundMark x1="11921" y1="15833" x2="95364" y2="75000"/>
                        <a14:foregroundMark x1="95364" y1="75000" x2="96689" y2="82500"/>
                        <a14:foregroundMark x1="77483" y1="60833" x2="10596" y2="10833"/>
                        <a14:foregroundMark x1="17219" y1="9167" x2="84768" y2="66667"/>
                      </a14:backgroundRemoval>
                    </a14:imgEffect>
                  </a14:imgLayer>
                </a14:imgProps>
              </a:ext>
            </a:extLst>
          </a:blip>
          <a:srcRect l="5229" r="-1" b="12980"/>
          <a:stretch/>
        </p:blipFill>
        <p:spPr>
          <a:xfrm rot="9670514">
            <a:off x="5404959" y="6668226"/>
            <a:ext cx="744449" cy="616123"/>
          </a:xfrm>
          <a:prstGeom prst="rect">
            <a:avLst/>
          </a:prstGeom>
        </p:spPr>
      </p:pic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xmlns="" id="{0530C8F1-E4F0-42BB-1489-277261D8EFFD}"/>
              </a:ext>
            </a:extLst>
          </p:cNvPr>
          <p:cNvSpPr/>
          <p:nvPr/>
        </p:nvSpPr>
        <p:spPr>
          <a:xfrm>
            <a:off x="7168338" y="6418982"/>
            <a:ext cx="3938636" cy="24384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8" t="26824" r="37504" b="65220"/>
          <a:stretch/>
        </p:blipFill>
        <p:spPr bwMode="auto">
          <a:xfrm>
            <a:off x="1110343" y="1625600"/>
            <a:ext cx="2289045" cy="11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007280" y="76200"/>
            <a:ext cx="6255239" cy="992290"/>
            <a:chOff x="4539228" y="172432"/>
            <a:chExt cx="6149694" cy="992290"/>
          </a:xfrm>
        </p:grpSpPr>
        <p:grpSp>
          <p:nvGrpSpPr>
            <p:cNvPr id="23" name="Group 2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032919" y="955327"/>
            <a:ext cx="10287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18: GÓC, GÓC VUÔNG, GÓC KHÔNG VUÔNG</a:t>
            </a:r>
          </a:p>
        </p:txBody>
      </p:sp>
    </p:spTree>
    <p:extLst>
      <p:ext uri="{BB962C8B-B14F-4D97-AF65-F5344CB8AC3E}">
        <p14:creationId xmlns:p14="http://schemas.microsoft.com/office/powerpoint/2010/main" val="3850388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xmlns="" id="{C243E5AF-CAC9-EE35-B7C1-B4516FA05999}"/>
              </a:ext>
            </a:extLst>
          </p:cNvPr>
          <p:cNvSpPr/>
          <p:nvPr/>
        </p:nvSpPr>
        <p:spPr>
          <a:xfrm>
            <a:off x="1591246" y="2549723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8E9383F-6775-5510-6F05-692630B58684}"/>
              </a:ext>
            </a:extLst>
          </p:cNvPr>
          <p:cNvSpPr txBox="1"/>
          <p:nvPr/>
        </p:nvSpPr>
        <p:spPr>
          <a:xfrm>
            <a:off x="1778336" y="2537612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42E6274-E306-6D0A-FC74-685357AAA8A0}"/>
              </a:ext>
            </a:extLst>
          </p:cNvPr>
          <p:cNvSpPr txBox="1"/>
          <p:nvPr/>
        </p:nvSpPr>
        <p:spPr>
          <a:xfrm>
            <a:off x="2318632" y="2514600"/>
            <a:ext cx="780765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 giấy ô li, hãy kẻ một góc vuông.</a:t>
            </a:r>
          </a:p>
        </p:txBody>
      </p:sp>
      <p:pic>
        <p:nvPicPr>
          <p:cNvPr id="28" name="Picture 4" descr="Mẫu giấy luyện viết chữ đẹp - Mẫu giấy 4 ô ly, 5 ô ly, kẻ ngang, ô ly to, ô  ly nhỏ, ô ly nghiêng...">
            <a:extLst>
              <a:ext uri="{FF2B5EF4-FFF2-40B4-BE49-F238E27FC236}">
                <a16:creationId xmlns:a16="http://schemas.microsoft.com/office/drawing/2014/main" xmlns="" id="{A9B83D31-2750-175E-8F96-F9AE5C7D4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768397" y="332024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B835683-C714-47E0-2BDF-9E825EFFE3D6}"/>
              </a:ext>
            </a:extLst>
          </p:cNvPr>
          <p:cNvCxnSpPr/>
          <p:nvPr/>
        </p:nvCxnSpPr>
        <p:spPr>
          <a:xfrm>
            <a:off x="5547519" y="3657600"/>
            <a:ext cx="0" cy="403860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5010BB9F-54A8-D37D-7B5B-2AA23E0DC65E}"/>
              </a:ext>
            </a:extLst>
          </p:cNvPr>
          <p:cNvCxnSpPr>
            <a:cxnSpLocks/>
          </p:cNvCxnSpPr>
          <p:nvPr/>
        </p:nvCxnSpPr>
        <p:spPr>
          <a:xfrm flipH="1">
            <a:off x="5547519" y="7665396"/>
            <a:ext cx="381000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Triangle 15">
            <a:extLst>
              <a:ext uri="{FF2B5EF4-FFF2-40B4-BE49-F238E27FC236}">
                <a16:creationId xmlns:a16="http://schemas.microsoft.com/office/drawing/2014/main" xmlns="" id="{D5C2A611-3623-3085-D081-705543B025DB}"/>
              </a:ext>
            </a:extLst>
          </p:cNvPr>
          <p:cNvSpPr/>
          <p:nvPr/>
        </p:nvSpPr>
        <p:spPr>
          <a:xfrm>
            <a:off x="5579214" y="5638804"/>
            <a:ext cx="2438398" cy="1995789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8" t="26824" r="37504" b="65220"/>
          <a:stretch/>
        </p:blipFill>
        <p:spPr bwMode="auto">
          <a:xfrm>
            <a:off x="1110343" y="1625600"/>
            <a:ext cx="2289045" cy="11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5007280" y="76200"/>
            <a:ext cx="6255239" cy="992290"/>
            <a:chOff x="4539228" y="172432"/>
            <a:chExt cx="6149694" cy="992290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3032919" y="955327"/>
            <a:ext cx="10287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18: GÓC, GÓC VUÔNG, GÓC KHÔNG VUÔNG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FA118B2-8F9B-7BFE-A1D5-3493BB5EA5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1" t="23398" r="1077" b="2114"/>
          <a:stretch/>
        </p:blipFill>
        <p:spPr>
          <a:xfrm>
            <a:off x="3132867" y="3505200"/>
            <a:ext cx="11099077" cy="4421055"/>
          </a:xfrm>
          <a:custGeom>
            <a:avLst/>
            <a:gdLst>
              <a:gd name="connsiteX0" fmla="*/ 6610350 w 6610350"/>
              <a:gd name="connsiteY0" fmla="*/ 3810000 h 3810000"/>
              <a:gd name="connsiteX1" fmla="*/ 0 w 6610350"/>
              <a:gd name="connsiteY1" fmla="*/ 3810000 h 3810000"/>
              <a:gd name="connsiteX2" fmla="*/ 0 w 6610350"/>
              <a:gd name="connsiteY2" fmla="*/ 0 h 3810000"/>
              <a:gd name="connsiteX3" fmla="*/ 1962150 w 6610350"/>
              <a:gd name="connsiteY3" fmla="*/ 0 h 3810000"/>
              <a:gd name="connsiteX4" fmla="*/ 1962150 w 6610350"/>
              <a:gd name="connsiteY4" fmla="*/ 381000 h 3810000"/>
              <a:gd name="connsiteX5" fmla="*/ 5238750 w 6610350"/>
              <a:gd name="connsiteY5" fmla="*/ 381000 h 3810000"/>
              <a:gd name="connsiteX6" fmla="*/ 5238750 w 6610350"/>
              <a:gd name="connsiteY6" fmla="*/ 0 h 3810000"/>
              <a:gd name="connsiteX7" fmla="*/ 6610350 w 6610350"/>
              <a:gd name="connsiteY7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0350" h="3810000">
                <a:moveTo>
                  <a:pt x="6610350" y="3810000"/>
                </a:moveTo>
                <a:lnTo>
                  <a:pt x="0" y="3810000"/>
                </a:lnTo>
                <a:lnTo>
                  <a:pt x="0" y="0"/>
                </a:lnTo>
                <a:lnTo>
                  <a:pt x="1962150" y="0"/>
                </a:lnTo>
                <a:lnTo>
                  <a:pt x="1962150" y="381000"/>
                </a:lnTo>
                <a:lnTo>
                  <a:pt x="5238750" y="381000"/>
                </a:lnTo>
                <a:lnTo>
                  <a:pt x="5238750" y="0"/>
                </a:lnTo>
                <a:lnTo>
                  <a:pt x="6610350" y="0"/>
                </a:lnTo>
                <a:close/>
              </a:path>
            </a:pathLst>
          </a:cu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30A06E7E-4D5B-47B9-3D61-D755D2190832}"/>
              </a:ext>
            </a:extLst>
          </p:cNvPr>
          <p:cNvSpPr/>
          <p:nvPr/>
        </p:nvSpPr>
        <p:spPr>
          <a:xfrm>
            <a:off x="1588865" y="2632487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5CBB72F-0673-059B-DE91-3CA6C3B0B6C6}"/>
              </a:ext>
            </a:extLst>
          </p:cNvPr>
          <p:cNvSpPr txBox="1"/>
          <p:nvPr/>
        </p:nvSpPr>
        <p:spPr>
          <a:xfrm>
            <a:off x="1775955" y="2620376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7A2A5E2-4677-F1CB-5C4C-76A4605BA914}"/>
              </a:ext>
            </a:extLst>
          </p:cNvPr>
          <p:cNvSpPr txBox="1"/>
          <p:nvPr/>
        </p:nvSpPr>
        <p:spPr>
          <a:xfrm>
            <a:off x="2505721" y="2604987"/>
            <a:ext cx="1172622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các hình sau, hình nào có nhiều góc vuông nhất?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xmlns="" id="{08B6C95F-9EF4-3088-6563-5737A66D29A4}"/>
              </a:ext>
            </a:extLst>
          </p:cNvPr>
          <p:cNvSpPr/>
          <p:nvPr/>
        </p:nvSpPr>
        <p:spPr>
          <a:xfrm>
            <a:off x="6844985" y="7315200"/>
            <a:ext cx="823434" cy="7620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8" t="26824" r="37504" b="65220"/>
          <a:stretch/>
        </p:blipFill>
        <p:spPr bwMode="auto">
          <a:xfrm>
            <a:off x="1110342" y="1454516"/>
            <a:ext cx="2289045" cy="11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007280" y="76200"/>
            <a:ext cx="6255239" cy="992290"/>
            <a:chOff x="4539228" y="172432"/>
            <a:chExt cx="6149694" cy="992290"/>
          </a:xfrm>
        </p:grpSpPr>
        <p:grpSp>
          <p:nvGrpSpPr>
            <p:cNvPr id="16" name="Group 1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032919" y="955327"/>
            <a:ext cx="10287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18: GÓC, GÓC VUÔNG, GÓC KHÔNG VUÔNG</a:t>
            </a:r>
          </a:p>
        </p:txBody>
      </p:sp>
    </p:spTree>
    <p:extLst>
      <p:ext uri="{BB962C8B-B14F-4D97-AF65-F5344CB8AC3E}">
        <p14:creationId xmlns:p14="http://schemas.microsoft.com/office/powerpoint/2010/main" val="1910504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2560</TotalTime>
  <Words>249</Words>
  <Application>Microsoft Office PowerPoint</Application>
  <PresentationFormat>Custom</PresentationFormat>
  <Paragraphs>39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106</cp:revision>
  <dcterms:created xsi:type="dcterms:W3CDTF">2022-07-10T01:37:20Z</dcterms:created>
  <dcterms:modified xsi:type="dcterms:W3CDTF">2022-08-21T00:40:55Z</dcterms:modified>
</cp:coreProperties>
</file>