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3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5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5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4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9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7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5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8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0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0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0833A-F886-4C53-946D-CFD2DB25DE27}" type="datetimeFigureOut">
              <a:rPr lang="en-US" smtClean="0"/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4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1300" y="2044701"/>
            <a:ext cx="939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8994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2556" y="2967335"/>
            <a:ext cx="85668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70C0"/>
                </a:solidFill>
                <a:effectLst/>
              </a:rPr>
              <a:t>CHÀO CÁC EM</a:t>
            </a:r>
          </a:p>
          <a:p>
            <a:pPr algn="ctr"/>
            <a:r>
              <a:rPr lang="en-US" sz="5400" b="1" cap="none" spc="0" dirty="0">
                <a:ln/>
                <a:solidFill>
                  <a:srgbClr val="0070C0"/>
                </a:solidFill>
                <a:effectLst/>
              </a:rPr>
              <a:t>CHÚC CÁC EM HỌC THẬT TỐT</a:t>
            </a:r>
          </a:p>
        </p:txBody>
      </p:sp>
    </p:spTree>
    <p:extLst>
      <p:ext uri="{BB962C8B-B14F-4D97-AF65-F5344CB8AC3E}">
        <p14:creationId xmlns:p14="http://schemas.microsoft.com/office/powerpoint/2010/main" val="3262343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số loài Động vật hoang dã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76200"/>
            <a:ext cx="91440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3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510" y="2031365"/>
            <a:ext cx="9144000" cy="121285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Khởi động</a:t>
            </a:r>
          </a:p>
          <a:p>
            <a:pPr algn="l"/>
            <a:r>
              <a:rPr lang="en-US" b="1" dirty="0" err="1"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r>
              <a:rPr lang="en-US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dirty="0" err="1">
                <a:latin typeface="Times New Roman" panose="02020603050405020304" charset="0"/>
                <a:cs typeface="Times New Roman" panose="02020603050405020304" charset="0"/>
              </a:rPr>
              <a:t>đố</a:t>
            </a:r>
            <a:r>
              <a:rPr lang="en-US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l"/>
            <a:endParaRPr 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1889" y="185663"/>
            <a:ext cx="8562886" cy="1087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4000" dirty="0">
                <a:solidFill>
                  <a:srgbClr val="0070C0"/>
                </a:solidFill>
              </a:rPr>
              <a:t>TỰ NHIÊN VÀ XÃ HỘI 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06494" y="2724984"/>
            <a:ext cx="474841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Em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miền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Nam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tròn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trịa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Anh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đất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Bắc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vuông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vuông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Cùng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quê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ở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chốn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ruộng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nương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Quà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xuân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thắt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chặt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tình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thương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đậm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đà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Áo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xanh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phủ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kín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da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ngà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Thắt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lưng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ngang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dọc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trẻ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già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đều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yêu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333333"/>
              </a:solidFill>
              <a:latin typeface="futura-book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		–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Bánh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gì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?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16147" y="5773093"/>
            <a:ext cx="3658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BÁNH TÉT VÀ BÁNH TRƯNG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154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0626" y="343434"/>
            <a:ext cx="9178184" cy="1889760"/>
          </a:xfrm>
        </p:spPr>
        <p:txBody>
          <a:bodyPr anchor="t" anchorCtr="0"/>
          <a:lstStyle/>
          <a:p>
            <a:b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Tự nhiên xã hội</a:t>
            </a:r>
            <a:b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 16: SỬ DỤNG HỢP LÍ THỰC VẬT VÀ ĐỘNG VẬT  (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895" y="2003426"/>
            <a:ext cx="9606915" cy="46631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89" y="2705740"/>
            <a:ext cx="94964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8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0626" y="343434"/>
            <a:ext cx="9178184" cy="1889760"/>
          </a:xfrm>
        </p:spPr>
        <p:txBody>
          <a:bodyPr anchor="t" anchorCtr="0"/>
          <a:lstStyle/>
          <a:p>
            <a:b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Tự nhiên xã hội</a:t>
            </a:r>
            <a:b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 16: SỬ DỤNG HỢP LÍ THỰC VẬT VÀ ĐỘNG VẬT  (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895" y="2003426"/>
            <a:ext cx="9606915" cy="46631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88691"/>
              </p:ext>
            </p:extLst>
          </p:nvPr>
        </p:nvGraphicFramePr>
        <p:xfrm>
          <a:off x="1931352" y="2780666"/>
          <a:ext cx="8127999" cy="278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383">
                  <a:extLst>
                    <a:ext uri="{9D8B030D-6E8A-4147-A177-3AD203B41FA5}">
                      <a16:colId xmlns:a16="http://schemas.microsoft.com/office/drawing/2014/main" val="680374523"/>
                    </a:ext>
                  </a:extLst>
                </a:gridCol>
                <a:gridCol w="4880283">
                  <a:extLst>
                    <a:ext uri="{9D8B030D-6E8A-4147-A177-3AD203B41FA5}">
                      <a16:colId xmlns:a16="http://schemas.microsoft.com/office/drawing/2014/main" val="203791112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1665511"/>
                    </a:ext>
                  </a:extLst>
                </a:gridCol>
              </a:tblGrid>
              <a:tr h="560740">
                <a:tc>
                  <a:txBody>
                    <a:bodyPr/>
                    <a:lstStyle/>
                    <a:p>
                      <a:r>
                        <a:rPr lang="en-US" dirty="0"/>
                        <a:t>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Cách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sử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dụng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thực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vật</a:t>
                      </a:r>
                      <a:r>
                        <a:rPr lang="en-US" baseline="0" dirty="0"/>
                        <a:t>,  </a:t>
                      </a:r>
                      <a:r>
                        <a:rPr lang="en-US" baseline="0" dirty="0" err="1"/>
                        <a:t>động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vật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Nhận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xét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977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Sử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dụng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hết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thức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ăn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nấu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Hợp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lí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623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Chế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biến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sử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dụng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luôn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rau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củ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còn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tươi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Hợp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lí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344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thịt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để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tủ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lạnh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lâu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mới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dùng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Không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hợp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lí</a:t>
                      </a:r>
                      <a:r>
                        <a:rPr lang="en-US" baseline="0" dirty="0"/>
                        <a:t> ( </a:t>
                      </a:r>
                      <a:r>
                        <a:rPr lang="en-US" baseline="0" dirty="0" err="1"/>
                        <a:t>không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tốt</a:t>
                      </a:r>
                      <a:r>
                        <a:rPr lang="en-US" baseline="0" dirty="0"/>
                        <a:t> 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376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Gà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thịt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nhiều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một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thể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để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tủ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lạnh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ăn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dần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Không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hợp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lí</a:t>
                      </a:r>
                      <a:r>
                        <a:rPr lang="en-US" baseline="0" dirty="0"/>
                        <a:t> ( </a:t>
                      </a:r>
                      <a:r>
                        <a:rPr lang="en-US" baseline="0" dirty="0" err="1"/>
                        <a:t>không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tốt</a:t>
                      </a:r>
                      <a:r>
                        <a:rPr lang="en-US" baseline="0" dirty="0"/>
                        <a:t> 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665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Đồ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ăn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để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trật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tủ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lạnh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Không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dùng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kịp</a:t>
                      </a:r>
                      <a:r>
                        <a:rPr lang="en-US" baseline="0" dirty="0"/>
                        <a:t>; hay </a:t>
                      </a:r>
                      <a:r>
                        <a:rPr lang="en-US" baseline="0" dirty="0" err="1"/>
                        <a:t>hỏng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9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033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9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  <p:bldP spid="3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87" y="119642"/>
            <a:ext cx="11172426" cy="67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75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0" y="168170"/>
            <a:ext cx="10325181" cy="679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95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05" y="0"/>
            <a:ext cx="9334500" cy="68294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1333144" y="233540"/>
            <a:ext cx="1110953" cy="2478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4760007" y="555477"/>
            <a:ext cx="2333002" cy="273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3851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141399"/>
            <a:ext cx="9764371" cy="67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45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227</Words>
  <Application>Microsoft Office PowerPoint</Application>
  <PresentationFormat>Widescreen</PresentationFormat>
  <Paragraphs>36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futura-book</vt:lpstr>
      <vt:lpstr>Times New Roman</vt:lpstr>
      <vt:lpstr>Office Theme</vt:lpstr>
      <vt:lpstr>PowerPoint Presentation</vt:lpstr>
      <vt:lpstr>PowerPoint Presentation</vt:lpstr>
      <vt:lpstr>PowerPoint Presentation</vt:lpstr>
      <vt:lpstr> Tự nhiên xã hội BÀI 16: SỬ DỤNG HỢP LÍ THỰC VẬT VÀ ĐỘNG VẬT  (Tiết 2)</vt:lpstr>
      <vt:lpstr> Tự nhiên xã hội BÀI 16: SỬ DỤNG HỢP LÍ THỰC VẬT VÀ ĐỘNG VẬT 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</dc:creator>
  <cp:lastModifiedBy>KINH BAC</cp:lastModifiedBy>
  <cp:revision>28</cp:revision>
  <dcterms:created xsi:type="dcterms:W3CDTF">2023-01-08T12:32:13Z</dcterms:created>
  <dcterms:modified xsi:type="dcterms:W3CDTF">2024-02-20T05:51:46Z</dcterms:modified>
</cp:coreProperties>
</file>