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11"/>
  </p:notesMasterIdLst>
  <p:handoutMasterIdLst>
    <p:handoutMasterId r:id="rId12"/>
  </p:handoutMasterIdLst>
  <p:sldIdLst>
    <p:sldId id="289" r:id="rId2"/>
    <p:sldId id="287" r:id="rId3"/>
    <p:sldId id="265" r:id="rId4"/>
    <p:sldId id="266" r:id="rId5"/>
    <p:sldId id="268" r:id="rId6"/>
    <p:sldId id="282" r:id="rId7"/>
    <p:sldId id="283" r:id="rId8"/>
    <p:sldId id="288" r:id="rId9"/>
    <p:sldId id="263" r:id="rId10"/>
  </p:sldIdLst>
  <p:sldSz cx="12192000" cy="6858000"/>
  <p:notesSz cx="9144000" cy="6858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FEFEFE"/>
    <a:srgbClr val="FFF89A"/>
    <a:srgbClr val="E07235"/>
    <a:srgbClr val="EB54E9"/>
    <a:srgbClr val="D34CD6"/>
    <a:srgbClr val="D8F3FC"/>
    <a:srgbClr val="EF5F5F"/>
    <a:srgbClr val="9CDCF8"/>
    <a:srgbClr val="BE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0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38E644-0C74-49BA-805C-6B44E856ED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3988AA-BF7E-4DD8-B1D9-13B80AA7D0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2AAE7-94C7-48D0-BBDB-3EFA3A2E8BA4}" type="datetimeFigureOut">
              <a:rPr lang="en-US" smtClean="0"/>
              <a:t>20/02/2024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62113E-A8A0-4C7E-B43D-631F34DAF3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984F0B-3331-4619-9EB9-459B019525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07AEA-2C70-4686-9467-2C35DDE6C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4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4BB2A-B7CF-47B6-88F4-63E00627410B}" type="datetimeFigureOut">
              <a:rPr lang="en-US" smtClean="0"/>
              <a:t>20/02/2024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61751-9B3B-445F-B0A5-946BA8B62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07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1CBD-4FCC-4B75-9C8F-C9A66790F7BA}" type="datetimeFigureOut">
              <a:rPr lang="en-US" smtClean="0"/>
              <a:t>20/02/2024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EE6-9F17-4650-89B1-88C7C572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78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1CBD-4FCC-4B75-9C8F-C9A66790F7BA}" type="datetimeFigureOut">
              <a:rPr lang="en-US" smtClean="0"/>
              <a:t>20/02/2024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EE6-9F17-4650-89B1-88C7C572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1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1CBD-4FCC-4B75-9C8F-C9A66790F7BA}" type="datetimeFigureOut">
              <a:rPr lang="en-US" smtClean="0"/>
              <a:t>20/02/2024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EE6-9F17-4650-89B1-88C7C572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98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6"/>
            <a:ext cx="9867487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6"/>
            <a:ext cx="9867487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82470FFF-DDA9-4A68-9B40-5388E09B5075}"/>
              </a:ext>
            </a:extLst>
          </p:cNvPr>
          <p:cNvSpPr/>
          <p:nvPr userDrawn="1"/>
        </p:nvSpPr>
        <p:spPr>
          <a:xfrm>
            <a:off x="9713813" y="6497165"/>
            <a:ext cx="1886784" cy="3518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15561" y="394960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34605" y="1090111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2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190586" y="1572170"/>
            <a:ext cx="486897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2" y="1522375"/>
            <a:ext cx="451803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163092" y="1557581"/>
            <a:ext cx="520498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11500" b="1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PHÁ</a:t>
            </a:r>
            <a:endParaRPr lang="vi-VN" sz="1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2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69"/>
            <a:ext cx="37254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2" y="1522375"/>
            <a:ext cx="451803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1CBD-4FCC-4B75-9C8F-C9A66790F7BA}" type="datetimeFigureOut">
              <a:rPr lang="en-US" smtClean="0"/>
              <a:t>20/02/2024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EE6-9F17-4650-89B1-88C7C572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40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80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6"/>
            <a:ext cx="9867487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2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69"/>
            <a:ext cx="37254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2" y="1522375"/>
            <a:ext cx="451803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7" y="1596481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6"/>
            <a:ext cx="9867487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2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69"/>
            <a:ext cx="37254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2" y="1522375"/>
            <a:ext cx="451803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1CBD-4FCC-4B75-9C8F-C9A66790F7BA}" type="datetimeFigureOut">
              <a:rPr lang="en-US" smtClean="0"/>
              <a:t>20/02/2024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EE6-9F17-4650-89B1-88C7C572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781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3" y="1647226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6"/>
            <a:ext cx="9867487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2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69"/>
            <a:ext cx="37254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2" y="1522375"/>
            <a:ext cx="451803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2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1CBD-4FCC-4B75-9C8F-C9A66790F7BA}" type="datetimeFigureOut">
              <a:rPr lang="en-US" smtClean="0"/>
              <a:t>20/02/2024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EE6-9F17-4650-89B1-88C7C572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62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1CBD-4FCC-4B75-9C8F-C9A66790F7BA}" type="datetimeFigureOut">
              <a:rPr lang="en-US" smtClean="0"/>
              <a:t>20/02/2024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EE6-9F17-4650-89B1-88C7C572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5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1CBD-4FCC-4B75-9C8F-C9A66790F7BA}" type="datetimeFigureOut">
              <a:rPr lang="en-US" smtClean="0"/>
              <a:t>20/02/2024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EE6-9F17-4650-89B1-88C7C572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65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1CBD-4FCC-4B75-9C8F-C9A66790F7BA}" type="datetimeFigureOut">
              <a:rPr lang="en-US" smtClean="0"/>
              <a:t>20/02/2024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EE6-9F17-4650-89B1-88C7C572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27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1CBD-4FCC-4B75-9C8F-C9A66790F7BA}" type="datetimeFigureOut">
              <a:rPr lang="en-US" smtClean="0"/>
              <a:t>20/02/2024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EE6-9F17-4650-89B1-88C7C572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55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1CBD-4FCC-4B75-9C8F-C9A66790F7BA}" type="datetimeFigureOut">
              <a:rPr lang="en-US" smtClean="0"/>
              <a:t>20/02/2024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EE6-9F17-4650-89B1-88C7C572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38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C1CBD-4FCC-4B75-9C8F-C9A66790F7BA}" type="datetimeFigureOut">
              <a:rPr lang="en-US" smtClean="0"/>
              <a:t>20/02/2024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09EE6-9F17-4650-89B1-88C7C57266C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30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686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649" r:id="rId14"/>
    <p:sldLayoutId id="2147483650" r:id="rId15"/>
    <p:sldLayoutId id="2147483660" r:id="rId16"/>
    <p:sldLayoutId id="2147483661" r:id="rId17"/>
    <p:sldLayoutId id="2147483663" r:id="rId18"/>
    <p:sldLayoutId id="2147483664" r:id="rId19"/>
    <p:sldLayoutId id="2147483665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7622" y="4127554"/>
            <a:ext cx="2187972" cy="1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2926"/>
            <a:ext cx="7518400" cy="51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71601" y="3257551"/>
            <a:ext cx="10355579" cy="122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9"/>
              </a:spcBef>
              <a:defRPr/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45: CÁC SỐ CÓ BỐN CHỮ SỐ. SỐ 10 000 (TIẾT 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30" y="1543051"/>
            <a:ext cx="8592457" cy="1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7" y="4672490"/>
            <a:ext cx="4206724" cy="1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695" y="1085850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5" y="4458131"/>
            <a:ext cx="800984" cy="58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85471" y="405324"/>
            <a:ext cx="1037036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29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19AB46BF-B826-124E-B2EE-812D0F917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77565" y="1103763"/>
            <a:ext cx="2823899" cy="109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63C978BF-BC8C-4A1C-8177-4921F9C5E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634" y="2169692"/>
            <a:ext cx="10064239" cy="4233799"/>
          </a:xfrm>
          <a:prstGeom prst="rect">
            <a:avLst/>
          </a:prstGeom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063744" y="1041402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45: CÁC SỐ CÓ BỐN CHỮ SỐ. SỐ 10 000 (TIẾT 1)</a:t>
            </a:r>
          </a:p>
        </p:txBody>
      </p:sp>
    </p:spTree>
    <p:extLst>
      <p:ext uri="{BB962C8B-B14F-4D97-AF65-F5344CB8AC3E}">
        <p14:creationId xmlns:p14="http://schemas.microsoft.com/office/powerpoint/2010/main" val="22654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19AB46BF-B826-124E-B2EE-812D0F917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72309" y="1290234"/>
            <a:ext cx="2823899" cy="109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08126CE2-0A1A-4360-A827-741570F7D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578" y="2402054"/>
            <a:ext cx="10776229" cy="4020207"/>
          </a:xfrm>
          <a:prstGeom prst="rect">
            <a:avLst/>
          </a:prstGeom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063744" y="1041402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45: CÁC SỐ CÓ BỐN CHỮ SỐ. SỐ 10 000 (TIẾT 1)</a:t>
            </a:r>
          </a:p>
        </p:txBody>
      </p:sp>
    </p:spTree>
    <p:extLst>
      <p:ext uri="{BB962C8B-B14F-4D97-AF65-F5344CB8AC3E}">
        <p14:creationId xmlns:p14="http://schemas.microsoft.com/office/powerpoint/2010/main" val="347716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EFD6AFB2-4872-8946-8F45-80BC2F7FE66A}"/>
              </a:ext>
            </a:extLst>
          </p:cNvPr>
          <p:cNvSpPr txBox="1"/>
          <p:nvPr/>
        </p:nvSpPr>
        <p:spPr>
          <a:xfrm>
            <a:off x="5749977" y="23322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8C493319-F632-499A-9164-2870D3F19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48" y="3919020"/>
            <a:ext cx="1381125" cy="1524000"/>
          </a:xfrm>
          <a:prstGeom prst="rect">
            <a:avLst/>
          </a:prstGeom>
        </p:spPr>
      </p:pic>
      <p:grpSp>
        <p:nvGrpSpPr>
          <p:cNvPr id="48" name="Group 1">
            <a:extLst>
              <a:ext uri="{FF2B5EF4-FFF2-40B4-BE49-F238E27FC236}">
                <a16:creationId xmlns:a16="http://schemas.microsoft.com/office/drawing/2014/main" id="{994077AD-7960-487F-9708-47D10B39C078}"/>
              </a:ext>
            </a:extLst>
          </p:cNvPr>
          <p:cNvGrpSpPr/>
          <p:nvPr/>
        </p:nvGrpSpPr>
        <p:grpSpPr>
          <a:xfrm>
            <a:off x="449745" y="2076896"/>
            <a:ext cx="605827" cy="830997"/>
            <a:chOff x="3174278" y="237323"/>
            <a:chExt cx="605826" cy="830997"/>
          </a:xfrm>
        </p:grpSpPr>
        <p:sp>
          <p:nvSpPr>
            <p:cNvPr id="49" name="Oval 2">
              <a:extLst>
                <a:ext uri="{FF2B5EF4-FFF2-40B4-BE49-F238E27FC236}">
                  <a16:creationId xmlns:a16="http://schemas.microsoft.com/office/drawing/2014/main" id="{AD19C696-FB75-41C9-B5BB-D0D3CB30AED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0" name="TextBox 3">
              <a:extLst>
                <a:ext uri="{FF2B5EF4-FFF2-40B4-BE49-F238E27FC236}">
                  <a16:creationId xmlns:a16="http://schemas.microsoft.com/office/drawing/2014/main" id="{1CDBAFF5-1358-49CB-826D-B16E098F120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x-none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TextBox 4">
            <a:extLst>
              <a:ext uri="{FF2B5EF4-FFF2-40B4-BE49-F238E27FC236}">
                <a16:creationId xmlns:a16="http://schemas.microsoft.com/office/drawing/2014/main" id="{7FACF58B-6B2D-42C1-8E71-87DC7D98CE1E}"/>
              </a:ext>
            </a:extLst>
          </p:cNvPr>
          <p:cNvSpPr txBox="1"/>
          <p:nvPr/>
        </p:nvSpPr>
        <p:spPr>
          <a:xfrm>
            <a:off x="1129312" y="2127504"/>
            <a:ext cx="5878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Bong bóng Lời nói: Hình chữ nhật với Góc Tròn 51">
            <a:extLst>
              <a:ext uri="{FF2B5EF4-FFF2-40B4-BE49-F238E27FC236}">
                <a16:creationId xmlns:a16="http://schemas.microsoft.com/office/drawing/2014/main" id="{B3AB2F58-31A6-4B3B-BB68-56159AB15FB5}"/>
              </a:ext>
            </a:extLst>
          </p:cNvPr>
          <p:cNvSpPr/>
          <p:nvPr/>
        </p:nvSpPr>
        <p:spPr>
          <a:xfrm>
            <a:off x="604281" y="2950697"/>
            <a:ext cx="2515207" cy="701253"/>
          </a:xfrm>
          <a:prstGeom prst="wedgeRoundRectCallout">
            <a:avLst>
              <a:gd name="adj1" fmla="val 1244"/>
              <a:gd name="adj2" fmla="val 119414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4" name="Hình ảnh 53">
            <a:extLst>
              <a:ext uri="{FF2B5EF4-FFF2-40B4-BE49-F238E27FC236}">
                <a16:creationId xmlns:a16="http://schemas.microsoft.com/office/drawing/2014/main" id="{717D9E20-BE1B-4897-BC8C-85A5DF8A8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832" y="3651830"/>
            <a:ext cx="1666875" cy="1438275"/>
          </a:xfrm>
          <a:prstGeom prst="rect">
            <a:avLst/>
          </a:prstGeom>
        </p:spPr>
      </p:pic>
      <p:sp>
        <p:nvSpPr>
          <p:cNvPr id="55" name="Bong bóng Lời nói: Hình chữ nhật với Góc Tròn 54">
            <a:extLst>
              <a:ext uri="{FF2B5EF4-FFF2-40B4-BE49-F238E27FC236}">
                <a16:creationId xmlns:a16="http://schemas.microsoft.com/office/drawing/2014/main" id="{654DF0DF-5A27-447F-8903-BD15E555D435}"/>
              </a:ext>
            </a:extLst>
          </p:cNvPr>
          <p:cNvSpPr/>
          <p:nvPr/>
        </p:nvSpPr>
        <p:spPr>
          <a:xfrm>
            <a:off x="6233661" y="3027941"/>
            <a:ext cx="2851065" cy="868027"/>
          </a:xfrm>
          <a:prstGeom prst="wedgeRoundRectCallout">
            <a:avLst>
              <a:gd name="adj1" fmla="val -4984"/>
              <a:gd name="adj2" fmla="val 111146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Bong bóng Lời nói: Hình chữ nhật với Góc Tròn 55">
            <a:extLst>
              <a:ext uri="{FF2B5EF4-FFF2-40B4-BE49-F238E27FC236}">
                <a16:creationId xmlns:a16="http://schemas.microsoft.com/office/drawing/2014/main" id="{D41EC10B-5150-408D-8B1C-5C0C8BB9ED74}"/>
              </a:ext>
            </a:extLst>
          </p:cNvPr>
          <p:cNvSpPr/>
          <p:nvPr/>
        </p:nvSpPr>
        <p:spPr>
          <a:xfrm>
            <a:off x="3405354" y="2950697"/>
            <a:ext cx="2712023" cy="868027"/>
          </a:xfrm>
          <a:prstGeom prst="wedgeRoundRectCallout">
            <a:avLst>
              <a:gd name="adj1" fmla="val -2564"/>
              <a:gd name="adj2" fmla="val 12069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Hình ảnh 57">
            <a:extLst>
              <a:ext uri="{FF2B5EF4-FFF2-40B4-BE49-F238E27FC236}">
                <a16:creationId xmlns:a16="http://schemas.microsoft.com/office/drawing/2014/main" id="{F352BAC3-1F35-4421-B07D-1975E739D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637" y="4233127"/>
            <a:ext cx="1266825" cy="1122524"/>
          </a:xfrm>
          <a:prstGeom prst="rect">
            <a:avLst/>
          </a:prstGeom>
        </p:spPr>
      </p:pic>
      <p:sp>
        <p:nvSpPr>
          <p:cNvPr id="59" name="Bong bóng Lời nói: Hình chữ nhật với Góc Tròn 58">
            <a:extLst>
              <a:ext uri="{FF2B5EF4-FFF2-40B4-BE49-F238E27FC236}">
                <a16:creationId xmlns:a16="http://schemas.microsoft.com/office/drawing/2014/main" id="{D0C9B9BA-696E-4109-B871-E37990EFBCA4}"/>
              </a:ext>
            </a:extLst>
          </p:cNvPr>
          <p:cNvSpPr/>
          <p:nvPr/>
        </p:nvSpPr>
        <p:spPr>
          <a:xfrm>
            <a:off x="9248880" y="3092564"/>
            <a:ext cx="2780211" cy="738776"/>
          </a:xfrm>
          <a:prstGeom prst="wedgeRoundRectCallout">
            <a:avLst>
              <a:gd name="adj1" fmla="val -7518"/>
              <a:gd name="adj2" fmla="val 11367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" name="Hình ảnh 60">
            <a:extLst>
              <a:ext uri="{FF2B5EF4-FFF2-40B4-BE49-F238E27FC236}">
                <a16:creationId xmlns:a16="http://schemas.microsoft.com/office/drawing/2014/main" id="{FE90B580-FB73-400A-B0B7-9D15A5A0DF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0349" y="4010305"/>
            <a:ext cx="1495425" cy="1543050"/>
          </a:xfrm>
          <a:prstGeom prst="rect">
            <a:avLst/>
          </a:prstGeom>
        </p:spPr>
      </p:pic>
      <p:pic>
        <p:nvPicPr>
          <p:cNvPr id="63" name="Hình ảnh 62">
            <a:extLst>
              <a:ext uri="{FF2B5EF4-FFF2-40B4-BE49-F238E27FC236}">
                <a16:creationId xmlns:a16="http://schemas.microsoft.com/office/drawing/2014/main" id="{77614BAF-6F78-49DF-A982-AC7F2ACA30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1211" y="5439105"/>
            <a:ext cx="1438275" cy="1341739"/>
          </a:xfrm>
          <a:prstGeom prst="rect">
            <a:avLst/>
          </a:prstGeom>
        </p:spPr>
      </p:pic>
      <p:pic>
        <p:nvPicPr>
          <p:cNvPr id="65" name="Hình ảnh 64">
            <a:extLst>
              <a:ext uri="{FF2B5EF4-FFF2-40B4-BE49-F238E27FC236}">
                <a16:creationId xmlns:a16="http://schemas.microsoft.com/office/drawing/2014/main" id="{ECACCC2C-602F-4286-A6AA-6C7A6A9435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7845" y="5310118"/>
            <a:ext cx="2645817" cy="1427863"/>
          </a:xfrm>
          <a:prstGeom prst="rect">
            <a:avLst/>
          </a:prstGeom>
        </p:spPr>
      </p:pic>
      <p:pic>
        <p:nvPicPr>
          <p:cNvPr id="67" name="Hình ảnh 66">
            <a:extLst>
              <a:ext uri="{FF2B5EF4-FFF2-40B4-BE49-F238E27FC236}">
                <a16:creationId xmlns:a16="http://schemas.microsoft.com/office/drawing/2014/main" id="{F4AB9982-6A35-4118-9512-06B454D59A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2018" y="5659822"/>
            <a:ext cx="1138063" cy="1163883"/>
          </a:xfrm>
          <a:prstGeom prst="rect">
            <a:avLst/>
          </a:prstGeom>
        </p:spPr>
      </p:pic>
      <p:pic>
        <p:nvPicPr>
          <p:cNvPr id="69" name="Hình ảnh 68">
            <a:extLst>
              <a:ext uri="{FF2B5EF4-FFF2-40B4-BE49-F238E27FC236}">
                <a16:creationId xmlns:a16="http://schemas.microsoft.com/office/drawing/2014/main" id="{E897D5FB-91CC-483B-B117-E693B2EF01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8439" y="5659822"/>
            <a:ext cx="1552575" cy="1163883"/>
          </a:xfrm>
          <a:prstGeom prst="rect">
            <a:avLst/>
          </a:prstGeom>
        </p:spPr>
      </p:pic>
      <p:cxnSp>
        <p:nvCxnSpPr>
          <p:cNvPr id="71" name="Đường kết nối Mũi tên Thẳng 70">
            <a:extLst>
              <a:ext uri="{FF2B5EF4-FFF2-40B4-BE49-F238E27FC236}">
                <a16:creationId xmlns:a16="http://schemas.microsoft.com/office/drawing/2014/main" id="{0CA253AF-E119-4730-B4B4-19A25AE6CF4E}"/>
              </a:ext>
            </a:extLst>
          </p:cNvPr>
          <p:cNvCxnSpPr>
            <a:cxnSpLocks/>
          </p:cNvCxnSpPr>
          <p:nvPr/>
        </p:nvCxnSpPr>
        <p:spPr>
          <a:xfrm>
            <a:off x="2230318" y="4376161"/>
            <a:ext cx="2715052" cy="13215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Đường kết nối Mũi tên Thẳng 73">
            <a:extLst>
              <a:ext uri="{FF2B5EF4-FFF2-40B4-BE49-F238E27FC236}">
                <a16:creationId xmlns:a16="http://schemas.microsoft.com/office/drawing/2014/main" id="{FD8BB9BC-4AED-403F-A042-FB8941451AD8}"/>
              </a:ext>
            </a:extLst>
          </p:cNvPr>
          <p:cNvCxnSpPr>
            <a:cxnSpLocks/>
          </p:cNvCxnSpPr>
          <p:nvPr/>
        </p:nvCxnSpPr>
        <p:spPr>
          <a:xfrm flipH="1">
            <a:off x="2461462" y="4750617"/>
            <a:ext cx="2173601" cy="10027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Đường kết nối Mũi tên Thẳng 76">
            <a:extLst>
              <a:ext uri="{FF2B5EF4-FFF2-40B4-BE49-F238E27FC236}">
                <a16:creationId xmlns:a16="http://schemas.microsoft.com/office/drawing/2014/main" id="{88F76464-B9B9-4AD5-9A51-FBFED9A72AD9}"/>
              </a:ext>
            </a:extLst>
          </p:cNvPr>
          <p:cNvCxnSpPr>
            <a:cxnSpLocks/>
          </p:cNvCxnSpPr>
          <p:nvPr/>
        </p:nvCxnSpPr>
        <p:spPr>
          <a:xfrm>
            <a:off x="7871493" y="4774678"/>
            <a:ext cx="1451491" cy="11619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Đường kết nối Mũi tên Thẳng 79">
            <a:extLst>
              <a:ext uri="{FF2B5EF4-FFF2-40B4-BE49-F238E27FC236}">
                <a16:creationId xmlns:a16="http://schemas.microsoft.com/office/drawing/2014/main" id="{C63E3050-22B8-4065-870F-DD47CCFFD4A1}"/>
              </a:ext>
            </a:extLst>
          </p:cNvPr>
          <p:cNvCxnSpPr/>
          <p:nvPr/>
        </p:nvCxnSpPr>
        <p:spPr>
          <a:xfrm flipH="1">
            <a:off x="7440922" y="4576872"/>
            <a:ext cx="2420092" cy="11765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9505" y="864542"/>
            <a:ext cx="2699492" cy="1349748"/>
          </a:xfrm>
          <a:prstGeom prst="rect">
            <a:avLst/>
          </a:prstGeom>
        </p:spPr>
      </p:pic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2063744" y="1041402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45: CÁC SỐ CÓ BỐN CHỮ SỐ. SỐ 10 000 (TIẾT 1)</a:t>
            </a:r>
          </a:p>
        </p:txBody>
      </p:sp>
    </p:spTree>
    <p:extLst>
      <p:ext uri="{BB962C8B-B14F-4D97-AF65-F5344CB8AC3E}">
        <p14:creationId xmlns:p14="http://schemas.microsoft.com/office/powerpoint/2010/main" val="83595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 animBg="1"/>
      <p:bldP spid="55" grpId="0" animBg="1"/>
      <p:bldP spid="56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1A6B5BFF-F824-4143-B174-876861B30BCE}"/>
              </a:ext>
            </a:extLst>
          </p:cNvPr>
          <p:cNvSpPr txBox="1"/>
          <p:nvPr/>
        </p:nvSpPr>
        <p:spPr>
          <a:xfrm>
            <a:off x="714091" y="2153778"/>
            <a:ext cx="7173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grpSp>
        <p:nvGrpSpPr>
          <p:cNvPr id="64" name="Group 22">
            <a:extLst>
              <a:ext uri="{FF2B5EF4-FFF2-40B4-BE49-F238E27FC236}">
                <a16:creationId xmlns:a16="http://schemas.microsoft.com/office/drawing/2014/main" id="{1DCC89E5-68E2-454B-A667-CC7321C5517D}"/>
              </a:ext>
            </a:extLst>
          </p:cNvPr>
          <p:cNvGrpSpPr/>
          <p:nvPr/>
        </p:nvGrpSpPr>
        <p:grpSpPr>
          <a:xfrm>
            <a:off x="1077943" y="2840160"/>
            <a:ext cx="9030360" cy="363070"/>
            <a:chOff x="932331" y="2944906"/>
            <a:chExt cx="7092754" cy="363070"/>
          </a:xfrm>
        </p:grpSpPr>
        <p:cxnSp>
          <p:nvCxnSpPr>
            <p:cNvPr id="65" name="Straight Arrow Connector 8">
              <a:extLst>
                <a:ext uri="{FF2B5EF4-FFF2-40B4-BE49-F238E27FC236}">
                  <a16:creationId xmlns:a16="http://schemas.microsoft.com/office/drawing/2014/main" id="{081164BB-F360-4C9D-B8C8-DAC2CED3867B}"/>
                </a:ext>
              </a:extLst>
            </p:cNvPr>
            <p:cNvCxnSpPr>
              <a:cxnSpLocks/>
            </p:cNvCxnSpPr>
            <p:nvPr/>
          </p:nvCxnSpPr>
          <p:spPr>
            <a:xfrm>
              <a:off x="932331" y="3119718"/>
              <a:ext cx="709275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10">
              <a:extLst>
                <a:ext uri="{FF2B5EF4-FFF2-40B4-BE49-F238E27FC236}">
                  <a16:creationId xmlns:a16="http://schemas.microsoft.com/office/drawing/2014/main" id="{4A75611F-7F1C-4674-85AF-C52673EC670E}"/>
                </a:ext>
              </a:extLst>
            </p:cNvPr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11">
              <a:extLst>
                <a:ext uri="{FF2B5EF4-FFF2-40B4-BE49-F238E27FC236}">
                  <a16:creationId xmlns:a16="http://schemas.microsoft.com/office/drawing/2014/main" id="{F0DABE8A-2BAE-4DE3-A7B1-5443579CD121}"/>
                </a:ext>
              </a:extLst>
            </p:cNvPr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12">
              <a:extLst>
                <a:ext uri="{FF2B5EF4-FFF2-40B4-BE49-F238E27FC236}">
                  <a16:creationId xmlns:a16="http://schemas.microsoft.com/office/drawing/2014/main" id="{09F55D27-C479-4374-8EF6-31315EDC7163}"/>
                </a:ext>
              </a:extLst>
            </p:cNvPr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13">
              <a:extLst>
                <a:ext uri="{FF2B5EF4-FFF2-40B4-BE49-F238E27FC236}">
                  <a16:creationId xmlns:a16="http://schemas.microsoft.com/office/drawing/2014/main" id="{CDEE193E-E345-4248-8C45-D36B73ECE648}"/>
                </a:ext>
              </a:extLst>
            </p:cNvPr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14">
              <a:extLst>
                <a:ext uri="{FF2B5EF4-FFF2-40B4-BE49-F238E27FC236}">
                  <a16:creationId xmlns:a16="http://schemas.microsoft.com/office/drawing/2014/main" id="{D7C64265-37A6-4470-BA49-61154F7FCC0D}"/>
                </a:ext>
              </a:extLst>
            </p:cNvPr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15">
              <a:extLst>
                <a:ext uri="{FF2B5EF4-FFF2-40B4-BE49-F238E27FC236}">
                  <a16:creationId xmlns:a16="http://schemas.microsoft.com/office/drawing/2014/main" id="{D1ECB42C-37A9-44A4-8F70-43A4B55E847A}"/>
                </a:ext>
              </a:extLst>
            </p:cNvPr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16">
              <a:extLst>
                <a:ext uri="{FF2B5EF4-FFF2-40B4-BE49-F238E27FC236}">
                  <a16:creationId xmlns:a16="http://schemas.microsoft.com/office/drawing/2014/main" id="{300A6DE2-CB62-4745-B352-30E7D99C117B}"/>
                </a:ext>
              </a:extLst>
            </p:cNvPr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17">
              <a:extLst>
                <a:ext uri="{FF2B5EF4-FFF2-40B4-BE49-F238E27FC236}">
                  <a16:creationId xmlns:a16="http://schemas.microsoft.com/office/drawing/2014/main" id="{C284FB43-CCD6-470A-A924-CA76CDA6A2A0}"/>
                </a:ext>
              </a:extLst>
            </p:cNvPr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18">
              <a:extLst>
                <a:ext uri="{FF2B5EF4-FFF2-40B4-BE49-F238E27FC236}">
                  <a16:creationId xmlns:a16="http://schemas.microsoft.com/office/drawing/2014/main" id="{CBB0078B-B4F5-45C6-B778-92393963381C}"/>
                </a:ext>
              </a:extLst>
            </p:cNvPr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0" name="Hộp Văn bản 99">
            <a:extLst>
              <a:ext uri="{FF2B5EF4-FFF2-40B4-BE49-F238E27FC236}">
                <a16:creationId xmlns:a16="http://schemas.microsoft.com/office/drawing/2014/main" id="{B2A18C4E-7CCD-4CC0-93CF-663FAA5FD484}"/>
              </a:ext>
            </a:extLst>
          </p:cNvPr>
          <p:cNvSpPr txBox="1"/>
          <p:nvPr/>
        </p:nvSpPr>
        <p:spPr>
          <a:xfrm>
            <a:off x="4953549" y="3390340"/>
            <a:ext cx="5489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2" name="Hộp Văn bản 101">
            <a:extLst>
              <a:ext uri="{FF2B5EF4-FFF2-40B4-BE49-F238E27FC236}">
                <a16:creationId xmlns:a16="http://schemas.microsoft.com/office/drawing/2014/main" id="{050D40C1-18DA-4F8B-BC39-AF3B22CF55B5}"/>
              </a:ext>
            </a:extLst>
          </p:cNvPr>
          <p:cNvSpPr txBox="1"/>
          <p:nvPr/>
        </p:nvSpPr>
        <p:spPr>
          <a:xfrm>
            <a:off x="5982831" y="3379877"/>
            <a:ext cx="5082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4" name="Hộp Văn bản 103">
            <a:extLst>
              <a:ext uri="{FF2B5EF4-FFF2-40B4-BE49-F238E27FC236}">
                <a16:creationId xmlns:a16="http://schemas.microsoft.com/office/drawing/2014/main" id="{AFC34D15-C57E-470C-8F48-B6BCB72B2497}"/>
              </a:ext>
            </a:extLst>
          </p:cNvPr>
          <p:cNvSpPr txBox="1"/>
          <p:nvPr/>
        </p:nvSpPr>
        <p:spPr>
          <a:xfrm>
            <a:off x="6867565" y="4948320"/>
            <a:ext cx="94805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5 004</a:t>
            </a:r>
          </a:p>
        </p:txBody>
      </p:sp>
      <p:sp>
        <p:nvSpPr>
          <p:cNvPr id="105" name="Hộp Văn bản 104">
            <a:extLst>
              <a:ext uri="{FF2B5EF4-FFF2-40B4-BE49-F238E27FC236}">
                <a16:creationId xmlns:a16="http://schemas.microsoft.com/office/drawing/2014/main" id="{C8D2622F-2BD0-4510-A6A7-BDDB338C09C6}"/>
              </a:ext>
            </a:extLst>
          </p:cNvPr>
          <p:cNvSpPr txBox="1"/>
          <p:nvPr/>
        </p:nvSpPr>
        <p:spPr>
          <a:xfrm>
            <a:off x="8063969" y="3378942"/>
            <a:ext cx="4000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6" name="Hộp Văn bản 105">
            <a:extLst>
              <a:ext uri="{FF2B5EF4-FFF2-40B4-BE49-F238E27FC236}">
                <a16:creationId xmlns:a16="http://schemas.microsoft.com/office/drawing/2014/main" id="{E31E64C5-554C-4EA1-834F-E3431B6A26F6}"/>
              </a:ext>
            </a:extLst>
          </p:cNvPr>
          <p:cNvSpPr txBox="1"/>
          <p:nvPr/>
        </p:nvSpPr>
        <p:spPr>
          <a:xfrm>
            <a:off x="7922196" y="4959230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5 005</a:t>
            </a:r>
          </a:p>
        </p:txBody>
      </p:sp>
      <p:sp>
        <p:nvSpPr>
          <p:cNvPr id="107" name="Hộp Văn bản 106">
            <a:extLst>
              <a:ext uri="{FF2B5EF4-FFF2-40B4-BE49-F238E27FC236}">
                <a16:creationId xmlns:a16="http://schemas.microsoft.com/office/drawing/2014/main" id="{24287565-8481-4D89-985E-908443817094}"/>
              </a:ext>
            </a:extLst>
          </p:cNvPr>
          <p:cNvSpPr txBox="1"/>
          <p:nvPr/>
        </p:nvSpPr>
        <p:spPr>
          <a:xfrm>
            <a:off x="8909039" y="4937490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5 006</a:t>
            </a:r>
          </a:p>
        </p:txBody>
      </p:sp>
      <p:sp>
        <p:nvSpPr>
          <p:cNvPr id="57" name="TextBox 4">
            <a:extLst>
              <a:ext uri="{FF2B5EF4-FFF2-40B4-BE49-F238E27FC236}">
                <a16:creationId xmlns:a16="http://schemas.microsoft.com/office/drawing/2014/main" id="{53BBD0CD-8699-415B-91BC-DCA222D78FE1}"/>
              </a:ext>
            </a:extLst>
          </p:cNvPr>
          <p:cNvSpPr txBox="1"/>
          <p:nvPr/>
        </p:nvSpPr>
        <p:spPr>
          <a:xfrm>
            <a:off x="1369572" y="1529244"/>
            <a:ext cx="5878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x-none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Hộp Văn bản 7">
            <a:extLst>
              <a:ext uri="{FF2B5EF4-FFF2-40B4-BE49-F238E27FC236}">
                <a16:creationId xmlns:a16="http://schemas.microsoft.com/office/drawing/2014/main" id="{A9C793FA-3C00-4556-972D-47FD7484C1C4}"/>
              </a:ext>
            </a:extLst>
          </p:cNvPr>
          <p:cNvSpPr txBox="1"/>
          <p:nvPr/>
        </p:nvSpPr>
        <p:spPr>
          <a:xfrm>
            <a:off x="826007" y="3367159"/>
            <a:ext cx="10629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2 967</a:t>
            </a:r>
          </a:p>
        </p:txBody>
      </p:sp>
      <p:sp>
        <p:nvSpPr>
          <p:cNvPr id="85" name="Hộp Văn bản 8">
            <a:extLst>
              <a:ext uri="{FF2B5EF4-FFF2-40B4-BE49-F238E27FC236}">
                <a16:creationId xmlns:a16="http://schemas.microsoft.com/office/drawing/2014/main" id="{7A646B39-0E8B-49DE-9EB9-B4EB8A71C981}"/>
              </a:ext>
            </a:extLst>
          </p:cNvPr>
          <p:cNvSpPr txBox="1"/>
          <p:nvPr/>
        </p:nvSpPr>
        <p:spPr>
          <a:xfrm>
            <a:off x="1812447" y="3367159"/>
            <a:ext cx="10629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2 968</a:t>
            </a:r>
          </a:p>
        </p:txBody>
      </p:sp>
      <p:sp>
        <p:nvSpPr>
          <p:cNvPr id="86" name="Hộp Văn bản 9">
            <a:extLst>
              <a:ext uri="{FF2B5EF4-FFF2-40B4-BE49-F238E27FC236}">
                <a16:creationId xmlns:a16="http://schemas.microsoft.com/office/drawing/2014/main" id="{0B17D0D2-A5E7-4A43-98A6-4437606E15E2}"/>
              </a:ext>
            </a:extLst>
          </p:cNvPr>
          <p:cNvSpPr txBox="1"/>
          <p:nvPr/>
        </p:nvSpPr>
        <p:spPr>
          <a:xfrm>
            <a:off x="2736680" y="3389252"/>
            <a:ext cx="98644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2 969</a:t>
            </a:r>
          </a:p>
        </p:txBody>
      </p:sp>
      <p:sp>
        <p:nvSpPr>
          <p:cNvPr id="87" name="Hộp Văn bản 46">
            <a:extLst>
              <a:ext uri="{FF2B5EF4-FFF2-40B4-BE49-F238E27FC236}">
                <a16:creationId xmlns:a16="http://schemas.microsoft.com/office/drawing/2014/main" id="{6863BC74-DAF4-4CF9-B76A-4CCF8EA224AF}"/>
              </a:ext>
            </a:extLst>
          </p:cNvPr>
          <p:cNvSpPr txBox="1"/>
          <p:nvPr/>
        </p:nvSpPr>
        <p:spPr>
          <a:xfrm>
            <a:off x="6818609" y="3373095"/>
            <a:ext cx="9524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2 973</a:t>
            </a:r>
          </a:p>
        </p:txBody>
      </p:sp>
      <p:sp>
        <p:nvSpPr>
          <p:cNvPr id="88" name="Hộp Văn bản 53">
            <a:extLst>
              <a:ext uri="{FF2B5EF4-FFF2-40B4-BE49-F238E27FC236}">
                <a16:creationId xmlns:a16="http://schemas.microsoft.com/office/drawing/2014/main" id="{1241B04F-EA10-41D5-AE74-35EBBECB3D91}"/>
              </a:ext>
            </a:extLst>
          </p:cNvPr>
          <p:cNvSpPr txBox="1"/>
          <p:nvPr/>
        </p:nvSpPr>
        <p:spPr>
          <a:xfrm>
            <a:off x="3730868" y="3388581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2 970</a:t>
            </a:r>
          </a:p>
        </p:txBody>
      </p:sp>
      <p:sp>
        <p:nvSpPr>
          <p:cNvPr id="89" name="Hộp Văn bản 54">
            <a:extLst>
              <a:ext uri="{FF2B5EF4-FFF2-40B4-BE49-F238E27FC236}">
                <a16:creationId xmlns:a16="http://schemas.microsoft.com/office/drawing/2014/main" id="{7C49A559-27B1-40D2-88AA-75728BB29185}"/>
              </a:ext>
            </a:extLst>
          </p:cNvPr>
          <p:cNvSpPr txBox="1"/>
          <p:nvPr/>
        </p:nvSpPr>
        <p:spPr>
          <a:xfrm>
            <a:off x="4750717" y="3355012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2 971</a:t>
            </a:r>
          </a:p>
        </p:txBody>
      </p:sp>
      <p:sp>
        <p:nvSpPr>
          <p:cNvPr id="90" name="Hộp Văn bản 55">
            <a:extLst>
              <a:ext uri="{FF2B5EF4-FFF2-40B4-BE49-F238E27FC236}">
                <a16:creationId xmlns:a16="http://schemas.microsoft.com/office/drawing/2014/main" id="{C9790AF3-872C-4644-A8DC-09A00DB6CFE8}"/>
              </a:ext>
            </a:extLst>
          </p:cNvPr>
          <p:cNvSpPr txBox="1"/>
          <p:nvPr/>
        </p:nvSpPr>
        <p:spPr>
          <a:xfrm>
            <a:off x="5822893" y="3380499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2 972</a:t>
            </a:r>
          </a:p>
        </p:txBody>
      </p:sp>
      <p:sp>
        <p:nvSpPr>
          <p:cNvPr id="91" name="Hộp Văn bản 57">
            <a:extLst>
              <a:ext uri="{FF2B5EF4-FFF2-40B4-BE49-F238E27FC236}">
                <a16:creationId xmlns:a16="http://schemas.microsoft.com/office/drawing/2014/main" id="{7A434709-1A83-4E6D-AB54-A23A4280DCD2}"/>
              </a:ext>
            </a:extLst>
          </p:cNvPr>
          <p:cNvSpPr txBox="1"/>
          <p:nvPr/>
        </p:nvSpPr>
        <p:spPr>
          <a:xfrm>
            <a:off x="7903571" y="3377841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2 974</a:t>
            </a:r>
          </a:p>
        </p:txBody>
      </p:sp>
      <p:sp>
        <p:nvSpPr>
          <p:cNvPr id="92" name="Hộp Văn bản 58">
            <a:extLst>
              <a:ext uri="{FF2B5EF4-FFF2-40B4-BE49-F238E27FC236}">
                <a16:creationId xmlns:a16="http://schemas.microsoft.com/office/drawing/2014/main" id="{1EF5156F-2C13-4618-B5DA-98BF76B2AB82}"/>
              </a:ext>
            </a:extLst>
          </p:cNvPr>
          <p:cNvSpPr txBox="1"/>
          <p:nvPr/>
        </p:nvSpPr>
        <p:spPr>
          <a:xfrm>
            <a:off x="8965044" y="3374253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2 975</a:t>
            </a:r>
          </a:p>
        </p:txBody>
      </p:sp>
      <p:sp>
        <p:nvSpPr>
          <p:cNvPr id="93" name="Hộp Văn bản 62">
            <a:extLst>
              <a:ext uri="{FF2B5EF4-FFF2-40B4-BE49-F238E27FC236}">
                <a16:creationId xmlns:a16="http://schemas.microsoft.com/office/drawing/2014/main" id="{1A6B5BFF-F824-4143-B174-876861B30BCE}"/>
              </a:ext>
            </a:extLst>
          </p:cNvPr>
          <p:cNvSpPr txBox="1"/>
          <p:nvPr/>
        </p:nvSpPr>
        <p:spPr>
          <a:xfrm>
            <a:off x="790959" y="3888038"/>
            <a:ext cx="7173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grpSp>
        <p:nvGrpSpPr>
          <p:cNvPr id="96" name="Group 22">
            <a:extLst>
              <a:ext uri="{FF2B5EF4-FFF2-40B4-BE49-F238E27FC236}">
                <a16:creationId xmlns:a16="http://schemas.microsoft.com/office/drawing/2014/main" id="{1DCC89E5-68E2-454B-A667-CC7321C5517D}"/>
              </a:ext>
            </a:extLst>
          </p:cNvPr>
          <p:cNvGrpSpPr/>
          <p:nvPr/>
        </p:nvGrpSpPr>
        <p:grpSpPr>
          <a:xfrm>
            <a:off x="1154811" y="4574420"/>
            <a:ext cx="9030360" cy="363070"/>
            <a:chOff x="932331" y="2944906"/>
            <a:chExt cx="7092754" cy="363070"/>
          </a:xfrm>
        </p:grpSpPr>
        <p:cxnSp>
          <p:nvCxnSpPr>
            <p:cNvPr id="108" name="Straight Arrow Connector 8">
              <a:extLst>
                <a:ext uri="{FF2B5EF4-FFF2-40B4-BE49-F238E27FC236}">
                  <a16:creationId xmlns:a16="http://schemas.microsoft.com/office/drawing/2014/main" id="{081164BB-F360-4C9D-B8C8-DAC2CED3867B}"/>
                </a:ext>
              </a:extLst>
            </p:cNvPr>
            <p:cNvCxnSpPr>
              <a:cxnSpLocks/>
            </p:cNvCxnSpPr>
            <p:nvPr/>
          </p:nvCxnSpPr>
          <p:spPr>
            <a:xfrm>
              <a:off x="932331" y="3119718"/>
              <a:ext cx="709275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">
              <a:extLst>
                <a:ext uri="{FF2B5EF4-FFF2-40B4-BE49-F238E27FC236}">
                  <a16:creationId xmlns:a16="http://schemas.microsoft.com/office/drawing/2014/main" id="{4A75611F-7F1C-4674-85AF-C52673EC670E}"/>
                </a:ext>
              </a:extLst>
            </p:cNvPr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1">
              <a:extLst>
                <a:ext uri="{FF2B5EF4-FFF2-40B4-BE49-F238E27FC236}">
                  <a16:creationId xmlns:a16="http://schemas.microsoft.com/office/drawing/2014/main" id="{F0DABE8A-2BAE-4DE3-A7B1-5443579CD121}"/>
                </a:ext>
              </a:extLst>
            </p:cNvPr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2">
              <a:extLst>
                <a:ext uri="{FF2B5EF4-FFF2-40B4-BE49-F238E27FC236}">
                  <a16:creationId xmlns:a16="http://schemas.microsoft.com/office/drawing/2014/main" id="{09F55D27-C479-4374-8EF6-31315EDC7163}"/>
                </a:ext>
              </a:extLst>
            </p:cNvPr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3">
              <a:extLst>
                <a:ext uri="{FF2B5EF4-FFF2-40B4-BE49-F238E27FC236}">
                  <a16:creationId xmlns:a16="http://schemas.microsoft.com/office/drawing/2014/main" id="{CDEE193E-E345-4248-8C45-D36B73ECE648}"/>
                </a:ext>
              </a:extLst>
            </p:cNvPr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4">
              <a:extLst>
                <a:ext uri="{FF2B5EF4-FFF2-40B4-BE49-F238E27FC236}">
                  <a16:creationId xmlns:a16="http://schemas.microsoft.com/office/drawing/2014/main" id="{D7C64265-37A6-4470-BA49-61154F7FCC0D}"/>
                </a:ext>
              </a:extLst>
            </p:cNvPr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5">
              <a:extLst>
                <a:ext uri="{FF2B5EF4-FFF2-40B4-BE49-F238E27FC236}">
                  <a16:creationId xmlns:a16="http://schemas.microsoft.com/office/drawing/2014/main" id="{D1ECB42C-37A9-44A4-8F70-43A4B55E847A}"/>
                </a:ext>
              </a:extLst>
            </p:cNvPr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6">
              <a:extLst>
                <a:ext uri="{FF2B5EF4-FFF2-40B4-BE49-F238E27FC236}">
                  <a16:creationId xmlns:a16="http://schemas.microsoft.com/office/drawing/2014/main" id="{300A6DE2-CB62-4745-B352-30E7D99C117B}"/>
                </a:ext>
              </a:extLst>
            </p:cNvPr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7">
              <a:extLst>
                <a:ext uri="{FF2B5EF4-FFF2-40B4-BE49-F238E27FC236}">
                  <a16:creationId xmlns:a16="http://schemas.microsoft.com/office/drawing/2014/main" id="{C284FB43-CCD6-470A-A924-CA76CDA6A2A0}"/>
                </a:ext>
              </a:extLst>
            </p:cNvPr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8">
              <a:extLst>
                <a:ext uri="{FF2B5EF4-FFF2-40B4-BE49-F238E27FC236}">
                  <a16:creationId xmlns:a16="http://schemas.microsoft.com/office/drawing/2014/main" id="{CBB0078B-B4F5-45C6-B778-92393963381C}"/>
                </a:ext>
              </a:extLst>
            </p:cNvPr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8" name="Hộp Văn bản 93">
            <a:extLst>
              <a:ext uri="{FF2B5EF4-FFF2-40B4-BE49-F238E27FC236}">
                <a16:creationId xmlns:a16="http://schemas.microsoft.com/office/drawing/2014/main" id="{09894A38-12E3-4171-B7BC-37FC3618754A}"/>
              </a:ext>
            </a:extLst>
          </p:cNvPr>
          <p:cNvSpPr txBox="1"/>
          <p:nvPr/>
        </p:nvSpPr>
        <p:spPr>
          <a:xfrm>
            <a:off x="693401" y="4924733"/>
            <a:ext cx="9864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4 998</a:t>
            </a:r>
          </a:p>
        </p:txBody>
      </p:sp>
      <p:sp>
        <p:nvSpPr>
          <p:cNvPr id="119" name="Hộp Văn bản 94">
            <a:extLst>
              <a:ext uri="{FF2B5EF4-FFF2-40B4-BE49-F238E27FC236}">
                <a16:creationId xmlns:a16="http://schemas.microsoft.com/office/drawing/2014/main" id="{F5763F62-4B04-4356-8814-755813FB36F0}"/>
              </a:ext>
            </a:extLst>
          </p:cNvPr>
          <p:cNvSpPr txBox="1"/>
          <p:nvPr/>
        </p:nvSpPr>
        <p:spPr>
          <a:xfrm>
            <a:off x="1753456" y="4950490"/>
            <a:ext cx="10629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4 999</a:t>
            </a:r>
          </a:p>
        </p:txBody>
      </p:sp>
      <p:sp>
        <p:nvSpPr>
          <p:cNvPr id="120" name="Hộp Văn bản 97">
            <a:extLst>
              <a:ext uri="{FF2B5EF4-FFF2-40B4-BE49-F238E27FC236}">
                <a16:creationId xmlns:a16="http://schemas.microsoft.com/office/drawing/2014/main" id="{E7C8B251-47B0-48BA-8409-058E8D5272FB}"/>
              </a:ext>
            </a:extLst>
          </p:cNvPr>
          <p:cNvSpPr txBox="1"/>
          <p:nvPr/>
        </p:nvSpPr>
        <p:spPr>
          <a:xfrm>
            <a:off x="2695667" y="4953275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5 000</a:t>
            </a:r>
          </a:p>
        </p:txBody>
      </p:sp>
      <p:sp>
        <p:nvSpPr>
          <p:cNvPr id="121" name="Hộp Văn bản 98">
            <a:extLst>
              <a:ext uri="{FF2B5EF4-FFF2-40B4-BE49-F238E27FC236}">
                <a16:creationId xmlns:a16="http://schemas.microsoft.com/office/drawing/2014/main" id="{E2467E2B-BFCE-471D-AE55-2975CD26BD86}"/>
              </a:ext>
            </a:extLst>
          </p:cNvPr>
          <p:cNvSpPr txBox="1"/>
          <p:nvPr/>
        </p:nvSpPr>
        <p:spPr>
          <a:xfrm>
            <a:off x="3760892" y="4924733"/>
            <a:ext cx="10629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5 001</a:t>
            </a:r>
          </a:p>
        </p:txBody>
      </p:sp>
      <p:sp>
        <p:nvSpPr>
          <p:cNvPr id="122" name="Hộp Văn bản 100">
            <a:extLst>
              <a:ext uri="{FF2B5EF4-FFF2-40B4-BE49-F238E27FC236}">
                <a16:creationId xmlns:a16="http://schemas.microsoft.com/office/drawing/2014/main" id="{3EFA8235-FF44-4277-9BAA-475554357242}"/>
              </a:ext>
            </a:extLst>
          </p:cNvPr>
          <p:cNvSpPr txBox="1"/>
          <p:nvPr/>
        </p:nvSpPr>
        <p:spPr>
          <a:xfrm>
            <a:off x="4763307" y="4949230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5 002</a:t>
            </a:r>
          </a:p>
        </p:txBody>
      </p:sp>
      <p:sp>
        <p:nvSpPr>
          <p:cNvPr id="123" name="Hộp Văn bản 102">
            <a:extLst>
              <a:ext uri="{FF2B5EF4-FFF2-40B4-BE49-F238E27FC236}">
                <a16:creationId xmlns:a16="http://schemas.microsoft.com/office/drawing/2014/main" id="{41F5166E-AEE0-4077-9D45-18ABA78BF70E}"/>
              </a:ext>
            </a:extLst>
          </p:cNvPr>
          <p:cNvSpPr txBox="1"/>
          <p:nvPr/>
        </p:nvSpPr>
        <p:spPr>
          <a:xfrm>
            <a:off x="5849107" y="4939554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5 003</a:t>
            </a:r>
          </a:p>
        </p:txBody>
      </p:sp>
      <p:pic>
        <p:nvPicPr>
          <p:cNvPr id="124" name="Hình ảnh 2">
            <a:extLst>
              <a:ext uri="{FF2B5EF4-FFF2-40B4-BE49-F238E27FC236}">
                <a16:creationId xmlns:a16="http://schemas.microsoft.com/office/drawing/2014/main" id="{7A15B0E0-9143-05BA-CA68-77618FE6D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25" y="1178449"/>
            <a:ext cx="1042507" cy="1286367"/>
          </a:xfrm>
          <a:prstGeom prst="rect">
            <a:avLst/>
          </a:prstGeom>
        </p:spPr>
      </p:pic>
      <p:sp>
        <p:nvSpPr>
          <p:cNvPr id="145" name="Text Box 14"/>
          <p:cNvSpPr txBox="1">
            <a:spLocks noChangeArrowheads="1"/>
          </p:cNvSpPr>
          <p:nvPr/>
        </p:nvSpPr>
        <p:spPr bwMode="auto">
          <a:xfrm>
            <a:off x="2063744" y="1041402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45: CÁC SỐ CÓ BỐN CHỮ SỐ. SỐ 10 000 (TIẾT 1)</a:t>
            </a:r>
          </a:p>
        </p:txBody>
      </p:sp>
      <p:sp>
        <p:nvSpPr>
          <p:cNvPr id="146" name="Hộp Văn bản 104">
            <a:extLst>
              <a:ext uri="{FF2B5EF4-FFF2-40B4-BE49-F238E27FC236}">
                <a16:creationId xmlns:a16="http://schemas.microsoft.com/office/drawing/2014/main" id="{C8D2622F-2BD0-4510-A6A7-BDDB338C09C6}"/>
              </a:ext>
            </a:extLst>
          </p:cNvPr>
          <p:cNvSpPr txBox="1"/>
          <p:nvPr/>
        </p:nvSpPr>
        <p:spPr>
          <a:xfrm>
            <a:off x="3931084" y="3366460"/>
            <a:ext cx="4000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7" name="Hộp Văn bản 104">
            <a:extLst>
              <a:ext uri="{FF2B5EF4-FFF2-40B4-BE49-F238E27FC236}">
                <a16:creationId xmlns:a16="http://schemas.microsoft.com/office/drawing/2014/main" id="{C8D2622F-2BD0-4510-A6A7-BDDB338C09C6}"/>
              </a:ext>
            </a:extLst>
          </p:cNvPr>
          <p:cNvSpPr txBox="1"/>
          <p:nvPr/>
        </p:nvSpPr>
        <p:spPr>
          <a:xfrm>
            <a:off x="9120976" y="3355012"/>
            <a:ext cx="4000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8" name="Hộp Văn bản 104">
            <a:extLst>
              <a:ext uri="{FF2B5EF4-FFF2-40B4-BE49-F238E27FC236}">
                <a16:creationId xmlns:a16="http://schemas.microsoft.com/office/drawing/2014/main" id="{C8D2622F-2BD0-4510-A6A7-BDDB338C09C6}"/>
              </a:ext>
            </a:extLst>
          </p:cNvPr>
          <p:cNvSpPr txBox="1"/>
          <p:nvPr/>
        </p:nvSpPr>
        <p:spPr>
          <a:xfrm>
            <a:off x="6059277" y="4954394"/>
            <a:ext cx="4000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9" name="Hộp Văn bản 104">
            <a:extLst>
              <a:ext uri="{FF2B5EF4-FFF2-40B4-BE49-F238E27FC236}">
                <a16:creationId xmlns:a16="http://schemas.microsoft.com/office/drawing/2014/main" id="{C8D2622F-2BD0-4510-A6A7-BDDB338C09C6}"/>
              </a:ext>
            </a:extLst>
          </p:cNvPr>
          <p:cNvSpPr txBox="1"/>
          <p:nvPr/>
        </p:nvSpPr>
        <p:spPr>
          <a:xfrm>
            <a:off x="5027981" y="4954394"/>
            <a:ext cx="4000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0" name="Hộp Văn bản 104">
            <a:extLst>
              <a:ext uri="{FF2B5EF4-FFF2-40B4-BE49-F238E27FC236}">
                <a16:creationId xmlns:a16="http://schemas.microsoft.com/office/drawing/2014/main" id="{C8D2622F-2BD0-4510-A6A7-BDDB338C09C6}"/>
              </a:ext>
            </a:extLst>
          </p:cNvPr>
          <p:cNvSpPr txBox="1"/>
          <p:nvPr/>
        </p:nvSpPr>
        <p:spPr>
          <a:xfrm>
            <a:off x="2915265" y="4953640"/>
            <a:ext cx="4000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1" name="Hộp Văn bản 104">
            <a:extLst>
              <a:ext uri="{FF2B5EF4-FFF2-40B4-BE49-F238E27FC236}">
                <a16:creationId xmlns:a16="http://schemas.microsoft.com/office/drawing/2014/main" id="{C8D2622F-2BD0-4510-A6A7-BDDB338C09C6}"/>
              </a:ext>
            </a:extLst>
          </p:cNvPr>
          <p:cNvSpPr txBox="1"/>
          <p:nvPr/>
        </p:nvSpPr>
        <p:spPr>
          <a:xfrm>
            <a:off x="8145657" y="4954394"/>
            <a:ext cx="4000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5831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100" grpId="0"/>
      <p:bldP spid="100" grpId="1"/>
      <p:bldP spid="102" grpId="0"/>
      <p:bldP spid="102" grpId="1"/>
      <p:bldP spid="104" grpId="0"/>
      <p:bldP spid="105" grpId="0"/>
      <p:bldP spid="105" grpId="1"/>
      <p:bldP spid="106" grpId="0" animBg="1"/>
      <p:bldP spid="107" grpId="0" animBg="1"/>
      <p:bldP spid="57" grpId="0"/>
      <p:bldP spid="84" grpId="0"/>
      <p:bldP spid="85" grpId="0"/>
      <p:bldP spid="86" grpId="0"/>
      <p:bldP spid="87" grpId="0"/>
      <p:bldP spid="88" grpId="0" animBg="1"/>
      <p:bldP spid="89" grpId="0" animBg="1"/>
      <p:bldP spid="90" grpId="0" animBg="1"/>
      <p:bldP spid="91" grpId="0" animBg="1"/>
      <p:bldP spid="92" grpId="0" animBg="1"/>
      <p:bldP spid="93" grpId="0"/>
      <p:bldP spid="118" grpId="0"/>
      <p:bldP spid="119" grpId="0"/>
      <p:bldP spid="120" grpId="0" animBg="1"/>
      <p:bldP spid="121" grpId="0"/>
      <p:bldP spid="122" grpId="0" animBg="1"/>
      <p:bldP spid="123" grpId="0" animBg="1"/>
      <p:bldP spid="146" grpId="0"/>
      <p:bldP spid="146" grpId="1"/>
      <p:bldP spid="147" grpId="0"/>
      <p:bldP spid="147" grpId="1"/>
      <p:bldP spid="148" grpId="0"/>
      <p:bldP spid="148" grpId="1"/>
      <p:bldP spid="149" grpId="0"/>
      <p:bldP spid="149" grpId="1"/>
      <p:bldP spid="150" grpId="0"/>
      <p:bldP spid="150" grpId="1"/>
      <p:bldP spid="151" grpId="0"/>
      <p:bldP spid="15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C1FBA2E-2291-4906-98DE-B31DC6B00E36}"/>
              </a:ext>
            </a:extLst>
          </p:cNvPr>
          <p:cNvGrpSpPr/>
          <p:nvPr/>
        </p:nvGrpSpPr>
        <p:grpSpPr>
          <a:xfrm>
            <a:off x="1075384" y="1221426"/>
            <a:ext cx="605827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6E37ADB-685F-4366-A86D-6AB9BB5B3AE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F58434F-D56B-4875-BBF3-AC82AE2DAC1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x-none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96AA078-7B9E-49BC-AE4B-6EFC6A966B7B}"/>
              </a:ext>
            </a:extLst>
          </p:cNvPr>
          <p:cNvSpPr txBox="1"/>
          <p:nvPr/>
        </p:nvSpPr>
        <p:spPr>
          <a:xfrm>
            <a:off x="1735580" y="1446535"/>
            <a:ext cx="5878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x-none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Bảng 11">
            <a:extLst>
              <a:ext uri="{FF2B5EF4-FFF2-40B4-BE49-F238E27FC236}">
                <a16:creationId xmlns:a16="http://schemas.microsoft.com/office/drawing/2014/main" id="{251AB33F-1870-4C09-8DD9-D8EDC4FB2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852057"/>
              </p:ext>
            </p:extLst>
          </p:nvPr>
        </p:nvGraphicFramePr>
        <p:xfrm>
          <a:off x="727173" y="2552086"/>
          <a:ext cx="10245629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0804">
                  <a:extLst>
                    <a:ext uri="{9D8B030D-6E8A-4147-A177-3AD203B41FA5}">
                      <a16:colId xmlns:a16="http://schemas.microsoft.com/office/drawing/2014/main" val="1314176435"/>
                    </a:ext>
                  </a:extLst>
                </a:gridCol>
                <a:gridCol w="1128465">
                  <a:extLst>
                    <a:ext uri="{9D8B030D-6E8A-4147-A177-3AD203B41FA5}">
                      <a16:colId xmlns:a16="http://schemas.microsoft.com/office/drawing/2014/main" val="2278360703"/>
                    </a:ext>
                  </a:extLst>
                </a:gridCol>
                <a:gridCol w="1070595">
                  <a:extLst>
                    <a:ext uri="{9D8B030D-6E8A-4147-A177-3AD203B41FA5}">
                      <a16:colId xmlns:a16="http://schemas.microsoft.com/office/drawing/2014/main" val="2083166311"/>
                    </a:ext>
                  </a:extLst>
                </a:gridCol>
                <a:gridCol w="1258675">
                  <a:extLst>
                    <a:ext uri="{9D8B030D-6E8A-4147-A177-3AD203B41FA5}">
                      <a16:colId xmlns:a16="http://schemas.microsoft.com/office/drawing/2014/main" val="1464298373"/>
                    </a:ext>
                  </a:extLst>
                </a:gridCol>
                <a:gridCol w="2290963">
                  <a:extLst>
                    <a:ext uri="{9D8B030D-6E8A-4147-A177-3AD203B41FA5}">
                      <a16:colId xmlns:a16="http://schemas.microsoft.com/office/drawing/2014/main" val="1911317640"/>
                    </a:ext>
                  </a:extLst>
                </a:gridCol>
                <a:gridCol w="3296127">
                  <a:extLst>
                    <a:ext uri="{9D8B030D-6E8A-4147-A177-3AD203B41FA5}">
                      <a16:colId xmlns:a16="http://schemas.microsoft.com/office/drawing/2014/main" val="13570392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3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3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30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 chục</a:t>
                      </a:r>
                    </a:p>
                  </a:txBody>
                  <a:tcPr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 đơn vị</a:t>
                      </a:r>
                    </a:p>
                  </a:txBody>
                  <a:tcPr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 số</a:t>
                      </a:r>
                    </a:p>
                  </a:txBody>
                  <a:tcPr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 số</a:t>
                      </a:r>
                    </a:p>
                  </a:txBody>
                  <a:tcPr>
                    <a:solidFill>
                      <a:srgbClr val="FFF8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412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bốn</a:t>
                      </a:r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endParaRPr lang="en-US" sz="3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2920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endParaRPr lang="en-US" sz="3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6906294"/>
                  </a:ext>
                </a:extLst>
              </a:tr>
            </a:tbl>
          </a:graphicData>
        </a:graphic>
      </p:graphicFrame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B1F9F29-C072-4BB8-8DA9-39462663C464}"/>
              </a:ext>
            </a:extLst>
          </p:cNvPr>
          <p:cNvSpPr txBox="1"/>
          <p:nvPr/>
        </p:nvSpPr>
        <p:spPr>
          <a:xfrm>
            <a:off x="5629766" y="3713414"/>
            <a:ext cx="1924335" cy="6309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6 742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00215D74-BA49-4F4B-A5EA-36B016A71E9B}"/>
              </a:ext>
            </a:extLst>
          </p:cNvPr>
          <p:cNvSpPr txBox="1"/>
          <p:nvPr/>
        </p:nvSpPr>
        <p:spPr>
          <a:xfrm>
            <a:off x="2261761" y="4591921"/>
            <a:ext cx="450377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9AF60FA-4E0D-4FE2-BCD9-64DB344984A7}"/>
              </a:ext>
            </a:extLst>
          </p:cNvPr>
          <p:cNvSpPr txBox="1"/>
          <p:nvPr/>
        </p:nvSpPr>
        <p:spPr>
          <a:xfrm>
            <a:off x="3317817" y="4627508"/>
            <a:ext cx="450377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7B9ECAAD-978E-4877-92A8-4C8DA9BDE5B3}"/>
              </a:ext>
            </a:extLst>
          </p:cNvPr>
          <p:cNvSpPr txBox="1"/>
          <p:nvPr/>
        </p:nvSpPr>
        <p:spPr>
          <a:xfrm>
            <a:off x="5668509" y="4614047"/>
            <a:ext cx="1683224" cy="630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5 630</a:t>
            </a: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2063744" y="1041402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45: CÁC SỐ CÓ BỐN CHỮ SỐ. SỐ 10 000 (TIẾT 1)</a:t>
            </a:r>
          </a:p>
        </p:txBody>
      </p:sp>
    </p:spTree>
    <p:extLst>
      <p:ext uri="{BB962C8B-B14F-4D97-AF65-F5344CB8AC3E}">
        <p14:creationId xmlns:p14="http://schemas.microsoft.com/office/powerpoint/2010/main" val="87831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F437D73-765C-4F80-BFA3-4D0026F8BC3C}"/>
              </a:ext>
            </a:extLst>
          </p:cNvPr>
          <p:cNvGrpSpPr/>
          <p:nvPr/>
        </p:nvGrpSpPr>
        <p:grpSpPr>
          <a:xfrm>
            <a:off x="579477" y="2164585"/>
            <a:ext cx="605827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26DBFFA-34F5-4D2E-A334-933AC9C9C13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36E39CC-894F-4730-958B-0F4E72102CD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x-none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89534E40-9552-4F9F-8977-4DEC4B4DA677}"/>
              </a:ext>
            </a:extLst>
          </p:cNvPr>
          <p:cNvSpPr txBox="1"/>
          <p:nvPr/>
        </p:nvSpPr>
        <p:spPr>
          <a:xfrm>
            <a:off x="1123612" y="1795253"/>
            <a:ext cx="99447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Rô-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lên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trên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lâu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(như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"?"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iải toán 3 kết nối bài 45: Các số có bốn chữ số. Số 10 000">
            <a:extLst>
              <a:ext uri="{FF2B5EF4-FFF2-40B4-BE49-F238E27FC236}">
                <a16:creationId xmlns:a16="http://schemas.microsoft.com/office/drawing/2014/main" id="{9BCA7658-C9F1-4C70-BA32-510C1EF4F0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" t="408" r="3046" b="6163"/>
          <a:stretch/>
        </p:blipFill>
        <p:spPr bwMode="auto">
          <a:xfrm>
            <a:off x="909851" y="3310783"/>
            <a:ext cx="10372300" cy="335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ũi tên: Hình ngũ giác 4">
            <a:extLst>
              <a:ext uri="{FF2B5EF4-FFF2-40B4-BE49-F238E27FC236}">
                <a16:creationId xmlns:a16="http://schemas.microsoft.com/office/drawing/2014/main" id="{E5E5A9C3-3942-5656-A95C-8E2F9F6C1A47}"/>
              </a:ext>
            </a:extLst>
          </p:cNvPr>
          <p:cNvSpPr/>
          <p:nvPr/>
        </p:nvSpPr>
        <p:spPr>
          <a:xfrm>
            <a:off x="3823260" y="4500102"/>
            <a:ext cx="996285" cy="477054"/>
          </a:xfrm>
          <a:prstGeom prst="homePlate">
            <a:avLst/>
          </a:prstGeom>
          <a:solidFill>
            <a:srgbClr val="99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4 000</a:t>
            </a:r>
          </a:p>
        </p:txBody>
      </p:sp>
      <p:sp>
        <p:nvSpPr>
          <p:cNvPr id="16" name="Mũi tên: Hình ngũ giác 15">
            <a:extLst>
              <a:ext uri="{FF2B5EF4-FFF2-40B4-BE49-F238E27FC236}">
                <a16:creationId xmlns:a16="http://schemas.microsoft.com/office/drawing/2014/main" id="{69F40468-9EE7-89AD-CA4F-180444A75D85}"/>
              </a:ext>
            </a:extLst>
          </p:cNvPr>
          <p:cNvSpPr/>
          <p:nvPr/>
        </p:nvSpPr>
        <p:spPr>
          <a:xfrm>
            <a:off x="6594143" y="5193411"/>
            <a:ext cx="927387" cy="486719"/>
          </a:xfrm>
          <a:prstGeom prst="homePlate">
            <a:avLst/>
          </a:prstGeom>
          <a:solidFill>
            <a:srgbClr val="99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7 000</a:t>
            </a:r>
          </a:p>
        </p:txBody>
      </p:sp>
      <p:sp>
        <p:nvSpPr>
          <p:cNvPr id="18" name="Mũi tên: Hình ngũ giác 17">
            <a:extLst>
              <a:ext uri="{FF2B5EF4-FFF2-40B4-BE49-F238E27FC236}">
                <a16:creationId xmlns:a16="http://schemas.microsoft.com/office/drawing/2014/main" id="{6F1F691B-586A-C9A6-3784-9C7556670411}"/>
              </a:ext>
            </a:extLst>
          </p:cNvPr>
          <p:cNvSpPr/>
          <p:nvPr/>
        </p:nvSpPr>
        <p:spPr>
          <a:xfrm>
            <a:off x="4796434" y="4654856"/>
            <a:ext cx="996285" cy="486719"/>
          </a:xfrm>
          <a:prstGeom prst="homePlate">
            <a:avLst/>
          </a:prstGeom>
          <a:solidFill>
            <a:srgbClr val="99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5 000</a:t>
            </a:r>
          </a:p>
        </p:txBody>
      </p:sp>
      <p:sp>
        <p:nvSpPr>
          <p:cNvPr id="19" name="Mũi tên: Hình ngũ giác 18">
            <a:extLst>
              <a:ext uri="{FF2B5EF4-FFF2-40B4-BE49-F238E27FC236}">
                <a16:creationId xmlns:a16="http://schemas.microsoft.com/office/drawing/2014/main" id="{FEF7928C-B175-CCC5-F678-E2A7E3660A6A}"/>
              </a:ext>
            </a:extLst>
          </p:cNvPr>
          <p:cNvSpPr/>
          <p:nvPr/>
        </p:nvSpPr>
        <p:spPr>
          <a:xfrm>
            <a:off x="7229409" y="4592457"/>
            <a:ext cx="927459" cy="486719"/>
          </a:xfrm>
          <a:prstGeom prst="homePlate">
            <a:avLst/>
          </a:prstGeom>
          <a:solidFill>
            <a:srgbClr val="99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8 000</a:t>
            </a:r>
          </a:p>
        </p:txBody>
      </p:sp>
      <p:sp>
        <p:nvSpPr>
          <p:cNvPr id="20" name="Mũi tên: Hình ngũ giác 19">
            <a:extLst>
              <a:ext uri="{FF2B5EF4-FFF2-40B4-BE49-F238E27FC236}">
                <a16:creationId xmlns:a16="http://schemas.microsoft.com/office/drawing/2014/main" id="{84B89250-6226-4D9A-FDB3-4646FC27CA91}"/>
              </a:ext>
            </a:extLst>
          </p:cNvPr>
          <p:cNvSpPr/>
          <p:nvPr/>
        </p:nvSpPr>
        <p:spPr>
          <a:xfrm>
            <a:off x="8261575" y="4484157"/>
            <a:ext cx="927459" cy="486719"/>
          </a:xfrm>
          <a:prstGeom prst="homePlate">
            <a:avLst/>
          </a:prstGeom>
          <a:solidFill>
            <a:srgbClr val="99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9 000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2063744" y="1041402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45: CÁC SỐ CÓ BỐN CHỮ SỐ. SỐ 10 000 (TIẾT 1)</a:t>
            </a:r>
          </a:p>
        </p:txBody>
      </p:sp>
    </p:spTree>
    <p:extLst>
      <p:ext uri="{BB962C8B-B14F-4D97-AF65-F5344CB8AC3E}">
        <p14:creationId xmlns:p14="http://schemas.microsoft.com/office/powerpoint/2010/main" val="284009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A5CBD64-1FE9-049C-846C-852A00E55483}"/>
              </a:ext>
            </a:extLst>
          </p:cNvPr>
          <p:cNvSpPr txBox="1"/>
          <p:nvPr/>
        </p:nvSpPr>
        <p:spPr>
          <a:xfrm>
            <a:off x="801330" y="711496"/>
            <a:ext cx="10589343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Em cảm nhận được điều gì qua tiết học này ?</a:t>
            </a:r>
            <a:endParaRPr lang="en-US" sz="3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Em đã được học những kiến thức nào ?</a:t>
            </a:r>
            <a:endParaRPr lang="en-US" sz="3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0E6C1A6-37D5-B0FF-B8ED-01C1FE4ADFBB}"/>
              </a:ext>
            </a:extLst>
          </p:cNvPr>
          <p:cNvSpPr txBox="1"/>
          <p:nvPr/>
        </p:nvSpPr>
        <p:spPr>
          <a:xfrm>
            <a:off x="624349" y="1979860"/>
            <a:ext cx="11174361" cy="1685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>
              <a:lnSpc>
                <a:spcPct val="115000"/>
              </a:lnSpc>
            </a:pPr>
            <a:r>
              <a:rPr lang="en-US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Dặn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Nắm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 10 000.    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3846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3525A19-6444-40CC-AF36-BFD0AFB22A49}"/>
              </a:ext>
            </a:extLst>
          </p:cNvPr>
          <p:cNvSpPr txBox="1"/>
          <p:nvPr/>
        </p:nvSpPr>
        <p:spPr>
          <a:xfrm>
            <a:off x="3052916" y="2153266"/>
            <a:ext cx="57371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TẠM BIỆT CÁC EM!</a:t>
            </a:r>
          </a:p>
        </p:txBody>
      </p:sp>
    </p:spTree>
    <p:extLst>
      <p:ext uri="{BB962C8B-B14F-4D97-AF65-F5344CB8AC3E}">
        <p14:creationId xmlns:p14="http://schemas.microsoft.com/office/powerpoint/2010/main" val="142063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1340</TotalTime>
  <Words>364</Words>
  <Application>Microsoft Office PowerPoint</Application>
  <PresentationFormat>Widescreen</PresentationFormat>
  <Paragraphs>83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208</cp:revision>
  <dcterms:created xsi:type="dcterms:W3CDTF">2021-06-02T01:34:28Z</dcterms:created>
  <dcterms:modified xsi:type="dcterms:W3CDTF">2024-02-20T05:08:52Z</dcterms:modified>
</cp:coreProperties>
</file>