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3" r:id="rId6"/>
    <p:sldId id="278" r:id="rId7"/>
    <p:sldId id="261" r:id="rId8"/>
    <p:sldId id="262" r:id="rId9"/>
    <p:sldId id="271" r:id="rId10"/>
    <p:sldId id="269" r:id="rId11"/>
    <p:sldId id="274" r:id="rId12"/>
    <p:sldId id="270" r:id="rId13"/>
    <p:sldId id="276" r:id="rId14"/>
    <p:sldId id="275" r:id="rId15"/>
    <p:sldId id="273"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0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901F-2532-4B40-9923-FE0CA2403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C4FFF-42CD-4443-BA1B-0FC59D4D9F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E7A5F-18A6-4209-A751-5F44680C84AA}"/>
              </a:ext>
            </a:extLst>
          </p:cNvPr>
          <p:cNvSpPr>
            <a:spLocks noGrp="1"/>
          </p:cNvSpPr>
          <p:nvPr>
            <p:ph type="dt" sz="half" idx="10"/>
          </p:nvPr>
        </p:nvSpPr>
        <p:spPr/>
        <p:txBody>
          <a:bodyPr/>
          <a:lstStyle/>
          <a:p>
            <a:fld id="{9E96E7F5-99B1-4D87-875B-57E3272161F1}" type="datetimeFigureOut">
              <a:rPr lang="en-US" smtClean="0"/>
              <a:t>11/16/2022</a:t>
            </a:fld>
            <a:endParaRPr lang="en-US"/>
          </a:p>
        </p:txBody>
      </p:sp>
      <p:sp>
        <p:nvSpPr>
          <p:cNvPr id="5" name="Footer Placeholder 4">
            <a:extLst>
              <a:ext uri="{FF2B5EF4-FFF2-40B4-BE49-F238E27FC236}">
                <a16:creationId xmlns:a16="http://schemas.microsoft.com/office/drawing/2014/main" id="{2457E155-45B6-4339-9419-E372D4B7D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C157-8CA5-4021-9CD2-0D30FD117200}"/>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03332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349D-13DE-4BA2-9179-C18B2708AA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C6B2-0D2B-42C6-89DE-0B3510638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CEF81-36A5-4E01-9C36-7AA05B12528A}"/>
              </a:ext>
            </a:extLst>
          </p:cNvPr>
          <p:cNvSpPr>
            <a:spLocks noGrp="1"/>
          </p:cNvSpPr>
          <p:nvPr>
            <p:ph type="dt" sz="half" idx="10"/>
          </p:nvPr>
        </p:nvSpPr>
        <p:spPr/>
        <p:txBody>
          <a:bodyPr/>
          <a:lstStyle/>
          <a:p>
            <a:fld id="{9E96E7F5-99B1-4D87-875B-57E3272161F1}" type="datetimeFigureOut">
              <a:rPr lang="en-US" smtClean="0"/>
              <a:t>11/16/2022</a:t>
            </a:fld>
            <a:endParaRPr lang="en-US"/>
          </a:p>
        </p:txBody>
      </p:sp>
      <p:sp>
        <p:nvSpPr>
          <p:cNvPr id="5" name="Footer Placeholder 4">
            <a:extLst>
              <a:ext uri="{FF2B5EF4-FFF2-40B4-BE49-F238E27FC236}">
                <a16:creationId xmlns:a16="http://schemas.microsoft.com/office/drawing/2014/main" id="{EEA48174-43C1-4499-8FD7-25BE6EDC4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29649-9A96-41F1-9B5F-53473C400E3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2538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E9071-ABFE-44F1-B05C-75367CB090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B49A27-BD54-4B24-B2DF-BCDC8632C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1F9B2-7B7A-4F69-9958-366727B06E56}"/>
              </a:ext>
            </a:extLst>
          </p:cNvPr>
          <p:cNvSpPr>
            <a:spLocks noGrp="1"/>
          </p:cNvSpPr>
          <p:nvPr>
            <p:ph type="dt" sz="half" idx="10"/>
          </p:nvPr>
        </p:nvSpPr>
        <p:spPr/>
        <p:txBody>
          <a:bodyPr/>
          <a:lstStyle/>
          <a:p>
            <a:fld id="{9E96E7F5-99B1-4D87-875B-57E3272161F1}" type="datetimeFigureOut">
              <a:rPr lang="en-US" smtClean="0"/>
              <a:t>11/16/2022</a:t>
            </a:fld>
            <a:endParaRPr lang="en-US"/>
          </a:p>
        </p:txBody>
      </p:sp>
      <p:sp>
        <p:nvSpPr>
          <p:cNvPr id="5" name="Footer Placeholder 4">
            <a:extLst>
              <a:ext uri="{FF2B5EF4-FFF2-40B4-BE49-F238E27FC236}">
                <a16:creationId xmlns:a16="http://schemas.microsoft.com/office/drawing/2014/main" id="{DD011576-E1C2-481C-AFCF-308F1116C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1BD62-0FB5-429B-9322-39B751AA6A5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26668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E51E-87B9-4D26-B495-2083E29D3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3DDD5B-8C2D-41F7-83CC-1401BB579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232-B54A-49E3-A2BD-D5324BE3123C}"/>
              </a:ext>
            </a:extLst>
          </p:cNvPr>
          <p:cNvSpPr>
            <a:spLocks noGrp="1"/>
          </p:cNvSpPr>
          <p:nvPr>
            <p:ph type="dt" sz="half" idx="10"/>
          </p:nvPr>
        </p:nvSpPr>
        <p:spPr/>
        <p:txBody>
          <a:bodyPr/>
          <a:lstStyle/>
          <a:p>
            <a:fld id="{9E96E7F5-99B1-4D87-875B-57E3272161F1}" type="datetimeFigureOut">
              <a:rPr lang="en-US" smtClean="0"/>
              <a:t>11/16/2022</a:t>
            </a:fld>
            <a:endParaRPr lang="en-US"/>
          </a:p>
        </p:txBody>
      </p:sp>
      <p:sp>
        <p:nvSpPr>
          <p:cNvPr id="5" name="Footer Placeholder 4">
            <a:extLst>
              <a:ext uri="{FF2B5EF4-FFF2-40B4-BE49-F238E27FC236}">
                <a16:creationId xmlns:a16="http://schemas.microsoft.com/office/drawing/2014/main" id="{80C8E3ED-AEE3-4166-B78C-7F8820AD9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53B2B-3DD2-4B97-ACCB-3089B866461F}"/>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68773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36F0-00BA-4DD6-85F3-0474865753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A773F3-1C05-4ADC-979C-038299DF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F9372-3305-418C-8A84-FB3E3D25A7EC}"/>
              </a:ext>
            </a:extLst>
          </p:cNvPr>
          <p:cNvSpPr>
            <a:spLocks noGrp="1"/>
          </p:cNvSpPr>
          <p:nvPr>
            <p:ph type="dt" sz="half" idx="10"/>
          </p:nvPr>
        </p:nvSpPr>
        <p:spPr/>
        <p:txBody>
          <a:bodyPr/>
          <a:lstStyle/>
          <a:p>
            <a:fld id="{9E96E7F5-99B1-4D87-875B-57E3272161F1}" type="datetimeFigureOut">
              <a:rPr lang="en-US" smtClean="0"/>
              <a:t>11/16/2022</a:t>
            </a:fld>
            <a:endParaRPr lang="en-US"/>
          </a:p>
        </p:txBody>
      </p:sp>
      <p:sp>
        <p:nvSpPr>
          <p:cNvPr id="5" name="Footer Placeholder 4">
            <a:extLst>
              <a:ext uri="{FF2B5EF4-FFF2-40B4-BE49-F238E27FC236}">
                <a16:creationId xmlns:a16="http://schemas.microsoft.com/office/drawing/2014/main" id="{61081636-1090-4975-B6D3-2E73C51E1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1EBF0-22C7-466C-B392-BACF54623B9A}"/>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86419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0282-CC40-41A6-A12C-7D9C6DD6C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97EE5-9708-4386-945D-D6E690EDE7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939D8-5345-4A8F-9933-B7B961146D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1EB38-C9FC-4018-B484-CCD2AFF7521B}"/>
              </a:ext>
            </a:extLst>
          </p:cNvPr>
          <p:cNvSpPr>
            <a:spLocks noGrp="1"/>
          </p:cNvSpPr>
          <p:nvPr>
            <p:ph type="dt" sz="half" idx="10"/>
          </p:nvPr>
        </p:nvSpPr>
        <p:spPr/>
        <p:txBody>
          <a:bodyPr/>
          <a:lstStyle/>
          <a:p>
            <a:fld id="{9E96E7F5-99B1-4D87-875B-57E3272161F1}" type="datetimeFigureOut">
              <a:rPr lang="en-US" smtClean="0"/>
              <a:t>11/16/2022</a:t>
            </a:fld>
            <a:endParaRPr lang="en-US"/>
          </a:p>
        </p:txBody>
      </p:sp>
      <p:sp>
        <p:nvSpPr>
          <p:cNvPr id="6" name="Footer Placeholder 5">
            <a:extLst>
              <a:ext uri="{FF2B5EF4-FFF2-40B4-BE49-F238E27FC236}">
                <a16:creationId xmlns:a16="http://schemas.microsoft.com/office/drawing/2014/main" id="{B1DBE480-A088-416B-A834-121D78D94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AE4C7-3E12-4102-A1C8-86E99622BEC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871930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2BE9-357E-4674-B3EB-B7F6D2A186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65748A-12FC-436C-89A5-2444C9810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A00E7-4C18-4F6E-AAF3-714F6AFDBE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AF1CA-E4F5-4626-8AAA-0B3FCDBB6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D22E9-52A5-4E97-8312-015F275949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1A1AA-08B6-4D41-BE29-4CB41975AE5B}"/>
              </a:ext>
            </a:extLst>
          </p:cNvPr>
          <p:cNvSpPr>
            <a:spLocks noGrp="1"/>
          </p:cNvSpPr>
          <p:nvPr>
            <p:ph type="dt" sz="half" idx="10"/>
          </p:nvPr>
        </p:nvSpPr>
        <p:spPr/>
        <p:txBody>
          <a:bodyPr/>
          <a:lstStyle/>
          <a:p>
            <a:fld id="{9E96E7F5-99B1-4D87-875B-57E3272161F1}" type="datetimeFigureOut">
              <a:rPr lang="en-US" smtClean="0"/>
              <a:t>11/16/2022</a:t>
            </a:fld>
            <a:endParaRPr lang="en-US"/>
          </a:p>
        </p:txBody>
      </p:sp>
      <p:sp>
        <p:nvSpPr>
          <p:cNvPr id="8" name="Footer Placeholder 7">
            <a:extLst>
              <a:ext uri="{FF2B5EF4-FFF2-40B4-BE49-F238E27FC236}">
                <a16:creationId xmlns:a16="http://schemas.microsoft.com/office/drawing/2014/main" id="{EE170325-7F32-496D-96A5-EE8BB0324D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B2F8F6-FFAE-4A84-A66E-E138C14B6CB6}"/>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21704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8075-B7D3-440A-8681-2EEC8083D3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0FB13-9F9E-4BC0-A659-03D462BC2BE1}"/>
              </a:ext>
            </a:extLst>
          </p:cNvPr>
          <p:cNvSpPr>
            <a:spLocks noGrp="1"/>
          </p:cNvSpPr>
          <p:nvPr>
            <p:ph type="dt" sz="half" idx="10"/>
          </p:nvPr>
        </p:nvSpPr>
        <p:spPr/>
        <p:txBody>
          <a:bodyPr/>
          <a:lstStyle/>
          <a:p>
            <a:fld id="{9E96E7F5-99B1-4D87-875B-57E3272161F1}" type="datetimeFigureOut">
              <a:rPr lang="en-US" smtClean="0"/>
              <a:t>11/16/2022</a:t>
            </a:fld>
            <a:endParaRPr lang="en-US"/>
          </a:p>
        </p:txBody>
      </p:sp>
      <p:sp>
        <p:nvSpPr>
          <p:cNvPr id="4" name="Footer Placeholder 3">
            <a:extLst>
              <a:ext uri="{FF2B5EF4-FFF2-40B4-BE49-F238E27FC236}">
                <a16:creationId xmlns:a16="http://schemas.microsoft.com/office/drawing/2014/main" id="{A793A024-4BC9-4E3B-A767-42C902A105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E183C4-1D69-4735-998C-15EB23E68C6E}"/>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90362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D42A7-A94D-4790-8682-B80D5B022B8A}"/>
              </a:ext>
            </a:extLst>
          </p:cNvPr>
          <p:cNvSpPr>
            <a:spLocks noGrp="1"/>
          </p:cNvSpPr>
          <p:nvPr>
            <p:ph type="dt" sz="half" idx="10"/>
          </p:nvPr>
        </p:nvSpPr>
        <p:spPr/>
        <p:txBody>
          <a:bodyPr/>
          <a:lstStyle/>
          <a:p>
            <a:fld id="{9E96E7F5-99B1-4D87-875B-57E3272161F1}" type="datetimeFigureOut">
              <a:rPr lang="en-US" smtClean="0"/>
              <a:t>11/16/2022</a:t>
            </a:fld>
            <a:endParaRPr lang="en-US"/>
          </a:p>
        </p:txBody>
      </p:sp>
      <p:sp>
        <p:nvSpPr>
          <p:cNvPr id="3" name="Footer Placeholder 2">
            <a:extLst>
              <a:ext uri="{FF2B5EF4-FFF2-40B4-BE49-F238E27FC236}">
                <a16:creationId xmlns:a16="http://schemas.microsoft.com/office/drawing/2014/main" id="{D7A56FC2-4917-4791-9115-C382D772B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54E34-2F4A-4F4F-8B22-6493B4BC6F02}"/>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03312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C8BA-2AA4-4B73-842A-8FDC64F44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7911B-3864-48C6-BC34-1F361027BA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F808A-F3FE-491F-AE55-178D2AE0F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6114-8E14-44D4-A0EF-D7CC496FE7C4}"/>
              </a:ext>
            </a:extLst>
          </p:cNvPr>
          <p:cNvSpPr>
            <a:spLocks noGrp="1"/>
          </p:cNvSpPr>
          <p:nvPr>
            <p:ph type="dt" sz="half" idx="10"/>
          </p:nvPr>
        </p:nvSpPr>
        <p:spPr/>
        <p:txBody>
          <a:bodyPr/>
          <a:lstStyle/>
          <a:p>
            <a:fld id="{9E96E7F5-99B1-4D87-875B-57E3272161F1}" type="datetimeFigureOut">
              <a:rPr lang="en-US" smtClean="0"/>
              <a:t>11/16/2022</a:t>
            </a:fld>
            <a:endParaRPr lang="en-US"/>
          </a:p>
        </p:txBody>
      </p:sp>
      <p:sp>
        <p:nvSpPr>
          <p:cNvPr id="6" name="Footer Placeholder 5">
            <a:extLst>
              <a:ext uri="{FF2B5EF4-FFF2-40B4-BE49-F238E27FC236}">
                <a16:creationId xmlns:a16="http://schemas.microsoft.com/office/drawing/2014/main" id="{C4B70423-6180-46CA-843C-1BFEAB176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3C4B5-1625-4811-973B-2086CEA3FB9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0059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9E03-E229-4B4B-B280-0E3ED7E42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F1C16-0E1F-46A2-85BD-1D66A6384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F4427-4098-4355-9E4F-EB97B1950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B8F4F-C102-44A0-97CA-F42F534AAF3C}"/>
              </a:ext>
            </a:extLst>
          </p:cNvPr>
          <p:cNvSpPr>
            <a:spLocks noGrp="1"/>
          </p:cNvSpPr>
          <p:nvPr>
            <p:ph type="dt" sz="half" idx="10"/>
          </p:nvPr>
        </p:nvSpPr>
        <p:spPr/>
        <p:txBody>
          <a:bodyPr/>
          <a:lstStyle/>
          <a:p>
            <a:fld id="{9E96E7F5-99B1-4D87-875B-57E3272161F1}" type="datetimeFigureOut">
              <a:rPr lang="en-US" smtClean="0"/>
              <a:t>11/16/2022</a:t>
            </a:fld>
            <a:endParaRPr lang="en-US"/>
          </a:p>
        </p:txBody>
      </p:sp>
      <p:sp>
        <p:nvSpPr>
          <p:cNvPr id="6" name="Footer Placeholder 5">
            <a:extLst>
              <a:ext uri="{FF2B5EF4-FFF2-40B4-BE49-F238E27FC236}">
                <a16:creationId xmlns:a16="http://schemas.microsoft.com/office/drawing/2014/main" id="{C39271A8-464D-44BF-90DF-13F1D4964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FFABB-0069-4F55-8854-790917DE8F64}"/>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700256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F28DBC-1926-456D-9D88-C9D827ED12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2A928E-22F4-45A0-95CB-FB2E581FB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0E4A1-D77E-4E55-9F8E-4B5869526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6E7F5-99B1-4D87-875B-57E3272161F1}" type="datetimeFigureOut">
              <a:rPr lang="en-US" smtClean="0"/>
              <a:t>11/16/2022</a:t>
            </a:fld>
            <a:endParaRPr lang="en-US"/>
          </a:p>
        </p:txBody>
      </p:sp>
      <p:sp>
        <p:nvSpPr>
          <p:cNvPr id="5" name="Footer Placeholder 4">
            <a:extLst>
              <a:ext uri="{FF2B5EF4-FFF2-40B4-BE49-F238E27FC236}">
                <a16:creationId xmlns:a16="http://schemas.microsoft.com/office/drawing/2014/main" id="{9E2DDEA3-EB73-4E66-9CC5-D29F07F6F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E92D4F-85AB-4F28-8018-3C06F2BF4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E273-D128-47A6-92FC-723BFDBE5E0A}"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2D9C15CE-0808-4BF6-886C-2218F9B7D1E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90676" y="247649"/>
            <a:ext cx="1304925" cy="1304925"/>
          </a:xfrm>
          <a:prstGeom prst="rect">
            <a:avLst/>
          </a:prstGeom>
        </p:spPr>
      </p:pic>
    </p:spTree>
    <p:extLst>
      <p:ext uri="{BB962C8B-B14F-4D97-AF65-F5344CB8AC3E}">
        <p14:creationId xmlns:p14="http://schemas.microsoft.com/office/powerpoint/2010/main" val="4219161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2.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63A046-771E-66F6-B9DA-54484EF8B12C}"/>
              </a:ext>
            </a:extLst>
          </p:cNvPr>
          <p:cNvGrpSpPr/>
          <p:nvPr/>
        </p:nvGrpSpPr>
        <p:grpSpPr>
          <a:xfrm>
            <a:off x="1971094" y="249381"/>
            <a:ext cx="8021781" cy="3960669"/>
            <a:chOff x="1971094" y="249381"/>
            <a:chExt cx="8021781" cy="3179619"/>
          </a:xfrm>
        </p:grpSpPr>
        <p:sp>
          <p:nvSpPr>
            <p:cNvPr id="2" name="TextBox 1">
              <a:extLst>
                <a:ext uri="{FF2B5EF4-FFF2-40B4-BE49-F238E27FC236}">
                  <a16:creationId xmlns:a16="http://schemas.microsoft.com/office/drawing/2014/main" id="{BDCC9EC3-D92F-5C86-D4EF-0A5A8430FDC2}"/>
                </a:ext>
              </a:extLst>
            </p:cNvPr>
            <p:cNvSpPr txBox="1"/>
            <p:nvPr/>
          </p:nvSpPr>
          <p:spPr>
            <a:xfrm>
              <a:off x="2416414" y="876746"/>
              <a:ext cx="125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47AA7AFB-ADE6-B04A-6092-3A895B30FDF9}"/>
                </a:ext>
              </a:extLst>
            </p:cNvPr>
            <p:cNvSpPr/>
            <p:nvPr/>
          </p:nvSpPr>
          <p:spPr>
            <a:xfrm>
              <a:off x="1971094" y="249381"/>
              <a:ext cx="8021781" cy="3179619"/>
            </a:xfrm>
            <a:prstGeom prst="roundRect">
              <a:avLst/>
            </a:prstGeom>
            <a:solidFill>
              <a:schemeClr val="bg1"/>
            </a:solidFill>
            <a:ln>
              <a:noFill/>
            </a:ln>
            <a:effectLst>
              <a:glow rad="228600">
                <a:schemeClr val="bg1">
                  <a:lumMod val="9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B9EAD083-984D-17C6-A1E0-DC49A9F50A8A}"/>
              </a:ext>
            </a:extLst>
          </p:cNvPr>
          <p:cNvSpPr txBox="1"/>
          <p:nvPr/>
        </p:nvSpPr>
        <p:spPr>
          <a:xfrm>
            <a:off x="2199124" y="290946"/>
            <a:ext cx="76763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Thứ</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ngày</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tháng</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năm</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pic>
        <p:nvPicPr>
          <p:cNvPr id="4" name="Picture 3">
            <a:extLst>
              <a:ext uri="{FF2B5EF4-FFF2-40B4-BE49-F238E27FC236}">
                <a16:creationId xmlns:a16="http://schemas.microsoft.com/office/drawing/2014/main" id="{B8D3E9EF-1B90-437A-948D-4FBE56F70BE2}"/>
              </a:ext>
            </a:extLst>
          </p:cNvPr>
          <p:cNvPicPr>
            <a:picLocks noChangeAspect="1"/>
          </p:cNvPicPr>
          <p:nvPr/>
        </p:nvPicPr>
        <p:blipFill>
          <a:blip r:embed="rId3"/>
          <a:stretch>
            <a:fillRect/>
          </a:stretch>
        </p:blipFill>
        <p:spPr>
          <a:xfrm>
            <a:off x="4774954" y="1045435"/>
            <a:ext cx="2737341" cy="652329"/>
          </a:xfrm>
          <a:prstGeom prst="rect">
            <a:avLst/>
          </a:prstGeom>
        </p:spPr>
      </p:pic>
      <p:pic>
        <p:nvPicPr>
          <p:cNvPr id="5" name="Picture 4">
            <a:extLst>
              <a:ext uri="{FF2B5EF4-FFF2-40B4-BE49-F238E27FC236}">
                <a16:creationId xmlns:a16="http://schemas.microsoft.com/office/drawing/2014/main" id="{77C97A9C-CEC8-48F8-BAD5-52F624E6BAEA}"/>
              </a:ext>
            </a:extLst>
          </p:cNvPr>
          <p:cNvPicPr>
            <a:picLocks noChangeAspect="1"/>
          </p:cNvPicPr>
          <p:nvPr/>
        </p:nvPicPr>
        <p:blipFill>
          <a:blip r:embed="rId4"/>
          <a:stretch>
            <a:fillRect/>
          </a:stretch>
        </p:blipFill>
        <p:spPr>
          <a:xfrm>
            <a:off x="2510848" y="1617650"/>
            <a:ext cx="7456054" cy="1755800"/>
          </a:xfrm>
          <a:prstGeom prst="rect">
            <a:avLst/>
          </a:prstGeom>
        </p:spPr>
      </p:pic>
      <p:pic>
        <p:nvPicPr>
          <p:cNvPr id="6" name="Picture 5">
            <a:extLst>
              <a:ext uri="{FF2B5EF4-FFF2-40B4-BE49-F238E27FC236}">
                <a16:creationId xmlns:a16="http://schemas.microsoft.com/office/drawing/2014/main" id="{08E176BC-DD10-4625-BE19-09E10C2FE060}"/>
              </a:ext>
            </a:extLst>
          </p:cNvPr>
          <p:cNvPicPr>
            <a:picLocks noChangeAspect="1"/>
          </p:cNvPicPr>
          <p:nvPr/>
        </p:nvPicPr>
        <p:blipFill>
          <a:blip r:embed="rId5"/>
          <a:stretch>
            <a:fillRect/>
          </a:stretch>
        </p:blipFill>
        <p:spPr>
          <a:xfrm>
            <a:off x="5406692" y="3304001"/>
            <a:ext cx="1816765" cy="707197"/>
          </a:xfrm>
          <a:prstGeom prst="rect">
            <a:avLst/>
          </a:prstGeom>
        </p:spPr>
      </p:pic>
    </p:spTree>
    <p:extLst>
      <p:ext uri="{BB962C8B-B14F-4D97-AF65-F5344CB8AC3E}">
        <p14:creationId xmlns:p14="http://schemas.microsoft.com/office/powerpoint/2010/main" val="5107762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B09C6C6-8981-5B78-003C-47D1AA6425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001" y="3991273"/>
            <a:ext cx="2632500" cy="2743224"/>
          </a:xfrm>
          <a:prstGeom prst="rect">
            <a:avLst/>
          </a:prstGeom>
        </p:spPr>
      </p:pic>
      <p:sp>
        <p:nvSpPr>
          <p:cNvPr id="6" name="Double Wave 5">
            <a:extLst>
              <a:ext uri="{FF2B5EF4-FFF2-40B4-BE49-F238E27FC236}">
                <a16:creationId xmlns:a16="http://schemas.microsoft.com/office/drawing/2014/main" id="{1F9D30F2-3CCE-234D-BF99-8DCC6F13ED3E}"/>
              </a:ext>
            </a:extLst>
          </p:cNvPr>
          <p:cNvSpPr/>
          <p:nvPr/>
        </p:nvSpPr>
        <p:spPr>
          <a:xfrm>
            <a:off x="571500" y="76200"/>
            <a:ext cx="11287125" cy="1656111"/>
          </a:xfrm>
          <a:prstGeom prst="doubleWave">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cùng bạn vẽ trang trí thước (tham khảo Hình 9) và sử dụng thước để đo một số đồ dùng học tập.</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924D0525-F3F6-0B30-1EC3-6F32700915BA}"/>
              </a:ext>
            </a:extLst>
          </p:cNvPr>
          <p:cNvPicPr>
            <a:picLocks noChangeAspect="1"/>
          </p:cNvPicPr>
          <p:nvPr/>
        </p:nvPicPr>
        <p:blipFill>
          <a:blip r:embed="rId4"/>
          <a:stretch>
            <a:fillRect/>
          </a:stretch>
        </p:blipFill>
        <p:spPr>
          <a:xfrm>
            <a:off x="-45202" y="1460258"/>
            <a:ext cx="1652159" cy="1658256"/>
          </a:xfrm>
          <a:prstGeom prst="rect">
            <a:avLst/>
          </a:prstGeom>
        </p:spPr>
      </p:pic>
      <p:pic>
        <p:nvPicPr>
          <p:cNvPr id="17" name="Picture 16">
            <a:extLst>
              <a:ext uri="{FF2B5EF4-FFF2-40B4-BE49-F238E27FC236}">
                <a16:creationId xmlns:a16="http://schemas.microsoft.com/office/drawing/2014/main" id="{D2CAE6D8-CC2A-7CFA-0BC2-7291DA883182}"/>
              </a:ext>
            </a:extLst>
          </p:cNvPr>
          <p:cNvPicPr>
            <a:picLocks noChangeAspect="1"/>
          </p:cNvPicPr>
          <p:nvPr/>
        </p:nvPicPr>
        <p:blipFill>
          <a:blip r:embed="rId4"/>
          <a:stretch>
            <a:fillRect/>
          </a:stretch>
        </p:blipFill>
        <p:spPr>
          <a:xfrm>
            <a:off x="9928678" y="905949"/>
            <a:ext cx="1652159" cy="1658256"/>
          </a:xfrm>
          <a:prstGeom prst="rect">
            <a:avLst/>
          </a:prstGeom>
        </p:spPr>
      </p:pic>
      <p:pic>
        <p:nvPicPr>
          <p:cNvPr id="8" name="Picture 7">
            <a:extLst>
              <a:ext uri="{FF2B5EF4-FFF2-40B4-BE49-F238E27FC236}">
                <a16:creationId xmlns:a16="http://schemas.microsoft.com/office/drawing/2014/main" id="{3E1B644D-4963-48EB-8D15-870515F8C5CD}"/>
              </a:ext>
            </a:extLst>
          </p:cNvPr>
          <p:cNvPicPr>
            <a:picLocks noChangeAspect="1"/>
          </p:cNvPicPr>
          <p:nvPr/>
        </p:nvPicPr>
        <p:blipFill>
          <a:blip r:embed="rId5"/>
          <a:stretch>
            <a:fillRect/>
          </a:stretch>
        </p:blipFill>
        <p:spPr>
          <a:xfrm>
            <a:off x="3128962" y="2209800"/>
            <a:ext cx="7739063" cy="2607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103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E5F154C4-8A4F-3E36-9CC3-8CBE1F2C7291}"/>
              </a:ext>
            </a:extLst>
          </p:cNvPr>
          <p:cNvSpPr/>
          <p:nvPr/>
        </p:nvSpPr>
        <p:spPr>
          <a:xfrm>
            <a:off x="2121671" y="404832"/>
            <a:ext cx="9660754" cy="3439517"/>
          </a:xfrm>
          <a:custGeom>
            <a:avLst/>
            <a:gdLst>
              <a:gd name="connsiteX0" fmla="*/ 573264 w 9660754"/>
              <a:gd name="connsiteY0" fmla="*/ 0 h 3439517"/>
              <a:gd name="connsiteX1" fmla="*/ 9660754 w 9660754"/>
              <a:gd name="connsiteY1" fmla="*/ 0 h 3439517"/>
              <a:gd name="connsiteX2" fmla="*/ 9660754 w 9660754"/>
              <a:gd name="connsiteY2" fmla="*/ 0 h 3439517"/>
              <a:gd name="connsiteX3" fmla="*/ 9660754 w 9660754"/>
              <a:gd name="connsiteY3" fmla="*/ 2866253 h 3439517"/>
              <a:gd name="connsiteX4" fmla="*/ 9087490 w 9660754"/>
              <a:gd name="connsiteY4" fmla="*/ 3439517 h 3439517"/>
              <a:gd name="connsiteX5" fmla="*/ 0 w 9660754"/>
              <a:gd name="connsiteY5" fmla="*/ 3439517 h 3439517"/>
              <a:gd name="connsiteX6" fmla="*/ 0 w 9660754"/>
              <a:gd name="connsiteY6" fmla="*/ 3439517 h 3439517"/>
              <a:gd name="connsiteX7" fmla="*/ 0 w 9660754"/>
              <a:gd name="connsiteY7" fmla="*/ 573264 h 3439517"/>
              <a:gd name="connsiteX8" fmla="*/ 573264 w 9660754"/>
              <a:gd name="connsiteY8" fmla="*/ 0 h 343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754" h="3439517" fill="none" extrusionOk="0">
                <a:moveTo>
                  <a:pt x="573264" y="0"/>
                </a:moveTo>
                <a:cubicBezTo>
                  <a:pt x="2660894" y="27798"/>
                  <a:pt x="6579091" y="160039"/>
                  <a:pt x="9660754" y="0"/>
                </a:cubicBezTo>
                <a:lnTo>
                  <a:pt x="9660754" y="0"/>
                </a:lnTo>
                <a:cubicBezTo>
                  <a:pt x="9570129" y="988631"/>
                  <a:pt x="9629846" y="2384744"/>
                  <a:pt x="9660754" y="2866253"/>
                </a:cubicBezTo>
                <a:cubicBezTo>
                  <a:pt x="9667358" y="3153561"/>
                  <a:pt x="9384768" y="3410775"/>
                  <a:pt x="9087490" y="3439517"/>
                </a:cubicBezTo>
                <a:cubicBezTo>
                  <a:pt x="6439149" y="3278045"/>
                  <a:pt x="3880856" y="3604850"/>
                  <a:pt x="0" y="3439517"/>
                </a:cubicBezTo>
                <a:lnTo>
                  <a:pt x="0" y="3439517"/>
                </a:lnTo>
                <a:cubicBezTo>
                  <a:pt x="-137687" y="2178216"/>
                  <a:pt x="158077" y="1440197"/>
                  <a:pt x="0" y="573264"/>
                </a:cubicBezTo>
                <a:cubicBezTo>
                  <a:pt x="-7955" y="259319"/>
                  <a:pt x="277836" y="-48629"/>
                  <a:pt x="573264" y="0"/>
                </a:cubicBezTo>
                <a:close/>
              </a:path>
              <a:path w="9660754" h="3439517" stroke="0" extrusionOk="0">
                <a:moveTo>
                  <a:pt x="573264" y="0"/>
                </a:moveTo>
                <a:cubicBezTo>
                  <a:pt x="3674974" y="147409"/>
                  <a:pt x="6365079" y="-109633"/>
                  <a:pt x="9660754" y="0"/>
                </a:cubicBezTo>
                <a:lnTo>
                  <a:pt x="9660754" y="0"/>
                </a:lnTo>
                <a:cubicBezTo>
                  <a:pt x="9649394" y="537307"/>
                  <a:pt x="9553187" y="2333448"/>
                  <a:pt x="9660754" y="2866253"/>
                </a:cubicBezTo>
                <a:cubicBezTo>
                  <a:pt x="9643340" y="3163795"/>
                  <a:pt x="9389476" y="3494050"/>
                  <a:pt x="9087490" y="3439517"/>
                </a:cubicBezTo>
                <a:cubicBezTo>
                  <a:pt x="7332895" y="3576194"/>
                  <a:pt x="2869495" y="3583290"/>
                  <a:pt x="0" y="3439517"/>
                </a:cubicBezTo>
                <a:lnTo>
                  <a:pt x="0" y="3439517"/>
                </a:lnTo>
                <a:cubicBezTo>
                  <a:pt x="2677" y="3123173"/>
                  <a:pt x="83143" y="927750"/>
                  <a:pt x="0" y="573264"/>
                </a:cubicBezTo>
                <a:cubicBezTo>
                  <a:pt x="-35414" y="268116"/>
                  <a:pt x="232307" y="-28989"/>
                  <a:pt x="573264" y="0"/>
                </a:cubicBezTo>
                <a:close/>
              </a:path>
            </a:pathLst>
          </a:custGeom>
          <a:ln w="38100">
            <a:solidFill>
              <a:srgbClr val="FF3300"/>
            </a:solidFill>
            <a:extLst>
              <a:ext uri="{C807C97D-BFC1-408E-A445-0C87EB9F89A2}">
                <ask:lineSketchStyleProps xmlns:ask="http://schemas.microsoft.com/office/drawing/2018/sketchyshapes" sd="1256471659">
                  <a:prstGeom prst="round2Diag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lgn="just">
              <a:buFontTx/>
              <a:buChar char="-"/>
            </a:pPr>
            <a:r>
              <a:rPr lang="en-US" sz="3400" b="1" dirty="0" err="1">
                <a:solidFill>
                  <a:srgbClr val="002060"/>
                </a:solidFill>
                <a:latin typeface="Calibri" panose="020F0502020204030204"/>
              </a:rPr>
              <a:t>Cùng</a:t>
            </a:r>
            <a:r>
              <a:rPr lang="en-US" sz="3400" b="1" dirty="0">
                <a:solidFill>
                  <a:srgbClr val="002060"/>
                </a:solidFill>
                <a:latin typeface="Calibri" panose="020F0502020204030204"/>
              </a:rPr>
              <a:t> </a:t>
            </a:r>
            <a:r>
              <a:rPr lang="en-US" sz="3400" b="1" dirty="0" err="1">
                <a:solidFill>
                  <a:srgbClr val="002060"/>
                </a:solidFill>
                <a:latin typeface="Calibri" panose="020F0502020204030204"/>
              </a:rPr>
              <a:t>bạn</a:t>
            </a:r>
            <a:r>
              <a:rPr lang="en-US" sz="3400" b="1" dirty="0">
                <a:solidFill>
                  <a:srgbClr val="002060"/>
                </a:solidFill>
                <a:latin typeface="Calibri" panose="020F0502020204030204"/>
              </a:rPr>
              <a:t> s</a:t>
            </a:r>
            <a:r>
              <a:rPr lang="vi-VN" sz="3400" b="1" dirty="0">
                <a:solidFill>
                  <a:srgbClr val="002060"/>
                </a:solidFill>
                <a:latin typeface="Calibri" panose="020F0502020204030204"/>
              </a:rPr>
              <a:t>ử dụng những chiếc thước kẻ thủ công để đo một số đồ dùng học tập khác rồi so sánh kết quả với nhau</a:t>
            </a:r>
            <a:endParaRPr lang="en-US" sz="3400" b="1" dirty="0">
              <a:solidFill>
                <a:srgbClr val="002060"/>
              </a:solidFill>
              <a:latin typeface="Calibri" panose="020F0502020204030204"/>
            </a:endParaRPr>
          </a:p>
          <a:p>
            <a:pPr marL="285750" lvl="0" indent="-285750" algn="just">
              <a:buFontTx/>
              <a:buChar char="-"/>
            </a:pPr>
            <a:r>
              <a:rPr lang="en-US" sz="3400" b="1" dirty="0">
                <a:solidFill>
                  <a:srgbClr val="002060"/>
                </a:solidFill>
                <a:latin typeface="Calibri" panose="020F0502020204030204"/>
              </a:rPr>
              <a:t>S</a:t>
            </a:r>
            <a:r>
              <a:rPr lang="vi-VN" sz="3400" b="1" dirty="0">
                <a:solidFill>
                  <a:srgbClr val="002060"/>
                </a:solidFill>
                <a:latin typeface="Calibri" panose="020F0502020204030204"/>
              </a:rPr>
              <a:t>o sánh với kết quả đo từ một chiếc thước kẻ thật</a:t>
            </a:r>
            <a:endParaRPr kumimoji="0" lang="en-US" sz="34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3372" y="3819525"/>
            <a:ext cx="2898749" cy="2486025"/>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4611" y="4576018"/>
            <a:ext cx="3496840" cy="2622523"/>
          </a:xfrm>
          <a:prstGeom prst="rect">
            <a:avLst/>
          </a:prstGeom>
        </p:spPr>
      </p:pic>
    </p:spTree>
    <p:extLst>
      <p:ext uri="{BB962C8B-B14F-4D97-AF65-F5344CB8AC3E}">
        <p14:creationId xmlns:p14="http://schemas.microsoft.com/office/powerpoint/2010/main" val="31703843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46380" y="1402907"/>
            <a:ext cx="5876439" cy="5876439"/>
          </a:xfrm>
          <a:prstGeom prst="rect">
            <a:avLst/>
          </a:prstGeom>
        </p:spPr>
      </p:pic>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49"/>
            <a:ext cx="7071266" cy="4775439"/>
          </a:xfrm>
          <a:prstGeom prst="rect">
            <a:avLst/>
          </a:prstGeom>
        </p:spPr>
      </p:pic>
      <p:grpSp>
        <p:nvGrpSpPr>
          <p:cNvPr id="20" name="Group 19">
            <a:extLst>
              <a:ext uri="{FF2B5EF4-FFF2-40B4-BE49-F238E27FC236}">
                <a16:creationId xmlns:a16="http://schemas.microsoft.com/office/drawing/2014/main" id="{A753B2C0-F4C7-3353-C798-829E41D730CB}"/>
              </a:ext>
            </a:extLst>
          </p:cNvPr>
          <p:cNvGrpSpPr/>
          <p:nvPr/>
        </p:nvGrpSpPr>
        <p:grpSpPr>
          <a:xfrm>
            <a:off x="8132074" y="585665"/>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pic>
        <p:nvPicPr>
          <p:cNvPr id="4" name="Picture 3">
            <a:extLst>
              <a:ext uri="{FF2B5EF4-FFF2-40B4-BE49-F238E27FC236}">
                <a16:creationId xmlns:a16="http://schemas.microsoft.com/office/drawing/2014/main" id="{44CDEF17-AA7C-460F-88E0-6F872025610E}"/>
              </a:ext>
            </a:extLst>
          </p:cNvPr>
          <p:cNvPicPr>
            <a:picLocks noChangeAspect="1"/>
          </p:cNvPicPr>
          <p:nvPr/>
        </p:nvPicPr>
        <p:blipFill>
          <a:blip r:embed="rId6"/>
          <a:stretch>
            <a:fillRect/>
          </a:stretch>
        </p:blipFill>
        <p:spPr>
          <a:xfrm>
            <a:off x="1015849" y="2659283"/>
            <a:ext cx="6407451" cy="2225233"/>
          </a:xfrm>
          <a:prstGeom prst="rect">
            <a:avLst/>
          </a:prstGeom>
        </p:spPr>
      </p:pic>
    </p:spTree>
    <p:extLst>
      <p:ext uri="{BB962C8B-B14F-4D97-AF65-F5344CB8AC3E}">
        <p14:creationId xmlns:p14="http://schemas.microsoft.com/office/powerpoint/2010/main" val="35977893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9511714" y="195816"/>
            <a:ext cx="1652159" cy="1658256"/>
          </a:xfrm>
          <a:prstGeom prst="rect">
            <a:avLst/>
          </a:prstGeom>
        </p:spPr>
      </p:pic>
      <p:grpSp>
        <p:nvGrpSpPr>
          <p:cNvPr id="10" name="Group 9">
            <a:extLst>
              <a:ext uri="{FF2B5EF4-FFF2-40B4-BE49-F238E27FC236}">
                <a16:creationId xmlns:a16="http://schemas.microsoft.com/office/drawing/2014/main" id="{D7661EE5-331A-D225-2D46-B3BAB645D6F8}"/>
              </a:ext>
            </a:extLst>
          </p:cNvPr>
          <p:cNvGrpSpPr/>
          <p:nvPr/>
        </p:nvGrpSpPr>
        <p:grpSpPr>
          <a:xfrm>
            <a:off x="-194084" y="-396555"/>
            <a:ext cx="11052584" cy="6606855"/>
            <a:chOff x="-419623" y="773139"/>
            <a:chExt cx="11617137" cy="8953419"/>
          </a:xfrm>
        </p:grpSpPr>
        <p:pic>
          <p:nvPicPr>
            <p:cNvPr id="8" name="图片 16">
              <a:extLst>
                <a:ext uri="{FF2B5EF4-FFF2-40B4-BE49-F238E27FC236}">
                  <a16:creationId xmlns:a16="http://schemas.microsoft.com/office/drawing/2014/main" id="{710DB54A-0DDF-6432-6A58-82997D38B2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065" b="22198"/>
            <a:stretch/>
          </p:blipFill>
          <p:spPr>
            <a:xfrm>
              <a:off x="-419623" y="773139"/>
              <a:ext cx="11617137" cy="8953419"/>
            </a:xfrm>
            <a:prstGeom prst="rect">
              <a:avLst/>
            </a:prstGeom>
          </p:spPr>
        </p:pic>
        <p:sp>
          <p:nvSpPr>
            <p:cNvPr id="9" name="TextBox 8">
              <a:extLst>
                <a:ext uri="{FF2B5EF4-FFF2-40B4-BE49-F238E27FC236}">
                  <a16:creationId xmlns:a16="http://schemas.microsoft.com/office/drawing/2014/main" id="{06B55614-BF29-BCAA-7938-3EC3731658A8}"/>
                </a:ext>
              </a:extLst>
            </p:cNvPr>
            <p:cNvSpPr txBox="1"/>
            <p:nvPr/>
          </p:nvSpPr>
          <p:spPr>
            <a:xfrm>
              <a:off x="1638493" y="4452771"/>
              <a:ext cx="7937153" cy="2823231"/>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a typeface="Times New Roman" panose="02020603050405020304" pitchFamily="18" charset="0"/>
                  <a:cs typeface="Times New Roman" panose="02020603050405020304" pitchFamily="18" charset="0"/>
                </a:rPr>
                <a:t>L</a:t>
              </a:r>
              <a:r>
                <a:rPr lang="nl-NL" sz="3200" b="1" dirty="0">
                  <a:solidFill>
                    <a:srgbClr val="002060"/>
                  </a:solidFill>
                  <a:effectLst/>
                  <a:ea typeface="Times New Roman" panose="02020603050405020304" pitchFamily="18" charset="0"/>
                  <a:cs typeface="Times New Roman" panose="02020603050405020304" pitchFamily="18" charset="0"/>
                </a:rPr>
                <a:t>ập ban chấm sản phẩm bao gồm: giáo viên, lớp trưởng và ba bạn tổ trưởng</a:t>
              </a:r>
              <a:endParaRPr lang="en-US" sz="3200" b="1" dirty="0">
                <a:solidFill>
                  <a:srgbClr val="002060"/>
                </a:solidFill>
                <a:ea typeface="Times New Roman" panose="020206030504050203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ffectLst/>
                  <a:ea typeface="Times New Roman" panose="02020603050405020304" pitchFamily="18" charset="0"/>
                  <a:cs typeface="Times New Roman" panose="02020603050405020304" pitchFamily="18" charset="0"/>
                </a:rPr>
                <a:t>Ban chấm quan sát, chọn lựa các sản phẩm đẹp nhất dựa vào các tiêu chí</a:t>
              </a:r>
              <a:endParaRPr lang="en-US" sz="3200" b="1" dirty="0">
                <a:solidFill>
                  <a:srgbClr val="002060"/>
                </a:solidFill>
                <a:effectLst/>
                <a:ea typeface="Times New Roman" panose="02020603050405020304" pitchFamily="18" charset="0"/>
                <a:cs typeface="Times New Roman" panose="02020603050405020304" pitchFamily="18" charset="0"/>
              </a:endParaRPr>
            </a:p>
          </p:txBody>
        </p:sp>
      </p:grpSp>
      <p:pic>
        <p:nvPicPr>
          <p:cNvPr id="11" name="图片 3" descr="51miz-E1089871-AA864E8F">
            <a:extLst>
              <a:ext uri="{FF2B5EF4-FFF2-40B4-BE49-F238E27FC236}">
                <a16:creationId xmlns:a16="http://schemas.microsoft.com/office/drawing/2014/main" id="{78C13944-4746-4019-E03A-2EB326F7FD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62746" y="3171824"/>
            <a:ext cx="3224545" cy="3224545"/>
          </a:xfrm>
          <a:prstGeom prst="rect">
            <a:avLst/>
          </a:prstGeom>
        </p:spPr>
      </p:pic>
    </p:spTree>
    <p:extLst>
      <p:ext uri="{BB962C8B-B14F-4D97-AF65-F5344CB8AC3E}">
        <p14:creationId xmlns:p14="http://schemas.microsoft.com/office/powerpoint/2010/main" val="1580953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5" name="Picture 4">
            <a:extLst>
              <a:ext uri="{FF2B5EF4-FFF2-40B4-BE49-F238E27FC236}">
                <a16:creationId xmlns:a16="http://schemas.microsoft.com/office/drawing/2014/main" id="{A06CF444-4168-4CA5-9215-B47AB0BA77BE}"/>
              </a:ext>
            </a:extLst>
          </p:cNvPr>
          <p:cNvPicPr>
            <a:picLocks noChangeAspect="1"/>
          </p:cNvPicPr>
          <p:nvPr/>
        </p:nvPicPr>
        <p:blipFill>
          <a:blip r:embed="rId7"/>
          <a:stretch>
            <a:fillRect/>
          </a:stretch>
        </p:blipFill>
        <p:spPr>
          <a:xfrm>
            <a:off x="854126" y="1397728"/>
            <a:ext cx="10540898" cy="3700593"/>
          </a:xfrm>
          <a:prstGeom prst="rect">
            <a:avLst/>
          </a:prstGeom>
        </p:spPr>
      </p:pic>
    </p:spTree>
    <p:extLst>
      <p:ext uri="{BB962C8B-B14F-4D97-AF65-F5344CB8AC3E}">
        <p14:creationId xmlns:p14="http://schemas.microsoft.com/office/powerpoint/2010/main" val="1425801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542" y="4011761"/>
            <a:ext cx="3236196" cy="2775426"/>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0128" y="3728925"/>
            <a:ext cx="4505782" cy="3379198"/>
          </a:xfrm>
          <a:prstGeom prst="rect">
            <a:avLst/>
          </a:prstGeom>
        </p:spPr>
      </p:pic>
      <p:sp>
        <p:nvSpPr>
          <p:cNvPr id="18" name="Rectangle: Rounded Corners 17">
            <a:extLst>
              <a:ext uri="{FF2B5EF4-FFF2-40B4-BE49-F238E27FC236}">
                <a16:creationId xmlns:a16="http://schemas.microsoft.com/office/drawing/2014/main" id="{EF97EB0C-357A-0D3D-6CC9-29FC170EC443}"/>
              </a:ext>
            </a:extLst>
          </p:cNvPr>
          <p:cNvSpPr/>
          <p:nvPr/>
        </p:nvSpPr>
        <p:spPr>
          <a:xfrm>
            <a:off x="1817676" y="323685"/>
            <a:ext cx="9898073" cy="2324265"/>
          </a:xfrm>
          <a:custGeom>
            <a:avLst/>
            <a:gdLst>
              <a:gd name="connsiteX0" fmla="*/ 0 w 9898073"/>
              <a:gd name="connsiteY0" fmla="*/ 387384 h 2324265"/>
              <a:gd name="connsiteX1" fmla="*/ 1014732 w 9898073"/>
              <a:gd name="connsiteY1" fmla="*/ 0 h 2324265"/>
              <a:gd name="connsiteX2" fmla="*/ 1528027 w 9898073"/>
              <a:gd name="connsiteY2" fmla="*/ 0 h 2324265"/>
              <a:gd name="connsiteX3" fmla="*/ 2041323 w 9898073"/>
              <a:gd name="connsiteY3" fmla="*/ 0 h 2324265"/>
              <a:gd name="connsiteX4" fmla="*/ 2509767 w 9898073"/>
              <a:gd name="connsiteY4" fmla="*/ 0 h 2324265"/>
              <a:gd name="connsiteX5" fmla="*/ 3926117 w 9898073"/>
              <a:gd name="connsiteY5" fmla="*/ 0 h 2324265"/>
              <a:gd name="connsiteX6" fmla="*/ 5421153 w 9898073"/>
              <a:gd name="connsiteY6" fmla="*/ 0 h 2324265"/>
              <a:gd name="connsiteX7" fmla="*/ 6837502 w 9898073"/>
              <a:gd name="connsiteY7" fmla="*/ 0 h 2324265"/>
              <a:gd name="connsiteX8" fmla="*/ 8883340 w 9898073"/>
              <a:gd name="connsiteY8" fmla="*/ 0 h 2324265"/>
              <a:gd name="connsiteX9" fmla="*/ 9898073 w 9898073"/>
              <a:gd name="connsiteY9" fmla="*/ 387384 h 2324265"/>
              <a:gd name="connsiteX10" fmla="*/ 9898073 w 9898073"/>
              <a:gd name="connsiteY10" fmla="*/ 934872 h 2324265"/>
              <a:gd name="connsiteX11" fmla="*/ 9898073 w 9898073"/>
              <a:gd name="connsiteY11" fmla="*/ 1482361 h 2324265"/>
              <a:gd name="connsiteX12" fmla="*/ 9898073 w 9898073"/>
              <a:gd name="connsiteY12" fmla="*/ 1936880 h 2324265"/>
              <a:gd name="connsiteX13" fmla="*/ 8883340 w 9898073"/>
              <a:gd name="connsiteY13" fmla="*/ 2324265 h 2324265"/>
              <a:gd name="connsiteX14" fmla="*/ 7309619 w 9898073"/>
              <a:gd name="connsiteY14" fmla="*/ 2324265 h 2324265"/>
              <a:gd name="connsiteX15" fmla="*/ 5735897 w 9898073"/>
              <a:gd name="connsiteY15" fmla="*/ 2324265 h 2324265"/>
              <a:gd name="connsiteX16" fmla="*/ 4398233 w 9898073"/>
              <a:gd name="connsiteY16" fmla="*/ 2324265 h 2324265"/>
              <a:gd name="connsiteX17" fmla="*/ 2667139 w 9898073"/>
              <a:gd name="connsiteY17" fmla="*/ 2324265 h 2324265"/>
              <a:gd name="connsiteX18" fmla="*/ 1014732 w 9898073"/>
              <a:gd name="connsiteY18" fmla="*/ 2324265 h 2324265"/>
              <a:gd name="connsiteX19" fmla="*/ 0 w 9898073"/>
              <a:gd name="connsiteY19" fmla="*/ 1936880 h 2324265"/>
              <a:gd name="connsiteX20" fmla="*/ 0 w 9898073"/>
              <a:gd name="connsiteY20" fmla="*/ 1420382 h 2324265"/>
              <a:gd name="connsiteX21" fmla="*/ 0 w 9898073"/>
              <a:gd name="connsiteY21" fmla="*/ 888388 h 2324265"/>
              <a:gd name="connsiteX22" fmla="*/ 0 w 9898073"/>
              <a:gd name="connsiteY22" fmla="*/ 387384 h 2324265"/>
              <a:gd name="connsiteX0" fmla="*/ 0 w 9898073"/>
              <a:gd name="connsiteY0" fmla="*/ 387384 h 2324265"/>
              <a:gd name="connsiteX1" fmla="*/ 1014732 w 9898073"/>
              <a:gd name="connsiteY1" fmla="*/ 0 h 2324265"/>
              <a:gd name="connsiteX2" fmla="*/ 2588453 w 9898073"/>
              <a:gd name="connsiteY2" fmla="*/ 0 h 2324265"/>
              <a:gd name="connsiteX3" fmla="*/ 3926117 w 9898073"/>
              <a:gd name="connsiteY3" fmla="*/ 0 h 2324265"/>
              <a:gd name="connsiteX4" fmla="*/ 5578525 w 9898073"/>
              <a:gd name="connsiteY4" fmla="*/ 0 h 2324265"/>
              <a:gd name="connsiteX5" fmla="*/ 7230933 w 9898073"/>
              <a:gd name="connsiteY5" fmla="*/ 0 h 2324265"/>
              <a:gd name="connsiteX6" fmla="*/ 8883340 w 9898073"/>
              <a:gd name="connsiteY6" fmla="*/ 0 h 2324265"/>
              <a:gd name="connsiteX7" fmla="*/ 9898073 w 9898073"/>
              <a:gd name="connsiteY7" fmla="*/ 387384 h 2324265"/>
              <a:gd name="connsiteX8" fmla="*/ 9898073 w 9898073"/>
              <a:gd name="connsiteY8" fmla="*/ 903882 h 2324265"/>
              <a:gd name="connsiteX9" fmla="*/ 9898073 w 9898073"/>
              <a:gd name="connsiteY9" fmla="*/ 1389392 h 2324265"/>
              <a:gd name="connsiteX10" fmla="*/ 9898073 w 9898073"/>
              <a:gd name="connsiteY10" fmla="*/ 1936880 h 2324265"/>
              <a:gd name="connsiteX11" fmla="*/ 8883340 w 9898073"/>
              <a:gd name="connsiteY11" fmla="*/ 2324265 h 2324265"/>
              <a:gd name="connsiteX12" fmla="*/ 7545677 w 9898073"/>
              <a:gd name="connsiteY12" fmla="*/ 2324265 h 2324265"/>
              <a:gd name="connsiteX13" fmla="*/ 6050641 w 9898073"/>
              <a:gd name="connsiteY13" fmla="*/ 2324265 h 2324265"/>
              <a:gd name="connsiteX14" fmla="*/ 4712978 w 9898073"/>
              <a:gd name="connsiteY14" fmla="*/ 2324265 h 2324265"/>
              <a:gd name="connsiteX15" fmla="*/ 3217942 w 9898073"/>
              <a:gd name="connsiteY15" fmla="*/ 2324265 h 2324265"/>
              <a:gd name="connsiteX16" fmla="*/ 1014732 w 9898073"/>
              <a:gd name="connsiteY16" fmla="*/ 2324265 h 2324265"/>
              <a:gd name="connsiteX17" fmla="*/ 0 w 9898073"/>
              <a:gd name="connsiteY17" fmla="*/ 1936880 h 2324265"/>
              <a:gd name="connsiteX18" fmla="*/ 0 w 9898073"/>
              <a:gd name="connsiteY18" fmla="*/ 1451371 h 2324265"/>
              <a:gd name="connsiteX19" fmla="*/ 0 w 9898073"/>
              <a:gd name="connsiteY19" fmla="*/ 981358 h 2324265"/>
              <a:gd name="connsiteX20" fmla="*/ 0 w 9898073"/>
              <a:gd name="connsiteY20" fmla="*/ 387384 h 232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98073" h="2324265" fill="none" extrusionOk="0">
                <a:moveTo>
                  <a:pt x="0" y="387384"/>
                </a:moveTo>
                <a:cubicBezTo>
                  <a:pt x="-9518" y="206958"/>
                  <a:pt x="332965" y="-57086"/>
                  <a:pt x="1014732" y="0"/>
                </a:cubicBezTo>
                <a:cubicBezTo>
                  <a:pt x="1211384" y="-24060"/>
                  <a:pt x="1316775" y="53476"/>
                  <a:pt x="1528027" y="0"/>
                </a:cubicBezTo>
                <a:cubicBezTo>
                  <a:pt x="1739279" y="-53476"/>
                  <a:pt x="1878635" y="3564"/>
                  <a:pt x="2041323" y="0"/>
                </a:cubicBezTo>
                <a:cubicBezTo>
                  <a:pt x="2204011" y="-3564"/>
                  <a:pt x="2386399" y="46080"/>
                  <a:pt x="2509767" y="0"/>
                </a:cubicBezTo>
                <a:cubicBezTo>
                  <a:pt x="2895020" y="5196"/>
                  <a:pt x="3575023" y="128330"/>
                  <a:pt x="3926117" y="0"/>
                </a:cubicBezTo>
                <a:cubicBezTo>
                  <a:pt x="4267381" y="-109277"/>
                  <a:pt x="4888639" y="110068"/>
                  <a:pt x="5421153" y="0"/>
                </a:cubicBezTo>
                <a:cubicBezTo>
                  <a:pt x="5871175" y="-65570"/>
                  <a:pt x="6085867" y="15932"/>
                  <a:pt x="6837502" y="0"/>
                </a:cubicBezTo>
                <a:cubicBezTo>
                  <a:pt x="7506157" y="19556"/>
                  <a:pt x="8165771" y="85304"/>
                  <a:pt x="8883340" y="0"/>
                </a:cubicBezTo>
                <a:cubicBezTo>
                  <a:pt x="9558729" y="-2805"/>
                  <a:pt x="9942608" y="181427"/>
                  <a:pt x="9898073" y="387384"/>
                </a:cubicBezTo>
                <a:cubicBezTo>
                  <a:pt x="10051585" y="483513"/>
                  <a:pt x="9745910" y="739114"/>
                  <a:pt x="9898073" y="934872"/>
                </a:cubicBezTo>
                <a:cubicBezTo>
                  <a:pt x="9995313" y="1071264"/>
                  <a:pt x="9833193" y="1270773"/>
                  <a:pt x="9898073" y="1482361"/>
                </a:cubicBezTo>
                <a:cubicBezTo>
                  <a:pt x="9904870" y="1711746"/>
                  <a:pt x="9825427" y="1804541"/>
                  <a:pt x="9898073" y="1936880"/>
                </a:cubicBezTo>
                <a:cubicBezTo>
                  <a:pt x="9902647" y="2197249"/>
                  <a:pt x="9303961" y="2396777"/>
                  <a:pt x="8883340" y="2324265"/>
                </a:cubicBezTo>
                <a:cubicBezTo>
                  <a:pt x="8365984" y="2401745"/>
                  <a:pt x="8069408" y="2235548"/>
                  <a:pt x="7309619" y="2324265"/>
                </a:cubicBezTo>
                <a:cubicBezTo>
                  <a:pt x="6589393" y="2375020"/>
                  <a:pt x="6511518" y="2330784"/>
                  <a:pt x="5735897" y="2324265"/>
                </a:cubicBezTo>
                <a:cubicBezTo>
                  <a:pt x="4949979" y="2327873"/>
                  <a:pt x="4855518" y="2293950"/>
                  <a:pt x="4398233" y="2324265"/>
                </a:cubicBezTo>
                <a:cubicBezTo>
                  <a:pt x="3949216" y="2354631"/>
                  <a:pt x="3234985" y="2239051"/>
                  <a:pt x="2667139" y="2324265"/>
                </a:cubicBezTo>
                <a:cubicBezTo>
                  <a:pt x="2028854" y="2372974"/>
                  <a:pt x="1633939" y="2279323"/>
                  <a:pt x="1014732" y="2324265"/>
                </a:cubicBezTo>
                <a:cubicBezTo>
                  <a:pt x="309747" y="2285803"/>
                  <a:pt x="-29242" y="2188415"/>
                  <a:pt x="0" y="1936880"/>
                </a:cubicBezTo>
                <a:cubicBezTo>
                  <a:pt x="-122012" y="1753502"/>
                  <a:pt x="24938" y="1661724"/>
                  <a:pt x="0" y="1420382"/>
                </a:cubicBezTo>
                <a:cubicBezTo>
                  <a:pt x="-59092" y="1203329"/>
                  <a:pt x="88067" y="1139322"/>
                  <a:pt x="0" y="888388"/>
                </a:cubicBezTo>
                <a:cubicBezTo>
                  <a:pt x="-62895" y="681363"/>
                  <a:pt x="140161" y="541282"/>
                  <a:pt x="0" y="387384"/>
                </a:cubicBezTo>
                <a:close/>
              </a:path>
              <a:path w="9898073" h="2324265" stroke="0" extrusionOk="0">
                <a:moveTo>
                  <a:pt x="0" y="387384"/>
                </a:moveTo>
                <a:cubicBezTo>
                  <a:pt x="44762" y="93777"/>
                  <a:pt x="507466" y="46698"/>
                  <a:pt x="1014732" y="0"/>
                </a:cubicBezTo>
                <a:cubicBezTo>
                  <a:pt x="1875437" y="-38511"/>
                  <a:pt x="2217890" y="-18722"/>
                  <a:pt x="2588453" y="0"/>
                </a:cubicBezTo>
                <a:cubicBezTo>
                  <a:pt x="3009925" y="70501"/>
                  <a:pt x="3552140" y="15148"/>
                  <a:pt x="3926117" y="0"/>
                </a:cubicBezTo>
                <a:cubicBezTo>
                  <a:pt x="4354024" y="-43489"/>
                  <a:pt x="4948394" y="85242"/>
                  <a:pt x="5578525" y="0"/>
                </a:cubicBezTo>
                <a:cubicBezTo>
                  <a:pt x="6185672" y="-68098"/>
                  <a:pt x="6538365" y="13871"/>
                  <a:pt x="7230933" y="0"/>
                </a:cubicBezTo>
                <a:cubicBezTo>
                  <a:pt x="7961798" y="-67927"/>
                  <a:pt x="8542703" y="126119"/>
                  <a:pt x="8883340" y="0"/>
                </a:cubicBezTo>
                <a:cubicBezTo>
                  <a:pt x="9492235" y="-62953"/>
                  <a:pt x="9898555" y="148082"/>
                  <a:pt x="9898073" y="387384"/>
                </a:cubicBezTo>
                <a:cubicBezTo>
                  <a:pt x="9934840" y="610491"/>
                  <a:pt x="9889412" y="659007"/>
                  <a:pt x="9898073" y="903882"/>
                </a:cubicBezTo>
                <a:cubicBezTo>
                  <a:pt x="9901685" y="1159936"/>
                  <a:pt x="9832778" y="1242649"/>
                  <a:pt x="9898073" y="1389392"/>
                </a:cubicBezTo>
                <a:cubicBezTo>
                  <a:pt x="9910993" y="1519253"/>
                  <a:pt x="9876031" y="1681427"/>
                  <a:pt x="9898073" y="1936880"/>
                </a:cubicBezTo>
                <a:cubicBezTo>
                  <a:pt x="9830578" y="2049970"/>
                  <a:pt x="9537746" y="2302925"/>
                  <a:pt x="8883340" y="2324265"/>
                </a:cubicBezTo>
                <a:cubicBezTo>
                  <a:pt x="8243357" y="2306731"/>
                  <a:pt x="8006987" y="2320918"/>
                  <a:pt x="7545677" y="2324265"/>
                </a:cubicBezTo>
                <a:cubicBezTo>
                  <a:pt x="7026614" y="2345941"/>
                  <a:pt x="6440167" y="2290016"/>
                  <a:pt x="6050641" y="2324265"/>
                </a:cubicBezTo>
                <a:cubicBezTo>
                  <a:pt x="5747086" y="2317888"/>
                  <a:pt x="5023568" y="2306918"/>
                  <a:pt x="4712978" y="2324265"/>
                </a:cubicBezTo>
                <a:cubicBezTo>
                  <a:pt x="4401234" y="2337979"/>
                  <a:pt x="3830171" y="2348536"/>
                  <a:pt x="3217942" y="2324265"/>
                </a:cubicBezTo>
                <a:cubicBezTo>
                  <a:pt x="2601302" y="2380456"/>
                  <a:pt x="1889939" y="2354209"/>
                  <a:pt x="1014732" y="2324265"/>
                </a:cubicBezTo>
                <a:cubicBezTo>
                  <a:pt x="472763" y="2315574"/>
                  <a:pt x="20762" y="2151668"/>
                  <a:pt x="0" y="1936880"/>
                </a:cubicBezTo>
                <a:cubicBezTo>
                  <a:pt x="-57326" y="1819947"/>
                  <a:pt x="-2630" y="1639995"/>
                  <a:pt x="0" y="1451371"/>
                </a:cubicBezTo>
                <a:cubicBezTo>
                  <a:pt x="-10468" y="1273311"/>
                  <a:pt x="84882" y="1073611"/>
                  <a:pt x="0" y="981358"/>
                </a:cubicBezTo>
                <a:cubicBezTo>
                  <a:pt x="-137392" y="848775"/>
                  <a:pt x="22772" y="504601"/>
                  <a:pt x="0" y="387384"/>
                </a:cubicBezTo>
                <a:close/>
              </a:path>
              <a:path w="9898073" h="2324265" fill="none" stroke="0" extrusionOk="0">
                <a:moveTo>
                  <a:pt x="0" y="387384"/>
                </a:moveTo>
                <a:cubicBezTo>
                  <a:pt x="-110935" y="225814"/>
                  <a:pt x="498614" y="-22203"/>
                  <a:pt x="1014732" y="0"/>
                </a:cubicBezTo>
                <a:cubicBezTo>
                  <a:pt x="1150401" y="-7375"/>
                  <a:pt x="1277647" y="40662"/>
                  <a:pt x="1513077" y="0"/>
                </a:cubicBezTo>
                <a:cubicBezTo>
                  <a:pt x="1748508" y="-40662"/>
                  <a:pt x="1788157" y="45665"/>
                  <a:pt x="1966571" y="0"/>
                </a:cubicBezTo>
                <a:cubicBezTo>
                  <a:pt x="2144985" y="-45665"/>
                  <a:pt x="2283206" y="50087"/>
                  <a:pt x="2509767" y="0"/>
                </a:cubicBezTo>
                <a:cubicBezTo>
                  <a:pt x="2901985" y="28884"/>
                  <a:pt x="3577885" y="76752"/>
                  <a:pt x="3926117" y="0"/>
                </a:cubicBezTo>
                <a:cubicBezTo>
                  <a:pt x="4223311" y="-137541"/>
                  <a:pt x="4947435" y="43126"/>
                  <a:pt x="5421153" y="0"/>
                </a:cubicBezTo>
                <a:cubicBezTo>
                  <a:pt x="5925940" y="-125262"/>
                  <a:pt x="6067021" y="54470"/>
                  <a:pt x="6837502" y="0"/>
                </a:cubicBezTo>
                <a:cubicBezTo>
                  <a:pt x="7633435" y="73372"/>
                  <a:pt x="8096178" y="-84984"/>
                  <a:pt x="8883340" y="0"/>
                </a:cubicBezTo>
                <a:cubicBezTo>
                  <a:pt x="9587443" y="-2417"/>
                  <a:pt x="9827520" y="181781"/>
                  <a:pt x="9898073" y="387384"/>
                </a:cubicBezTo>
                <a:cubicBezTo>
                  <a:pt x="10067970" y="493359"/>
                  <a:pt x="9786046" y="727742"/>
                  <a:pt x="9898073" y="934872"/>
                </a:cubicBezTo>
                <a:cubicBezTo>
                  <a:pt x="10065380" y="1135932"/>
                  <a:pt x="9878563" y="1316287"/>
                  <a:pt x="9898073" y="1482361"/>
                </a:cubicBezTo>
                <a:cubicBezTo>
                  <a:pt x="9926908" y="1736381"/>
                  <a:pt x="9827793" y="1824241"/>
                  <a:pt x="9898073" y="1936880"/>
                </a:cubicBezTo>
                <a:cubicBezTo>
                  <a:pt x="9705187" y="2151338"/>
                  <a:pt x="9320185" y="2424722"/>
                  <a:pt x="8883340" y="2324265"/>
                </a:cubicBezTo>
                <a:cubicBezTo>
                  <a:pt x="8319481" y="2321540"/>
                  <a:pt x="8079662" y="2273101"/>
                  <a:pt x="7309619" y="2324265"/>
                </a:cubicBezTo>
                <a:cubicBezTo>
                  <a:pt x="6556659" y="2394294"/>
                  <a:pt x="6514122" y="2322945"/>
                  <a:pt x="5735897" y="2324265"/>
                </a:cubicBezTo>
                <a:cubicBezTo>
                  <a:pt x="4962068" y="2351360"/>
                  <a:pt x="4834476" y="2306516"/>
                  <a:pt x="4398233" y="2324265"/>
                </a:cubicBezTo>
                <a:cubicBezTo>
                  <a:pt x="3919787" y="2298831"/>
                  <a:pt x="3241647" y="2166499"/>
                  <a:pt x="2667139" y="2324265"/>
                </a:cubicBezTo>
                <a:cubicBezTo>
                  <a:pt x="2128300" y="2506422"/>
                  <a:pt x="1468593" y="2410013"/>
                  <a:pt x="1014732" y="2324265"/>
                </a:cubicBezTo>
                <a:cubicBezTo>
                  <a:pt x="372827" y="2282464"/>
                  <a:pt x="-18167" y="2117169"/>
                  <a:pt x="0" y="1936880"/>
                </a:cubicBezTo>
                <a:cubicBezTo>
                  <a:pt x="-143124" y="1705072"/>
                  <a:pt x="66566" y="1620263"/>
                  <a:pt x="0" y="1420382"/>
                </a:cubicBezTo>
                <a:cubicBezTo>
                  <a:pt x="-46849" y="1226341"/>
                  <a:pt x="72984" y="1139628"/>
                  <a:pt x="0" y="888388"/>
                </a:cubicBezTo>
                <a:cubicBezTo>
                  <a:pt x="-85833" y="636438"/>
                  <a:pt x="150137" y="543687"/>
                  <a:pt x="0" y="38738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u="sng" dirty="0">
                <a:solidFill>
                  <a:srgbClr val="002060"/>
                </a:solidFill>
                <a:latin typeface="Calibri" panose="020F0502020204030204"/>
              </a:rPr>
              <a:t>V</a:t>
            </a:r>
            <a:r>
              <a:rPr lang="vi-VN" sz="3600" b="1" u="sng" dirty="0">
                <a:solidFill>
                  <a:srgbClr val="002060"/>
                </a:solidFill>
                <a:latin typeface="Calibri" panose="020F0502020204030204"/>
              </a:rPr>
              <a:t>ề nhà:</a:t>
            </a:r>
            <a:endParaRPr lang="en-US" sz="3600" b="1" u="sng" dirty="0">
              <a:solidFill>
                <a:srgbClr val="002060"/>
              </a:solidFill>
              <a:latin typeface="Calibri" panose="020F0502020204030204"/>
            </a:endParaRPr>
          </a:p>
          <a:p>
            <a:pPr lvl="0" algn="ctr"/>
            <a:r>
              <a:rPr lang="en-US" sz="3600" b="1" dirty="0" err="1">
                <a:solidFill>
                  <a:srgbClr val="002060"/>
                </a:solidFill>
                <a:latin typeface="Calibri" panose="020F0502020204030204"/>
              </a:rPr>
              <a:t>Lựa</a:t>
            </a:r>
            <a:r>
              <a:rPr lang="en-US" sz="3600" b="1" dirty="0">
                <a:solidFill>
                  <a:srgbClr val="002060"/>
                </a:solidFill>
                <a:latin typeface="Calibri" panose="020F0502020204030204"/>
              </a:rPr>
              <a:t> </a:t>
            </a:r>
            <a:r>
              <a:rPr lang="vi-VN" sz="3600" b="1" dirty="0">
                <a:solidFill>
                  <a:srgbClr val="002060"/>
                </a:solidFill>
                <a:latin typeface="Calibri" panose="020F0502020204030204"/>
              </a:rPr>
              <a:t>chọn vật liệu phù hợp để làm thêm một số thước kẻ có kiểu dáng khác nhau theo các bước đã học trên lớp và chia sẻ với các bạn (theo gợi ý sau)</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5">
            <a:extLst>
              <a:ext uri="{FF2B5EF4-FFF2-40B4-BE49-F238E27FC236}">
                <a16:creationId xmlns:a16="http://schemas.microsoft.com/office/drawing/2014/main" id="{4CDE8932-8F6E-43CC-B911-8BF7AEFFC6E6}"/>
              </a:ext>
            </a:extLst>
          </p:cNvPr>
          <p:cNvPicPr>
            <a:picLocks noChangeAspect="1"/>
          </p:cNvPicPr>
          <p:nvPr/>
        </p:nvPicPr>
        <p:blipFill>
          <a:blip r:embed="rId6"/>
          <a:stretch>
            <a:fillRect/>
          </a:stretch>
        </p:blipFill>
        <p:spPr>
          <a:xfrm>
            <a:off x="3733799" y="2871787"/>
            <a:ext cx="4829175" cy="2873224"/>
          </a:xfrm>
          <a:prstGeom prst="rect">
            <a:avLst/>
          </a:prstGeom>
        </p:spPr>
      </p:pic>
    </p:spTree>
    <p:extLst>
      <p:ext uri="{BB962C8B-B14F-4D97-AF65-F5344CB8AC3E}">
        <p14:creationId xmlns:p14="http://schemas.microsoft.com/office/powerpoint/2010/main" val="5747232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BED471-61AD-44EB-9E9D-EB34CB07F403}"/>
              </a:ext>
            </a:extLst>
          </p:cNvPr>
          <p:cNvPicPr>
            <a:picLocks noChangeAspect="1"/>
          </p:cNvPicPr>
          <p:nvPr/>
        </p:nvPicPr>
        <p:blipFill>
          <a:blip r:embed="rId3"/>
          <a:stretch>
            <a:fillRect/>
          </a:stretch>
        </p:blipFill>
        <p:spPr>
          <a:xfrm>
            <a:off x="529850" y="8224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721804"/>
            <a:ext cx="4718742" cy="3932284"/>
          </a:xfrm>
          <a:prstGeom prst="rect">
            <a:avLst/>
          </a:prstGeom>
        </p:spPr>
      </p:pic>
      <p:grpSp>
        <p:nvGrpSpPr>
          <p:cNvPr id="13" name="Group 12">
            <a:extLst>
              <a:ext uri="{FF2B5EF4-FFF2-40B4-BE49-F238E27FC236}">
                <a16:creationId xmlns:a16="http://schemas.microsoft.com/office/drawing/2014/main" id="{59C58CF6-9DCA-487F-8266-866C5DF3FC79}"/>
              </a:ext>
            </a:extLst>
          </p:cNvPr>
          <p:cNvGrpSpPr/>
          <p:nvPr/>
        </p:nvGrpSpPr>
        <p:grpSpPr>
          <a:xfrm>
            <a:off x="1703242" y="1420857"/>
            <a:ext cx="9223681" cy="1865268"/>
            <a:chOff x="1703242" y="1420857"/>
            <a:chExt cx="9223681" cy="1865268"/>
          </a:xfrm>
        </p:grpSpPr>
        <p:sp>
          <p:nvSpPr>
            <p:cNvPr id="5" name="矩形: 圆角 12">
              <a:extLst>
                <a:ext uri="{FF2B5EF4-FFF2-40B4-BE49-F238E27FC236}">
                  <a16:creationId xmlns:a16="http://schemas.microsoft.com/office/drawing/2014/main" id="{B01FACA8-1F8C-AF16-0691-81D7230C7A61}"/>
                </a:ext>
              </a:extLst>
            </p:cNvPr>
            <p:cNvSpPr/>
            <p:nvPr/>
          </p:nvSpPr>
          <p:spPr>
            <a:xfrm>
              <a:off x="1703242" y="1420857"/>
              <a:ext cx="9223681" cy="1865268"/>
            </a:xfrm>
            <a:prstGeom prst="roundRect">
              <a:avLst/>
            </a:prstGeom>
            <a:solidFill>
              <a:schemeClr val="bg1">
                <a:lumMod val="95000"/>
              </a:schemeClr>
            </a:solid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矩形 17">
              <a:extLst>
                <a:ext uri="{FF2B5EF4-FFF2-40B4-BE49-F238E27FC236}">
                  <a16:creationId xmlns:a16="http://schemas.microsoft.com/office/drawing/2014/main" id="{24652566-F3A8-4BA3-CC3B-4E263A96208A}"/>
                </a:ext>
              </a:extLst>
            </p:cNvPr>
            <p:cNvSpPr/>
            <p:nvPr/>
          </p:nvSpPr>
          <p:spPr>
            <a:xfrm>
              <a:off x="2479833" y="19285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23" name="Group 22">
              <a:extLst>
                <a:ext uri="{FF2B5EF4-FFF2-40B4-BE49-F238E27FC236}">
                  <a16:creationId xmlns:a16="http://schemas.microsoft.com/office/drawing/2014/main" id="{1BAB25A8-8289-796F-A6F4-6B0F27298ABD}"/>
                </a:ext>
              </a:extLst>
            </p:cNvPr>
            <p:cNvGrpSpPr/>
            <p:nvPr/>
          </p:nvGrpSpPr>
          <p:grpSpPr>
            <a:xfrm>
              <a:off x="1838328" y="1640581"/>
              <a:ext cx="8705847" cy="1234825"/>
              <a:chOff x="1885953" y="1297681"/>
              <a:chExt cx="8705847" cy="1234825"/>
            </a:xfrm>
          </p:grpSpPr>
          <p:pic>
            <p:nvPicPr>
              <p:cNvPr id="10" name="图片 16">
                <a:extLst>
                  <a:ext uri="{FF2B5EF4-FFF2-40B4-BE49-F238E27FC236}">
                    <a16:creationId xmlns:a16="http://schemas.microsoft.com/office/drawing/2014/main" id="{4DB83E20-06F2-6656-009D-F63C35973F87}"/>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5953" y="1388701"/>
                <a:ext cx="546753" cy="593429"/>
              </a:xfrm>
              <a:prstGeom prst="rect">
                <a:avLst/>
              </a:prstGeom>
            </p:spPr>
          </p:pic>
          <p:sp>
            <p:nvSpPr>
              <p:cNvPr id="16" name="TextBox 15">
                <a:extLst>
                  <a:ext uri="{FF2B5EF4-FFF2-40B4-BE49-F238E27FC236}">
                    <a16:creationId xmlns:a16="http://schemas.microsoft.com/office/drawing/2014/main" id="{2185D0BE-793B-F9B9-B45F-FE554AEE55B2}"/>
                  </a:ext>
                </a:extLst>
              </p:cNvPr>
              <p:cNvSpPr txBox="1"/>
              <p:nvPr/>
            </p:nvSpPr>
            <p:spPr>
              <a:xfrm>
                <a:off x="2233180" y="1297681"/>
                <a:ext cx="8358620" cy="1234825"/>
              </a:xfrm>
              <a:prstGeom prst="rect">
                <a:avLst/>
              </a:prstGeom>
              <a:noFill/>
            </p:spPr>
            <p:txBody>
              <a:bodyPr wrap="square" rtlCol="0">
                <a:spAutoFit/>
              </a:bodyPr>
              <a:lstStyle/>
              <a:p>
                <a:pPr marL="0" marR="0" indent="228600" algn="just">
                  <a:lnSpc>
                    <a:spcPct val="120000"/>
                  </a:lnSpc>
                  <a:spcBef>
                    <a:spcPts val="0"/>
                  </a:spcBef>
                  <a:spcAft>
                    <a:spcPts val="0"/>
                  </a:spcAft>
                </a:pPr>
                <a:r>
                  <a:rPr lang="nl-NL" sz="3200" b="1" dirty="0">
                    <a:effectLst/>
                    <a:ea typeface="Times New Roman" panose="02020603050405020304" pitchFamily="18" charset="0"/>
                  </a:rPr>
                  <a:t>Biết cách trưng bày, giới thiệu sản phẩm, đảm bảo yêu cầu về kĩ thuật, thẩm mĩ.</a:t>
                </a:r>
                <a:endParaRPr lang="en-US" sz="3200" b="1" dirty="0">
                  <a:effectLst/>
                  <a:ea typeface="Times New Roman" panose="02020603050405020304" pitchFamily="18" charset="0"/>
                </a:endParaRPr>
              </a:p>
            </p:txBody>
          </p:sp>
        </p:grpSp>
      </p:grpSp>
      <p:pic>
        <p:nvPicPr>
          <p:cNvPr id="12" name="Picture 11">
            <a:extLst>
              <a:ext uri="{FF2B5EF4-FFF2-40B4-BE49-F238E27FC236}">
                <a16:creationId xmlns:a16="http://schemas.microsoft.com/office/drawing/2014/main" id="{699CF3CC-C3BB-43CA-8D52-0DA69EFDF67E}"/>
              </a:ext>
            </a:extLst>
          </p:cNvPr>
          <p:cNvPicPr>
            <a:picLocks noChangeAspect="1"/>
          </p:cNvPicPr>
          <p:nvPr/>
        </p:nvPicPr>
        <p:blipFill>
          <a:blip r:embed="rId7"/>
          <a:stretch>
            <a:fillRect/>
          </a:stretch>
        </p:blipFill>
        <p:spPr>
          <a:xfrm>
            <a:off x="3312902" y="90615"/>
            <a:ext cx="6328196" cy="1457070"/>
          </a:xfrm>
          <a:prstGeom prst="rect">
            <a:avLst/>
          </a:prstGeom>
        </p:spPr>
      </p:pic>
    </p:spTree>
    <p:extLst>
      <p:ext uri="{BB962C8B-B14F-4D97-AF65-F5344CB8AC3E}">
        <p14:creationId xmlns:p14="http://schemas.microsoft.com/office/powerpoint/2010/main" val="1506237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3"/>
          <a:stretch>
            <a:fillRect/>
          </a:stretch>
        </p:blipFill>
        <p:spPr>
          <a:xfrm>
            <a:off x="8473133" y="3992632"/>
            <a:ext cx="2865368" cy="2865368"/>
          </a:xfrm>
          <a:prstGeom prst="rect">
            <a:avLst/>
          </a:prstGeom>
        </p:spPr>
      </p:pic>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4"/>
          <a:stretch>
            <a:fillRect/>
          </a:stretch>
        </p:blipFill>
        <p:spPr>
          <a:xfrm>
            <a:off x="8701639" y="-154604"/>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732232" y="-381061"/>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68087" y="3593154"/>
            <a:ext cx="4718742" cy="3932284"/>
          </a:xfrm>
          <a:prstGeom prst="rect">
            <a:avLst/>
          </a:prstGeom>
        </p:spPr>
      </p:pic>
      <p:sp>
        <p:nvSpPr>
          <p:cNvPr id="11" name="矩形 17">
            <a:extLst>
              <a:ext uri="{FF2B5EF4-FFF2-40B4-BE49-F238E27FC236}">
                <a16:creationId xmlns:a16="http://schemas.microsoft.com/office/drawing/2014/main" id="{24652566-F3A8-4BA3-CC3B-4E263A96208A}"/>
              </a:ext>
            </a:extLst>
          </p:cNvPr>
          <p:cNvSpPr/>
          <p:nvPr/>
        </p:nvSpPr>
        <p:spPr>
          <a:xfrm>
            <a:off x="2527458" y="15856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13" name="Group 12">
            <a:extLst>
              <a:ext uri="{FF2B5EF4-FFF2-40B4-BE49-F238E27FC236}">
                <a16:creationId xmlns:a16="http://schemas.microsoft.com/office/drawing/2014/main" id="{C924085A-9246-E9A9-7CE8-D8A955A8F324}"/>
              </a:ext>
            </a:extLst>
          </p:cNvPr>
          <p:cNvGrpSpPr/>
          <p:nvPr/>
        </p:nvGrpSpPr>
        <p:grpSpPr>
          <a:xfrm>
            <a:off x="1995461" y="1585635"/>
            <a:ext cx="8647256" cy="4412220"/>
            <a:chOff x="2774373" y="1805452"/>
            <a:chExt cx="7042076" cy="4412220"/>
          </a:xfrm>
        </p:grpSpPr>
        <p:sp>
          <p:nvSpPr>
            <p:cNvPr id="27" name="TextBox 26">
              <a:extLst>
                <a:ext uri="{FF2B5EF4-FFF2-40B4-BE49-F238E27FC236}">
                  <a16:creationId xmlns:a16="http://schemas.microsoft.com/office/drawing/2014/main" id="{109E8BBA-E4AB-43D5-933C-58CB6E0BC549}"/>
                </a:ext>
              </a:extLst>
            </p:cNvPr>
            <p:cNvSpPr txBox="1"/>
            <p:nvPr/>
          </p:nvSpPr>
          <p:spPr>
            <a:xfrm>
              <a:off x="2774373" y="1878022"/>
              <a:ext cx="704207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390525">
                    <a:solidFill>
                      <a:prstClr val="white"/>
                    </a:solidFill>
                  </a:ln>
                  <a:solidFill>
                    <a:prstClr val="black"/>
                  </a:solidFill>
                  <a:effectLst/>
                  <a:uLnTx/>
                  <a:uFillTx/>
                  <a:latin typeface="SVN-Poky's" panose="020B0606040200020203" pitchFamily="34" charset="0"/>
                  <a:ea typeface="+mn-ea"/>
                  <a:cs typeface="+mn-cs"/>
                </a:rPr>
                <a:t>Khởi</a:t>
              </a:r>
              <a:r>
                <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rPr>
                <a:t> </a:t>
              </a:r>
              <a:r>
                <a:rPr kumimoji="0" lang="en-US" sz="13800" b="0" i="0" u="none" strike="noStrike" kern="1200" cap="none" spc="0" normalizeH="0" baseline="0" noProof="0" dirty="0" err="1">
                  <a:ln w="390525">
                    <a:solidFill>
                      <a:prstClr val="white"/>
                    </a:solidFill>
                  </a:ln>
                  <a:solidFill>
                    <a:prstClr val="black"/>
                  </a:solidFill>
                  <a:effectLst/>
                  <a:uLnTx/>
                  <a:uFillTx/>
                  <a:latin typeface="SVN-Poky's" panose="020B0606040200020203" pitchFamily="34" charset="0"/>
                  <a:ea typeface="+mn-ea"/>
                  <a:cs typeface="+mn-cs"/>
                </a:rPr>
                <a:t>động</a:t>
              </a:r>
              <a:r>
                <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rPr>
                <a:t> </a:t>
              </a:r>
            </a:p>
          </p:txBody>
        </p:sp>
        <p:sp>
          <p:nvSpPr>
            <p:cNvPr id="12" name="TextBox 11">
              <a:extLst>
                <a:ext uri="{FF2B5EF4-FFF2-40B4-BE49-F238E27FC236}">
                  <a16:creationId xmlns:a16="http://schemas.microsoft.com/office/drawing/2014/main" id="{F1DDD187-D592-8774-91B2-8673FDA1D212}"/>
                </a:ext>
              </a:extLst>
            </p:cNvPr>
            <p:cNvSpPr txBox="1"/>
            <p:nvPr/>
          </p:nvSpPr>
          <p:spPr>
            <a:xfrm>
              <a:off x="2774373" y="1805452"/>
              <a:ext cx="704207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K</a:t>
              </a:r>
              <a:r>
                <a:rPr kumimoji="0" lang="en-US" sz="138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h</a:t>
              </a:r>
              <a:r>
                <a:rPr kumimoji="0" lang="en-US" sz="138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ở</a:t>
              </a:r>
              <a:r>
                <a:rPr kumimoji="0" lang="en-US" sz="138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i</a:t>
              </a:r>
              <a:r>
                <a:rPr kumimoji="0" lang="en-US" sz="13800" b="0" i="0" u="none" strike="noStrike" kern="1200" cap="none" spc="0" normalizeH="0" baseline="0" noProof="0" dirty="0">
                  <a:ln w="19050">
                    <a:solidFill>
                      <a:prstClr val="black"/>
                    </a:solidFill>
                  </a:ln>
                  <a:solidFill>
                    <a:srgbClr val="FFFF66"/>
                  </a:solidFill>
                  <a:effectLst/>
                  <a:uLnTx/>
                  <a:uFillTx/>
                  <a:latin typeface="SVN-Poky's" panose="020B0606040200020203" pitchFamily="34" charset="0"/>
                  <a:ea typeface="+mn-ea"/>
                  <a:cs typeface="+mn-cs"/>
                </a:rPr>
                <a:t> </a:t>
              </a:r>
              <a:r>
                <a:rPr kumimoji="0" lang="en-US" sz="138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đ</a:t>
              </a:r>
              <a:r>
                <a:rPr kumimoji="0" lang="en-US" sz="138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ộ</a:t>
              </a:r>
              <a:r>
                <a:rPr kumimoji="0" lang="en-US" sz="138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n</a:t>
              </a:r>
              <a:r>
                <a:rPr kumimoji="0" lang="en-US" sz="138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g</a:t>
              </a:r>
              <a:r>
                <a:rPr kumimoji="0" lang="en-US" sz="13800" b="0" i="0" u="none" strike="noStrike" kern="1200" cap="none" spc="0" normalizeH="0" baseline="0" noProof="0" dirty="0">
                  <a:ln w="19050">
                    <a:solidFill>
                      <a:prstClr val="black"/>
                    </a:solidFill>
                  </a:ln>
                  <a:solidFill>
                    <a:prstClr val="black"/>
                  </a:solidFill>
                  <a:effectLst/>
                  <a:uLnTx/>
                  <a:uFillTx/>
                  <a:latin typeface="SVN-Poky's" panose="020B0606040200020203" pitchFamily="34" charset="0"/>
                  <a:ea typeface="+mn-ea"/>
                  <a:cs typeface="+mn-cs"/>
                </a:rPr>
                <a:t> </a:t>
              </a:r>
            </a:p>
          </p:txBody>
        </p:sp>
      </p:grpSp>
    </p:spTree>
    <p:extLst>
      <p:ext uri="{BB962C8B-B14F-4D97-AF65-F5344CB8AC3E}">
        <p14:creationId xmlns:p14="http://schemas.microsoft.com/office/powerpoint/2010/main" val="127044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1FF388-B699-A780-F02D-3589EF3D68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66825" y="-171449"/>
            <a:ext cx="10397641" cy="6648836"/>
          </a:xfrm>
          <a:prstGeom prst="rect">
            <a:avLst/>
          </a:prstGeom>
        </p:spPr>
      </p:pic>
      <p:pic>
        <p:nvPicPr>
          <p:cNvPr id="7" name="Picture 6">
            <a:extLst>
              <a:ext uri="{FF2B5EF4-FFF2-40B4-BE49-F238E27FC236}">
                <a16:creationId xmlns:a16="http://schemas.microsoft.com/office/drawing/2014/main" id="{C8EC2061-3702-097B-F589-D85C891B6196}"/>
              </a:ext>
            </a:extLst>
          </p:cNvPr>
          <p:cNvPicPr>
            <a:picLocks noChangeAspect="1"/>
          </p:cNvPicPr>
          <p:nvPr/>
        </p:nvPicPr>
        <p:blipFill>
          <a:blip r:embed="rId4"/>
          <a:stretch>
            <a:fillRect/>
          </a:stretch>
        </p:blipFill>
        <p:spPr>
          <a:xfrm>
            <a:off x="0" y="1256516"/>
            <a:ext cx="1652159" cy="1658256"/>
          </a:xfrm>
          <a:prstGeom prst="rect">
            <a:avLst/>
          </a:prstGeom>
        </p:spPr>
      </p:pic>
      <p:pic>
        <p:nvPicPr>
          <p:cNvPr id="8" name="Picture 7">
            <a:extLst>
              <a:ext uri="{FF2B5EF4-FFF2-40B4-BE49-F238E27FC236}">
                <a16:creationId xmlns:a16="http://schemas.microsoft.com/office/drawing/2014/main" id="{27887CD5-9DF8-EC04-82BB-0B317560B2EB}"/>
              </a:ext>
            </a:extLst>
          </p:cNvPr>
          <p:cNvPicPr>
            <a:picLocks noChangeAspect="1"/>
          </p:cNvPicPr>
          <p:nvPr/>
        </p:nvPicPr>
        <p:blipFill>
          <a:blip r:embed="rId4"/>
          <a:stretch>
            <a:fillRect/>
          </a:stretch>
        </p:blipFill>
        <p:spPr>
          <a:xfrm>
            <a:off x="1350814" y="427388"/>
            <a:ext cx="1652159" cy="1658256"/>
          </a:xfrm>
          <a:prstGeom prst="rect">
            <a:avLst/>
          </a:prstGeom>
        </p:spPr>
      </p:pic>
      <p:pic>
        <p:nvPicPr>
          <p:cNvPr id="3" name="Picture 2">
            <a:extLst>
              <a:ext uri="{FF2B5EF4-FFF2-40B4-BE49-F238E27FC236}">
                <a16:creationId xmlns:a16="http://schemas.microsoft.com/office/drawing/2014/main" id="{1BBDAE7D-FF11-43CC-BADE-D020D186A791}"/>
              </a:ext>
            </a:extLst>
          </p:cNvPr>
          <p:cNvPicPr>
            <a:picLocks noChangeAspect="1"/>
          </p:cNvPicPr>
          <p:nvPr/>
        </p:nvPicPr>
        <p:blipFill>
          <a:blip r:embed="rId5"/>
          <a:stretch>
            <a:fillRect/>
          </a:stretch>
        </p:blipFill>
        <p:spPr>
          <a:xfrm>
            <a:off x="2128072" y="920804"/>
            <a:ext cx="4468755" cy="1682642"/>
          </a:xfrm>
          <a:prstGeom prst="rect">
            <a:avLst/>
          </a:prstGeom>
        </p:spPr>
      </p:pic>
      <p:sp>
        <p:nvSpPr>
          <p:cNvPr id="9" name="TextBox 8">
            <a:extLst>
              <a:ext uri="{FF2B5EF4-FFF2-40B4-BE49-F238E27FC236}">
                <a16:creationId xmlns:a16="http://schemas.microsoft.com/office/drawing/2014/main" id="{D1C39433-0926-4250-AA15-B97B47E4A11C}"/>
              </a:ext>
            </a:extLst>
          </p:cNvPr>
          <p:cNvSpPr txBox="1"/>
          <p:nvPr/>
        </p:nvSpPr>
        <p:spPr>
          <a:xfrm>
            <a:off x="1914524" y="2314575"/>
            <a:ext cx="4276725" cy="4031873"/>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Chia </a:t>
            </a:r>
            <a:r>
              <a:rPr lang="en-US" sz="3200" b="1" dirty="0" err="1">
                <a:solidFill>
                  <a:srgbClr val="002060"/>
                </a:solidFill>
              </a:rPr>
              <a:t>lớp</a:t>
            </a:r>
            <a:r>
              <a:rPr lang="en-US" sz="3200" b="1" dirty="0">
                <a:solidFill>
                  <a:srgbClr val="002060"/>
                </a:solidFill>
              </a:rPr>
              <a:t> </a:t>
            </a:r>
            <a:r>
              <a:rPr lang="en-US" sz="3200" b="1" dirty="0" err="1">
                <a:solidFill>
                  <a:srgbClr val="002060"/>
                </a:solidFill>
              </a:rPr>
              <a:t>thành</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nhóm</a:t>
            </a:r>
            <a:endParaRPr lang="en-US" sz="3200" b="1" dirty="0">
              <a:solidFill>
                <a:srgbClr val="002060"/>
              </a:solidFill>
            </a:endParaRPr>
          </a:p>
          <a:p>
            <a:pPr marL="457200" indent="-457200">
              <a:buFont typeface="Arial" panose="020B0604020202020204" pitchFamily="34" charset="0"/>
              <a:buChar char="•"/>
            </a:pPr>
            <a:r>
              <a:rPr lang="en-US" sz="3200" b="1" dirty="0" err="1">
                <a:solidFill>
                  <a:srgbClr val="002060"/>
                </a:solidFill>
              </a:rPr>
              <a:t>Lên</a:t>
            </a:r>
            <a:r>
              <a:rPr lang="en-US" sz="3200" b="1" dirty="0">
                <a:solidFill>
                  <a:srgbClr val="002060"/>
                </a:solidFill>
              </a:rPr>
              <a:t> </a:t>
            </a:r>
            <a:r>
              <a:rPr lang="en-US" sz="3200" b="1" dirty="0" err="1">
                <a:solidFill>
                  <a:srgbClr val="002060"/>
                </a:solidFill>
              </a:rPr>
              <a:t>bảng</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lại</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bước</a:t>
            </a:r>
            <a:r>
              <a:rPr lang="en-US" sz="3200" b="1" dirty="0">
                <a:solidFill>
                  <a:srgbClr val="002060"/>
                </a:solidFill>
              </a:rPr>
              <a:t> </a:t>
            </a:r>
            <a:r>
              <a:rPr lang="en-US" sz="3200" b="1" dirty="0" err="1">
                <a:solidFill>
                  <a:srgbClr val="002060"/>
                </a:solidFill>
              </a:rPr>
              <a:t>làm</a:t>
            </a:r>
            <a:r>
              <a:rPr lang="en-US" sz="3200" b="1" dirty="0">
                <a:solidFill>
                  <a:srgbClr val="002060"/>
                </a:solidFill>
              </a:rPr>
              <a:t> </a:t>
            </a:r>
            <a:r>
              <a:rPr lang="en-US" sz="3200" b="1" dirty="0" err="1">
                <a:solidFill>
                  <a:srgbClr val="002060"/>
                </a:solidFill>
              </a:rPr>
              <a:t>thước</a:t>
            </a:r>
            <a:r>
              <a:rPr lang="en-US" sz="3200" b="1" dirty="0">
                <a:solidFill>
                  <a:srgbClr val="002060"/>
                </a:solidFill>
              </a:rPr>
              <a:t> </a:t>
            </a:r>
            <a:r>
              <a:rPr lang="en-US" sz="3200" b="1" dirty="0" err="1">
                <a:solidFill>
                  <a:srgbClr val="002060"/>
                </a:solidFill>
              </a:rPr>
              <a:t>kẻ</a:t>
            </a:r>
            <a:r>
              <a:rPr lang="en-US" sz="3200" b="1" dirty="0">
                <a:solidFill>
                  <a:srgbClr val="002060"/>
                </a:solidFill>
              </a:rPr>
              <a:t>. </a:t>
            </a:r>
          </a:p>
          <a:p>
            <a:pPr marL="457200" indent="-457200">
              <a:buFont typeface="Arial" panose="020B0604020202020204" pitchFamily="34" charset="0"/>
              <a:buChar char="•"/>
            </a:pPr>
            <a:r>
              <a:rPr lang="en-US" sz="3200" b="1" dirty="0" err="1">
                <a:solidFill>
                  <a:srgbClr val="002060"/>
                </a:solidFill>
              </a:rPr>
              <a:t>Nhóm</a:t>
            </a:r>
            <a:r>
              <a:rPr lang="en-US" sz="3200" b="1" dirty="0">
                <a:solidFill>
                  <a:srgbClr val="002060"/>
                </a:solidFill>
              </a:rPr>
              <a:t> </a:t>
            </a:r>
            <a:r>
              <a:rPr lang="en-US" sz="3200" b="1" dirty="0" err="1">
                <a:solidFill>
                  <a:srgbClr val="002060"/>
                </a:solidFill>
              </a:rPr>
              <a:t>nào</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nhanh</a:t>
            </a:r>
            <a:r>
              <a:rPr lang="en-US" sz="3200" b="1" dirty="0">
                <a:solidFill>
                  <a:srgbClr val="002060"/>
                </a:solidFill>
              </a:rPr>
              <a:t> </a:t>
            </a:r>
            <a:r>
              <a:rPr lang="en-US" sz="3200" b="1" dirty="0" err="1">
                <a:solidFill>
                  <a:srgbClr val="002060"/>
                </a:solidFill>
              </a:rPr>
              <a:t>và</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nhất</a:t>
            </a:r>
            <a:r>
              <a:rPr lang="en-US" sz="3200" b="1" dirty="0">
                <a:solidFill>
                  <a:srgbClr val="002060"/>
                </a:solidFill>
              </a:rPr>
              <a:t> </a:t>
            </a:r>
            <a:r>
              <a:rPr lang="en-US" sz="3200" b="1" dirty="0" err="1">
                <a:solidFill>
                  <a:srgbClr val="002060"/>
                </a:solidFill>
              </a:rPr>
              <a:t>sẽ</a:t>
            </a:r>
            <a:r>
              <a:rPr lang="en-US" sz="3200" b="1" dirty="0">
                <a:solidFill>
                  <a:srgbClr val="002060"/>
                </a:solidFill>
              </a:rPr>
              <a:t> </a:t>
            </a:r>
            <a:r>
              <a:rPr lang="en-US" sz="3200" b="1" dirty="0" err="1">
                <a:solidFill>
                  <a:srgbClr val="002060"/>
                </a:solidFill>
              </a:rPr>
              <a:t>giành</a:t>
            </a:r>
            <a:r>
              <a:rPr lang="en-US" sz="3200" b="1" dirty="0">
                <a:solidFill>
                  <a:srgbClr val="002060"/>
                </a:solidFill>
              </a:rPr>
              <a:t> </a:t>
            </a:r>
            <a:r>
              <a:rPr lang="en-US" sz="3200" b="1" dirty="0" err="1">
                <a:solidFill>
                  <a:srgbClr val="002060"/>
                </a:solidFill>
              </a:rPr>
              <a:t>chiến</a:t>
            </a:r>
            <a:r>
              <a:rPr lang="en-US" sz="3200" b="1" dirty="0">
                <a:solidFill>
                  <a:srgbClr val="002060"/>
                </a:solidFill>
              </a:rPr>
              <a:t> </a:t>
            </a:r>
            <a:r>
              <a:rPr lang="en-US" sz="3200" b="1" dirty="0" err="1">
                <a:solidFill>
                  <a:srgbClr val="002060"/>
                </a:solidFill>
              </a:rPr>
              <a:t>thắng</a:t>
            </a:r>
            <a:r>
              <a:rPr lang="en-US" sz="3200" b="1" dirty="0">
                <a:solidFill>
                  <a:srgbClr val="002060"/>
                </a:solidFill>
              </a:rPr>
              <a:t> </a:t>
            </a:r>
          </a:p>
        </p:txBody>
      </p:sp>
    </p:spTree>
    <p:extLst>
      <p:ext uri="{BB962C8B-B14F-4D97-AF65-F5344CB8AC3E}">
        <p14:creationId xmlns:p14="http://schemas.microsoft.com/office/powerpoint/2010/main" val="1291680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6353A34-909A-46E8-BF08-58790523E3D5}"/>
              </a:ext>
            </a:extLst>
          </p:cNvPr>
          <p:cNvGraphicFramePr>
            <a:graphicFrameLocks noGrp="1"/>
          </p:cNvGraphicFramePr>
          <p:nvPr>
            <p:extLst>
              <p:ext uri="{D42A27DB-BD31-4B8C-83A1-F6EECF244321}">
                <p14:modId xmlns:p14="http://schemas.microsoft.com/office/powerpoint/2010/main" val="3225849440"/>
              </p:ext>
            </p:extLst>
          </p:nvPr>
        </p:nvGraphicFramePr>
        <p:xfrm>
          <a:off x="1590676" y="600075"/>
          <a:ext cx="9439274" cy="3389664"/>
        </p:xfrm>
        <a:graphic>
          <a:graphicData uri="http://schemas.openxmlformats.org/drawingml/2006/table">
            <a:tbl>
              <a:tblPr firstRow="1" firstCol="1" bandRow="1">
                <a:tableStyleId>{5C22544A-7EE6-4342-B048-85BDC9FD1C3A}</a:tableStyleId>
              </a:tblPr>
              <a:tblGrid>
                <a:gridCol w="4718799">
                  <a:extLst>
                    <a:ext uri="{9D8B030D-6E8A-4147-A177-3AD203B41FA5}">
                      <a16:colId xmlns:a16="http://schemas.microsoft.com/office/drawing/2014/main" val="3695543623"/>
                    </a:ext>
                  </a:extLst>
                </a:gridCol>
                <a:gridCol w="4720475">
                  <a:extLst>
                    <a:ext uri="{9D8B030D-6E8A-4147-A177-3AD203B41FA5}">
                      <a16:colId xmlns:a16="http://schemas.microsoft.com/office/drawing/2014/main" val="1360394955"/>
                    </a:ext>
                  </a:extLst>
                </a:gridCol>
              </a:tblGrid>
              <a:tr h="847416">
                <a:tc>
                  <a:txBody>
                    <a:bodyPr/>
                    <a:lstStyle/>
                    <a:p>
                      <a:pPr marL="0" marR="0" algn="ctr">
                        <a:lnSpc>
                          <a:spcPct val="120000"/>
                        </a:lnSpc>
                        <a:spcBef>
                          <a:spcPts val="0"/>
                        </a:spcBef>
                        <a:spcAft>
                          <a:spcPts val="0"/>
                        </a:spcAft>
                      </a:pPr>
                      <a:r>
                        <a:rPr lang="nl-NL" sz="3600" b="1" dirty="0">
                          <a:solidFill>
                            <a:srgbClr val="7030A0"/>
                          </a:solidFill>
                          <a:effectLst/>
                        </a:rPr>
                        <a:t>Bước 1</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Chia vạch trên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793436232"/>
                  </a:ext>
                </a:extLst>
              </a:tr>
              <a:tr h="847416">
                <a:tc>
                  <a:txBody>
                    <a:bodyPr/>
                    <a:lstStyle/>
                    <a:p>
                      <a:pPr marL="0" marR="0" algn="ctr">
                        <a:lnSpc>
                          <a:spcPct val="120000"/>
                        </a:lnSpc>
                        <a:spcBef>
                          <a:spcPts val="0"/>
                        </a:spcBef>
                        <a:spcAft>
                          <a:spcPts val="0"/>
                        </a:spcAft>
                      </a:pPr>
                      <a:r>
                        <a:rPr lang="nl-NL" sz="3600" b="1" dirty="0">
                          <a:solidFill>
                            <a:srgbClr val="7030A0"/>
                          </a:solidFill>
                          <a:effectLst/>
                        </a:rPr>
                        <a:t>Bước 2</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hình của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220830660"/>
                  </a:ext>
                </a:extLst>
              </a:tr>
              <a:tr h="847416">
                <a:tc>
                  <a:txBody>
                    <a:bodyPr/>
                    <a:lstStyle/>
                    <a:p>
                      <a:pPr marL="0" marR="0" algn="ctr">
                        <a:lnSpc>
                          <a:spcPct val="120000"/>
                        </a:lnSpc>
                        <a:spcBef>
                          <a:spcPts val="0"/>
                        </a:spcBef>
                        <a:spcAft>
                          <a:spcPts val="0"/>
                        </a:spcAft>
                      </a:pPr>
                      <a:r>
                        <a:rPr lang="nl-NL" sz="3600" b="1">
                          <a:solidFill>
                            <a:srgbClr val="7030A0"/>
                          </a:solidFill>
                          <a:effectLst/>
                        </a:rPr>
                        <a:t>Bước 3</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Hoàn thiện sản phẩm</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930248383"/>
                  </a:ext>
                </a:extLst>
              </a:tr>
              <a:tr h="847416">
                <a:tc>
                  <a:txBody>
                    <a:bodyPr/>
                    <a:lstStyle/>
                    <a:p>
                      <a:pPr marL="0" marR="0" algn="ctr">
                        <a:lnSpc>
                          <a:spcPct val="120000"/>
                        </a:lnSpc>
                        <a:spcBef>
                          <a:spcPts val="0"/>
                        </a:spcBef>
                        <a:spcAft>
                          <a:spcPts val="0"/>
                        </a:spcAft>
                      </a:pPr>
                      <a:r>
                        <a:rPr lang="nl-NL" sz="3600" b="1">
                          <a:solidFill>
                            <a:srgbClr val="7030A0"/>
                          </a:solidFill>
                          <a:effectLst/>
                        </a:rPr>
                        <a:t>Bước 4</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khung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637532776"/>
                  </a:ext>
                </a:extLst>
              </a:tr>
            </a:tbl>
          </a:graphicData>
        </a:graphic>
      </p:graphicFrame>
      <p:pic>
        <p:nvPicPr>
          <p:cNvPr id="11" name="Picture 8" descr="Digit 120">
            <a:extLst>
              <a:ext uri="{FF2B5EF4-FFF2-40B4-BE49-F238E27FC236}">
                <a16:creationId xmlns:a16="http://schemas.microsoft.com/office/drawing/2014/main" id="{B6E95C23-F07A-49BC-A470-F01F3EA6EB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421005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85134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AF8C180F-CB7A-48B1-BCEA-8CFC887D0112}"/>
              </a:ext>
            </a:extLst>
          </p:cNvPr>
          <p:cNvSpPr/>
          <p:nvPr/>
        </p:nvSpPr>
        <p:spPr>
          <a:xfrm>
            <a:off x="4065271" y="200155"/>
            <a:ext cx="4440554" cy="942846"/>
          </a:xfrm>
          <a:custGeom>
            <a:avLst/>
            <a:gdLst>
              <a:gd name="connsiteX0" fmla="*/ 0 w 4440554"/>
              <a:gd name="connsiteY0" fmla="*/ 157144 h 942846"/>
              <a:gd name="connsiteX1" fmla="*/ 409527 w 4440554"/>
              <a:gd name="connsiteY1" fmla="*/ 0 h 942846"/>
              <a:gd name="connsiteX2" fmla="*/ 904465 w 4440554"/>
              <a:gd name="connsiteY2" fmla="*/ 0 h 942846"/>
              <a:gd name="connsiteX3" fmla="*/ 1435619 w 4440554"/>
              <a:gd name="connsiteY3" fmla="*/ 0 h 942846"/>
              <a:gd name="connsiteX4" fmla="*/ 2075416 w 4440554"/>
              <a:gd name="connsiteY4" fmla="*/ 0 h 942846"/>
              <a:gd name="connsiteX5" fmla="*/ 2715215 w 4440554"/>
              <a:gd name="connsiteY5" fmla="*/ 0 h 942846"/>
              <a:gd name="connsiteX6" fmla="*/ 3355013 w 4440554"/>
              <a:gd name="connsiteY6" fmla="*/ 0 h 942846"/>
              <a:gd name="connsiteX7" fmla="*/ 4031026 w 4440554"/>
              <a:gd name="connsiteY7" fmla="*/ 0 h 942846"/>
              <a:gd name="connsiteX8" fmla="*/ 4440554 w 4440554"/>
              <a:gd name="connsiteY8" fmla="*/ 157144 h 942846"/>
              <a:gd name="connsiteX9" fmla="*/ 4440554 w 4440554"/>
              <a:gd name="connsiteY9" fmla="*/ 366663 h 942846"/>
              <a:gd name="connsiteX10" fmla="*/ 4440554 w 4440554"/>
              <a:gd name="connsiteY10" fmla="*/ 569897 h 942846"/>
              <a:gd name="connsiteX11" fmla="*/ 4440554 w 4440554"/>
              <a:gd name="connsiteY11" fmla="*/ 785701 h 942846"/>
              <a:gd name="connsiteX12" fmla="*/ 4031026 w 4440554"/>
              <a:gd name="connsiteY12" fmla="*/ 942846 h 942846"/>
              <a:gd name="connsiteX13" fmla="*/ 3536088 w 4440554"/>
              <a:gd name="connsiteY13" fmla="*/ 942846 h 942846"/>
              <a:gd name="connsiteX14" fmla="*/ 3004934 w 4440554"/>
              <a:gd name="connsiteY14" fmla="*/ 942846 h 942846"/>
              <a:gd name="connsiteX15" fmla="*/ 2365137 w 4440554"/>
              <a:gd name="connsiteY15" fmla="*/ 942846 h 942846"/>
              <a:gd name="connsiteX16" fmla="*/ 1870198 w 4440554"/>
              <a:gd name="connsiteY16" fmla="*/ 942846 h 942846"/>
              <a:gd name="connsiteX17" fmla="*/ 1339045 w 4440554"/>
              <a:gd name="connsiteY17" fmla="*/ 942846 h 942846"/>
              <a:gd name="connsiteX18" fmla="*/ 409527 w 4440554"/>
              <a:gd name="connsiteY18" fmla="*/ 942846 h 942846"/>
              <a:gd name="connsiteX19" fmla="*/ 0 w 4440554"/>
              <a:gd name="connsiteY19" fmla="*/ 785701 h 942846"/>
              <a:gd name="connsiteX20" fmla="*/ 0 w 4440554"/>
              <a:gd name="connsiteY20" fmla="*/ 595039 h 942846"/>
              <a:gd name="connsiteX21" fmla="*/ 0 w 4440554"/>
              <a:gd name="connsiteY21" fmla="*/ 404377 h 942846"/>
              <a:gd name="connsiteX22" fmla="*/ 0 w 4440554"/>
              <a:gd name="connsiteY22" fmla="*/ 157144 h 942846"/>
              <a:gd name="connsiteX0" fmla="*/ 0 w 4440554"/>
              <a:gd name="connsiteY0" fmla="*/ 157144 h 942846"/>
              <a:gd name="connsiteX1" fmla="*/ 409527 w 4440554"/>
              <a:gd name="connsiteY1" fmla="*/ 0 h 942846"/>
              <a:gd name="connsiteX2" fmla="*/ 1013110 w 4440554"/>
              <a:gd name="connsiteY2" fmla="*/ 0 h 942846"/>
              <a:gd name="connsiteX3" fmla="*/ 1508048 w 4440554"/>
              <a:gd name="connsiteY3" fmla="*/ 0 h 942846"/>
              <a:gd name="connsiteX4" fmla="*/ 2147846 w 4440554"/>
              <a:gd name="connsiteY4" fmla="*/ 0 h 942846"/>
              <a:gd name="connsiteX5" fmla="*/ 2787645 w 4440554"/>
              <a:gd name="connsiteY5" fmla="*/ 0 h 942846"/>
              <a:gd name="connsiteX6" fmla="*/ 3318798 w 4440554"/>
              <a:gd name="connsiteY6" fmla="*/ 0 h 942846"/>
              <a:gd name="connsiteX7" fmla="*/ 4031026 w 4440554"/>
              <a:gd name="connsiteY7" fmla="*/ 0 h 942846"/>
              <a:gd name="connsiteX8" fmla="*/ 4440554 w 4440554"/>
              <a:gd name="connsiteY8" fmla="*/ 157144 h 942846"/>
              <a:gd name="connsiteX9" fmla="*/ 4440554 w 4440554"/>
              <a:gd name="connsiteY9" fmla="*/ 360377 h 942846"/>
              <a:gd name="connsiteX10" fmla="*/ 4440554 w 4440554"/>
              <a:gd name="connsiteY10" fmla="*/ 563611 h 942846"/>
              <a:gd name="connsiteX11" fmla="*/ 4440554 w 4440554"/>
              <a:gd name="connsiteY11" fmla="*/ 785701 h 942846"/>
              <a:gd name="connsiteX12" fmla="*/ 4031026 w 4440554"/>
              <a:gd name="connsiteY12" fmla="*/ 942846 h 942846"/>
              <a:gd name="connsiteX13" fmla="*/ 3391228 w 4440554"/>
              <a:gd name="connsiteY13" fmla="*/ 942846 h 942846"/>
              <a:gd name="connsiteX14" fmla="*/ 2896290 w 4440554"/>
              <a:gd name="connsiteY14" fmla="*/ 942846 h 942846"/>
              <a:gd name="connsiteX15" fmla="*/ 2328922 w 4440554"/>
              <a:gd name="connsiteY15" fmla="*/ 942846 h 942846"/>
              <a:gd name="connsiteX16" fmla="*/ 1689123 w 4440554"/>
              <a:gd name="connsiteY16" fmla="*/ 942846 h 942846"/>
              <a:gd name="connsiteX17" fmla="*/ 1371397 w 4440554"/>
              <a:gd name="connsiteY17" fmla="*/ 942846 h 942846"/>
              <a:gd name="connsiteX18" fmla="*/ 1013110 w 4440554"/>
              <a:gd name="connsiteY18" fmla="*/ 942846 h 942846"/>
              <a:gd name="connsiteX19" fmla="*/ 409527 w 4440554"/>
              <a:gd name="connsiteY19" fmla="*/ 942846 h 942846"/>
              <a:gd name="connsiteX20" fmla="*/ 0 w 4440554"/>
              <a:gd name="connsiteY20" fmla="*/ 785701 h 942846"/>
              <a:gd name="connsiteX21" fmla="*/ 0 w 4440554"/>
              <a:gd name="connsiteY21" fmla="*/ 576182 h 942846"/>
              <a:gd name="connsiteX22" fmla="*/ 0 w 4440554"/>
              <a:gd name="connsiteY22" fmla="*/ 360377 h 942846"/>
              <a:gd name="connsiteX23" fmla="*/ 0 w 4440554"/>
              <a:gd name="connsiteY23" fmla="*/ 157144 h 94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40554" h="942846" fill="none" extrusionOk="0">
                <a:moveTo>
                  <a:pt x="0" y="157144"/>
                </a:moveTo>
                <a:cubicBezTo>
                  <a:pt x="32401" y="57566"/>
                  <a:pt x="189738" y="-14311"/>
                  <a:pt x="409527" y="0"/>
                </a:cubicBezTo>
                <a:cubicBezTo>
                  <a:pt x="640852" y="-20584"/>
                  <a:pt x="721104" y="44279"/>
                  <a:pt x="904465" y="0"/>
                </a:cubicBezTo>
                <a:cubicBezTo>
                  <a:pt x="1048799" y="-15227"/>
                  <a:pt x="1249091" y="6442"/>
                  <a:pt x="1435619" y="0"/>
                </a:cubicBezTo>
                <a:cubicBezTo>
                  <a:pt x="1636437" y="33038"/>
                  <a:pt x="1923668" y="-4746"/>
                  <a:pt x="2075416" y="0"/>
                </a:cubicBezTo>
                <a:cubicBezTo>
                  <a:pt x="2244607" y="-26733"/>
                  <a:pt x="2561512" y="6014"/>
                  <a:pt x="2715215" y="0"/>
                </a:cubicBezTo>
                <a:cubicBezTo>
                  <a:pt x="2885650" y="-14830"/>
                  <a:pt x="3180156" y="46922"/>
                  <a:pt x="3355013" y="0"/>
                </a:cubicBezTo>
                <a:cubicBezTo>
                  <a:pt x="3511789" y="-42908"/>
                  <a:pt x="3811835" y="18851"/>
                  <a:pt x="4031026" y="0"/>
                </a:cubicBezTo>
                <a:cubicBezTo>
                  <a:pt x="4288750" y="4939"/>
                  <a:pt x="4415297" y="96532"/>
                  <a:pt x="4440554" y="157144"/>
                </a:cubicBezTo>
                <a:cubicBezTo>
                  <a:pt x="4508851" y="244188"/>
                  <a:pt x="4386032" y="282460"/>
                  <a:pt x="4440554" y="366663"/>
                </a:cubicBezTo>
                <a:cubicBezTo>
                  <a:pt x="4490723" y="441314"/>
                  <a:pt x="4387301" y="491537"/>
                  <a:pt x="4440554" y="569897"/>
                </a:cubicBezTo>
                <a:cubicBezTo>
                  <a:pt x="4458748" y="635976"/>
                  <a:pt x="4387352" y="702526"/>
                  <a:pt x="4440554" y="785701"/>
                </a:cubicBezTo>
                <a:cubicBezTo>
                  <a:pt x="4465400" y="908130"/>
                  <a:pt x="4234541" y="959342"/>
                  <a:pt x="4031026" y="942846"/>
                </a:cubicBezTo>
                <a:cubicBezTo>
                  <a:pt x="3949864" y="921704"/>
                  <a:pt x="3736604" y="936111"/>
                  <a:pt x="3536088" y="942846"/>
                </a:cubicBezTo>
                <a:cubicBezTo>
                  <a:pt x="3376723" y="952472"/>
                  <a:pt x="3162379" y="967031"/>
                  <a:pt x="3004934" y="942846"/>
                </a:cubicBezTo>
                <a:cubicBezTo>
                  <a:pt x="2856562" y="919362"/>
                  <a:pt x="2692525" y="922740"/>
                  <a:pt x="2365137" y="942846"/>
                </a:cubicBezTo>
                <a:cubicBezTo>
                  <a:pt x="2172919" y="945638"/>
                  <a:pt x="2080882" y="932998"/>
                  <a:pt x="1870198" y="942846"/>
                </a:cubicBezTo>
                <a:cubicBezTo>
                  <a:pt x="1655529" y="945934"/>
                  <a:pt x="1600644" y="931683"/>
                  <a:pt x="1339045" y="942846"/>
                </a:cubicBezTo>
                <a:cubicBezTo>
                  <a:pt x="1026053" y="945659"/>
                  <a:pt x="709261" y="942905"/>
                  <a:pt x="409527" y="942846"/>
                </a:cubicBezTo>
                <a:cubicBezTo>
                  <a:pt x="218050" y="932520"/>
                  <a:pt x="13930" y="900861"/>
                  <a:pt x="0" y="785701"/>
                </a:cubicBezTo>
                <a:cubicBezTo>
                  <a:pt x="-64513" y="698979"/>
                  <a:pt x="64980" y="668038"/>
                  <a:pt x="0" y="595039"/>
                </a:cubicBezTo>
                <a:cubicBezTo>
                  <a:pt x="-51521" y="524974"/>
                  <a:pt x="45750" y="469757"/>
                  <a:pt x="0" y="404377"/>
                </a:cubicBezTo>
                <a:cubicBezTo>
                  <a:pt x="-45995" y="329849"/>
                  <a:pt x="33718" y="240336"/>
                  <a:pt x="0" y="157144"/>
                </a:cubicBezTo>
                <a:close/>
              </a:path>
              <a:path w="4440554" h="942846" stroke="0" extrusionOk="0">
                <a:moveTo>
                  <a:pt x="0" y="157144"/>
                </a:moveTo>
                <a:cubicBezTo>
                  <a:pt x="40876" y="72334"/>
                  <a:pt x="199497" y="-17137"/>
                  <a:pt x="409527" y="0"/>
                </a:cubicBezTo>
                <a:cubicBezTo>
                  <a:pt x="564843" y="-16586"/>
                  <a:pt x="769803" y="26397"/>
                  <a:pt x="1013110" y="0"/>
                </a:cubicBezTo>
                <a:cubicBezTo>
                  <a:pt x="1288163" y="-19992"/>
                  <a:pt x="1327048" y="9645"/>
                  <a:pt x="1508048" y="0"/>
                </a:cubicBezTo>
                <a:cubicBezTo>
                  <a:pt x="1686628" y="-1189"/>
                  <a:pt x="1862870" y="3009"/>
                  <a:pt x="2147846" y="0"/>
                </a:cubicBezTo>
                <a:cubicBezTo>
                  <a:pt x="2442401" y="-15495"/>
                  <a:pt x="2603965" y="58357"/>
                  <a:pt x="2787645" y="0"/>
                </a:cubicBezTo>
                <a:cubicBezTo>
                  <a:pt x="2998867" y="-36393"/>
                  <a:pt x="3168243" y="-24821"/>
                  <a:pt x="3318798" y="0"/>
                </a:cubicBezTo>
                <a:cubicBezTo>
                  <a:pt x="3429680" y="16193"/>
                  <a:pt x="3914928" y="4244"/>
                  <a:pt x="4031026" y="0"/>
                </a:cubicBezTo>
                <a:cubicBezTo>
                  <a:pt x="4223239" y="12401"/>
                  <a:pt x="4451504" y="99699"/>
                  <a:pt x="4440554" y="157144"/>
                </a:cubicBezTo>
                <a:cubicBezTo>
                  <a:pt x="4434051" y="203196"/>
                  <a:pt x="4442873" y="296459"/>
                  <a:pt x="4440554" y="360377"/>
                </a:cubicBezTo>
                <a:cubicBezTo>
                  <a:pt x="4444108" y="411915"/>
                  <a:pt x="4397002" y="493482"/>
                  <a:pt x="4440554" y="563611"/>
                </a:cubicBezTo>
                <a:cubicBezTo>
                  <a:pt x="4477354" y="621469"/>
                  <a:pt x="4413598" y="697799"/>
                  <a:pt x="4440554" y="785701"/>
                </a:cubicBezTo>
                <a:cubicBezTo>
                  <a:pt x="4403822" y="887257"/>
                  <a:pt x="4270425" y="973882"/>
                  <a:pt x="4031026" y="942846"/>
                </a:cubicBezTo>
                <a:cubicBezTo>
                  <a:pt x="3756209" y="952290"/>
                  <a:pt x="3638611" y="913872"/>
                  <a:pt x="3391228" y="942846"/>
                </a:cubicBezTo>
                <a:cubicBezTo>
                  <a:pt x="3135437" y="971611"/>
                  <a:pt x="2987961" y="940842"/>
                  <a:pt x="2896290" y="942846"/>
                </a:cubicBezTo>
                <a:cubicBezTo>
                  <a:pt x="2843650" y="968104"/>
                  <a:pt x="2525499" y="986232"/>
                  <a:pt x="2328922" y="942846"/>
                </a:cubicBezTo>
                <a:cubicBezTo>
                  <a:pt x="2156376" y="912276"/>
                  <a:pt x="1999003" y="925159"/>
                  <a:pt x="1689123" y="942846"/>
                </a:cubicBezTo>
                <a:cubicBezTo>
                  <a:pt x="1536068" y="974282"/>
                  <a:pt x="1508627" y="919464"/>
                  <a:pt x="1371397" y="942846"/>
                </a:cubicBezTo>
                <a:cubicBezTo>
                  <a:pt x="1234167" y="966228"/>
                  <a:pt x="1095619" y="905236"/>
                  <a:pt x="1013110" y="942846"/>
                </a:cubicBezTo>
                <a:cubicBezTo>
                  <a:pt x="727376" y="920578"/>
                  <a:pt x="563442" y="898048"/>
                  <a:pt x="409527" y="942846"/>
                </a:cubicBezTo>
                <a:cubicBezTo>
                  <a:pt x="186174" y="930516"/>
                  <a:pt x="-10722" y="879881"/>
                  <a:pt x="0" y="785701"/>
                </a:cubicBezTo>
                <a:cubicBezTo>
                  <a:pt x="-33448" y="729143"/>
                  <a:pt x="38693" y="621699"/>
                  <a:pt x="0" y="576182"/>
                </a:cubicBezTo>
                <a:cubicBezTo>
                  <a:pt x="-17620" y="534801"/>
                  <a:pt x="48751" y="471643"/>
                  <a:pt x="0" y="360377"/>
                </a:cubicBezTo>
                <a:cubicBezTo>
                  <a:pt x="-40413" y="281754"/>
                  <a:pt x="9669" y="242604"/>
                  <a:pt x="0" y="157144"/>
                </a:cubicBezTo>
                <a:close/>
              </a:path>
              <a:path w="4440554" h="942846" fill="none" stroke="0" extrusionOk="0">
                <a:moveTo>
                  <a:pt x="0" y="157144"/>
                </a:moveTo>
                <a:cubicBezTo>
                  <a:pt x="46664" y="76571"/>
                  <a:pt x="201520" y="3425"/>
                  <a:pt x="409527" y="0"/>
                </a:cubicBezTo>
                <a:cubicBezTo>
                  <a:pt x="644911" y="-3230"/>
                  <a:pt x="729991" y="-22070"/>
                  <a:pt x="904465" y="0"/>
                </a:cubicBezTo>
                <a:cubicBezTo>
                  <a:pt x="1050908" y="-36731"/>
                  <a:pt x="1221486" y="-33745"/>
                  <a:pt x="1435619" y="0"/>
                </a:cubicBezTo>
                <a:cubicBezTo>
                  <a:pt x="1603987" y="-57667"/>
                  <a:pt x="1947290" y="19057"/>
                  <a:pt x="2075416" y="0"/>
                </a:cubicBezTo>
                <a:cubicBezTo>
                  <a:pt x="2210652" y="-37643"/>
                  <a:pt x="2552249" y="38737"/>
                  <a:pt x="2715215" y="0"/>
                </a:cubicBezTo>
                <a:cubicBezTo>
                  <a:pt x="2881639" y="12009"/>
                  <a:pt x="3148456" y="54135"/>
                  <a:pt x="3355013" y="0"/>
                </a:cubicBezTo>
                <a:cubicBezTo>
                  <a:pt x="3508629" y="-15244"/>
                  <a:pt x="3840165" y="56627"/>
                  <a:pt x="4031026" y="0"/>
                </a:cubicBezTo>
                <a:cubicBezTo>
                  <a:pt x="4282218" y="-2673"/>
                  <a:pt x="4410145" y="81578"/>
                  <a:pt x="4440554" y="157144"/>
                </a:cubicBezTo>
                <a:cubicBezTo>
                  <a:pt x="4492290" y="231733"/>
                  <a:pt x="4384779" y="247947"/>
                  <a:pt x="4440554" y="366663"/>
                </a:cubicBezTo>
                <a:cubicBezTo>
                  <a:pt x="4481378" y="446498"/>
                  <a:pt x="4416553" y="477161"/>
                  <a:pt x="4440554" y="569897"/>
                </a:cubicBezTo>
                <a:cubicBezTo>
                  <a:pt x="4482058" y="665404"/>
                  <a:pt x="4405770" y="689630"/>
                  <a:pt x="4440554" y="785701"/>
                </a:cubicBezTo>
                <a:cubicBezTo>
                  <a:pt x="4475126" y="845247"/>
                  <a:pt x="4243731" y="930658"/>
                  <a:pt x="4031026" y="942846"/>
                </a:cubicBezTo>
                <a:cubicBezTo>
                  <a:pt x="3948860" y="941934"/>
                  <a:pt x="3715924" y="911464"/>
                  <a:pt x="3536088" y="942846"/>
                </a:cubicBezTo>
                <a:cubicBezTo>
                  <a:pt x="3344133" y="1002813"/>
                  <a:pt x="3151409" y="944758"/>
                  <a:pt x="3004934" y="942846"/>
                </a:cubicBezTo>
                <a:cubicBezTo>
                  <a:pt x="2903501" y="953310"/>
                  <a:pt x="2659096" y="928354"/>
                  <a:pt x="2365137" y="942846"/>
                </a:cubicBezTo>
                <a:cubicBezTo>
                  <a:pt x="2239185" y="972769"/>
                  <a:pt x="2075394" y="926198"/>
                  <a:pt x="1870198" y="942846"/>
                </a:cubicBezTo>
                <a:cubicBezTo>
                  <a:pt x="1662669" y="927635"/>
                  <a:pt x="1581669" y="945823"/>
                  <a:pt x="1339045" y="942846"/>
                </a:cubicBezTo>
                <a:cubicBezTo>
                  <a:pt x="1076292" y="970918"/>
                  <a:pt x="830007" y="905917"/>
                  <a:pt x="409527" y="942846"/>
                </a:cubicBezTo>
                <a:cubicBezTo>
                  <a:pt x="187876" y="931283"/>
                  <a:pt x="21480" y="876151"/>
                  <a:pt x="0" y="785701"/>
                </a:cubicBezTo>
                <a:cubicBezTo>
                  <a:pt x="-55779" y="722695"/>
                  <a:pt x="68191" y="689383"/>
                  <a:pt x="0" y="595039"/>
                </a:cubicBezTo>
                <a:cubicBezTo>
                  <a:pt x="-61929" y="509708"/>
                  <a:pt x="46926" y="465699"/>
                  <a:pt x="0" y="404377"/>
                </a:cubicBezTo>
                <a:cubicBezTo>
                  <a:pt x="-37169" y="360773"/>
                  <a:pt x="51877" y="237603"/>
                  <a:pt x="0" y="15714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Kiểm</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tra</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đáp</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án</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D76D288C-D8DF-4F7B-A917-4CE82F71FB75}"/>
              </a:ext>
            </a:extLst>
          </p:cNvPr>
          <p:cNvGraphicFramePr>
            <a:graphicFrameLocks noGrp="1"/>
          </p:cNvGraphicFramePr>
          <p:nvPr>
            <p:extLst>
              <p:ext uri="{D42A27DB-BD31-4B8C-83A1-F6EECF244321}">
                <p14:modId xmlns:p14="http://schemas.microsoft.com/office/powerpoint/2010/main" val="2814021837"/>
              </p:ext>
            </p:extLst>
          </p:nvPr>
        </p:nvGraphicFramePr>
        <p:xfrm>
          <a:off x="2533649" y="1514475"/>
          <a:ext cx="7629525" cy="2970564"/>
        </p:xfrm>
        <a:graphic>
          <a:graphicData uri="http://schemas.openxmlformats.org/drawingml/2006/table">
            <a:tbl>
              <a:tblPr firstRow="1" firstCol="1" bandRow="1">
                <a:tableStyleId>{00A15C55-8517-42AA-B614-E9B94910E393}</a:tableStyleId>
              </a:tblPr>
              <a:tblGrid>
                <a:gridCol w="2182465">
                  <a:extLst>
                    <a:ext uri="{9D8B030D-6E8A-4147-A177-3AD203B41FA5}">
                      <a16:colId xmlns:a16="http://schemas.microsoft.com/office/drawing/2014/main" val="564757755"/>
                    </a:ext>
                  </a:extLst>
                </a:gridCol>
                <a:gridCol w="5447060">
                  <a:extLst>
                    <a:ext uri="{9D8B030D-6E8A-4147-A177-3AD203B41FA5}">
                      <a16:colId xmlns:a16="http://schemas.microsoft.com/office/drawing/2014/main" val="94349971"/>
                    </a:ext>
                  </a:extLst>
                </a:gridCol>
              </a:tblGrid>
              <a:tr h="742641">
                <a:tc>
                  <a:txBody>
                    <a:bodyPr/>
                    <a:lstStyle/>
                    <a:p>
                      <a:pPr marL="0" marR="0" algn="just">
                        <a:lnSpc>
                          <a:spcPct val="120000"/>
                        </a:lnSpc>
                        <a:spcBef>
                          <a:spcPts val="0"/>
                        </a:spcBef>
                        <a:spcAft>
                          <a:spcPts val="0"/>
                        </a:spcAft>
                      </a:pPr>
                      <a:r>
                        <a:rPr lang="nl-NL" sz="3600" dirty="0">
                          <a:effectLst/>
                        </a:rPr>
                        <a:t>Bước 1</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hình của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4260587712"/>
                  </a:ext>
                </a:extLst>
              </a:tr>
              <a:tr h="742641">
                <a:tc>
                  <a:txBody>
                    <a:bodyPr/>
                    <a:lstStyle/>
                    <a:p>
                      <a:pPr marL="0" marR="0" algn="just">
                        <a:lnSpc>
                          <a:spcPct val="120000"/>
                        </a:lnSpc>
                        <a:spcBef>
                          <a:spcPts val="0"/>
                        </a:spcBef>
                        <a:spcAft>
                          <a:spcPts val="0"/>
                        </a:spcAft>
                      </a:pPr>
                      <a:r>
                        <a:rPr lang="nl-NL" sz="3600">
                          <a:effectLst/>
                        </a:rPr>
                        <a:t>Bước 2</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khung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518434178"/>
                  </a:ext>
                </a:extLst>
              </a:tr>
              <a:tr h="742641">
                <a:tc>
                  <a:txBody>
                    <a:bodyPr/>
                    <a:lstStyle/>
                    <a:p>
                      <a:pPr marL="0" marR="0" algn="just">
                        <a:lnSpc>
                          <a:spcPct val="120000"/>
                        </a:lnSpc>
                        <a:spcBef>
                          <a:spcPts val="0"/>
                        </a:spcBef>
                        <a:spcAft>
                          <a:spcPts val="0"/>
                        </a:spcAft>
                      </a:pPr>
                      <a:r>
                        <a:rPr lang="nl-NL" sz="3600" dirty="0">
                          <a:effectLst/>
                        </a:rPr>
                        <a:t>Bước 3</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Chia vạch trên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669980534"/>
                  </a:ext>
                </a:extLst>
              </a:tr>
              <a:tr h="742641">
                <a:tc>
                  <a:txBody>
                    <a:bodyPr/>
                    <a:lstStyle/>
                    <a:p>
                      <a:pPr marL="0" marR="0" algn="just">
                        <a:lnSpc>
                          <a:spcPct val="120000"/>
                        </a:lnSpc>
                        <a:spcBef>
                          <a:spcPts val="0"/>
                        </a:spcBef>
                        <a:spcAft>
                          <a:spcPts val="0"/>
                        </a:spcAft>
                      </a:pPr>
                      <a:r>
                        <a:rPr lang="nl-NL" sz="3600">
                          <a:effectLst/>
                        </a:rPr>
                        <a:t>Bước 4</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Hoàn thiện sản phẩm</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650548552"/>
                  </a:ext>
                </a:extLst>
              </a:tr>
            </a:tbl>
          </a:graphicData>
        </a:graphic>
      </p:graphicFrame>
    </p:spTree>
    <p:extLst>
      <p:ext uri="{BB962C8B-B14F-4D97-AF65-F5344CB8AC3E}">
        <p14:creationId xmlns:p14="http://schemas.microsoft.com/office/powerpoint/2010/main" val="51428491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6" name="Picture 5">
            <a:extLst>
              <a:ext uri="{FF2B5EF4-FFF2-40B4-BE49-F238E27FC236}">
                <a16:creationId xmlns:a16="http://schemas.microsoft.com/office/drawing/2014/main" id="{0454E5A3-2656-44E1-A962-B52A39D2556B}"/>
              </a:ext>
            </a:extLst>
          </p:cNvPr>
          <p:cNvPicPr>
            <a:picLocks noChangeAspect="1"/>
          </p:cNvPicPr>
          <p:nvPr/>
        </p:nvPicPr>
        <p:blipFill>
          <a:blip r:embed="rId7"/>
          <a:stretch>
            <a:fillRect/>
          </a:stretch>
        </p:blipFill>
        <p:spPr>
          <a:xfrm>
            <a:off x="1860420" y="1918608"/>
            <a:ext cx="8852159" cy="2487384"/>
          </a:xfrm>
          <a:prstGeom prst="rect">
            <a:avLst/>
          </a:prstGeom>
        </p:spPr>
      </p:pic>
    </p:spTree>
    <p:extLst>
      <p:ext uri="{BB962C8B-B14F-4D97-AF65-F5344CB8AC3E}">
        <p14:creationId xmlns:p14="http://schemas.microsoft.com/office/powerpoint/2010/main" val="41631169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10970" y="2356507"/>
              <a:ext cx="5135410" cy="2259080"/>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002060"/>
                  </a:solidFill>
                  <a:effectLst/>
                  <a:ea typeface="Times New Roman" panose="02020603050405020304" pitchFamily="18" charset="0"/>
                </a:rPr>
                <a:t> Các nhóm trưng bày sản phẩm theo nhóm như ở tiết 2</a:t>
              </a:r>
              <a:endParaRPr lang="en-US" sz="4000" b="1" dirty="0">
                <a:solidFill>
                  <a:srgbClr val="00206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38844314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grpSp>
        <p:nvGrpSpPr>
          <p:cNvPr id="8" name="Group 7">
            <a:extLst>
              <a:ext uri="{FF2B5EF4-FFF2-40B4-BE49-F238E27FC236}">
                <a16:creationId xmlns:a16="http://schemas.microsoft.com/office/drawing/2014/main" id="{19F73047-E6BE-187E-625D-F717B4D9A9B3}"/>
              </a:ext>
            </a:extLst>
          </p:cNvPr>
          <p:cNvGrpSpPr/>
          <p:nvPr/>
        </p:nvGrpSpPr>
        <p:grpSpPr>
          <a:xfrm>
            <a:off x="1652159" y="-79614"/>
            <a:ext cx="9994620" cy="1536939"/>
            <a:chOff x="1853046" y="18878"/>
            <a:chExt cx="9994620" cy="1536939"/>
          </a:xfrm>
        </p:grpSpPr>
        <p:sp>
          <p:nvSpPr>
            <p:cNvPr id="5" name="Rectangle: Rounded Corners 4">
              <a:extLst>
                <a:ext uri="{FF2B5EF4-FFF2-40B4-BE49-F238E27FC236}">
                  <a16:creationId xmlns:a16="http://schemas.microsoft.com/office/drawing/2014/main" id="{52665065-B696-90DC-A6AB-CFB2BFF5E7AA}"/>
                </a:ext>
              </a:extLst>
            </p:cNvPr>
            <p:cNvSpPr/>
            <p:nvPr/>
          </p:nvSpPr>
          <p:spPr>
            <a:xfrm>
              <a:off x="1853046" y="334950"/>
              <a:ext cx="9060872" cy="1220867"/>
            </a:xfrm>
            <a:custGeom>
              <a:avLst/>
              <a:gdLst>
                <a:gd name="connsiteX0" fmla="*/ 0 w 9060872"/>
                <a:gd name="connsiteY0" fmla="*/ 203482 h 1220867"/>
                <a:gd name="connsiteX1" fmla="*/ 203482 w 9060872"/>
                <a:gd name="connsiteY1" fmla="*/ 0 h 1220867"/>
                <a:gd name="connsiteX2" fmla="*/ 8857390 w 9060872"/>
                <a:gd name="connsiteY2" fmla="*/ 0 h 1220867"/>
                <a:gd name="connsiteX3" fmla="*/ 9060872 w 9060872"/>
                <a:gd name="connsiteY3" fmla="*/ 203482 h 1220867"/>
                <a:gd name="connsiteX4" fmla="*/ 9060872 w 9060872"/>
                <a:gd name="connsiteY4" fmla="*/ 1017385 h 1220867"/>
                <a:gd name="connsiteX5" fmla="*/ 8857390 w 9060872"/>
                <a:gd name="connsiteY5" fmla="*/ 1220867 h 1220867"/>
                <a:gd name="connsiteX6" fmla="*/ 203482 w 9060872"/>
                <a:gd name="connsiteY6" fmla="*/ 1220867 h 1220867"/>
                <a:gd name="connsiteX7" fmla="*/ 0 w 9060872"/>
                <a:gd name="connsiteY7" fmla="*/ 1017385 h 1220867"/>
                <a:gd name="connsiteX8" fmla="*/ 0 w 9060872"/>
                <a:gd name="connsiteY8" fmla="*/ 203482 h 12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0872" h="1220867" fill="none" extrusionOk="0">
                  <a:moveTo>
                    <a:pt x="0" y="203482"/>
                  </a:moveTo>
                  <a:cubicBezTo>
                    <a:pt x="-17046" y="101540"/>
                    <a:pt x="95420" y="1232"/>
                    <a:pt x="203482" y="0"/>
                  </a:cubicBezTo>
                  <a:cubicBezTo>
                    <a:pt x="4383792" y="135331"/>
                    <a:pt x="6000188" y="4454"/>
                    <a:pt x="8857390" y="0"/>
                  </a:cubicBezTo>
                  <a:cubicBezTo>
                    <a:pt x="8984623" y="674"/>
                    <a:pt x="9075023" y="85652"/>
                    <a:pt x="9060872" y="203482"/>
                  </a:cubicBezTo>
                  <a:cubicBezTo>
                    <a:pt x="9035817" y="297848"/>
                    <a:pt x="8999786" y="807203"/>
                    <a:pt x="9060872" y="1017385"/>
                  </a:cubicBezTo>
                  <a:cubicBezTo>
                    <a:pt x="9072381" y="1126794"/>
                    <a:pt x="8967604" y="1228080"/>
                    <a:pt x="8857390" y="1220867"/>
                  </a:cubicBezTo>
                  <a:cubicBezTo>
                    <a:pt x="6462529" y="1059259"/>
                    <a:pt x="3677862" y="1304562"/>
                    <a:pt x="203482" y="1220867"/>
                  </a:cubicBezTo>
                  <a:cubicBezTo>
                    <a:pt x="83836" y="1224865"/>
                    <a:pt x="10275" y="1145499"/>
                    <a:pt x="0" y="1017385"/>
                  </a:cubicBezTo>
                  <a:cubicBezTo>
                    <a:pt x="-11321" y="932804"/>
                    <a:pt x="-26671" y="578857"/>
                    <a:pt x="0" y="203482"/>
                  </a:cubicBezTo>
                  <a:close/>
                </a:path>
                <a:path w="9060872" h="1220867" stroke="0" extrusionOk="0">
                  <a:moveTo>
                    <a:pt x="0" y="203482"/>
                  </a:moveTo>
                  <a:cubicBezTo>
                    <a:pt x="3239" y="85755"/>
                    <a:pt x="103060" y="249"/>
                    <a:pt x="203482" y="0"/>
                  </a:cubicBezTo>
                  <a:cubicBezTo>
                    <a:pt x="1974365" y="140082"/>
                    <a:pt x="7871497" y="49945"/>
                    <a:pt x="8857390" y="0"/>
                  </a:cubicBezTo>
                  <a:cubicBezTo>
                    <a:pt x="8969212" y="4409"/>
                    <a:pt x="9051884" y="72458"/>
                    <a:pt x="9060872" y="203482"/>
                  </a:cubicBezTo>
                  <a:cubicBezTo>
                    <a:pt x="9114625" y="457771"/>
                    <a:pt x="8992618" y="858656"/>
                    <a:pt x="9060872" y="1017385"/>
                  </a:cubicBezTo>
                  <a:cubicBezTo>
                    <a:pt x="9046529" y="1136892"/>
                    <a:pt x="8978008" y="1241584"/>
                    <a:pt x="8857390" y="1220867"/>
                  </a:cubicBezTo>
                  <a:cubicBezTo>
                    <a:pt x="4774637" y="1277876"/>
                    <a:pt x="2938980" y="1067580"/>
                    <a:pt x="203482" y="1220867"/>
                  </a:cubicBezTo>
                  <a:cubicBezTo>
                    <a:pt x="85355" y="1209145"/>
                    <a:pt x="4295" y="1121707"/>
                    <a:pt x="0" y="1017385"/>
                  </a:cubicBezTo>
                  <a:cubicBezTo>
                    <a:pt x="70767" y="742737"/>
                    <a:pt x="61039" y="355271"/>
                    <a:pt x="0" y="203482"/>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a:rPr>
                <a:t>C</a:t>
              </a: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ùng bạn lập bảng và đánh giá sản phẩm theo mẫu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1401ACFB-E897-7512-8283-1AE7BF6115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53907" y="18878"/>
              <a:ext cx="993759" cy="993759"/>
            </a:xfrm>
            <a:prstGeom prst="rect">
              <a:avLst/>
            </a:prstGeom>
          </p:spPr>
        </p:pic>
      </p:grpSp>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3198" y="4914900"/>
            <a:ext cx="2915242" cy="2186342"/>
          </a:xfrm>
          <a:prstGeom prst="rect">
            <a:avLst/>
          </a:prstGeom>
        </p:spPr>
      </p:pic>
      <p:pic>
        <p:nvPicPr>
          <p:cNvPr id="9" name="Picture 8">
            <a:extLst>
              <a:ext uri="{FF2B5EF4-FFF2-40B4-BE49-F238E27FC236}">
                <a16:creationId xmlns:a16="http://schemas.microsoft.com/office/drawing/2014/main" id="{56CF1AAC-74FD-4E46-B13E-862EC7BD3A4A}"/>
              </a:ext>
            </a:extLst>
          </p:cNvPr>
          <p:cNvPicPr>
            <a:picLocks noChangeAspect="1"/>
          </p:cNvPicPr>
          <p:nvPr/>
        </p:nvPicPr>
        <p:blipFill>
          <a:blip r:embed="rId6"/>
          <a:stretch>
            <a:fillRect/>
          </a:stretch>
        </p:blipFill>
        <p:spPr>
          <a:xfrm>
            <a:off x="2471737" y="1604962"/>
            <a:ext cx="8348663" cy="3694448"/>
          </a:xfrm>
          <a:prstGeom prst="rect">
            <a:avLst/>
          </a:prstGeom>
        </p:spPr>
      </p:pic>
      <p:pic>
        <p:nvPicPr>
          <p:cNvPr id="21" name="Picture 20">
            <a:extLst>
              <a:ext uri="{FF2B5EF4-FFF2-40B4-BE49-F238E27FC236}">
                <a16:creationId xmlns:a16="http://schemas.microsoft.com/office/drawing/2014/main" id="{2546B8F4-C406-4F12-A0D2-B81FB5A559E1}"/>
              </a:ext>
            </a:extLst>
          </p:cNvPr>
          <p:cNvPicPr>
            <a:picLocks noChangeAspect="1"/>
          </p:cNvPicPr>
          <p:nvPr/>
        </p:nvPicPr>
        <p:blipFill>
          <a:blip r:embed="rId7"/>
          <a:stretch>
            <a:fillRect/>
          </a:stretch>
        </p:blipFill>
        <p:spPr>
          <a:xfrm>
            <a:off x="140683" y="4462930"/>
            <a:ext cx="4812317" cy="2395070"/>
          </a:xfrm>
          <a:prstGeom prst="rect">
            <a:avLst/>
          </a:prstGeom>
        </p:spPr>
      </p:pic>
    </p:spTree>
    <p:extLst>
      <p:ext uri="{BB962C8B-B14F-4D97-AF65-F5344CB8AC3E}">
        <p14:creationId xmlns:p14="http://schemas.microsoft.com/office/powerpoint/2010/main" val="3692174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287</Words>
  <Application>Microsoft Office PowerPoint</Application>
  <PresentationFormat>Widescreen</PresentationFormat>
  <Paragraphs>34</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SVN-Poky's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2022-11-16T11:11:50Z</dcterms:created>
  <dcterms:modified xsi:type="dcterms:W3CDTF">2022-11-16T11:36:52Z</dcterms:modified>
</cp:coreProperties>
</file>