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6"/>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4" r:id="rId19"/>
    <p:sldId id="472" r:id="rId20"/>
    <p:sldId id="473" r:id="rId21"/>
    <p:sldId id="306" r:id="rId22"/>
    <p:sldId id="475" r:id="rId23"/>
    <p:sldId id="476" r:id="rId24"/>
    <p:sldId id="307" r:id="rId25"/>
    <p:sldId id="477" r:id="rId26"/>
    <p:sldId id="478" r:id="rId27"/>
    <p:sldId id="290" r:id="rId28"/>
    <p:sldId id="308" r:id="rId29"/>
    <p:sldId id="479" r:id="rId30"/>
    <p:sldId id="314" r:id="rId31"/>
    <p:sldId id="480" r:id="rId32"/>
    <p:sldId id="481" r:id="rId33"/>
    <p:sldId id="482" r:id="rId34"/>
    <p:sldId id="283" r:id="rId35"/>
    <p:sldId id="284" r:id="rId36"/>
    <p:sldId id="292" r:id="rId37"/>
    <p:sldId id="293" r:id="rId38"/>
    <p:sldId id="323" r:id="rId39"/>
    <p:sldId id="281" r:id="rId40"/>
    <p:sldId id="313" r:id="rId41"/>
    <p:sldId id="291" r:id="rId42"/>
    <p:sldId id="326" r:id="rId43"/>
    <p:sldId id="343" r:id="rId44"/>
    <p:sldId id="483" r:id="rId45"/>
    <p:sldId id="484" r:id="rId46"/>
    <p:sldId id="331" r:id="rId47"/>
    <p:sldId id="312" r:id="rId48"/>
    <p:sldId id="333" r:id="rId49"/>
    <p:sldId id="332" r:id="rId50"/>
    <p:sldId id="485" r:id="rId51"/>
    <p:sldId id="335" r:id="rId52"/>
    <p:sldId id="486" r:id="rId53"/>
    <p:sldId id="340" r:id="rId54"/>
    <p:sldId id="3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59" d="100"/>
          <a:sy n="59" d="100"/>
        </p:scale>
        <p:origin x="-1140"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4ADBF6CA-6897-40B2-B273-B517F3659E1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xmlns="" id="{E329D28C-B707-4C7D-B693-BBB444955E4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2023/3/15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xmlns="" id="{AA340FBF-DBDD-481C-B9C9-EA6B465B5B0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0.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png"/><Relationship Id="rId7"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7.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png"/><Relationship Id="rId7" Type="http://schemas.openxmlformats.org/officeDocument/2006/relationships/image" Target="../media/image5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71.sv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71.sv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71.sv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71.sv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77.sv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0.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67.png"/><Relationship Id="rId4" Type="http://schemas.openxmlformats.org/officeDocument/2006/relationships/image" Target="../media/image5.png"/><Relationship Id="rId9"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4.png"/><Relationship Id="rId10" Type="http://schemas.openxmlformats.org/officeDocument/2006/relationships/image" Target="../media/image43.svg"/><Relationship Id="rId4" Type="http://schemas.openxmlformats.org/officeDocument/2006/relationships/image" Target="../media/image30.png"/><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84.sv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2.emf"/><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3.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5.png"/><Relationship Id="rId18"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77.png"/><Relationship Id="rId7" Type="http://schemas.openxmlformats.org/officeDocument/2006/relationships/image" Target="../media/image66.png"/><Relationship Id="rId12" Type="http://schemas.openxmlformats.org/officeDocument/2006/relationships/image" Target="../media/image30.png"/><Relationship Id="rId17" Type="http://schemas.openxmlformats.org/officeDocument/2006/relationships/image" Target="../media/image37.png"/><Relationship Id="rId2" Type="http://schemas.openxmlformats.org/officeDocument/2006/relationships/notesSlide" Target="../notesSlides/notesSlide44.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5.png"/><Relationship Id="rId15" Type="http://schemas.openxmlformats.org/officeDocument/2006/relationships/image" Target="../media/image36.png"/><Relationship Id="rId10" Type="http://schemas.openxmlformats.org/officeDocument/2006/relationships/image" Target="../media/image75.png"/><Relationship Id="rId19" Type="http://schemas.openxmlformats.org/officeDocument/2006/relationships/image" Target="../media/image76.png"/><Relationship Id="rId4" Type="http://schemas.openxmlformats.org/officeDocument/2006/relationships/image" Target="../media/image19.emf"/><Relationship Id="rId9" Type="http://schemas.openxmlformats.org/officeDocument/2006/relationships/image" Target="../media/image6.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7.svg"/><Relationship Id="rId4" Type="http://schemas.openxmlformats.org/officeDocument/2006/relationships/image" Target="../media/image19.emf"/><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svg"/><Relationship Id="rId4" Type="http://schemas.openxmlformats.org/officeDocument/2006/relationships/image" Target="../media/image20.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emf"/><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xmlns=""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xmlns=""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xmlns=""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xmlns=""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xmlns=""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xmlns=""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xmlns=""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xmlns=""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xmlns=""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xmlns=""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xmlns=""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xmlns="" id="{65B3AE67-3186-498A-84B9-D35074942550}"/>
              </a:ext>
            </a:extLst>
          </p:cNvPr>
          <p:cNvSpPr/>
          <p:nvPr/>
        </p:nvSpPr>
        <p:spPr>
          <a:xfrm>
            <a:off x="3963952" y="1148308"/>
            <a:ext cx="5405927"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0FA09563-1411-4FB8-8EE7-1B7D52509653}"/>
              </a:ext>
            </a:extLst>
          </p:cNvPr>
          <p:cNvSpPr txBox="1"/>
          <p:nvPr/>
        </p:nvSpPr>
        <p:spPr>
          <a:xfrm>
            <a:off x="4215582" y="3704519"/>
            <a:ext cx="54417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xmlns=""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xmlns=""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xmlns=""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xmlns=""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a:ln>
                    <a:noFill/>
                  </a:ln>
                  <a:solidFill>
                    <a:prstClr val="white"/>
                  </a:solidFill>
                  <a:effectLst/>
                  <a:uLnTx/>
                  <a:uFillTx/>
                  <a:latin typeface="#9Slide02 Noi dung dai"/>
                  <a:ea typeface="+mn-ea"/>
                  <a:cs typeface="+mn-cs"/>
                </a:rPr>
                <a:t> trong 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xmlns=""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xmlns=""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xmlns=""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xmlns=""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xmlns=""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xmlns=""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xmlns=""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xmlns=""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xmlns=""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xmlns=""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xmlns=""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xmlns=""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xmlns=""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xmlns=""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xmlns=""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xmlns=""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xmlns=""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xmlns=""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xmlns=""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xmlns=""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xmlns=""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xmlns=""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xmlns=""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xmlns=""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xmlns=""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xmlns=""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xmlns=""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xmlns=""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xmlns=""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xmlns=""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xmlns=""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xmlns=""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xmlns=""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xmlns=""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xmlns=""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xmlns=""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xmlns=""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xmlns=""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xmlns=""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xmlns=""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xmlns="" id="{41B3CAC1-161C-891D-CC63-6117DC1B112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xmlns=""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xmlns=""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xmlns=""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xmlns=""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xmlns=""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xmlns=""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xmlns=""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xmlns=""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xmlns=""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xmlns=""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xmlns=""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xmlns=""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xmlns=""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xmlns=""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xmlns=""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xmlns=""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xmlns=""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xmlns=""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xmlns=""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xmlns=""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xmlns=""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xmlns=""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xmlns=""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xmlns=""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xmlns=""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xmlns=""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xmlns=""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xmlns=""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xmlns=""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xmlns=""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903627" y="791308"/>
            <a:ext cx="10288373" cy="1570892"/>
            <a:chOff x="1826053" y="791308"/>
            <a:chExt cx="8384747" cy="1570892"/>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xmlns=""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xmlns=""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xmlns=""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xmlns=""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xmlns=""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xmlns=""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10558452" cy="1790700"/>
            <a:chOff x="1826053" y="791308"/>
            <a:chExt cx="9157898"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xmlns=""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xmlns=""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xmlns=""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xmlns=""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xmlns=""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xmlns=""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xmlns=""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xmlns=""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xmlns=""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6"/>
          <a:stretch>
            <a:fillRect/>
          </a:stretch>
        </p:blipFill>
        <p:spPr>
          <a:xfrm>
            <a:off x="10791608" y="-206753"/>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03200" y="-9295"/>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6" y="838200"/>
            <a:ext cx="10623983"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dung</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B8976CAC-0AE0-64C7-9587-5A89FDAEE6F3}"/>
              </a:ext>
            </a:extLst>
          </p:cNvPr>
          <p:cNvSpPr txBox="1"/>
          <p:nvPr/>
        </p:nvSpPr>
        <p:spPr>
          <a:xfrm>
            <a:off x="1115546" y="2175438"/>
            <a:ext cx="10258308" cy="3447098"/>
          </a:xfrm>
          <a:prstGeom prst="rect">
            <a:avLst/>
          </a:prstGeom>
          <a:noFill/>
        </p:spPr>
        <p:txBody>
          <a:bodyPr wrap="square" lIns="0" tIns="0" rIns="0" bIns="0" rtlCol="0">
            <a:spAutoFit/>
          </a:bodyPr>
          <a:lstStyle/>
          <a:p>
            <a:pPr lvl="0" algn="just">
              <a:defRPr/>
            </a:pPr>
            <a:r>
              <a:rPr lang="vi-VN" sz="5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5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xmlns=""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xmlns=""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xmlns=""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xmlns=""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xmlns=""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xmlns=""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xmlns=""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xmlns=""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xmlns=""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xmlns=""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xmlns=""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xmlns=""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xmlns=""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xmlns=""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xmlns=""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xmlns=""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xmlns=""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xmlns=""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xmlns=""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xmlns=""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xmlns=""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xmlns=""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xmlns=""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xmlns=""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xmlns=""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xmlns=""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xmlns=""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xmlns=""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xmlns=""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xmlns=""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xmlns=""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xmlns=""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xmlns=""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xmlns=""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xmlns=""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xmlns="" id="{304EC6B9-439F-945B-D9E2-006054EA5E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xmlns=""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xmlns=""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xmlns=""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xmlns=""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xmlns=""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xmlns=""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xmlns=""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xmlns=""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xmlns=""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xmlns=""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xmlns=""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xmlns=""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xmlns=""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xmlns=""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xmlns=""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xmlns=""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xmlns=""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xmlns=""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xmlns=""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xmlns=""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xmlns=""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xmlns=""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xmlns=""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xmlns=""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xmlns=""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xmlns=""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xmlns=""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xmlns=""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xmlns=""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xmlns=""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xmlns=""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xmlns=""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xmlns=""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xmlns=""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xmlns=""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xmlns=""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xmlns=""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xmlns=""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xmlns=""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xmlns="" val="2994745161"/>
                    </a:ext>
                  </a:extLst>
                </a:gridCol>
                <a:gridCol w="5279923">
                  <a:extLst>
                    <a:ext uri="{9D8B030D-6E8A-4147-A177-3AD203B41FA5}">
                      <a16:colId xmlns:a16="http://schemas.microsoft.com/office/drawing/2014/main" xmlns=""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xmlns=""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xmlns=""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xmlns=""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xmlns=""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xmlns=""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xmlns=""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xmlns=""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xmlns=""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xmlns=""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xmlns=""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xmlns=""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xmlns=""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xmlns=""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xmlns=""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xmlns=""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xmlns=""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xmlns=""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xmlns=""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xmlns=""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xmlns=""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xmlns=""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xmlns=""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xmlns="" id="{B00CD405-7BF4-4B8F-8891-456C0F8A98C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xmlns=""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xmlns=""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xmlns=""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xmlns=""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xmlns=""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xmlns=""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xmlns=""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xmlns=""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xmlns=""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xmlns=""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xmlns=""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xmlns="" id="{304EC6B9-439F-945B-D9E2-006054EA5ED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xmlns=""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xmlns=""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xmlns="" id="{636FCD75-9D83-16CD-8CEF-1B653ED85C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xmlns=""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2958</Words>
  <Application>Microsoft Office PowerPoint</Application>
  <PresentationFormat>Custom</PresentationFormat>
  <Paragraphs>250</Paragraphs>
  <Slides>50</Slides>
  <Notes>45</Notes>
  <HiddenSlides>0</HiddenSlides>
  <MMClips>0</MMClips>
  <ScaleCrop>false</ScaleCrop>
  <HeadingPairs>
    <vt:vector size="4" baseType="variant">
      <vt:variant>
        <vt:lpstr>Theme</vt:lpstr>
      </vt:variant>
      <vt:variant>
        <vt:i4>5</vt:i4>
      </vt:variant>
      <vt:variant>
        <vt:lpstr>Slide Titles</vt:lpstr>
      </vt:variant>
      <vt:variant>
        <vt:i4>50</vt:i4>
      </vt:variant>
    </vt:vector>
  </HeadingPairs>
  <TitlesOfParts>
    <vt:vector size="55" baseType="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2022-11-26T09:23:38Z</dcterms:created>
  <dcterms:modified xsi:type="dcterms:W3CDTF">2023-03-15T01:35:52Z</dcterms:modified>
</cp:coreProperties>
</file>