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92" r:id="rId2"/>
    <p:sldId id="313" r:id="rId3"/>
    <p:sldId id="256" r:id="rId4"/>
    <p:sldId id="257" r:id="rId5"/>
    <p:sldId id="281" r:id="rId6"/>
    <p:sldId id="289" r:id="rId7"/>
    <p:sldId id="290" r:id="rId8"/>
    <p:sldId id="285" r:id="rId9"/>
    <p:sldId id="291" r:id="rId10"/>
    <p:sldId id="279" r:id="rId11"/>
    <p:sldId id="286" r:id="rId12"/>
    <p:sldId id="258" r:id="rId13"/>
    <p:sldId id="302" r:id="rId14"/>
    <p:sldId id="304" r:id="rId15"/>
    <p:sldId id="305" r:id="rId16"/>
    <p:sldId id="306" r:id="rId17"/>
    <p:sldId id="303" r:id="rId18"/>
    <p:sldId id="307" r:id="rId19"/>
    <p:sldId id="308" r:id="rId20"/>
    <p:sldId id="282" r:id="rId21"/>
    <p:sldId id="311" r:id="rId22"/>
    <p:sldId id="283" r:id="rId23"/>
    <p:sldId id="309" r:id="rId24"/>
    <p:sldId id="310" r:id="rId25"/>
    <p:sldId id="284" r:id="rId26"/>
    <p:sldId id="288" r:id="rId27"/>
    <p:sldId id="312" r:id="rId28"/>
  </p:sldIdLst>
  <p:sldSz cx="18288000" cy="10287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Muli Regular" panose="020B0604020202020204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DE94"/>
    <a:srgbClr val="FDF1D4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B9D4F4-DE9B-47E4-954B-1C82E3730AF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AE399C-C780-40DC-9187-D7B3AB30E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543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E399C-C780-40DC-9187-D7B3AB30E3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2898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E399C-C780-40DC-9187-D7B3AB30E39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8037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E399C-C780-40DC-9187-D7B3AB30E39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79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E399C-C780-40DC-9187-D7B3AB30E39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2184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E399C-C780-40DC-9187-D7B3AB30E39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2419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E399C-C780-40DC-9187-D7B3AB30E39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9213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E399C-C780-40DC-9187-D7B3AB30E39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8336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E399C-C780-40DC-9187-D7B3AB30E39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2006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E399C-C780-40DC-9187-D7B3AB30E39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5779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E399C-C780-40DC-9187-D7B3AB30E39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1893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E399C-C780-40DC-9187-D7B3AB30E39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079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E399C-C780-40DC-9187-D7B3AB30E39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4529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E399C-C780-40DC-9187-D7B3AB30E39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6079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E399C-C780-40DC-9187-D7B3AB30E39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3113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E399C-C780-40DC-9187-D7B3AB30E39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7375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E399C-C780-40DC-9187-D7B3AB30E39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5586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E399C-C780-40DC-9187-D7B3AB30E39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1678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E399C-C780-40DC-9187-D7B3AB30E39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954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E399C-C780-40DC-9187-D7B3AB30E39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59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E399C-C780-40DC-9187-D7B3AB30E39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60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CF4EF4-CE70-481F-B504-85395C834F7C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63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CF4EF4-CE70-481F-B504-85395C834F7C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749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CF4EF4-CE70-481F-B504-85395C834F7C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698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E399C-C780-40DC-9187-D7B3AB30E3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295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E399C-C780-40DC-9187-D7B3AB30E39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7949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E399C-C780-40DC-9187-D7B3AB30E39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576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1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39.png"/><Relationship Id="rId5" Type="http://schemas.openxmlformats.org/officeDocument/2006/relationships/image" Target="../media/image37.png"/><Relationship Id="rId10" Type="http://schemas.openxmlformats.org/officeDocument/2006/relationships/image" Target="../media/image7.sv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8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32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5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39.png"/><Relationship Id="rId5" Type="http://schemas.openxmlformats.org/officeDocument/2006/relationships/image" Target="../media/image37.png"/><Relationship Id="rId10" Type="http://schemas.openxmlformats.org/officeDocument/2006/relationships/image" Target="../media/image7.sv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56.png"/><Relationship Id="rId4" Type="http://schemas.openxmlformats.org/officeDocument/2006/relationships/image" Target="../media/image46.png"/><Relationship Id="rId9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32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8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microsoft.com/office/2007/relationships/hdphoto" Target="../media/hdphoto3.wdp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8.png"/><Relationship Id="rId5" Type="http://schemas.microsoft.com/office/2007/relationships/hdphoto" Target="../media/hdphoto2.wdp"/><Relationship Id="rId15" Type="http://schemas.openxmlformats.org/officeDocument/2006/relationships/image" Target="../media/image12.png"/><Relationship Id="rId10" Type="http://schemas.openxmlformats.org/officeDocument/2006/relationships/image" Target="../media/image7.svg"/><Relationship Id="rId4" Type="http://schemas.openxmlformats.org/officeDocument/2006/relationships/image" Target="../media/image5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6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ở Giáo Dục Và Đào Tạo Vĩnh Phúc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7" b="89867" l="0" r="100000">
                        <a14:foregroundMark x1="8600" y1="39733" x2="19400" y2="44800"/>
                        <a14:foregroundMark x1="46200" y1="28800" x2="50000" y2="36533"/>
                        <a14:foregroundMark x1="45200" y1="26933" x2="52200" y2="26667"/>
                        <a14:foregroundMark x1="52600" y1="37067" x2="52600" y2="32533"/>
                        <a14:foregroundMark x1="45000" y1="35467" x2="44600" y2="27733"/>
                        <a14:foregroundMark x1="57600" y1="39200" x2="65000" y2="28800"/>
                        <a14:foregroundMark x1="70200" y1="29067" x2="76200" y2="38400"/>
                        <a14:foregroundMark x1="88800" y1="28800" x2="87000" y2="38933"/>
                        <a14:foregroundMark x1="82600" y1="34400" x2="88000" y2="28267"/>
                        <a14:foregroundMark x1="54800" y1="59733" x2="59800" y2="69600"/>
                        <a14:foregroundMark x1="65600" y1="76267" x2="72800" y2="64267"/>
                        <a14:foregroundMark x1="78400" y1="59467" x2="84400" y2="68800"/>
                        <a14:foregroundMark x1="46800" y1="38400" x2="50000" y2="38400"/>
                        <a14:backgroundMark x1="67200" y1="37067" x2="67200" y2="32533"/>
                        <a14:backgroundMark x1="67200" y1="31733" x2="67200" y2="28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-1877060"/>
            <a:ext cx="12039600" cy="902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8500"/>
            <a:ext cx="7772400" cy="7772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391400" y="6373725"/>
            <a:ext cx="10373360" cy="718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tabLst>
                <a:tab pos="90170" algn="l"/>
                <a:tab pos="180340" algn="l"/>
              </a:tabLst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thiểu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</a:t>
            </a:r>
            <a:endParaRPr lang="en-US" sz="4000" b="1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26960" y="7658100"/>
            <a:ext cx="10373360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tabLst>
                <a:tab pos="90170" algn="l"/>
                <a:tab pos="180340" algn="l"/>
              </a:tabLst>
            </a:pP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Thái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Hoa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Nùng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Mông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, Dao,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Tày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, Ê-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Đê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Ngái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, Ba 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a,….</a:t>
            </a:r>
            <a:endParaRPr lang="en-US" sz="40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9368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" y="1205575"/>
            <a:ext cx="10900132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400000">
            <a:off x="10704772" y="1640173"/>
            <a:ext cx="12373782" cy="700665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455326" y="851825"/>
            <a:ext cx="2046880" cy="115137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137166" y="1823587"/>
            <a:ext cx="4134952" cy="699357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891811">
            <a:off x="14392835" y="5748300"/>
            <a:ext cx="3458798" cy="9381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biLevel thresh="50000"/>
          </a:blip>
          <a:stretch>
            <a:fillRect/>
          </a:stretch>
        </p:blipFill>
        <p:spPr>
          <a:xfrm>
            <a:off x="1564964" y="3390900"/>
            <a:ext cx="9827604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139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/>
          <p:cNvPicPr>
            <a:picLocks noChangeAspect="1"/>
          </p:cNvPicPr>
          <p:nvPr/>
        </p:nvPicPr>
        <p:blipFill>
          <a:blip r:embed="rId3"/>
          <a:srcRect l="6032" r="6032"/>
          <a:stretch>
            <a:fillRect/>
          </a:stretch>
        </p:blipFill>
        <p:spPr>
          <a:xfrm rot="5505886">
            <a:off x="-1800458" y="-580993"/>
            <a:ext cx="12107276" cy="10997457"/>
          </a:xfrm>
          <a:prstGeom prst="rect">
            <a:avLst/>
          </a:prstGeom>
        </p:spPr>
      </p:pic>
      <p:pic>
        <p:nvPicPr>
          <p:cNvPr id="9" name="Picture 15"/>
          <p:cNvPicPr>
            <a:picLocks noChangeAspect="1"/>
          </p:cNvPicPr>
          <p:nvPr/>
        </p:nvPicPr>
        <p:blipFill>
          <a:blip r:embed="rId4"/>
          <a:srcRect r="26418"/>
          <a:stretch>
            <a:fillRect/>
          </a:stretch>
        </p:blipFill>
        <p:spPr>
          <a:xfrm rot="522331">
            <a:off x="15939893" y="4309510"/>
            <a:ext cx="3112756" cy="6648844"/>
          </a:xfrm>
          <a:prstGeom prst="rect">
            <a:avLst/>
          </a:prstGeom>
        </p:spPr>
      </p:pic>
      <p:pic>
        <p:nvPicPr>
          <p:cNvPr id="10" name="Picture 16"/>
          <p:cNvPicPr>
            <a:picLocks noChangeAspect="1"/>
          </p:cNvPicPr>
          <p:nvPr/>
        </p:nvPicPr>
        <p:blipFill>
          <a:blip r:embed="rId5"/>
          <a:srcRect l="11052" t="4199"/>
          <a:stretch>
            <a:fillRect/>
          </a:stretch>
        </p:blipFill>
        <p:spPr>
          <a:xfrm rot="7179490">
            <a:off x="14413546" y="-3106519"/>
            <a:ext cx="3762768" cy="63696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2590" y="5219699"/>
            <a:ext cx="7928610" cy="44576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10800" y="571500"/>
            <a:ext cx="580905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30674" r="30088"/>
          <a:stretch/>
        </p:blipFill>
        <p:spPr>
          <a:xfrm>
            <a:off x="1143000" y="0"/>
            <a:ext cx="7010400" cy="1004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74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-17490" t="15177" r="-20713" b="2985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895834" y="7965725"/>
            <a:ext cx="7149662" cy="400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endParaRPr lang="en-US" sz="2399" dirty="0">
              <a:solidFill>
                <a:srgbClr val="3C3333"/>
              </a:solidFill>
              <a:latin typeface="Muli Regular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437327">
            <a:off x="1199223" y="932247"/>
            <a:ext cx="5287211" cy="531533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282138">
            <a:off x="3557343" y="8932399"/>
            <a:ext cx="11830348" cy="21886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328596">
            <a:off x="9144000" y="-940411"/>
            <a:ext cx="10123854" cy="225255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677575">
            <a:off x="822778" y="6903876"/>
            <a:ext cx="1869573" cy="20349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677575">
            <a:off x="1738043" y="3330081"/>
            <a:ext cx="1503344" cy="163629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849742" y="8451164"/>
            <a:ext cx="2502497" cy="1284649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090033" y="1860039"/>
            <a:ext cx="5435475" cy="36115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75119">
            <a:off x="4902679" y="1146027"/>
            <a:ext cx="2201762" cy="12265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94338" y="3605199"/>
            <a:ext cx="12747841" cy="470042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647700"/>
            <a:ext cx="16764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hay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Lam...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Ha,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...):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 descr="Dân ca dân nhạc VN – Dân ca Kháng | Đọt Chuối N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381500"/>
            <a:ext cx="3657600" cy="368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uộc sống mới của đồng bào dân tộc La Ha ở Sơn La | Báo Dân tộc và Phát  triể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03"/>
          <a:stretch/>
        </p:blipFill>
        <p:spPr bwMode="auto">
          <a:xfrm>
            <a:off x="4876800" y="4381500"/>
            <a:ext cx="3581400" cy="368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ét văn hóa và phong tục đặc sắc của dân tộc Mảng | Web Tử V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4381500"/>
            <a:ext cx="4114800" cy="368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Đại gia đình 54 dân tộc Việt Nam: Dân tộc Thá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7400" y="4381500"/>
            <a:ext cx="4305300" cy="368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838200" y="8234498"/>
            <a:ext cx="1676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          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gười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0800000">
            <a:off x="-95561" y="8478756"/>
            <a:ext cx="18990943" cy="4035575"/>
          </a:xfrm>
          <a:prstGeom prst="rect">
            <a:avLst/>
          </a:prstGeom>
        </p:spPr>
      </p:pic>
      <p:pic>
        <p:nvPicPr>
          <p:cNvPr id="12" name="Picture 1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4420169">
            <a:off x="246513" y="8896561"/>
            <a:ext cx="1183374" cy="1303993"/>
          </a:xfrm>
          <a:prstGeom prst="rect">
            <a:avLst/>
          </a:prstGeom>
        </p:spPr>
      </p:pic>
      <p:pic>
        <p:nvPicPr>
          <p:cNvPr id="13" name="Picture 1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3858141">
            <a:off x="4068631" y="9164212"/>
            <a:ext cx="905166" cy="997429"/>
          </a:xfrm>
          <a:prstGeom prst="rect">
            <a:avLst/>
          </a:prstGeom>
        </p:spPr>
      </p:pic>
      <p:pic>
        <p:nvPicPr>
          <p:cNvPr id="14" name="Picture 1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181247" y="-545542"/>
            <a:ext cx="5129790" cy="98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96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6130237">
            <a:off x="992441" y="6472885"/>
            <a:ext cx="3063709" cy="6962975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421644">
            <a:off x="13258601" y="0"/>
            <a:ext cx="6431712" cy="1074189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62000" y="647700"/>
            <a:ext cx="15621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Dìu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 descr="Làng xe trâu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200" y="3467100"/>
            <a:ext cx="5029200" cy="502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6" name="Picture 4" descr="Lễ hội đua thuyền đuôi én Mường Lay - Du Lịch Tây Bắ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467100"/>
            <a:ext cx="10545093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18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/>
          </p:cNvPicPr>
          <p:nvPr/>
        </p:nvPicPr>
        <p:blipFill>
          <a:blip r:embed="rId3"/>
          <a:srcRect l="6032" r="6032"/>
          <a:stretch>
            <a:fillRect/>
          </a:stretch>
        </p:blipFill>
        <p:spPr>
          <a:xfrm rot="-5468492">
            <a:off x="6922099" y="-187618"/>
            <a:ext cx="12107276" cy="10997457"/>
          </a:xfrm>
          <a:prstGeom prst="rect">
            <a:avLst/>
          </a:prstGeom>
        </p:spPr>
      </p:pic>
      <p:pic>
        <p:nvPicPr>
          <p:cNvPr id="12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39008" y="9610216"/>
            <a:ext cx="9283028" cy="1410718"/>
          </a:xfrm>
          <a:prstGeom prst="rect">
            <a:avLst/>
          </a:prstGeom>
        </p:spPr>
      </p:pic>
      <p:pic>
        <p:nvPicPr>
          <p:cNvPr id="13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2376132">
            <a:off x="-258226" y="-529065"/>
            <a:ext cx="1666818" cy="181422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458200" y="1714500"/>
            <a:ext cx="8610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H'mông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Dao: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104900"/>
            <a:ext cx="6400800" cy="85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5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/>
          <p:cNvPicPr>
            <a:picLocks noChangeAspect="1"/>
          </p:cNvPicPr>
          <p:nvPr/>
        </p:nvPicPr>
        <p:blipFill>
          <a:blip r:embed="rId3"/>
          <a:srcRect l="6032" r="6032"/>
          <a:stretch>
            <a:fillRect/>
          </a:stretch>
        </p:blipFill>
        <p:spPr>
          <a:xfrm rot="5505886">
            <a:off x="-4089811" y="1776835"/>
            <a:ext cx="12107276" cy="6131962"/>
          </a:xfrm>
          <a:prstGeom prst="rect">
            <a:avLst/>
          </a:prstGeom>
        </p:spPr>
      </p:pic>
      <p:pic>
        <p:nvPicPr>
          <p:cNvPr id="6" name="Picture 1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110940" y="9581641"/>
            <a:ext cx="9283028" cy="1410718"/>
          </a:xfrm>
          <a:prstGeom prst="rect">
            <a:avLst/>
          </a:prstGeom>
        </p:spPr>
      </p:pic>
      <p:pic>
        <p:nvPicPr>
          <p:cNvPr id="7" name="Picture 14"/>
          <p:cNvPicPr>
            <a:picLocks noChangeAspect="1"/>
          </p:cNvPicPr>
          <p:nvPr/>
        </p:nvPicPr>
        <p:blipFill>
          <a:blip r:embed="rId5"/>
          <a:srcRect l="20905" t="6008" r="25252"/>
          <a:stretch>
            <a:fillRect/>
          </a:stretch>
        </p:blipFill>
        <p:spPr>
          <a:xfrm rot="-1345319">
            <a:off x="-131540" y="5107917"/>
            <a:ext cx="2277669" cy="624932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931492" y="461093"/>
            <a:ext cx="12877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31492" y="2625882"/>
            <a:ext cx="1287780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H'mông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Dao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hay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Lam...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Ha,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...)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-10160"/>
            <a:ext cx="60579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1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-17490" t="15177" r="-20713" b="2985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437327">
            <a:off x="1199223" y="932247"/>
            <a:ext cx="5287211" cy="531533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282138">
            <a:off x="3557343" y="8932399"/>
            <a:ext cx="11830348" cy="21886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328596">
            <a:off x="9144000" y="-940411"/>
            <a:ext cx="10123854" cy="225255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677575">
            <a:off x="822778" y="6903876"/>
            <a:ext cx="1869573" cy="20349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677575">
            <a:off x="1738043" y="3330081"/>
            <a:ext cx="1503344" cy="163629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849742" y="8451164"/>
            <a:ext cx="2502497" cy="1284649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090033" y="1860039"/>
            <a:ext cx="5435475" cy="36115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75119">
            <a:off x="4902679" y="1146027"/>
            <a:ext cx="2201762" cy="12265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10200" y="3781311"/>
            <a:ext cx="11601694" cy="47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0871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/>
        </p:nvPicPr>
        <p:blipFill>
          <a:blip r:embed="rId3"/>
          <a:srcRect l="-17490" t="15177" r="-20713" b="29854"/>
          <a:stretch>
            <a:fillRect/>
          </a:stretch>
        </p:blipFill>
        <p:spPr>
          <a:xfrm>
            <a:off x="170121" y="0"/>
            <a:ext cx="18288000" cy="10287000"/>
          </a:xfrm>
          <a:prstGeom prst="rect">
            <a:avLst/>
          </a:prstGeom>
        </p:spPr>
      </p:pic>
      <p:pic>
        <p:nvPicPr>
          <p:cNvPr id="8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0800000">
            <a:off x="74560" y="8478756"/>
            <a:ext cx="18990943" cy="4035575"/>
          </a:xfrm>
          <a:prstGeom prst="rect">
            <a:avLst/>
          </a:prstGeom>
        </p:spPr>
      </p:pic>
      <p:pic>
        <p:nvPicPr>
          <p:cNvPr id="9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874359">
            <a:off x="13143154" y="-3187777"/>
            <a:ext cx="10289691" cy="5530709"/>
          </a:xfrm>
          <a:prstGeom prst="rect">
            <a:avLst/>
          </a:prstGeom>
        </p:spPr>
      </p:pic>
      <p:pic>
        <p:nvPicPr>
          <p:cNvPr id="10" name="Picture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4420169">
            <a:off x="1168867" y="8577902"/>
            <a:ext cx="1183374" cy="1303993"/>
          </a:xfrm>
          <a:prstGeom prst="rect">
            <a:avLst/>
          </a:prstGeom>
        </p:spPr>
      </p:pic>
      <p:pic>
        <p:nvPicPr>
          <p:cNvPr id="11" name="Picture 1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3858141">
            <a:off x="4238752" y="9164212"/>
            <a:ext cx="905166" cy="997429"/>
          </a:xfrm>
          <a:prstGeom prst="rect">
            <a:avLst/>
          </a:prstGeom>
        </p:spPr>
      </p:pic>
      <p:pic>
        <p:nvPicPr>
          <p:cNvPr id="12" name="Picture 1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457380" y="1395013"/>
            <a:ext cx="5129790" cy="98931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20421" y="762976"/>
            <a:ext cx="1676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Content Placeholder 6" descr=" Những chiếc thuyền độc mộc nằm bên sông đã in dấu thời gian, trở thành huyền thoại...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238500"/>
            <a:ext cx="8871850" cy="5073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Voi Tây Nguyên trong di sản ảnh - Báo Đắk Lắk điện tử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3238500"/>
            <a:ext cx="6019800" cy="508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324599" y="6194229"/>
            <a:ext cx="3766451" cy="365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34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/>
          <p:cNvPicPr>
            <a:picLocks noChangeAspect="1"/>
          </p:cNvPicPr>
          <p:nvPr/>
        </p:nvPicPr>
        <p:blipFill>
          <a:blip r:embed="rId3"/>
          <a:srcRect l="6032" r="6032"/>
          <a:stretch>
            <a:fillRect/>
          </a:stretch>
        </p:blipFill>
        <p:spPr>
          <a:xfrm rot="5505886">
            <a:off x="-4089811" y="1776835"/>
            <a:ext cx="12107276" cy="6131962"/>
          </a:xfrm>
          <a:prstGeom prst="rect">
            <a:avLst/>
          </a:prstGeom>
        </p:spPr>
      </p:pic>
      <p:pic>
        <p:nvPicPr>
          <p:cNvPr id="4" name="Picture 1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110940" y="9581641"/>
            <a:ext cx="9283028" cy="1410718"/>
          </a:xfrm>
          <a:prstGeom prst="rect">
            <a:avLst/>
          </a:prstGeom>
        </p:spPr>
      </p:pic>
      <p:pic>
        <p:nvPicPr>
          <p:cNvPr id="5" name="Picture 14"/>
          <p:cNvPicPr>
            <a:picLocks noChangeAspect="1"/>
          </p:cNvPicPr>
          <p:nvPr/>
        </p:nvPicPr>
        <p:blipFill>
          <a:blip r:embed="rId5"/>
          <a:srcRect l="20905" t="6008" r="25252"/>
          <a:stretch>
            <a:fillRect/>
          </a:stretch>
        </p:blipFill>
        <p:spPr>
          <a:xfrm rot="-1345319">
            <a:off x="-131540" y="5107917"/>
            <a:ext cx="2277669" cy="62493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-10160"/>
            <a:ext cx="6057900" cy="60579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214782" y="647700"/>
            <a:ext cx="1231121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14781" y="2734330"/>
            <a:ext cx="1231121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	</a:t>
            </a:r>
          </a:p>
        </p:txBody>
      </p:sp>
    </p:spTree>
    <p:extLst>
      <p:ext uri="{BB962C8B-B14F-4D97-AF65-F5344CB8AC3E}">
        <p14:creationId xmlns:p14="http://schemas.microsoft.com/office/powerpoint/2010/main" val="375873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19100"/>
            <a:ext cx="15258495" cy="95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65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" y="1205575"/>
            <a:ext cx="10900132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400000">
            <a:off x="10704772" y="1640173"/>
            <a:ext cx="12373782" cy="700665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455326" y="851825"/>
            <a:ext cx="2046880" cy="115137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137166" y="1823587"/>
            <a:ext cx="4134952" cy="699357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891811">
            <a:off x="14392835" y="5748300"/>
            <a:ext cx="3458798" cy="9381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biLevel thresh="50000"/>
          </a:blip>
          <a:stretch>
            <a:fillRect/>
          </a:stretch>
        </p:blipFill>
        <p:spPr>
          <a:xfrm>
            <a:off x="1564964" y="3193521"/>
            <a:ext cx="9827604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201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3"/>
          <a:srcRect l="-17490" t="15177" r="-20713" b="29854"/>
          <a:stretch>
            <a:fillRect/>
          </a:stretch>
        </p:blipFill>
        <p:spPr>
          <a:xfrm>
            <a:off x="2583555" y="181143"/>
            <a:ext cx="18288000" cy="10287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/>
          <a:srcRect l="6032" r="6032"/>
          <a:stretch>
            <a:fillRect/>
          </a:stretch>
        </p:blipFill>
        <p:spPr>
          <a:xfrm rot="5505886">
            <a:off x="-1685084" y="-1036871"/>
            <a:ext cx="12107276" cy="10997457"/>
          </a:xfrm>
          <a:prstGeom prst="rect">
            <a:avLst/>
          </a:prstGeom>
        </p:spPr>
      </p:pic>
      <p:pic>
        <p:nvPicPr>
          <p:cNvPr id="6" name="Picture 1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150751">
            <a:off x="7800691" y="-359324"/>
            <a:ext cx="2163107" cy="894986"/>
          </a:xfrm>
          <a:prstGeom prst="rect">
            <a:avLst/>
          </a:prstGeom>
        </p:spPr>
      </p:pic>
      <p:pic>
        <p:nvPicPr>
          <p:cNvPr id="7" name="Picture 2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9280618">
            <a:off x="-494071" y="9515344"/>
            <a:ext cx="2163107" cy="894986"/>
          </a:xfrm>
          <a:prstGeom prst="rect">
            <a:avLst/>
          </a:prstGeom>
        </p:spPr>
      </p:pic>
      <p:pic>
        <p:nvPicPr>
          <p:cNvPr id="8" name="Picture 2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96836">
            <a:off x="11544989" y="-544578"/>
            <a:ext cx="9283028" cy="1410718"/>
          </a:xfrm>
          <a:prstGeom prst="rect">
            <a:avLst/>
          </a:prstGeom>
        </p:spPr>
      </p:pic>
      <p:pic>
        <p:nvPicPr>
          <p:cNvPr id="9" name="Picture 2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79937">
            <a:off x="15540896" y="7523413"/>
            <a:ext cx="1756898" cy="272387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14400" y="1485900"/>
            <a:ext cx="78486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4400" b="1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b="1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4400" b="1" dirty="0" smtClean="0">
              <a:solidFill>
                <a:srgbClr val="2125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4400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4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được trình bày logic, cô đọng, dễ hiểu, cung cấp đầy đủ thông tin.</a:t>
            </a:r>
          </a:p>
          <a:p>
            <a:pPr algn="just">
              <a:spcAft>
                <a:spcPts val="0"/>
              </a:spcAft>
            </a:pPr>
            <a:r>
              <a:rPr lang="vi-VN" sz="44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Ngôn ngữ phổ thông, trong sáng</a:t>
            </a:r>
            <a:endParaRPr lang="vi-VN" sz="4400" b="0" i="0" dirty="0">
              <a:solidFill>
                <a:srgbClr val="21252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049321" y="4144809"/>
            <a:ext cx="694549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4400" b="1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b="1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  <a:p>
            <a:pPr algn="just">
              <a:spcAft>
                <a:spcPts val="0"/>
              </a:spcAft>
            </a:pPr>
            <a:r>
              <a:rPr lang="vi-VN" sz="4400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 </a:t>
            </a:r>
            <a:r>
              <a:rPr lang="vi-VN" sz="44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 thông tin về phương tiện đi lại vận chuyển của các dân tộc miền núi phía Bắc và Tây </a:t>
            </a:r>
            <a:r>
              <a:rPr lang="vi-VN" sz="4400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vi-VN" sz="4400" dirty="0">
              <a:solidFill>
                <a:srgbClr val="2125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09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" y="1205575"/>
            <a:ext cx="10900132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400000">
            <a:off x="10704772" y="1640173"/>
            <a:ext cx="12373782" cy="700665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455326" y="851825"/>
            <a:ext cx="2046880" cy="115137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137166" y="1823587"/>
            <a:ext cx="4134952" cy="699357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891811">
            <a:off x="14392835" y="5748300"/>
            <a:ext cx="3458798" cy="9381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biLevel thresh="50000"/>
          </a:blip>
          <a:stretch>
            <a:fillRect/>
          </a:stretch>
        </p:blipFill>
        <p:spPr>
          <a:xfrm>
            <a:off x="1564964" y="4180248"/>
            <a:ext cx="9827604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6551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3"/>
          <a:srcRect l="6032" r="6032"/>
          <a:stretch>
            <a:fillRect/>
          </a:stretch>
        </p:blipFill>
        <p:spPr>
          <a:xfrm rot="-5468492">
            <a:off x="6922099" y="-25058"/>
            <a:ext cx="12107276" cy="10997457"/>
          </a:xfrm>
          <a:prstGeom prst="rect">
            <a:avLst/>
          </a:prstGeom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39008" y="9772776"/>
            <a:ext cx="9283028" cy="1410718"/>
          </a:xfrm>
          <a:prstGeom prst="rect">
            <a:avLst/>
          </a:prstGeom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677575">
            <a:off x="801827" y="7385951"/>
            <a:ext cx="1869573" cy="2034909"/>
          </a:xfrm>
          <a:prstGeom prst="rect">
            <a:avLst/>
          </a:prstGeom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677575">
            <a:off x="7414621" y="3980079"/>
            <a:ext cx="1666818" cy="1814223"/>
          </a:xfrm>
          <a:prstGeom prst="rect">
            <a:avLst/>
          </a:prstGeom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2376132">
            <a:off x="-258226" y="-366505"/>
            <a:ext cx="1666818" cy="18142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30674" r="30673"/>
          <a:stretch/>
        </p:blipFill>
        <p:spPr>
          <a:xfrm>
            <a:off x="9601200" y="-266700"/>
            <a:ext cx="7086600" cy="103077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77540" y="2601291"/>
            <a:ext cx="580905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</a:p>
          <a:p>
            <a:pPr algn="just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8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57200" y="571500"/>
            <a:ext cx="17145000" cy="5943600"/>
            <a:chOff x="457200" y="495300"/>
            <a:chExt cx="16306800" cy="7924800"/>
          </a:xfrm>
        </p:grpSpPr>
        <p:sp>
          <p:nvSpPr>
            <p:cNvPr id="2" name="Rounded Rectangle 1"/>
            <p:cNvSpPr/>
            <p:nvPr/>
          </p:nvSpPr>
          <p:spPr>
            <a:xfrm>
              <a:off x="5867400" y="495300"/>
              <a:ext cx="6781800" cy="1981200"/>
            </a:xfrm>
            <a:prstGeom prst="round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4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tiện</a:t>
              </a:r>
              <a:r>
                <a:rPr lang="en-US" sz="4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4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4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4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tộc</a:t>
              </a:r>
              <a:r>
                <a:rPr lang="en-US" sz="4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thiểu</a:t>
              </a:r>
              <a:r>
                <a:rPr lang="en-US" sz="4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4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xưa</a:t>
              </a:r>
              <a:endPara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838200" y="3467100"/>
              <a:ext cx="6477000" cy="1981200"/>
            </a:xfrm>
            <a:prstGeom prst="roundRect">
              <a:avLst/>
            </a:prstGeom>
            <a:solidFill>
              <a:srgbClr val="FFD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4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tộc</a:t>
              </a:r>
              <a:r>
                <a:rPr lang="en-US" sz="4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miền</a:t>
              </a:r>
              <a:r>
                <a:rPr lang="en-US" sz="4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núi</a:t>
              </a:r>
              <a:r>
                <a:rPr lang="en-US" sz="4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phía</a:t>
              </a:r>
              <a:r>
                <a:rPr lang="en-US" sz="4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Bắc</a:t>
              </a:r>
              <a:endPara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10287000" y="3467100"/>
              <a:ext cx="6477000" cy="1981200"/>
            </a:xfrm>
            <a:prstGeom prst="roundRect">
              <a:avLst/>
            </a:prstGeom>
            <a:solidFill>
              <a:srgbClr val="FFD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4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tộc</a:t>
              </a:r>
              <a:r>
                <a:rPr lang="en-US" sz="4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4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Tây</a:t>
              </a:r>
              <a:r>
                <a:rPr lang="en-US" sz="4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endPara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457200" y="6405880"/>
              <a:ext cx="2514600" cy="1981200"/>
            </a:xfrm>
            <a:prstGeom prst="roundRect">
              <a:avLst/>
            </a:prstGeom>
            <a:solidFill>
              <a:srgbClr val="FDF1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Thuyền</a:t>
              </a:r>
              <a:r>
                <a:rPr lang="en-US" sz="4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bè</a:t>
              </a:r>
              <a:r>
                <a:rPr lang="en-US" sz="4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mảng</a:t>
              </a:r>
              <a:endPara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352800" y="6438900"/>
              <a:ext cx="2514600" cy="1981200"/>
            </a:xfrm>
            <a:prstGeom prst="roundRect">
              <a:avLst/>
            </a:prstGeom>
            <a:solidFill>
              <a:srgbClr val="FDF1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</a:t>
              </a:r>
              <a:r>
                <a:rPr lang="en-US" sz="4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quệt</a:t>
              </a:r>
              <a:r>
                <a:rPr lang="en-US" sz="4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trâu</a:t>
              </a:r>
              <a:r>
                <a:rPr lang="en-US" sz="4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kéo</a:t>
              </a:r>
              <a:endPara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6248400" y="6438900"/>
              <a:ext cx="2514600" cy="1981200"/>
            </a:xfrm>
            <a:prstGeom prst="roundRect">
              <a:avLst/>
            </a:prstGeom>
            <a:solidFill>
              <a:srgbClr val="FDF1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Ngựa</a:t>
              </a:r>
              <a:endPara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13982700" y="6405880"/>
              <a:ext cx="2514600" cy="1981200"/>
            </a:xfrm>
            <a:prstGeom prst="roundRect">
              <a:avLst/>
            </a:prstGeom>
            <a:solidFill>
              <a:srgbClr val="FDF1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Thuyền</a:t>
              </a:r>
              <a:r>
                <a:rPr lang="en-US" sz="4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độc</a:t>
              </a:r>
              <a:r>
                <a:rPr lang="en-US" sz="4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mộc</a:t>
              </a:r>
              <a:endPara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0744200" y="6405880"/>
              <a:ext cx="2514600" cy="1981200"/>
            </a:xfrm>
            <a:prstGeom prst="roundRect">
              <a:avLst/>
            </a:prstGeom>
            <a:solidFill>
              <a:srgbClr val="FDF1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Voi</a:t>
              </a:r>
              <a:r>
                <a:rPr lang="en-US" sz="4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ngựa</a:t>
              </a:r>
              <a:endPara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" name="Straight Arrow Connector 10"/>
            <p:cNvCxnSpPr>
              <a:stCxn id="2" idx="2"/>
              <a:endCxn id="3" idx="0"/>
            </p:cNvCxnSpPr>
            <p:nvPr/>
          </p:nvCxnSpPr>
          <p:spPr>
            <a:xfrm flipH="1">
              <a:off x="4076700" y="2476500"/>
              <a:ext cx="5181600" cy="9906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2" idx="2"/>
            </p:cNvCxnSpPr>
            <p:nvPr/>
          </p:nvCxnSpPr>
          <p:spPr>
            <a:xfrm>
              <a:off x="9258300" y="2476500"/>
              <a:ext cx="4396740" cy="9906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1714500" y="5431790"/>
              <a:ext cx="2362200" cy="100711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3" idx="2"/>
              <a:endCxn id="6" idx="0"/>
            </p:cNvCxnSpPr>
            <p:nvPr/>
          </p:nvCxnSpPr>
          <p:spPr>
            <a:xfrm>
              <a:off x="4076700" y="5448300"/>
              <a:ext cx="533400" cy="9906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" idx="2"/>
              <a:endCxn id="7" idx="0"/>
            </p:cNvCxnSpPr>
            <p:nvPr/>
          </p:nvCxnSpPr>
          <p:spPr>
            <a:xfrm>
              <a:off x="4076700" y="5448300"/>
              <a:ext cx="3429000" cy="9906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4" idx="2"/>
              <a:endCxn id="9" idx="0"/>
            </p:cNvCxnSpPr>
            <p:nvPr/>
          </p:nvCxnSpPr>
          <p:spPr>
            <a:xfrm flipH="1">
              <a:off x="12001500" y="5448300"/>
              <a:ext cx="1524000" cy="9575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4" idx="2"/>
              <a:endCxn id="8" idx="0"/>
            </p:cNvCxnSpPr>
            <p:nvPr/>
          </p:nvCxnSpPr>
          <p:spPr>
            <a:xfrm>
              <a:off x="13525500" y="5448300"/>
              <a:ext cx="1714500" cy="9575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Rectangle 18"/>
          <p:cNvSpPr/>
          <p:nvPr/>
        </p:nvSpPr>
        <p:spPr>
          <a:xfrm>
            <a:off x="968090" y="7429500"/>
            <a:ext cx="1644368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tin: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52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" y="1205575"/>
            <a:ext cx="10900132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400000">
            <a:off x="10704772" y="1640173"/>
            <a:ext cx="12373782" cy="700665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455326" y="851825"/>
            <a:ext cx="2046880" cy="115137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137166" y="1823587"/>
            <a:ext cx="4134952" cy="699357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891811">
            <a:off x="14392835" y="5748300"/>
            <a:ext cx="3458798" cy="9381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biLevel thresh="50000"/>
          </a:blip>
          <a:stretch>
            <a:fillRect/>
          </a:stretch>
        </p:blipFill>
        <p:spPr>
          <a:xfrm>
            <a:off x="1564964" y="4180248"/>
            <a:ext cx="9827604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9113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 l="6032" r="6032"/>
          <a:stretch>
            <a:fillRect/>
          </a:stretch>
        </p:blipFill>
        <p:spPr>
          <a:xfrm rot="-5468492">
            <a:off x="8861001" y="-670245"/>
            <a:ext cx="12107276" cy="109974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363200" y="4610100"/>
            <a:ext cx="65532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GV chia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HS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pPr algn="just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2472" y="1943100"/>
            <a:ext cx="6553768" cy="22557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30674" r="30673"/>
          <a:stretch/>
        </p:blipFill>
        <p:spPr>
          <a:xfrm>
            <a:off x="685800" y="-536515"/>
            <a:ext cx="7924800" cy="1152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5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33400" y="423360"/>
            <a:ext cx="16764000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54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thồ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xuồng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05623" y="6609669"/>
            <a:ext cx="9761499" cy="5532128"/>
          </a:xfrm>
          <a:prstGeom prst="rect">
            <a:avLst/>
          </a:prstGeom>
        </p:spPr>
      </p:pic>
      <p:pic>
        <p:nvPicPr>
          <p:cNvPr id="4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144000" y="6609669"/>
            <a:ext cx="9347075" cy="5297262"/>
          </a:xfrm>
          <a:prstGeom prst="rect">
            <a:avLst/>
          </a:prstGeom>
        </p:spPr>
      </p:pic>
      <p:pic>
        <p:nvPicPr>
          <p:cNvPr id="5" name="Picture 20"/>
          <p:cNvPicPr>
            <a:picLocks noChangeAspect="1"/>
          </p:cNvPicPr>
          <p:nvPr/>
        </p:nvPicPr>
        <p:blipFill>
          <a:blip r:embed="rId4"/>
          <a:srcRect r="24928"/>
          <a:stretch>
            <a:fillRect/>
          </a:stretch>
        </p:blipFill>
        <p:spPr>
          <a:xfrm rot="-5533671">
            <a:off x="14650628" y="6458141"/>
            <a:ext cx="2816116" cy="589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26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-17490" t="15177" r="-20713" b="2985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-989856" y="6051381"/>
            <a:ext cx="19507521" cy="4441338"/>
            <a:chOff x="-989856" y="6051381"/>
            <a:chExt cx="19507521" cy="444133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-989856" y="7652364"/>
              <a:ext cx="19507521" cy="2840355"/>
            </a:xfrm>
            <a:prstGeom prst="rect">
              <a:avLst/>
            </a:prstGeom>
          </p:spPr>
        </p:pic>
        <p:pic>
          <p:nvPicPr>
            <p:cNvPr id="25" name="Picture 3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919825" y="6051381"/>
              <a:ext cx="3207555" cy="2469817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661581" y="5474751"/>
            <a:ext cx="2502497" cy="128464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620221" y="7151083"/>
            <a:ext cx="1109808" cy="1207955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/>
          </p:cNvPicPr>
          <p:nvPr/>
        </p:nvPicPr>
        <p:blipFill rotWithShape="1">
          <a:blip r:embed="rId12"/>
          <a:srcRect l="17972" t="34932" r="56268"/>
          <a:stretch/>
        </p:blipFill>
        <p:spPr>
          <a:xfrm>
            <a:off x="368186" y="4651330"/>
            <a:ext cx="3276600" cy="6207463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/>
          </p:cNvPicPr>
          <p:nvPr/>
        </p:nvPicPr>
        <p:blipFill rotWithShape="1">
          <a:blip r:embed="rId12"/>
          <a:srcRect l="68892" t="33334"/>
          <a:stretch/>
        </p:blipFill>
        <p:spPr>
          <a:xfrm>
            <a:off x="3345427" y="4294890"/>
            <a:ext cx="4028373" cy="64747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52600" y="482590"/>
            <a:ext cx="14326842" cy="5505165"/>
          </a:xfrm>
          <a:prstGeom prst="rect">
            <a:avLst/>
          </a:prstGeom>
        </p:spPr>
      </p:pic>
      <p:pic>
        <p:nvPicPr>
          <p:cNvPr id="27" name="Picture 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2028682" y="8017630"/>
            <a:ext cx="802218" cy="1534122"/>
          </a:xfrm>
          <a:prstGeom prst="rect">
            <a:avLst/>
          </a:prstGeom>
        </p:spPr>
      </p:pic>
      <p:pic>
        <p:nvPicPr>
          <p:cNvPr id="28" name="Picture 10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4415310" y="7588738"/>
            <a:ext cx="1664132" cy="15341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" y="1205575"/>
            <a:ext cx="10900132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400000">
            <a:off x="10704772" y="1640173"/>
            <a:ext cx="12373782" cy="700665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455326" y="851825"/>
            <a:ext cx="2046880" cy="115137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137166" y="1823587"/>
            <a:ext cx="4134952" cy="699357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891811">
            <a:off x="14392835" y="5748300"/>
            <a:ext cx="3458798" cy="93819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biLevel thresh="50000"/>
          </a:blip>
          <a:stretch>
            <a:fillRect/>
          </a:stretch>
        </p:blipFill>
        <p:spPr>
          <a:xfrm>
            <a:off x="1564964" y="3193521"/>
            <a:ext cx="9827604" cy="302387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49744" y="7092"/>
            <a:ext cx="2623388" cy="2694108"/>
          </a:xfrm>
          <a:prstGeom prst="rect">
            <a:avLst/>
          </a:prstGeom>
        </p:spPr>
      </p:pic>
      <p:grpSp>
        <p:nvGrpSpPr>
          <p:cNvPr id="9" name="Group 2"/>
          <p:cNvGrpSpPr/>
          <p:nvPr/>
        </p:nvGrpSpPr>
        <p:grpSpPr>
          <a:xfrm>
            <a:off x="1028700" y="2659384"/>
            <a:ext cx="16230600" cy="6598916"/>
            <a:chOff x="0" y="0"/>
            <a:chExt cx="17532556" cy="8889747"/>
          </a:xfrm>
        </p:grpSpPr>
        <p:sp>
          <p:nvSpPr>
            <p:cNvPr id="10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1" name="Rectangle 10"/>
          <p:cNvSpPr/>
          <p:nvPr/>
        </p:nvSpPr>
        <p:spPr>
          <a:xfrm>
            <a:off x="609600" y="495300"/>
            <a:ext cx="92821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vi-VN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4400" y="1577342"/>
            <a:ext cx="92821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33600" y="2857500"/>
            <a:ext cx="14706600" cy="781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90170" algn="l"/>
                <a:tab pos="180340" algn="l"/>
              </a:tabLst>
            </a:pP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endParaRPr lang="en-US" sz="44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5142714"/>
              </p:ext>
            </p:extLst>
          </p:nvPr>
        </p:nvGraphicFramePr>
        <p:xfrm>
          <a:off x="1295400" y="3935398"/>
          <a:ext cx="15544800" cy="456090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372600">
                  <a:extLst>
                    <a:ext uri="{9D8B030D-6E8A-4147-A177-3AD203B41FA5}">
                      <a16:colId xmlns:a16="http://schemas.microsoft.com/office/drawing/2014/main" xmlns="" val="1581923702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xmlns="" val="2443342177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xmlns="" val="977379158"/>
                    </a:ext>
                  </a:extLst>
                </a:gridCol>
              </a:tblGrid>
              <a:tr h="1140226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A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A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A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06272452"/>
                  </a:ext>
                </a:extLst>
              </a:tr>
              <a:tr h="1140226">
                <a:tc>
                  <a:txBody>
                    <a:bodyPr/>
                    <a:lstStyle/>
                    <a:p>
                      <a:pPr algn="just"/>
                      <a:r>
                        <a:rPr lang="en-US" sz="4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trôi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chảy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bỏ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15628032"/>
                  </a:ext>
                </a:extLst>
              </a:tr>
              <a:tr h="1140226">
                <a:tc>
                  <a:txBody>
                    <a:bodyPr/>
                    <a:lstStyle/>
                    <a:p>
                      <a:pPr algn="just"/>
                      <a:r>
                        <a:rPr lang="en-US" sz="4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Ngắt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23287588"/>
                  </a:ext>
                </a:extLst>
              </a:tr>
              <a:tr h="1140226">
                <a:tc>
                  <a:txBody>
                    <a:bodyPr/>
                    <a:lstStyle/>
                    <a:p>
                      <a:pPr algn="just"/>
                      <a:r>
                        <a:rPr lang="en-US" sz="4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to, </a:t>
                      </a:r>
                      <a:r>
                        <a:rPr lang="en-US" sz="4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84788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942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9600" y="495300"/>
            <a:ext cx="92821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vi-VN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4400" y="1577342"/>
            <a:ext cx="92821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vi-VN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95400" y="2659384"/>
            <a:ext cx="16002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4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4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nay)</a:t>
            </a:r>
            <a:endParaRPr lang="vi-VN" sz="44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95400" y="4105934"/>
            <a:ext cx="108966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4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nứa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95400" y="7135827"/>
            <a:ext cx="10896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4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sz="44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 descr="Đánh đu tính mạng với tử thần khi qua suối bằng bè mảng - Tạp chí điện tử  Bảo vệ Rừng và Môi trườ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054" y="6894001"/>
            <a:ext cx="4490484" cy="299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ái bè tiếng anh là gì? đọc như thế nào cho chuẩ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63"/>
          <a:stretch/>
        </p:blipFill>
        <p:spPr bwMode="auto">
          <a:xfrm>
            <a:off x="12801054" y="3848100"/>
            <a:ext cx="4490484" cy="257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21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9600" y="495300"/>
            <a:ext cx="92821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vi-VN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4400" y="1577342"/>
            <a:ext cx="92821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vi-VN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95400" y="2659384"/>
            <a:ext cx="1600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4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trội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vi-VN" sz="44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400800" y="3854220"/>
            <a:ext cx="10896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Thuần</a:t>
            </a:r>
            <a:r>
              <a:rPr lang="en-US" sz="4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4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thuần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vi-VN" sz="44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95400" y="7100705"/>
            <a:ext cx="859631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44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Tập quán săn bắn trong văn hóa các dân tộc thiểu số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614871"/>
            <a:ext cx="4724400" cy="337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iết diện dây dẫn là gì? Công thức tính, kinh nghiệm chọ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5" b="18163"/>
          <a:stretch/>
        </p:blipFill>
        <p:spPr bwMode="auto">
          <a:xfrm>
            <a:off x="10439400" y="5726165"/>
            <a:ext cx="6858000" cy="442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85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/>
          <p:cNvPicPr>
            <a:picLocks noChangeAspect="1"/>
          </p:cNvPicPr>
          <p:nvPr/>
        </p:nvPicPr>
        <p:blipFill>
          <a:blip r:embed="rId3"/>
          <a:srcRect l="11831" r="11831" b="53081"/>
          <a:stretch>
            <a:fillRect/>
          </a:stretch>
        </p:blipFill>
        <p:spPr>
          <a:xfrm>
            <a:off x="-1143000" y="2628900"/>
            <a:ext cx="6621562" cy="4267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0565" r="10823"/>
          <a:stretch/>
        </p:blipFill>
        <p:spPr>
          <a:xfrm>
            <a:off x="5638800" y="876300"/>
            <a:ext cx="11882120" cy="85168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6062" y="3162300"/>
            <a:ext cx="4572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129280" y="6640175"/>
            <a:ext cx="2514600" cy="42530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9600" y="495300"/>
            <a:ext cx="92821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vi-VN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07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339518" y="-1060593"/>
            <a:ext cx="6948482" cy="1191909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09600" y="495300"/>
            <a:ext cx="92821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vi-VN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0" y="1577342"/>
            <a:ext cx="92821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4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57400" y="2659384"/>
            <a:ext cx="92821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</p:txBody>
      </p:sp>
      <p:sp>
        <p:nvSpPr>
          <p:cNvPr id="7" name="Rectangle 6"/>
          <p:cNvSpPr/>
          <p:nvPr/>
        </p:nvSpPr>
        <p:spPr>
          <a:xfrm>
            <a:off x="914400" y="3924300"/>
            <a:ext cx="92821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endParaRPr lang="en-US" sz="4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57400" y="5006342"/>
            <a:ext cx="92821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dlib.huc.edu.vn</a:t>
            </a:r>
          </a:p>
        </p:txBody>
      </p:sp>
      <p:sp>
        <p:nvSpPr>
          <p:cNvPr id="9" name="Rectangle 8"/>
          <p:cNvSpPr/>
          <p:nvPr/>
        </p:nvSpPr>
        <p:spPr>
          <a:xfrm>
            <a:off x="914400" y="6271258"/>
            <a:ext cx="92821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endParaRPr lang="en-US" sz="4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57400" y="7353300"/>
            <a:ext cx="928211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pic>
        <p:nvPicPr>
          <p:cNvPr id="12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67628">
            <a:off x="9860530" y="-808692"/>
            <a:ext cx="9588354" cy="20974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216740">
            <a:off x="16293326" y="2095743"/>
            <a:ext cx="1170681" cy="12900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791089">
            <a:off x="12495336" y="-165055"/>
            <a:ext cx="1170681" cy="1290007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985814" y="8014332"/>
            <a:ext cx="7183372" cy="3582707"/>
          </a:xfrm>
          <a:prstGeom prst="rect">
            <a:avLst/>
          </a:prstGeom>
        </p:spPr>
      </p:pic>
      <p:pic>
        <p:nvPicPr>
          <p:cNvPr id="16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592432" y="4804286"/>
            <a:ext cx="4134952" cy="6993576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891811">
            <a:off x="13848101" y="8728999"/>
            <a:ext cx="3458798" cy="938199"/>
          </a:xfrm>
          <a:prstGeom prst="rect">
            <a:avLst/>
          </a:prstGeom>
        </p:spPr>
      </p:pic>
      <p:pic>
        <p:nvPicPr>
          <p:cNvPr id="18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7325646">
            <a:off x="10301798" y="8207913"/>
            <a:ext cx="1170681" cy="129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72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797</TotalTime>
  <Words>1117</Words>
  <Application>Microsoft Office PowerPoint</Application>
  <PresentationFormat>Custom</PresentationFormat>
  <Paragraphs>122</Paragraphs>
  <Slides>27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Calibri</vt:lpstr>
      <vt:lpstr>Muli Regular</vt:lpstr>
      <vt:lpstr>Times New Roman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Màu be Sáng Hồng Sổ lưu niệm Cổ điển Đơn giản Bản thuyết trình về Ngày của Mẹ</dc:title>
  <dc:creator>Nguyen Ha</dc:creator>
  <cp:lastModifiedBy>AutoBVT</cp:lastModifiedBy>
  <cp:revision>32</cp:revision>
  <dcterms:created xsi:type="dcterms:W3CDTF">2006-08-16T00:00:00Z</dcterms:created>
  <dcterms:modified xsi:type="dcterms:W3CDTF">2023-04-12T01:46:32Z</dcterms:modified>
  <dc:identifier>DAFfVzEM83U</dc:identifier>
</cp:coreProperties>
</file>