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55" r:id="rId2"/>
    <p:sldId id="678" r:id="rId3"/>
    <p:sldId id="813" r:id="rId4"/>
    <p:sldId id="829" r:id="rId5"/>
    <p:sldId id="816" r:id="rId6"/>
    <p:sldId id="817" r:id="rId7"/>
    <p:sldId id="818" r:id="rId8"/>
    <p:sldId id="830" r:id="rId9"/>
    <p:sldId id="831" r:id="rId10"/>
    <p:sldId id="832" r:id="rId11"/>
    <p:sldId id="833" r:id="rId12"/>
    <p:sldId id="846" r:id="rId13"/>
    <p:sldId id="834" r:id="rId14"/>
    <p:sldId id="836" r:id="rId15"/>
    <p:sldId id="837" r:id="rId16"/>
    <p:sldId id="838" r:id="rId17"/>
    <p:sldId id="835" r:id="rId18"/>
    <p:sldId id="840" r:id="rId19"/>
    <p:sldId id="842" r:id="rId20"/>
    <p:sldId id="821" r:id="rId21"/>
    <p:sldId id="822" r:id="rId22"/>
    <p:sldId id="823" r:id="rId23"/>
    <p:sldId id="824" r:id="rId24"/>
    <p:sldId id="825" r:id="rId25"/>
    <p:sldId id="843" r:id="rId26"/>
    <p:sldId id="844" r:id="rId27"/>
    <p:sldId id="828" r:id="rId28"/>
    <p:sldId id="845" r:id="rId29"/>
    <p:sldId id="812" r:id="rId30"/>
    <p:sldId id="81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A1EE"/>
    <a:srgbClr val="A4561C"/>
    <a:srgbClr val="D75BBF"/>
    <a:srgbClr val="35A371"/>
    <a:srgbClr val="50C5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772ED-6663-41DB-B64F-266AADA39283}" type="doc">
      <dgm:prSet loTypeId="urn:microsoft.com/office/officeart/2005/8/layout/targe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ACFA24D-F9A0-4A44-8710-A76B1615B236}">
      <dgm:prSet phldrT="[Text]" custT="1"/>
      <dgm:spPr/>
      <dgm:t>
        <a:bodyPr/>
        <a:lstStyle/>
        <a:p>
          <a:r>
            <a:rPr lang="pt-BR" sz="3000" b="1" dirty="0" smtClean="0"/>
            <a:t>Khái niệm “Sơ cứu tâm lý” 	</a:t>
          </a:r>
          <a:endParaRPr lang="en-US" sz="3000" b="1" dirty="0"/>
        </a:p>
      </dgm:t>
    </dgm:pt>
    <dgm:pt modelId="{1CD13919-2F41-461F-98A7-B079D411E268}" type="parTrans" cxnId="{293C91E0-9AF8-4FB2-A60E-5DDAC55A8D2D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8E87A4C4-E913-4298-BAAD-A0852C93BF89}" type="sibTrans" cxnId="{293C91E0-9AF8-4FB2-A60E-5DDAC55A8D2D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5BF3533A-C33F-4E23-BFAC-5D235E368552}">
      <dgm:prSet custT="1"/>
      <dgm:spPr/>
      <dgm:t>
        <a:bodyPr/>
        <a:lstStyle/>
        <a:p>
          <a:r>
            <a:rPr lang="en-US" sz="3000" b="1" dirty="0" err="1" smtClean="0"/>
            <a:t>Những</a:t>
          </a:r>
          <a:r>
            <a:rPr lang="en-US" sz="3000" b="1" dirty="0" smtClean="0"/>
            <a:t> </a:t>
          </a:r>
          <a:r>
            <a:rPr lang="en-US" sz="3000" b="1" dirty="0" err="1" smtClean="0"/>
            <a:t>tình</a:t>
          </a:r>
          <a:r>
            <a:rPr lang="en-US" sz="3000" b="1" dirty="0" smtClean="0"/>
            <a:t> </a:t>
          </a:r>
          <a:r>
            <a:rPr lang="en-US" sz="3000" b="1" dirty="0" err="1" smtClean="0"/>
            <a:t>huống</a:t>
          </a:r>
          <a:r>
            <a:rPr lang="en-US" sz="3000" b="1" dirty="0" smtClean="0"/>
            <a:t> </a:t>
          </a:r>
          <a:r>
            <a:rPr lang="en-US" sz="3000" b="1" dirty="0" err="1" smtClean="0"/>
            <a:t>trẻ</a:t>
          </a:r>
          <a:r>
            <a:rPr lang="en-US" sz="3000" b="1" dirty="0" smtClean="0"/>
            <a:t> </a:t>
          </a:r>
          <a:r>
            <a:rPr lang="en-US" sz="3000" b="1" dirty="0" err="1" smtClean="0"/>
            <a:t>cần</a:t>
          </a:r>
          <a:r>
            <a:rPr lang="en-US" sz="3000" b="1" dirty="0" smtClean="0"/>
            <a:t> </a:t>
          </a:r>
          <a:r>
            <a:rPr lang="en-US" sz="3000" b="1" dirty="0" err="1" smtClean="0"/>
            <a:t>được</a:t>
          </a:r>
          <a:r>
            <a:rPr lang="en-US" sz="3000" b="1" dirty="0" smtClean="0"/>
            <a:t> </a:t>
          </a:r>
          <a:br>
            <a:rPr lang="en-US" sz="3000" b="1" dirty="0" smtClean="0"/>
          </a:br>
          <a:r>
            <a:rPr lang="en-US" sz="3000" b="1" dirty="0" err="1" smtClean="0"/>
            <a:t>sơ</a:t>
          </a:r>
          <a:r>
            <a:rPr lang="en-US" sz="3000" b="1" dirty="0" smtClean="0"/>
            <a:t> </a:t>
          </a:r>
          <a:r>
            <a:rPr lang="en-US" sz="3000" b="1" dirty="0" err="1" smtClean="0"/>
            <a:t>cứu</a:t>
          </a:r>
          <a:r>
            <a:rPr lang="en-US" sz="3000" b="1" dirty="0" smtClean="0"/>
            <a:t> </a:t>
          </a:r>
          <a:r>
            <a:rPr lang="en-US" sz="3000" b="1" dirty="0" err="1" smtClean="0"/>
            <a:t>tâm</a:t>
          </a:r>
          <a:r>
            <a:rPr lang="en-US" sz="3000" b="1" dirty="0" smtClean="0"/>
            <a:t> </a:t>
          </a:r>
          <a:r>
            <a:rPr lang="en-US" sz="3000" b="1" dirty="0" err="1" smtClean="0"/>
            <a:t>lý</a:t>
          </a:r>
          <a:endParaRPr lang="en-US" sz="3000" b="1" dirty="0"/>
        </a:p>
      </dgm:t>
    </dgm:pt>
    <dgm:pt modelId="{E4BF6A1C-68F6-4D84-8A3D-868BB8277FE2}" type="parTrans" cxnId="{3873D57B-DD16-4832-8BDD-7DE4F97134E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63D25281-9FA4-4547-B9D4-8B7A19CF0A3E}" type="sibTrans" cxnId="{3873D57B-DD16-4832-8BDD-7DE4F97134E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3E4B2B45-251E-4FC1-B080-B76E8ACB09A5}">
      <dgm:prSet custT="1"/>
      <dgm:spPr/>
      <dgm:t>
        <a:bodyPr/>
        <a:lstStyle/>
        <a:p>
          <a:pPr>
            <a:buFont typeface="Times New Roman" panose="02020603050405020304" pitchFamily="18" charset="0"/>
            <a:buNone/>
          </a:pPr>
          <a:r>
            <a:rPr lang="en-US" sz="3000" b="1" smtClean="0"/>
            <a:t>Đặc điểm tâm lý của trẻ khi rơi vào </a:t>
          </a:r>
          <a:br>
            <a:rPr lang="en-US" sz="3000" b="1" smtClean="0"/>
          </a:br>
          <a:r>
            <a:rPr lang="en-US" sz="3000" b="1" smtClean="0"/>
            <a:t>các tình huống khủng hoảng</a:t>
          </a:r>
          <a:endParaRPr lang="en-US" sz="3000" b="1" dirty="0"/>
        </a:p>
      </dgm:t>
    </dgm:pt>
    <dgm:pt modelId="{D0B25C13-037A-4E28-85ED-A5FFFF6DB2E4}" type="parTrans" cxnId="{147E6F9C-331B-4A12-AC4F-5A0F6608413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59C88537-4794-43FF-AFEA-92066D935DF1}" type="sibTrans" cxnId="{147E6F9C-331B-4A12-AC4F-5A0F6608413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D72C5E97-FADE-4CEA-84A0-7770F52B843A}">
      <dgm:prSet custT="1"/>
      <dgm:spPr/>
      <dgm:t>
        <a:bodyPr/>
        <a:lstStyle/>
        <a:p>
          <a:pPr>
            <a:buFont typeface="Times New Roman" panose="02020603050405020304" pitchFamily="18" charset="0"/>
            <a:buNone/>
          </a:pPr>
          <a:r>
            <a:rPr lang="en-US" sz="3000" b="1" smtClean="0"/>
            <a:t>Cách thức thực hiện sơ cứu tâm lý cho trẻ</a:t>
          </a:r>
          <a:endParaRPr lang="en-US" sz="3000" b="1" dirty="0"/>
        </a:p>
      </dgm:t>
    </dgm:pt>
    <dgm:pt modelId="{B4665C9C-F64B-469F-B89C-4FF28EC54D9A}" type="parTrans" cxnId="{2663328F-D574-4FFC-AF6F-696A45CD3892}">
      <dgm:prSet/>
      <dgm:spPr/>
      <dgm:t>
        <a:bodyPr/>
        <a:lstStyle/>
        <a:p>
          <a:endParaRPr lang="en-US"/>
        </a:p>
      </dgm:t>
    </dgm:pt>
    <dgm:pt modelId="{DB37AD91-A3D3-4EE1-A2AA-911AF90A2767}" type="sibTrans" cxnId="{2663328F-D574-4FFC-AF6F-696A45CD3892}">
      <dgm:prSet/>
      <dgm:spPr/>
      <dgm:t>
        <a:bodyPr/>
        <a:lstStyle/>
        <a:p>
          <a:endParaRPr lang="en-US"/>
        </a:p>
      </dgm:t>
    </dgm:pt>
    <dgm:pt modelId="{42B8B952-619D-408E-B137-0AF11826F6C9}" type="pres">
      <dgm:prSet presAssocID="{D52772ED-6663-41DB-B64F-266AADA3928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D509DE-8190-4B35-8342-68A708F0CF8B}" type="pres">
      <dgm:prSet presAssocID="{CACFA24D-F9A0-4A44-8710-A76B1615B236}" presName="circle1" presStyleLbl="node1" presStyleIdx="0" presStyleCnt="4"/>
      <dgm:spPr/>
      <dgm:t>
        <a:bodyPr/>
        <a:lstStyle/>
        <a:p>
          <a:endParaRPr lang="en-US"/>
        </a:p>
      </dgm:t>
    </dgm:pt>
    <dgm:pt modelId="{34870440-3E90-4257-80C7-E09705B169E6}" type="pres">
      <dgm:prSet presAssocID="{CACFA24D-F9A0-4A44-8710-A76B1615B236}" presName="space" presStyleCnt="0"/>
      <dgm:spPr/>
      <dgm:t>
        <a:bodyPr/>
        <a:lstStyle/>
        <a:p>
          <a:endParaRPr lang="en-US"/>
        </a:p>
      </dgm:t>
    </dgm:pt>
    <dgm:pt modelId="{A944049F-05A2-402C-BE06-18CAA73938FE}" type="pres">
      <dgm:prSet presAssocID="{CACFA24D-F9A0-4A44-8710-A76B1615B236}" presName="rect1" presStyleLbl="alignAcc1" presStyleIdx="0" presStyleCnt="4"/>
      <dgm:spPr/>
      <dgm:t>
        <a:bodyPr/>
        <a:lstStyle/>
        <a:p>
          <a:endParaRPr lang="en-US"/>
        </a:p>
      </dgm:t>
    </dgm:pt>
    <dgm:pt modelId="{1E731853-0E80-41C2-8D3A-3C2E7A12DDC8}" type="pres">
      <dgm:prSet presAssocID="{5BF3533A-C33F-4E23-BFAC-5D235E368552}" presName="vertSpace2" presStyleLbl="node1" presStyleIdx="0" presStyleCnt="4"/>
      <dgm:spPr/>
      <dgm:t>
        <a:bodyPr/>
        <a:lstStyle/>
        <a:p>
          <a:endParaRPr lang="en-US"/>
        </a:p>
      </dgm:t>
    </dgm:pt>
    <dgm:pt modelId="{56EE2AB2-9B77-484A-BB73-10A57D7F4E1C}" type="pres">
      <dgm:prSet presAssocID="{5BF3533A-C33F-4E23-BFAC-5D235E368552}" presName="circle2" presStyleLbl="node1" presStyleIdx="1" presStyleCnt="4"/>
      <dgm:spPr/>
      <dgm:t>
        <a:bodyPr/>
        <a:lstStyle/>
        <a:p>
          <a:endParaRPr lang="en-US"/>
        </a:p>
      </dgm:t>
    </dgm:pt>
    <dgm:pt modelId="{A2FB6FA0-4477-471B-AF24-C24D72ED32DF}" type="pres">
      <dgm:prSet presAssocID="{5BF3533A-C33F-4E23-BFAC-5D235E368552}" presName="rect2" presStyleLbl="alignAcc1" presStyleIdx="1" presStyleCnt="4"/>
      <dgm:spPr/>
      <dgm:t>
        <a:bodyPr/>
        <a:lstStyle/>
        <a:p>
          <a:endParaRPr lang="en-US"/>
        </a:p>
      </dgm:t>
    </dgm:pt>
    <dgm:pt modelId="{54A7CA89-A926-4DFC-9F72-C4983ACE4E40}" type="pres">
      <dgm:prSet presAssocID="{3E4B2B45-251E-4FC1-B080-B76E8ACB09A5}" presName="vertSpace3" presStyleLbl="node1" presStyleIdx="1" presStyleCnt="4"/>
      <dgm:spPr/>
      <dgm:t>
        <a:bodyPr/>
        <a:lstStyle/>
        <a:p>
          <a:endParaRPr lang="en-US"/>
        </a:p>
      </dgm:t>
    </dgm:pt>
    <dgm:pt modelId="{E4AEB2A3-318C-4DD8-8787-5886715BE271}" type="pres">
      <dgm:prSet presAssocID="{3E4B2B45-251E-4FC1-B080-B76E8ACB09A5}" presName="circle3" presStyleLbl="node1" presStyleIdx="2" presStyleCnt="4"/>
      <dgm:spPr/>
      <dgm:t>
        <a:bodyPr/>
        <a:lstStyle/>
        <a:p>
          <a:endParaRPr lang="en-US"/>
        </a:p>
      </dgm:t>
    </dgm:pt>
    <dgm:pt modelId="{52291CEB-7E1E-4319-A23C-9EF9FC461616}" type="pres">
      <dgm:prSet presAssocID="{3E4B2B45-251E-4FC1-B080-B76E8ACB09A5}" presName="rect3" presStyleLbl="alignAcc1" presStyleIdx="2" presStyleCnt="4"/>
      <dgm:spPr/>
      <dgm:t>
        <a:bodyPr/>
        <a:lstStyle/>
        <a:p>
          <a:endParaRPr lang="en-US"/>
        </a:p>
      </dgm:t>
    </dgm:pt>
    <dgm:pt modelId="{56284662-3810-4D8B-9F38-3397CF21D59A}" type="pres">
      <dgm:prSet presAssocID="{D72C5E97-FADE-4CEA-84A0-7770F52B843A}" presName="vertSpace4" presStyleLbl="node1" presStyleIdx="2" presStyleCnt="4"/>
      <dgm:spPr/>
      <dgm:t>
        <a:bodyPr/>
        <a:lstStyle/>
        <a:p>
          <a:endParaRPr lang="en-US"/>
        </a:p>
      </dgm:t>
    </dgm:pt>
    <dgm:pt modelId="{280182C2-2DF3-4AA6-8884-5783F221E912}" type="pres">
      <dgm:prSet presAssocID="{D72C5E97-FADE-4CEA-84A0-7770F52B843A}" presName="circle4" presStyleLbl="node1" presStyleIdx="3" presStyleCnt="4"/>
      <dgm:spPr/>
      <dgm:t>
        <a:bodyPr/>
        <a:lstStyle/>
        <a:p>
          <a:endParaRPr lang="en-US"/>
        </a:p>
      </dgm:t>
    </dgm:pt>
    <dgm:pt modelId="{3A32FDF0-ACA2-4B29-BF91-2D5BA9DA0387}" type="pres">
      <dgm:prSet presAssocID="{D72C5E97-FADE-4CEA-84A0-7770F52B843A}" presName="rect4" presStyleLbl="alignAcc1" presStyleIdx="3" presStyleCnt="4"/>
      <dgm:spPr/>
      <dgm:t>
        <a:bodyPr/>
        <a:lstStyle/>
        <a:p>
          <a:endParaRPr lang="en-US"/>
        </a:p>
      </dgm:t>
    </dgm:pt>
    <dgm:pt modelId="{E333512F-D1C6-4F90-9520-E265DACFA950}" type="pres">
      <dgm:prSet presAssocID="{CACFA24D-F9A0-4A44-8710-A76B1615B236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91B159-5B3D-4349-B99E-13C34B2636D4}" type="pres">
      <dgm:prSet presAssocID="{5BF3533A-C33F-4E23-BFAC-5D235E368552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D82E3F-22E8-41C0-8AD6-CFEE121521D6}" type="pres">
      <dgm:prSet presAssocID="{3E4B2B45-251E-4FC1-B080-B76E8ACB09A5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57996B-1F1A-4BC7-82CF-11054BB4097D}" type="pres">
      <dgm:prSet presAssocID="{D72C5E97-FADE-4CEA-84A0-7770F52B843A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B77C88-EC1F-43C6-8E64-E9EAFAD5D12C}" type="presOf" srcId="{D72C5E97-FADE-4CEA-84A0-7770F52B843A}" destId="{C257996B-1F1A-4BC7-82CF-11054BB4097D}" srcOrd="1" destOrd="0" presId="urn:microsoft.com/office/officeart/2005/8/layout/target3"/>
    <dgm:cxn modelId="{0FF0BA8A-614B-4312-B1F7-4EE79588AA89}" type="presOf" srcId="{CACFA24D-F9A0-4A44-8710-A76B1615B236}" destId="{E333512F-D1C6-4F90-9520-E265DACFA950}" srcOrd="1" destOrd="0" presId="urn:microsoft.com/office/officeart/2005/8/layout/target3"/>
    <dgm:cxn modelId="{2663328F-D574-4FFC-AF6F-696A45CD3892}" srcId="{D52772ED-6663-41DB-B64F-266AADA39283}" destId="{D72C5E97-FADE-4CEA-84A0-7770F52B843A}" srcOrd="3" destOrd="0" parTransId="{B4665C9C-F64B-469F-B89C-4FF28EC54D9A}" sibTransId="{DB37AD91-A3D3-4EE1-A2AA-911AF90A2767}"/>
    <dgm:cxn modelId="{3873D57B-DD16-4832-8BDD-7DE4F97134E9}" srcId="{D52772ED-6663-41DB-B64F-266AADA39283}" destId="{5BF3533A-C33F-4E23-BFAC-5D235E368552}" srcOrd="1" destOrd="0" parTransId="{E4BF6A1C-68F6-4D84-8A3D-868BB8277FE2}" sibTransId="{63D25281-9FA4-4547-B9D4-8B7A19CF0A3E}"/>
    <dgm:cxn modelId="{56C1E5AA-3252-4AD1-B164-3A8F0A2B28EC}" type="presOf" srcId="{D52772ED-6663-41DB-B64F-266AADA39283}" destId="{42B8B952-619D-408E-B137-0AF11826F6C9}" srcOrd="0" destOrd="0" presId="urn:microsoft.com/office/officeart/2005/8/layout/target3"/>
    <dgm:cxn modelId="{51D8652D-6820-409F-8C49-2C5EC000F945}" type="presOf" srcId="{D72C5E97-FADE-4CEA-84A0-7770F52B843A}" destId="{3A32FDF0-ACA2-4B29-BF91-2D5BA9DA0387}" srcOrd="0" destOrd="0" presId="urn:microsoft.com/office/officeart/2005/8/layout/target3"/>
    <dgm:cxn modelId="{293C91E0-9AF8-4FB2-A60E-5DDAC55A8D2D}" srcId="{D52772ED-6663-41DB-B64F-266AADA39283}" destId="{CACFA24D-F9A0-4A44-8710-A76B1615B236}" srcOrd="0" destOrd="0" parTransId="{1CD13919-2F41-461F-98A7-B079D411E268}" sibTransId="{8E87A4C4-E913-4298-BAAD-A0852C93BF89}"/>
    <dgm:cxn modelId="{147E6F9C-331B-4A12-AC4F-5A0F66084139}" srcId="{D52772ED-6663-41DB-B64F-266AADA39283}" destId="{3E4B2B45-251E-4FC1-B080-B76E8ACB09A5}" srcOrd="2" destOrd="0" parTransId="{D0B25C13-037A-4E28-85ED-A5FFFF6DB2E4}" sibTransId="{59C88537-4794-43FF-AFEA-92066D935DF1}"/>
    <dgm:cxn modelId="{9620CACF-1FEB-476D-AA28-5797CFEFB330}" type="presOf" srcId="{3E4B2B45-251E-4FC1-B080-B76E8ACB09A5}" destId="{CCD82E3F-22E8-41C0-8AD6-CFEE121521D6}" srcOrd="1" destOrd="0" presId="urn:microsoft.com/office/officeart/2005/8/layout/target3"/>
    <dgm:cxn modelId="{587EA830-6571-43D1-AFD7-70CAF010A7BC}" type="presOf" srcId="{CACFA24D-F9A0-4A44-8710-A76B1615B236}" destId="{A944049F-05A2-402C-BE06-18CAA73938FE}" srcOrd="0" destOrd="0" presId="urn:microsoft.com/office/officeart/2005/8/layout/target3"/>
    <dgm:cxn modelId="{81A92B80-FEE2-4719-B78A-08AA2EA12F60}" type="presOf" srcId="{3E4B2B45-251E-4FC1-B080-B76E8ACB09A5}" destId="{52291CEB-7E1E-4319-A23C-9EF9FC461616}" srcOrd="0" destOrd="0" presId="urn:microsoft.com/office/officeart/2005/8/layout/target3"/>
    <dgm:cxn modelId="{26E957B5-A62C-4218-A4D9-BDA452D83D30}" type="presOf" srcId="{5BF3533A-C33F-4E23-BFAC-5D235E368552}" destId="{F991B159-5B3D-4349-B99E-13C34B2636D4}" srcOrd="1" destOrd="0" presId="urn:microsoft.com/office/officeart/2005/8/layout/target3"/>
    <dgm:cxn modelId="{7A4FED5D-C0AE-4C22-B420-BB9A7C0E2AB0}" type="presOf" srcId="{5BF3533A-C33F-4E23-BFAC-5D235E368552}" destId="{A2FB6FA0-4477-471B-AF24-C24D72ED32DF}" srcOrd="0" destOrd="0" presId="urn:microsoft.com/office/officeart/2005/8/layout/target3"/>
    <dgm:cxn modelId="{9E7CABD1-FB02-4A30-AC04-EFE8C3B7AFAA}" type="presParOf" srcId="{42B8B952-619D-408E-B137-0AF11826F6C9}" destId="{92D509DE-8190-4B35-8342-68A708F0CF8B}" srcOrd="0" destOrd="0" presId="urn:microsoft.com/office/officeart/2005/8/layout/target3"/>
    <dgm:cxn modelId="{BEF3ECF4-EF26-4D25-962B-1712F83FCF7C}" type="presParOf" srcId="{42B8B952-619D-408E-B137-0AF11826F6C9}" destId="{34870440-3E90-4257-80C7-E09705B169E6}" srcOrd="1" destOrd="0" presId="urn:microsoft.com/office/officeart/2005/8/layout/target3"/>
    <dgm:cxn modelId="{7DDFD56F-7217-4F93-A5E9-868CF4E0D136}" type="presParOf" srcId="{42B8B952-619D-408E-B137-0AF11826F6C9}" destId="{A944049F-05A2-402C-BE06-18CAA73938FE}" srcOrd="2" destOrd="0" presId="urn:microsoft.com/office/officeart/2005/8/layout/target3"/>
    <dgm:cxn modelId="{9AB4710C-ED70-4BDE-A1BB-C574E18C1465}" type="presParOf" srcId="{42B8B952-619D-408E-B137-0AF11826F6C9}" destId="{1E731853-0E80-41C2-8D3A-3C2E7A12DDC8}" srcOrd="3" destOrd="0" presId="urn:microsoft.com/office/officeart/2005/8/layout/target3"/>
    <dgm:cxn modelId="{224EA7D2-8E83-4EE5-9455-9E056AC4340A}" type="presParOf" srcId="{42B8B952-619D-408E-B137-0AF11826F6C9}" destId="{56EE2AB2-9B77-484A-BB73-10A57D7F4E1C}" srcOrd="4" destOrd="0" presId="urn:microsoft.com/office/officeart/2005/8/layout/target3"/>
    <dgm:cxn modelId="{4699339D-C07D-4E85-BB5B-0FFCFE68358B}" type="presParOf" srcId="{42B8B952-619D-408E-B137-0AF11826F6C9}" destId="{A2FB6FA0-4477-471B-AF24-C24D72ED32DF}" srcOrd="5" destOrd="0" presId="urn:microsoft.com/office/officeart/2005/8/layout/target3"/>
    <dgm:cxn modelId="{8762017A-A584-4A59-BCB9-8CE30B994C39}" type="presParOf" srcId="{42B8B952-619D-408E-B137-0AF11826F6C9}" destId="{54A7CA89-A926-4DFC-9F72-C4983ACE4E40}" srcOrd="6" destOrd="0" presId="urn:microsoft.com/office/officeart/2005/8/layout/target3"/>
    <dgm:cxn modelId="{DAD474E3-0B11-4A2C-B433-DDE6F88A67E1}" type="presParOf" srcId="{42B8B952-619D-408E-B137-0AF11826F6C9}" destId="{E4AEB2A3-318C-4DD8-8787-5886715BE271}" srcOrd="7" destOrd="0" presId="urn:microsoft.com/office/officeart/2005/8/layout/target3"/>
    <dgm:cxn modelId="{96428137-E870-40A7-9BBA-C608B2F04EFE}" type="presParOf" srcId="{42B8B952-619D-408E-B137-0AF11826F6C9}" destId="{52291CEB-7E1E-4319-A23C-9EF9FC461616}" srcOrd="8" destOrd="0" presId="urn:microsoft.com/office/officeart/2005/8/layout/target3"/>
    <dgm:cxn modelId="{0EDE38FA-07D1-4D32-9460-E6ADAFA4CE05}" type="presParOf" srcId="{42B8B952-619D-408E-B137-0AF11826F6C9}" destId="{56284662-3810-4D8B-9F38-3397CF21D59A}" srcOrd="9" destOrd="0" presId="urn:microsoft.com/office/officeart/2005/8/layout/target3"/>
    <dgm:cxn modelId="{5E33035B-71D2-4E44-847C-1365BA15CA43}" type="presParOf" srcId="{42B8B952-619D-408E-B137-0AF11826F6C9}" destId="{280182C2-2DF3-4AA6-8884-5783F221E912}" srcOrd="10" destOrd="0" presId="urn:microsoft.com/office/officeart/2005/8/layout/target3"/>
    <dgm:cxn modelId="{ECA730A3-61EA-4208-A255-6C6D8CBFE1C6}" type="presParOf" srcId="{42B8B952-619D-408E-B137-0AF11826F6C9}" destId="{3A32FDF0-ACA2-4B29-BF91-2D5BA9DA0387}" srcOrd="11" destOrd="0" presId="urn:microsoft.com/office/officeart/2005/8/layout/target3"/>
    <dgm:cxn modelId="{641013B6-4505-4A0C-9172-C74328F477CD}" type="presParOf" srcId="{42B8B952-619D-408E-B137-0AF11826F6C9}" destId="{E333512F-D1C6-4F90-9520-E265DACFA950}" srcOrd="12" destOrd="0" presId="urn:microsoft.com/office/officeart/2005/8/layout/target3"/>
    <dgm:cxn modelId="{5818D0DF-E554-4ADF-B60F-32C1AA321BC2}" type="presParOf" srcId="{42B8B952-619D-408E-B137-0AF11826F6C9}" destId="{F991B159-5B3D-4349-B99E-13C34B2636D4}" srcOrd="13" destOrd="0" presId="urn:microsoft.com/office/officeart/2005/8/layout/target3"/>
    <dgm:cxn modelId="{9C9C9FC2-5222-4D07-B940-207AC0018920}" type="presParOf" srcId="{42B8B952-619D-408E-B137-0AF11826F6C9}" destId="{CCD82E3F-22E8-41C0-8AD6-CFEE121521D6}" srcOrd="14" destOrd="0" presId="urn:microsoft.com/office/officeart/2005/8/layout/target3"/>
    <dgm:cxn modelId="{6938CF0E-7F27-4C13-8095-4B335EBB07E2}" type="presParOf" srcId="{42B8B952-619D-408E-B137-0AF11826F6C9}" destId="{C257996B-1F1A-4BC7-82CF-11054BB4097D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E6C048-8403-4F78-8A2B-BF0846B5E17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C968DE6-6611-4EEC-8B02-B3EA904A5629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Cung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cấp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chăm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sóc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và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giúp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đỡ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thiết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thực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nhưng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không</a:t>
          </a:r>
          <a:r>
            <a:rPr lang="en-US" b="1" dirty="0" smtClean="0">
              <a:solidFill>
                <a:schemeClr val="tx1"/>
              </a:solidFill>
            </a:rPr>
            <a:t> can </a:t>
          </a:r>
          <a:r>
            <a:rPr lang="en-US" b="1" dirty="0" err="1" smtClean="0">
              <a:solidFill>
                <a:schemeClr val="tx1"/>
              </a:solidFill>
            </a:rPr>
            <a:t>thiệp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vào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đời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tư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của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người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cần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được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giúp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đỡ</a:t>
          </a:r>
          <a:endParaRPr lang="en-US" b="1" dirty="0">
            <a:solidFill>
              <a:schemeClr val="tx1"/>
            </a:solidFill>
          </a:endParaRPr>
        </a:p>
      </dgm:t>
    </dgm:pt>
    <dgm:pt modelId="{C616FEA2-770D-4B67-83FF-4AFEE16095C5}" type="parTrans" cxnId="{789EB59D-1745-47C2-8020-56E494FD5707}">
      <dgm:prSet/>
      <dgm:spPr/>
      <dgm:t>
        <a:bodyPr/>
        <a:lstStyle/>
        <a:p>
          <a:endParaRPr lang="en-US"/>
        </a:p>
      </dgm:t>
    </dgm:pt>
    <dgm:pt modelId="{56CDA5E5-8658-4A5B-952A-A6BD2757894A}" type="sibTrans" cxnId="{789EB59D-1745-47C2-8020-56E494FD5707}">
      <dgm:prSet/>
      <dgm:spPr/>
      <dgm:t>
        <a:bodyPr/>
        <a:lstStyle/>
        <a:p>
          <a:endParaRPr lang="en-US"/>
        </a:p>
      </dgm:t>
    </dgm:pt>
    <dgm:pt modelId="{F100A961-7F4C-440C-8A5A-974A0DA319CD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Đánh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giá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mối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quan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tâm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và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nhu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cầu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của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họ</a:t>
          </a:r>
          <a:r>
            <a:rPr lang="en-US" b="1" dirty="0" smtClean="0">
              <a:solidFill>
                <a:schemeClr val="tx1"/>
              </a:solidFill>
            </a:rPr>
            <a:t>, </a:t>
          </a:r>
          <a:r>
            <a:rPr lang="en-US" b="1" dirty="0" err="1" smtClean="0">
              <a:solidFill>
                <a:schemeClr val="tx1"/>
              </a:solidFill>
            </a:rPr>
            <a:t>giúp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người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gặp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nạn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đáp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ứng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được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nhu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cầu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cơ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bản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nhất</a:t>
          </a:r>
          <a:r>
            <a:rPr lang="en-US" b="1" dirty="0" smtClean="0">
              <a:solidFill>
                <a:schemeClr val="tx1"/>
              </a:solidFill>
            </a:rPr>
            <a:t> (</a:t>
          </a:r>
          <a:r>
            <a:rPr lang="en-US" b="1" dirty="0" err="1" smtClean="0">
              <a:solidFill>
                <a:schemeClr val="tx1"/>
              </a:solidFill>
            </a:rPr>
            <a:t>thức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ăn</a:t>
          </a:r>
          <a:r>
            <a:rPr lang="en-US" b="1" dirty="0" smtClean="0">
              <a:solidFill>
                <a:schemeClr val="tx1"/>
              </a:solidFill>
            </a:rPr>
            <a:t>, </a:t>
          </a:r>
          <a:r>
            <a:rPr lang="en-US" b="1" dirty="0" err="1" smtClean="0">
              <a:solidFill>
                <a:schemeClr val="tx1"/>
              </a:solidFill>
            </a:rPr>
            <a:t>nước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uống</a:t>
          </a:r>
          <a:r>
            <a:rPr lang="en-US" b="1" dirty="0" smtClean="0">
              <a:solidFill>
                <a:schemeClr val="tx1"/>
              </a:solidFill>
            </a:rPr>
            <a:t>,...)</a:t>
          </a:r>
          <a:endParaRPr lang="en-US" b="1" dirty="0">
            <a:solidFill>
              <a:schemeClr val="tx1"/>
            </a:solidFill>
          </a:endParaRPr>
        </a:p>
      </dgm:t>
    </dgm:pt>
    <dgm:pt modelId="{2E269A91-D753-45D1-81C3-6C18EC7A71B6}" type="parTrans" cxnId="{AE8DDF2A-F50C-47D3-A079-448C6B7D0AFC}">
      <dgm:prSet/>
      <dgm:spPr/>
      <dgm:t>
        <a:bodyPr/>
        <a:lstStyle/>
        <a:p>
          <a:endParaRPr lang="en-US"/>
        </a:p>
      </dgm:t>
    </dgm:pt>
    <dgm:pt modelId="{AF9D3662-E1A5-4D22-B9AF-E4434C752B6D}" type="sibTrans" cxnId="{AE8DDF2A-F50C-47D3-A079-448C6B7D0AFC}">
      <dgm:prSet/>
      <dgm:spPr/>
      <dgm:t>
        <a:bodyPr/>
        <a:lstStyle/>
        <a:p>
          <a:endParaRPr lang="en-US"/>
        </a:p>
      </dgm:t>
    </dgm:pt>
    <dgm:pt modelId="{20C2505D-3DE5-4CAD-8364-80F88EB8176E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Lắng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nghe</a:t>
          </a:r>
          <a:r>
            <a:rPr lang="en-US" b="1" dirty="0" smtClean="0">
              <a:solidFill>
                <a:schemeClr val="tx1"/>
              </a:solidFill>
            </a:rPr>
            <a:t>, an </a:t>
          </a:r>
          <a:r>
            <a:rPr lang="en-US" b="1" dirty="0" err="1" smtClean="0">
              <a:solidFill>
                <a:schemeClr val="tx1"/>
              </a:solidFill>
            </a:rPr>
            <a:t>ủi</a:t>
          </a:r>
          <a:r>
            <a:rPr lang="en-US" b="1" dirty="0" smtClean="0">
              <a:solidFill>
                <a:schemeClr val="tx1"/>
              </a:solidFill>
            </a:rPr>
            <a:t> </a:t>
          </a:r>
          <a:br>
            <a:rPr lang="en-US" b="1" dirty="0" smtClean="0">
              <a:solidFill>
                <a:schemeClr val="tx1"/>
              </a:solidFill>
            </a:rPr>
          </a:br>
          <a:r>
            <a:rPr lang="en-US" b="1" dirty="0" err="1" smtClean="0">
              <a:solidFill>
                <a:schemeClr val="tx1"/>
              </a:solidFill>
            </a:rPr>
            <a:t>và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giúp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người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bị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nạn</a:t>
          </a:r>
          <a:r>
            <a:rPr lang="en-US" b="1" dirty="0" smtClean="0">
              <a:solidFill>
                <a:schemeClr val="tx1"/>
              </a:solidFill>
            </a:rPr>
            <a:t> </a:t>
          </a:r>
          <a:br>
            <a:rPr lang="en-US" b="1" dirty="0" smtClean="0">
              <a:solidFill>
                <a:schemeClr val="tx1"/>
              </a:solidFill>
            </a:rPr>
          </a:br>
          <a:r>
            <a:rPr lang="en-US" b="1" dirty="0" err="1" smtClean="0">
              <a:solidFill>
                <a:schemeClr val="tx1"/>
              </a:solidFill>
            </a:rPr>
            <a:t>bình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tĩnh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lại</a:t>
          </a:r>
          <a:endParaRPr lang="en-US" b="1" dirty="0">
            <a:solidFill>
              <a:schemeClr val="tx1"/>
            </a:solidFill>
          </a:endParaRPr>
        </a:p>
      </dgm:t>
    </dgm:pt>
    <dgm:pt modelId="{52B37E30-B183-43ED-9EEA-FDBE7C2CEE47}" type="parTrans" cxnId="{846A4FB3-F8C9-4ABC-A361-DDED12510DBE}">
      <dgm:prSet/>
      <dgm:spPr/>
      <dgm:t>
        <a:bodyPr/>
        <a:lstStyle/>
        <a:p>
          <a:endParaRPr lang="en-US"/>
        </a:p>
      </dgm:t>
    </dgm:pt>
    <dgm:pt modelId="{5CDD50D7-1B23-4CE4-9AC0-DCBF2989CE55}" type="sibTrans" cxnId="{846A4FB3-F8C9-4ABC-A361-DDED12510DBE}">
      <dgm:prSet/>
      <dgm:spPr/>
      <dgm:t>
        <a:bodyPr/>
        <a:lstStyle/>
        <a:p>
          <a:endParaRPr lang="en-US"/>
        </a:p>
      </dgm:t>
    </dgm:pt>
    <dgm:pt modelId="{A899111B-0942-4DDA-BD44-059EDB9EDAEB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Giúp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người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bị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nạn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kết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nối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với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các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thông</a:t>
          </a:r>
          <a:r>
            <a:rPr lang="en-US" b="1" dirty="0" smtClean="0">
              <a:solidFill>
                <a:schemeClr val="tx1"/>
              </a:solidFill>
            </a:rPr>
            <a:t> tin, </a:t>
          </a:r>
          <a:r>
            <a:rPr lang="en-US" b="1" dirty="0" err="1" smtClean="0">
              <a:solidFill>
                <a:schemeClr val="tx1"/>
              </a:solidFill>
            </a:rPr>
            <a:t>dịch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vụ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và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trợ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giúp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xã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hội</a:t>
          </a:r>
          <a:endParaRPr lang="en-US" b="1" dirty="0">
            <a:solidFill>
              <a:schemeClr val="tx1"/>
            </a:solidFill>
          </a:endParaRPr>
        </a:p>
      </dgm:t>
    </dgm:pt>
    <dgm:pt modelId="{4B9A9528-8AD3-48C7-B7E7-4B26D14EA502}" type="parTrans" cxnId="{E79A08FC-81DB-4FF3-B60B-DDF8F6E15FAE}">
      <dgm:prSet/>
      <dgm:spPr/>
      <dgm:t>
        <a:bodyPr/>
        <a:lstStyle/>
        <a:p>
          <a:endParaRPr lang="en-US"/>
        </a:p>
      </dgm:t>
    </dgm:pt>
    <dgm:pt modelId="{49BDD3B8-91C7-4479-B791-CA5BB6B03019}" type="sibTrans" cxnId="{E79A08FC-81DB-4FF3-B60B-DDF8F6E15FAE}">
      <dgm:prSet/>
      <dgm:spPr/>
      <dgm:t>
        <a:bodyPr/>
        <a:lstStyle/>
        <a:p>
          <a:endParaRPr lang="en-US"/>
        </a:p>
      </dgm:t>
    </dgm:pt>
    <dgm:pt modelId="{F076E86A-F7A6-4099-BCB3-848030832FCE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Bảo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vệ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người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bị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nạn</a:t>
          </a:r>
          <a:r>
            <a:rPr lang="en-US" b="1" dirty="0" smtClean="0">
              <a:solidFill>
                <a:schemeClr val="tx1"/>
              </a:solidFill>
            </a:rPr>
            <a:t> </a:t>
          </a:r>
          <a:br>
            <a:rPr lang="en-US" b="1" dirty="0" smtClean="0">
              <a:solidFill>
                <a:schemeClr val="tx1"/>
              </a:solidFill>
            </a:rPr>
          </a:br>
          <a:r>
            <a:rPr lang="en-US" b="1" dirty="0" err="1" smtClean="0">
              <a:solidFill>
                <a:schemeClr val="tx1"/>
              </a:solidFill>
            </a:rPr>
            <a:t>khỏi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bị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tổn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hại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thêm</a:t>
          </a:r>
          <a:endParaRPr lang="en-US" b="1" dirty="0">
            <a:solidFill>
              <a:schemeClr val="tx1"/>
            </a:solidFill>
          </a:endParaRPr>
        </a:p>
      </dgm:t>
    </dgm:pt>
    <dgm:pt modelId="{2F56D0BF-71C2-419D-84D6-9F798428766D}" type="parTrans" cxnId="{F4EB3EDA-E06E-4017-89F8-DD0C5B868894}">
      <dgm:prSet/>
      <dgm:spPr/>
      <dgm:t>
        <a:bodyPr/>
        <a:lstStyle/>
        <a:p>
          <a:endParaRPr lang="en-US"/>
        </a:p>
      </dgm:t>
    </dgm:pt>
    <dgm:pt modelId="{E70F0F81-A7C9-49C5-83AC-4A9CD2C3C029}" type="sibTrans" cxnId="{F4EB3EDA-E06E-4017-89F8-DD0C5B868894}">
      <dgm:prSet/>
      <dgm:spPr/>
      <dgm:t>
        <a:bodyPr/>
        <a:lstStyle/>
        <a:p>
          <a:endParaRPr lang="en-US"/>
        </a:p>
      </dgm:t>
    </dgm:pt>
    <dgm:pt modelId="{6A6E5CF0-B9FE-468D-87E3-17DA8E4CC9C4}" type="pres">
      <dgm:prSet presAssocID="{A6E6C048-8403-4F78-8A2B-BF0846B5E17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2654F7-07E0-4F02-AAD8-91937645209D}" type="pres">
      <dgm:prSet presAssocID="{DC968DE6-6611-4EEC-8B02-B3EA904A562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CB8528-2BE4-4918-93BC-ECBF2046183B}" type="pres">
      <dgm:prSet presAssocID="{56CDA5E5-8658-4A5B-952A-A6BD2757894A}" presName="sibTrans" presStyleCnt="0"/>
      <dgm:spPr/>
    </dgm:pt>
    <dgm:pt modelId="{359FF2BF-35AA-40F9-BE27-11AFD3C1C734}" type="pres">
      <dgm:prSet presAssocID="{F100A961-7F4C-440C-8A5A-974A0DA319C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B8EBEE-813C-42F4-9C4D-DD9DE7FD5ADB}" type="pres">
      <dgm:prSet presAssocID="{AF9D3662-E1A5-4D22-B9AF-E4434C752B6D}" presName="sibTrans" presStyleCnt="0"/>
      <dgm:spPr/>
    </dgm:pt>
    <dgm:pt modelId="{CCF28239-9414-4215-AE36-7C6F1A6FD4ED}" type="pres">
      <dgm:prSet presAssocID="{20C2505D-3DE5-4CAD-8364-80F88EB8176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64FB1-1AAD-4909-974D-8C464852B8D1}" type="pres">
      <dgm:prSet presAssocID="{5CDD50D7-1B23-4CE4-9AC0-DCBF2989CE55}" presName="sibTrans" presStyleCnt="0"/>
      <dgm:spPr/>
    </dgm:pt>
    <dgm:pt modelId="{CA7BDAAB-3345-4530-B7AB-A06F72B41FEA}" type="pres">
      <dgm:prSet presAssocID="{A899111B-0942-4DDA-BD44-059EDB9EDAE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593384-EA9E-4DA4-A770-BFB43772153F}" type="pres">
      <dgm:prSet presAssocID="{49BDD3B8-91C7-4479-B791-CA5BB6B03019}" presName="sibTrans" presStyleCnt="0"/>
      <dgm:spPr/>
    </dgm:pt>
    <dgm:pt modelId="{7A5AA3CE-9555-43FB-9277-84CBC8870CE0}" type="pres">
      <dgm:prSet presAssocID="{F076E86A-F7A6-4099-BCB3-848030832FC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BB7DC2-B20E-47F5-B018-1491AECF6D2F}" type="presOf" srcId="{A899111B-0942-4DDA-BD44-059EDB9EDAEB}" destId="{CA7BDAAB-3345-4530-B7AB-A06F72B41FEA}" srcOrd="0" destOrd="0" presId="urn:microsoft.com/office/officeart/2005/8/layout/default"/>
    <dgm:cxn modelId="{193B8295-DA58-4498-A3CC-E17CE7CC8648}" type="presOf" srcId="{F100A961-7F4C-440C-8A5A-974A0DA319CD}" destId="{359FF2BF-35AA-40F9-BE27-11AFD3C1C734}" srcOrd="0" destOrd="0" presId="urn:microsoft.com/office/officeart/2005/8/layout/default"/>
    <dgm:cxn modelId="{AE8DDF2A-F50C-47D3-A079-448C6B7D0AFC}" srcId="{A6E6C048-8403-4F78-8A2B-BF0846B5E177}" destId="{F100A961-7F4C-440C-8A5A-974A0DA319CD}" srcOrd="1" destOrd="0" parTransId="{2E269A91-D753-45D1-81C3-6C18EC7A71B6}" sibTransId="{AF9D3662-E1A5-4D22-B9AF-E4434C752B6D}"/>
    <dgm:cxn modelId="{92BAD767-EEE7-42EA-B196-D2012690E54E}" type="presOf" srcId="{F076E86A-F7A6-4099-BCB3-848030832FCE}" destId="{7A5AA3CE-9555-43FB-9277-84CBC8870CE0}" srcOrd="0" destOrd="0" presId="urn:microsoft.com/office/officeart/2005/8/layout/default"/>
    <dgm:cxn modelId="{789EB59D-1745-47C2-8020-56E494FD5707}" srcId="{A6E6C048-8403-4F78-8A2B-BF0846B5E177}" destId="{DC968DE6-6611-4EEC-8B02-B3EA904A5629}" srcOrd="0" destOrd="0" parTransId="{C616FEA2-770D-4B67-83FF-4AFEE16095C5}" sibTransId="{56CDA5E5-8658-4A5B-952A-A6BD2757894A}"/>
    <dgm:cxn modelId="{F4EB3EDA-E06E-4017-89F8-DD0C5B868894}" srcId="{A6E6C048-8403-4F78-8A2B-BF0846B5E177}" destId="{F076E86A-F7A6-4099-BCB3-848030832FCE}" srcOrd="4" destOrd="0" parTransId="{2F56D0BF-71C2-419D-84D6-9F798428766D}" sibTransId="{E70F0F81-A7C9-49C5-83AC-4A9CD2C3C029}"/>
    <dgm:cxn modelId="{4A4597DE-82F3-4C1F-8EB9-DB55DC57BD38}" type="presOf" srcId="{DC968DE6-6611-4EEC-8B02-B3EA904A5629}" destId="{542654F7-07E0-4F02-AAD8-91937645209D}" srcOrd="0" destOrd="0" presId="urn:microsoft.com/office/officeart/2005/8/layout/default"/>
    <dgm:cxn modelId="{846A4FB3-F8C9-4ABC-A361-DDED12510DBE}" srcId="{A6E6C048-8403-4F78-8A2B-BF0846B5E177}" destId="{20C2505D-3DE5-4CAD-8364-80F88EB8176E}" srcOrd="2" destOrd="0" parTransId="{52B37E30-B183-43ED-9EEA-FDBE7C2CEE47}" sibTransId="{5CDD50D7-1B23-4CE4-9AC0-DCBF2989CE55}"/>
    <dgm:cxn modelId="{E79A08FC-81DB-4FF3-B60B-DDF8F6E15FAE}" srcId="{A6E6C048-8403-4F78-8A2B-BF0846B5E177}" destId="{A899111B-0942-4DDA-BD44-059EDB9EDAEB}" srcOrd="3" destOrd="0" parTransId="{4B9A9528-8AD3-48C7-B7E7-4B26D14EA502}" sibTransId="{49BDD3B8-91C7-4479-B791-CA5BB6B03019}"/>
    <dgm:cxn modelId="{8F8E8F7C-497C-4506-A35A-B60173B02D5A}" type="presOf" srcId="{20C2505D-3DE5-4CAD-8364-80F88EB8176E}" destId="{CCF28239-9414-4215-AE36-7C6F1A6FD4ED}" srcOrd="0" destOrd="0" presId="urn:microsoft.com/office/officeart/2005/8/layout/default"/>
    <dgm:cxn modelId="{DCA8B950-CCCC-40D5-B394-31D3C8F4EBC5}" type="presOf" srcId="{A6E6C048-8403-4F78-8A2B-BF0846B5E177}" destId="{6A6E5CF0-B9FE-468D-87E3-17DA8E4CC9C4}" srcOrd="0" destOrd="0" presId="urn:microsoft.com/office/officeart/2005/8/layout/default"/>
    <dgm:cxn modelId="{FCF05203-348C-46C0-AE4F-29D013BADBF6}" type="presParOf" srcId="{6A6E5CF0-B9FE-468D-87E3-17DA8E4CC9C4}" destId="{542654F7-07E0-4F02-AAD8-91937645209D}" srcOrd="0" destOrd="0" presId="urn:microsoft.com/office/officeart/2005/8/layout/default"/>
    <dgm:cxn modelId="{33325624-D8FC-4C48-A6E3-7342F7118B81}" type="presParOf" srcId="{6A6E5CF0-B9FE-468D-87E3-17DA8E4CC9C4}" destId="{D3CB8528-2BE4-4918-93BC-ECBF2046183B}" srcOrd="1" destOrd="0" presId="urn:microsoft.com/office/officeart/2005/8/layout/default"/>
    <dgm:cxn modelId="{B8901F71-E8EA-429F-BDDC-59C15415A6EF}" type="presParOf" srcId="{6A6E5CF0-B9FE-468D-87E3-17DA8E4CC9C4}" destId="{359FF2BF-35AA-40F9-BE27-11AFD3C1C734}" srcOrd="2" destOrd="0" presId="urn:microsoft.com/office/officeart/2005/8/layout/default"/>
    <dgm:cxn modelId="{99F79F6D-7616-4E4E-B6A9-C98EC32AD492}" type="presParOf" srcId="{6A6E5CF0-B9FE-468D-87E3-17DA8E4CC9C4}" destId="{1DB8EBEE-813C-42F4-9C4D-DD9DE7FD5ADB}" srcOrd="3" destOrd="0" presId="urn:microsoft.com/office/officeart/2005/8/layout/default"/>
    <dgm:cxn modelId="{B1E91972-92FF-4372-8F48-34C849A9A251}" type="presParOf" srcId="{6A6E5CF0-B9FE-468D-87E3-17DA8E4CC9C4}" destId="{CCF28239-9414-4215-AE36-7C6F1A6FD4ED}" srcOrd="4" destOrd="0" presId="urn:microsoft.com/office/officeart/2005/8/layout/default"/>
    <dgm:cxn modelId="{CD04BC29-E284-4F94-A5DC-01CB2A968BA5}" type="presParOf" srcId="{6A6E5CF0-B9FE-468D-87E3-17DA8E4CC9C4}" destId="{67164FB1-1AAD-4909-974D-8C464852B8D1}" srcOrd="5" destOrd="0" presId="urn:microsoft.com/office/officeart/2005/8/layout/default"/>
    <dgm:cxn modelId="{A10732BA-12C3-4431-B278-01655507BC88}" type="presParOf" srcId="{6A6E5CF0-B9FE-468D-87E3-17DA8E4CC9C4}" destId="{CA7BDAAB-3345-4530-B7AB-A06F72B41FEA}" srcOrd="6" destOrd="0" presId="urn:microsoft.com/office/officeart/2005/8/layout/default"/>
    <dgm:cxn modelId="{ECCB017B-1E3A-403B-94F9-8FBCA086A27B}" type="presParOf" srcId="{6A6E5CF0-B9FE-468D-87E3-17DA8E4CC9C4}" destId="{52593384-EA9E-4DA4-A770-BFB43772153F}" srcOrd="7" destOrd="0" presId="urn:microsoft.com/office/officeart/2005/8/layout/default"/>
    <dgm:cxn modelId="{9EDD960A-AD6F-4060-A77F-B47A3F9F73ED}" type="presParOf" srcId="{6A6E5CF0-B9FE-468D-87E3-17DA8E4CC9C4}" destId="{7A5AA3CE-9555-43FB-9277-84CBC8870CE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2EE3A1-DDCB-446C-8783-2188C29357F9}" type="doc">
      <dgm:prSet loTypeId="urn:microsoft.com/office/officeart/2005/8/layout/radial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A387F5B-B765-4F29-BED8-84CD2A75C69A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SƠ CỨU TÂM LÝ</a:t>
          </a:r>
          <a:endParaRPr lang="en-US" sz="2800" b="1" dirty="0">
            <a:solidFill>
              <a:schemeClr val="tx1"/>
            </a:solidFill>
          </a:endParaRPr>
        </a:p>
      </dgm:t>
    </dgm:pt>
    <dgm:pt modelId="{D3CD2584-8F8B-4016-8979-C128236B1443}" type="parTrans" cxnId="{7CD2110D-F375-45D5-BBB3-979A3D91E8A9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A371FC7A-EA00-4BBB-90F9-FFF8FAEB41CE}" type="sibTrans" cxnId="{7CD2110D-F375-45D5-BBB3-979A3D91E8A9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A50B03F4-D2BB-44B8-8DB9-3030967E7A49}">
      <dgm:prSet phldrT="[Text]" custT="1"/>
      <dgm:spPr/>
      <dgm:t>
        <a:bodyPr/>
        <a:lstStyle/>
        <a:p>
          <a:r>
            <a:rPr lang="en-US" sz="2400" b="1" smtClean="0">
              <a:solidFill>
                <a:schemeClr val="tx1"/>
              </a:solidFill>
            </a:rPr>
            <a:t>Hỗ trợ nhu cầu cơ bản </a:t>
          </a:r>
          <a:endParaRPr lang="en-US" sz="2400" b="1" dirty="0">
            <a:solidFill>
              <a:schemeClr val="tx1"/>
            </a:solidFill>
          </a:endParaRPr>
        </a:p>
      </dgm:t>
    </dgm:pt>
    <dgm:pt modelId="{969A1222-35F8-4096-9628-9AAF66C899C7}" type="parTrans" cxnId="{D95E35B1-5CFC-4C10-ABAE-B65B3D6C92F6}">
      <dgm:prSet custT="1"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4ECA1C19-DF11-4C94-A7B6-865941F9E470}" type="sibTrans" cxnId="{D95E35B1-5CFC-4C10-ABAE-B65B3D6C92F6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6DB221A0-3A0E-4582-895A-5AD029DA8A3D}">
      <dgm:prSet phldrT="[Text]" custT="1"/>
      <dgm:spPr/>
      <dgm:t>
        <a:bodyPr/>
        <a:lstStyle/>
        <a:p>
          <a:r>
            <a:rPr lang="en-US" sz="2400" b="1" smtClean="0">
              <a:solidFill>
                <a:schemeClr val="tx1"/>
              </a:solidFill>
            </a:rPr>
            <a:t>Làm dịu cảm xúc</a:t>
          </a:r>
          <a:endParaRPr lang="en-US" sz="2400" b="1" dirty="0">
            <a:solidFill>
              <a:schemeClr val="tx1"/>
            </a:solidFill>
          </a:endParaRPr>
        </a:p>
      </dgm:t>
    </dgm:pt>
    <dgm:pt modelId="{72BB40C8-6302-4A27-BED6-684C4F731020}" type="parTrans" cxnId="{686D7175-F35B-4D1C-ADA6-F645BC1C2B9A}">
      <dgm:prSet custT="1"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3F9E3713-34B5-4614-A776-FBA06371F7F4}" type="sibTrans" cxnId="{686D7175-F35B-4D1C-ADA6-F645BC1C2B9A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7C6D589A-69B7-4A9C-AA06-568D599B3521}">
      <dgm:prSet phldrT="[Text]" custT="1"/>
      <dgm:spPr/>
      <dgm:t>
        <a:bodyPr/>
        <a:lstStyle/>
        <a:p>
          <a:r>
            <a:rPr lang="en-US" sz="2400" b="1" smtClean="0">
              <a:solidFill>
                <a:schemeClr val="tx1"/>
              </a:solidFill>
            </a:rPr>
            <a:t>Bảo vệ </a:t>
          </a:r>
          <a:br>
            <a:rPr lang="en-US" sz="2400" b="1" smtClean="0">
              <a:solidFill>
                <a:schemeClr val="tx1"/>
              </a:solidFill>
            </a:rPr>
          </a:br>
          <a:r>
            <a:rPr lang="en-US" sz="2400" b="1" smtClean="0">
              <a:solidFill>
                <a:schemeClr val="tx1"/>
              </a:solidFill>
            </a:rPr>
            <a:t>An toàn</a:t>
          </a:r>
          <a:endParaRPr lang="en-US" sz="2400" b="1" dirty="0">
            <a:solidFill>
              <a:schemeClr val="tx1"/>
            </a:solidFill>
          </a:endParaRPr>
        </a:p>
      </dgm:t>
    </dgm:pt>
    <dgm:pt modelId="{63E85449-6C9B-43C5-9675-29425FD8FD5B}" type="parTrans" cxnId="{E3C7CB54-6A95-4FF4-8C0C-E32CE221B550}">
      <dgm:prSet custT="1"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58B69C54-5E77-460E-BE2E-8BBC45B7044F}" type="sibTrans" cxnId="{E3C7CB54-6A95-4FF4-8C0C-E32CE221B550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50A6C974-879A-47BE-BBDB-4DDAE43701C4}">
      <dgm:prSet phldrT="[Text]" custT="1"/>
      <dgm:spPr/>
      <dgm:t>
        <a:bodyPr/>
        <a:lstStyle/>
        <a:p>
          <a:r>
            <a:rPr lang="en-US" sz="2400" b="1" smtClean="0">
              <a:solidFill>
                <a:schemeClr val="tx1"/>
              </a:solidFill>
            </a:rPr>
            <a:t>Lắng nghe</a:t>
          </a:r>
          <a:endParaRPr lang="en-US" sz="2400" b="1" dirty="0">
            <a:solidFill>
              <a:schemeClr val="tx1"/>
            </a:solidFill>
          </a:endParaRPr>
        </a:p>
      </dgm:t>
    </dgm:pt>
    <dgm:pt modelId="{C933334F-3C14-448C-B025-C3C0CA8E4F32}" type="parTrans" cxnId="{A545D9B7-53DE-4A30-A27F-6D436C45D592}">
      <dgm:prSet custT="1"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637A1B5C-49D6-4E54-9DB0-9E97D0A54F7A}" type="sibTrans" cxnId="{A545D9B7-53DE-4A30-A27F-6D436C45D592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B116D587-15ED-4F8A-B7FB-11710D36531B}">
      <dgm:prSet phldrT="[Text]" phldr="1"/>
      <dgm:spPr/>
      <dgm:t>
        <a:bodyPr/>
        <a:lstStyle/>
        <a:p>
          <a:endParaRPr lang="en-US" sz="1800" b="1" dirty="0">
            <a:solidFill>
              <a:schemeClr val="tx1"/>
            </a:solidFill>
          </a:endParaRPr>
        </a:p>
      </dgm:t>
    </dgm:pt>
    <dgm:pt modelId="{DCEF9E67-B099-422B-9A43-C981E0968545}" type="parTrans" cxnId="{7081C360-1E9B-44E8-8B99-7B50B8FE86B6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5764A9AD-A8B6-41DF-8B0C-BF095393FB64}" type="sibTrans" cxnId="{7081C360-1E9B-44E8-8B99-7B50B8FE86B6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EAA43F47-DDE8-45C8-BF48-C68CED72244C}">
      <dgm:prSet phldrT="[Text]" phldr="1"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8B097E76-6AD9-438D-9CD7-3A120A713729}" type="parTrans" cxnId="{7717805B-0DA6-43B0-86C0-9C50EFA7153F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3DC7CE7F-F43F-41CF-92C8-AB27B15A5414}" type="sibTrans" cxnId="{7717805B-0DA6-43B0-86C0-9C50EFA7153F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49891804-2408-4E25-8819-65317839D5E0}">
      <dgm:prSet phldrT="[Text]"/>
      <dgm:spPr/>
      <dgm:t>
        <a:bodyPr/>
        <a:lstStyle/>
        <a:p>
          <a:endParaRPr lang="en-US" sz="1800" b="1" dirty="0">
            <a:solidFill>
              <a:schemeClr val="tx1"/>
            </a:solidFill>
          </a:endParaRPr>
        </a:p>
      </dgm:t>
    </dgm:pt>
    <dgm:pt modelId="{0FBE67B1-DC61-42E3-9F23-4D494BE6189B}" type="parTrans" cxnId="{CB005AD1-B861-4ABC-AAD1-B5DBF2E304D6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8ED2F2DF-58B9-46D4-817F-1F07367E9A34}" type="sibTrans" cxnId="{CB005AD1-B861-4ABC-AAD1-B5DBF2E304D6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D7CA121E-3020-4F1B-B3AD-6090362088BD}">
      <dgm:prSet phldrT="[Text]" custT="1"/>
      <dgm:spPr/>
      <dgm:t>
        <a:bodyPr/>
        <a:lstStyle/>
        <a:p>
          <a:r>
            <a:rPr lang="en-US" sz="2400" b="1" smtClean="0">
              <a:solidFill>
                <a:schemeClr val="tx1"/>
              </a:solidFill>
            </a:rPr>
            <a:t>Kết nối nguồn lực</a:t>
          </a:r>
          <a:endParaRPr lang="en-US" sz="2400" b="1" dirty="0">
            <a:solidFill>
              <a:schemeClr val="tx1"/>
            </a:solidFill>
          </a:endParaRPr>
        </a:p>
      </dgm:t>
    </dgm:pt>
    <dgm:pt modelId="{2C626EEC-514E-4CBF-9A02-0FFA5E518413}" type="parTrans" cxnId="{66AF2693-39F8-493F-88BB-7F9C6EA09D18}">
      <dgm:prSet custT="1"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8781B3CA-FA3D-4B4D-85F0-12D3CE71BFCA}" type="sibTrans" cxnId="{66AF2693-39F8-493F-88BB-7F9C6EA09D18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19803DC2-E865-1B4A-AE72-F2CDFC97E457}" type="pres">
      <dgm:prSet presAssocID="{D52EE3A1-DDCB-446C-8783-2188C29357F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C39F89-7D0F-E849-8031-4DA05E111A6C}" type="pres">
      <dgm:prSet presAssocID="{1A387F5B-B765-4F29-BED8-84CD2A75C69A}" presName="centerShape" presStyleLbl="node0" presStyleIdx="0" presStyleCnt="1"/>
      <dgm:spPr/>
      <dgm:t>
        <a:bodyPr/>
        <a:lstStyle/>
        <a:p>
          <a:endParaRPr lang="en-US"/>
        </a:p>
      </dgm:t>
    </dgm:pt>
    <dgm:pt modelId="{0B425736-43DC-7345-BD4F-87E101081A7D}" type="pres">
      <dgm:prSet presAssocID="{969A1222-35F8-4096-9628-9AAF66C899C7}" presName="parTrans" presStyleLbl="sibTrans2D1" presStyleIdx="0" presStyleCnt="5"/>
      <dgm:spPr/>
      <dgm:t>
        <a:bodyPr/>
        <a:lstStyle/>
        <a:p>
          <a:endParaRPr lang="en-US"/>
        </a:p>
      </dgm:t>
    </dgm:pt>
    <dgm:pt modelId="{25785F77-16AC-BC4C-B2B7-C51DACE20870}" type="pres">
      <dgm:prSet presAssocID="{969A1222-35F8-4096-9628-9AAF66C899C7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E5515FA3-C22C-104A-B5DC-D87F86307072}" type="pres">
      <dgm:prSet presAssocID="{A50B03F4-D2BB-44B8-8DB9-3030967E7A4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99096C-D169-304D-9773-950CE3D6AA3A}" type="pres">
      <dgm:prSet presAssocID="{72BB40C8-6302-4A27-BED6-684C4F731020}" presName="parTrans" presStyleLbl="sibTrans2D1" presStyleIdx="1" presStyleCnt="5"/>
      <dgm:spPr/>
      <dgm:t>
        <a:bodyPr/>
        <a:lstStyle/>
        <a:p>
          <a:endParaRPr lang="en-US"/>
        </a:p>
      </dgm:t>
    </dgm:pt>
    <dgm:pt modelId="{E3B63F47-9751-5C40-8B0D-8C424C38A166}" type="pres">
      <dgm:prSet presAssocID="{72BB40C8-6302-4A27-BED6-684C4F731020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AAABB23F-017A-674B-8F88-9AADC3630E93}" type="pres">
      <dgm:prSet presAssocID="{6DB221A0-3A0E-4582-895A-5AD029DA8A3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9409A1-9D06-654F-847E-BFD27051B4D4}" type="pres">
      <dgm:prSet presAssocID="{63E85449-6C9B-43C5-9675-29425FD8FD5B}" presName="parTrans" presStyleLbl="sibTrans2D1" presStyleIdx="2" presStyleCnt="5"/>
      <dgm:spPr/>
      <dgm:t>
        <a:bodyPr/>
        <a:lstStyle/>
        <a:p>
          <a:endParaRPr lang="en-US"/>
        </a:p>
      </dgm:t>
    </dgm:pt>
    <dgm:pt modelId="{40A59314-5C82-2E42-B463-9BA5DB5460C5}" type="pres">
      <dgm:prSet presAssocID="{63E85449-6C9B-43C5-9675-29425FD8FD5B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FECCBDA0-FB2D-FE43-BE36-9FF812870989}" type="pres">
      <dgm:prSet presAssocID="{7C6D589A-69B7-4A9C-AA06-568D599B352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E16A1D-83F3-8442-B281-9367B0FBBB9E}" type="pres">
      <dgm:prSet presAssocID="{C933334F-3C14-448C-B025-C3C0CA8E4F32}" presName="parTrans" presStyleLbl="sibTrans2D1" presStyleIdx="3" presStyleCnt="5"/>
      <dgm:spPr/>
      <dgm:t>
        <a:bodyPr/>
        <a:lstStyle/>
        <a:p>
          <a:endParaRPr lang="en-US"/>
        </a:p>
      </dgm:t>
    </dgm:pt>
    <dgm:pt modelId="{D16B5C4A-9140-304D-98F1-A744C918DF7B}" type="pres">
      <dgm:prSet presAssocID="{C933334F-3C14-448C-B025-C3C0CA8E4F32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556495ED-DF88-A243-813A-2F751CF7CA01}" type="pres">
      <dgm:prSet presAssocID="{50A6C974-879A-47BE-BBDB-4DDAE43701C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8FAE8-6435-0E49-9E90-41075A7D17B0}" type="pres">
      <dgm:prSet presAssocID="{2C626EEC-514E-4CBF-9A02-0FFA5E518413}" presName="parTrans" presStyleLbl="sibTrans2D1" presStyleIdx="4" presStyleCnt="5"/>
      <dgm:spPr/>
      <dgm:t>
        <a:bodyPr/>
        <a:lstStyle/>
        <a:p>
          <a:endParaRPr lang="en-US"/>
        </a:p>
      </dgm:t>
    </dgm:pt>
    <dgm:pt modelId="{B19EB1B2-A2BF-6D4E-9621-BD4F5CA42168}" type="pres">
      <dgm:prSet presAssocID="{2C626EEC-514E-4CBF-9A02-0FFA5E518413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A71F4AEF-8BB4-5343-9F8E-8C2197A859A0}" type="pres">
      <dgm:prSet presAssocID="{D7CA121E-3020-4F1B-B3AD-6090362088B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5E35B1-5CFC-4C10-ABAE-B65B3D6C92F6}" srcId="{1A387F5B-B765-4F29-BED8-84CD2A75C69A}" destId="{A50B03F4-D2BB-44B8-8DB9-3030967E7A49}" srcOrd="0" destOrd="0" parTransId="{969A1222-35F8-4096-9628-9AAF66C899C7}" sibTransId="{4ECA1C19-DF11-4C94-A7B6-865941F9E470}"/>
    <dgm:cxn modelId="{5FAA241C-7533-AC44-A9D6-CF64A654D997}" type="presOf" srcId="{D52EE3A1-DDCB-446C-8783-2188C29357F9}" destId="{19803DC2-E865-1B4A-AE72-F2CDFC97E457}" srcOrd="0" destOrd="0" presId="urn:microsoft.com/office/officeart/2005/8/layout/radial5"/>
    <dgm:cxn modelId="{7717805B-0DA6-43B0-86C0-9C50EFA7153F}" srcId="{D52EE3A1-DDCB-446C-8783-2188C29357F9}" destId="{EAA43F47-DDE8-45C8-BF48-C68CED72244C}" srcOrd="2" destOrd="0" parTransId="{8B097E76-6AD9-438D-9CD7-3A120A713729}" sibTransId="{3DC7CE7F-F43F-41CF-92C8-AB27B15A5414}"/>
    <dgm:cxn modelId="{CF449AF1-857A-AE43-AB8B-508385E1AD19}" type="presOf" srcId="{C933334F-3C14-448C-B025-C3C0CA8E4F32}" destId="{D16B5C4A-9140-304D-98F1-A744C918DF7B}" srcOrd="1" destOrd="0" presId="urn:microsoft.com/office/officeart/2005/8/layout/radial5"/>
    <dgm:cxn modelId="{686D7175-F35B-4D1C-ADA6-F645BC1C2B9A}" srcId="{1A387F5B-B765-4F29-BED8-84CD2A75C69A}" destId="{6DB221A0-3A0E-4582-895A-5AD029DA8A3D}" srcOrd="1" destOrd="0" parTransId="{72BB40C8-6302-4A27-BED6-684C4F731020}" sibTransId="{3F9E3713-34B5-4614-A776-FBA06371F7F4}"/>
    <dgm:cxn modelId="{3FD6C6BA-7CCF-F247-BC16-D85709E6501A}" type="presOf" srcId="{7C6D589A-69B7-4A9C-AA06-568D599B3521}" destId="{FECCBDA0-FB2D-FE43-BE36-9FF812870989}" srcOrd="0" destOrd="0" presId="urn:microsoft.com/office/officeart/2005/8/layout/radial5"/>
    <dgm:cxn modelId="{7081C360-1E9B-44E8-8B99-7B50B8FE86B6}" srcId="{D52EE3A1-DDCB-446C-8783-2188C29357F9}" destId="{B116D587-15ED-4F8A-B7FB-11710D36531B}" srcOrd="3" destOrd="0" parTransId="{DCEF9E67-B099-422B-9A43-C981E0968545}" sibTransId="{5764A9AD-A8B6-41DF-8B0C-BF095393FB64}"/>
    <dgm:cxn modelId="{A4533F84-1FF4-DB42-B60F-61C36891116C}" type="presOf" srcId="{2C626EEC-514E-4CBF-9A02-0FFA5E518413}" destId="{08F8FAE8-6435-0E49-9E90-41075A7D17B0}" srcOrd="0" destOrd="0" presId="urn:microsoft.com/office/officeart/2005/8/layout/radial5"/>
    <dgm:cxn modelId="{34B6D9B5-74A7-2644-9D5F-265AD0200F75}" type="presOf" srcId="{969A1222-35F8-4096-9628-9AAF66C899C7}" destId="{0B425736-43DC-7345-BD4F-87E101081A7D}" srcOrd="0" destOrd="0" presId="urn:microsoft.com/office/officeart/2005/8/layout/radial5"/>
    <dgm:cxn modelId="{F720CE59-20BB-BC43-9F6C-B5F6D2A6D57A}" type="presOf" srcId="{63E85449-6C9B-43C5-9675-29425FD8FD5B}" destId="{40A59314-5C82-2E42-B463-9BA5DB5460C5}" srcOrd="1" destOrd="0" presId="urn:microsoft.com/office/officeart/2005/8/layout/radial5"/>
    <dgm:cxn modelId="{E43961B4-87BB-3E4B-B490-1D0595C776E7}" type="presOf" srcId="{1A387F5B-B765-4F29-BED8-84CD2A75C69A}" destId="{A5C39F89-7D0F-E849-8031-4DA05E111A6C}" srcOrd="0" destOrd="0" presId="urn:microsoft.com/office/officeart/2005/8/layout/radial5"/>
    <dgm:cxn modelId="{1743E206-DAEF-CF4F-A616-30EE3056E52A}" type="presOf" srcId="{72BB40C8-6302-4A27-BED6-684C4F731020}" destId="{9A99096C-D169-304D-9773-950CE3D6AA3A}" srcOrd="0" destOrd="0" presId="urn:microsoft.com/office/officeart/2005/8/layout/radial5"/>
    <dgm:cxn modelId="{44400C50-3586-3F47-AF6F-D5C72ECFC2F8}" type="presOf" srcId="{D7CA121E-3020-4F1B-B3AD-6090362088BD}" destId="{A71F4AEF-8BB4-5343-9F8E-8C2197A859A0}" srcOrd="0" destOrd="0" presId="urn:microsoft.com/office/officeart/2005/8/layout/radial5"/>
    <dgm:cxn modelId="{4C4370CB-5BF7-1E4C-AFB3-189C9EB71745}" type="presOf" srcId="{A50B03F4-D2BB-44B8-8DB9-3030967E7A49}" destId="{E5515FA3-C22C-104A-B5DC-D87F86307072}" srcOrd="0" destOrd="0" presId="urn:microsoft.com/office/officeart/2005/8/layout/radial5"/>
    <dgm:cxn modelId="{32585D03-B9C4-1341-932A-DFE302A6C5EA}" type="presOf" srcId="{969A1222-35F8-4096-9628-9AAF66C899C7}" destId="{25785F77-16AC-BC4C-B2B7-C51DACE20870}" srcOrd="1" destOrd="0" presId="urn:microsoft.com/office/officeart/2005/8/layout/radial5"/>
    <dgm:cxn modelId="{48CA7C01-F3B2-AE48-B9B1-AAF4A39634BE}" type="presOf" srcId="{72BB40C8-6302-4A27-BED6-684C4F731020}" destId="{E3B63F47-9751-5C40-8B0D-8C424C38A166}" srcOrd="1" destOrd="0" presId="urn:microsoft.com/office/officeart/2005/8/layout/radial5"/>
    <dgm:cxn modelId="{4C153334-656F-274B-A6EB-E767E38C118F}" type="presOf" srcId="{50A6C974-879A-47BE-BBDB-4DDAE43701C4}" destId="{556495ED-DF88-A243-813A-2F751CF7CA01}" srcOrd="0" destOrd="0" presId="urn:microsoft.com/office/officeart/2005/8/layout/radial5"/>
    <dgm:cxn modelId="{C7F5D9D9-27F9-2B43-8D70-85798AED383A}" type="presOf" srcId="{6DB221A0-3A0E-4582-895A-5AD029DA8A3D}" destId="{AAABB23F-017A-674B-8F88-9AADC3630E93}" srcOrd="0" destOrd="0" presId="urn:microsoft.com/office/officeart/2005/8/layout/radial5"/>
    <dgm:cxn modelId="{CFC7C221-E1BF-BC42-B394-04D851B94058}" type="presOf" srcId="{C933334F-3C14-448C-B025-C3C0CA8E4F32}" destId="{54E16A1D-83F3-8442-B281-9367B0FBBB9E}" srcOrd="0" destOrd="0" presId="urn:microsoft.com/office/officeart/2005/8/layout/radial5"/>
    <dgm:cxn modelId="{E3C7CB54-6A95-4FF4-8C0C-E32CE221B550}" srcId="{1A387F5B-B765-4F29-BED8-84CD2A75C69A}" destId="{7C6D589A-69B7-4A9C-AA06-568D599B3521}" srcOrd="2" destOrd="0" parTransId="{63E85449-6C9B-43C5-9675-29425FD8FD5B}" sibTransId="{58B69C54-5E77-460E-BE2E-8BBC45B7044F}"/>
    <dgm:cxn modelId="{A545D9B7-53DE-4A30-A27F-6D436C45D592}" srcId="{1A387F5B-B765-4F29-BED8-84CD2A75C69A}" destId="{50A6C974-879A-47BE-BBDB-4DDAE43701C4}" srcOrd="3" destOrd="0" parTransId="{C933334F-3C14-448C-B025-C3C0CA8E4F32}" sibTransId="{637A1B5C-49D6-4E54-9DB0-9E97D0A54F7A}"/>
    <dgm:cxn modelId="{DA788EA8-63BA-4744-8DA4-6160254EDC86}" type="presOf" srcId="{63E85449-6C9B-43C5-9675-29425FD8FD5B}" destId="{739409A1-9D06-654F-847E-BFD27051B4D4}" srcOrd="0" destOrd="0" presId="urn:microsoft.com/office/officeart/2005/8/layout/radial5"/>
    <dgm:cxn modelId="{CB005AD1-B861-4ABC-AAD1-B5DBF2E304D6}" srcId="{D52EE3A1-DDCB-446C-8783-2188C29357F9}" destId="{49891804-2408-4E25-8819-65317839D5E0}" srcOrd="1" destOrd="0" parTransId="{0FBE67B1-DC61-42E3-9F23-4D494BE6189B}" sibTransId="{8ED2F2DF-58B9-46D4-817F-1F07367E9A34}"/>
    <dgm:cxn modelId="{66AF2693-39F8-493F-88BB-7F9C6EA09D18}" srcId="{1A387F5B-B765-4F29-BED8-84CD2A75C69A}" destId="{D7CA121E-3020-4F1B-B3AD-6090362088BD}" srcOrd="4" destOrd="0" parTransId="{2C626EEC-514E-4CBF-9A02-0FFA5E518413}" sibTransId="{8781B3CA-FA3D-4B4D-85F0-12D3CE71BFCA}"/>
    <dgm:cxn modelId="{C018665E-46C6-2146-90F9-242C71061418}" type="presOf" srcId="{2C626EEC-514E-4CBF-9A02-0FFA5E518413}" destId="{B19EB1B2-A2BF-6D4E-9621-BD4F5CA42168}" srcOrd="1" destOrd="0" presId="urn:microsoft.com/office/officeart/2005/8/layout/radial5"/>
    <dgm:cxn modelId="{7CD2110D-F375-45D5-BBB3-979A3D91E8A9}" srcId="{D52EE3A1-DDCB-446C-8783-2188C29357F9}" destId="{1A387F5B-B765-4F29-BED8-84CD2A75C69A}" srcOrd="0" destOrd="0" parTransId="{D3CD2584-8F8B-4016-8979-C128236B1443}" sibTransId="{A371FC7A-EA00-4BBB-90F9-FFF8FAEB41CE}"/>
    <dgm:cxn modelId="{2F2B19DD-47CC-4045-A8F1-77E10B4F0DE9}" type="presParOf" srcId="{19803DC2-E865-1B4A-AE72-F2CDFC97E457}" destId="{A5C39F89-7D0F-E849-8031-4DA05E111A6C}" srcOrd="0" destOrd="0" presId="urn:microsoft.com/office/officeart/2005/8/layout/radial5"/>
    <dgm:cxn modelId="{4FBA01E3-1442-0742-A21A-5C7CC57029CB}" type="presParOf" srcId="{19803DC2-E865-1B4A-AE72-F2CDFC97E457}" destId="{0B425736-43DC-7345-BD4F-87E101081A7D}" srcOrd="1" destOrd="0" presId="urn:microsoft.com/office/officeart/2005/8/layout/radial5"/>
    <dgm:cxn modelId="{57969A09-A8D5-074E-99E2-B21ACBE4D8BA}" type="presParOf" srcId="{0B425736-43DC-7345-BD4F-87E101081A7D}" destId="{25785F77-16AC-BC4C-B2B7-C51DACE20870}" srcOrd="0" destOrd="0" presId="urn:microsoft.com/office/officeart/2005/8/layout/radial5"/>
    <dgm:cxn modelId="{7A2AA536-D7D5-F54D-971F-AD9F19B2BF38}" type="presParOf" srcId="{19803DC2-E865-1B4A-AE72-F2CDFC97E457}" destId="{E5515FA3-C22C-104A-B5DC-D87F86307072}" srcOrd="2" destOrd="0" presId="urn:microsoft.com/office/officeart/2005/8/layout/radial5"/>
    <dgm:cxn modelId="{8ECD40D0-83D5-9A4F-AB62-B5A3E956A616}" type="presParOf" srcId="{19803DC2-E865-1B4A-AE72-F2CDFC97E457}" destId="{9A99096C-D169-304D-9773-950CE3D6AA3A}" srcOrd="3" destOrd="0" presId="urn:microsoft.com/office/officeart/2005/8/layout/radial5"/>
    <dgm:cxn modelId="{C842DE33-C8A4-1845-A28D-08DA24F40F5A}" type="presParOf" srcId="{9A99096C-D169-304D-9773-950CE3D6AA3A}" destId="{E3B63F47-9751-5C40-8B0D-8C424C38A166}" srcOrd="0" destOrd="0" presId="urn:microsoft.com/office/officeart/2005/8/layout/radial5"/>
    <dgm:cxn modelId="{A26DF5CA-46A4-EA4F-BFEE-4AD899243991}" type="presParOf" srcId="{19803DC2-E865-1B4A-AE72-F2CDFC97E457}" destId="{AAABB23F-017A-674B-8F88-9AADC3630E93}" srcOrd="4" destOrd="0" presId="urn:microsoft.com/office/officeart/2005/8/layout/radial5"/>
    <dgm:cxn modelId="{2933118C-F089-3C4E-8CBF-0CA19E3A1408}" type="presParOf" srcId="{19803DC2-E865-1B4A-AE72-F2CDFC97E457}" destId="{739409A1-9D06-654F-847E-BFD27051B4D4}" srcOrd="5" destOrd="0" presId="urn:microsoft.com/office/officeart/2005/8/layout/radial5"/>
    <dgm:cxn modelId="{268617B1-5048-6E4F-8985-6229BE46D545}" type="presParOf" srcId="{739409A1-9D06-654F-847E-BFD27051B4D4}" destId="{40A59314-5C82-2E42-B463-9BA5DB5460C5}" srcOrd="0" destOrd="0" presId="urn:microsoft.com/office/officeart/2005/8/layout/radial5"/>
    <dgm:cxn modelId="{8A3B73E8-99F2-454F-B55D-617D5C346E64}" type="presParOf" srcId="{19803DC2-E865-1B4A-AE72-F2CDFC97E457}" destId="{FECCBDA0-FB2D-FE43-BE36-9FF812870989}" srcOrd="6" destOrd="0" presId="urn:microsoft.com/office/officeart/2005/8/layout/radial5"/>
    <dgm:cxn modelId="{E825DA44-2DD5-9243-A319-A03FADB54A11}" type="presParOf" srcId="{19803DC2-E865-1B4A-AE72-F2CDFC97E457}" destId="{54E16A1D-83F3-8442-B281-9367B0FBBB9E}" srcOrd="7" destOrd="0" presId="urn:microsoft.com/office/officeart/2005/8/layout/radial5"/>
    <dgm:cxn modelId="{11180457-F978-994A-9DE8-752EAEF0725E}" type="presParOf" srcId="{54E16A1D-83F3-8442-B281-9367B0FBBB9E}" destId="{D16B5C4A-9140-304D-98F1-A744C918DF7B}" srcOrd="0" destOrd="0" presId="urn:microsoft.com/office/officeart/2005/8/layout/radial5"/>
    <dgm:cxn modelId="{E1260CE3-0D24-D844-8AC5-84592049B5A5}" type="presParOf" srcId="{19803DC2-E865-1B4A-AE72-F2CDFC97E457}" destId="{556495ED-DF88-A243-813A-2F751CF7CA01}" srcOrd="8" destOrd="0" presId="urn:microsoft.com/office/officeart/2005/8/layout/radial5"/>
    <dgm:cxn modelId="{FE2D7B40-FCCC-8C48-B556-4F1AE5CB3B07}" type="presParOf" srcId="{19803DC2-E865-1B4A-AE72-F2CDFC97E457}" destId="{08F8FAE8-6435-0E49-9E90-41075A7D17B0}" srcOrd="9" destOrd="0" presId="urn:microsoft.com/office/officeart/2005/8/layout/radial5"/>
    <dgm:cxn modelId="{A8FFF569-479C-7B44-99EC-A0AFD54F6595}" type="presParOf" srcId="{08F8FAE8-6435-0E49-9E90-41075A7D17B0}" destId="{B19EB1B2-A2BF-6D4E-9621-BD4F5CA42168}" srcOrd="0" destOrd="0" presId="urn:microsoft.com/office/officeart/2005/8/layout/radial5"/>
    <dgm:cxn modelId="{24594AFE-B3C0-1A41-94B0-C5B94FC8411F}" type="presParOf" srcId="{19803DC2-E865-1B4A-AE72-F2CDFC97E457}" destId="{A71F4AEF-8BB4-5343-9F8E-8C2197A859A0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3D2F66-99E8-4603-A9EE-FAA9A3C50B1B}" type="doc">
      <dgm:prSet loTypeId="urn:microsoft.com/office/officeart/2011/layout/HexagonRadial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22B737D-820F-49AD-89A8-F5D3606D324C}">
      <dgm:prSet phldrT="[Text]" custT="1"/>
      <dgm:spPr/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NGUYÊN TẮC </a:t>
          </a:r>
          <a:br>
            <a:rPr lang="en-US" sz="2400" b="1" dirty="0" smtClean="0">
              <a:solidFill>
                <a:schemeClr val="tx1"/>
              </a:solidFill>
            </a:rPr>
          </a:br>
          <a:r>
            <a:rPr lang="en-US" sz="2400" b="1" dirty="0" smtClean="0">
              <a:solidFill>
                <a:schemeClr val="tx1"/>
              </a:solidFill>
            </a:rPr>
            <a:t>SƠ CỨU </a:t>
          </a:r>
          <a:br>
            <a:rPr lang="en-US" sz="2400" b="1" dirty="0" smtClean="0">
              <a:solidFill>
                <a:schemeClr val="tx1"/>
              </a:solidFill>
            </a:rPr>
          </a:br>
          <a:r>
            <a:rPr lang="en-US" sz="2400" b="1" dirty="0" smtClean="0">
              <a:solidFill>
                <a:schemeClr val="tx1"/>
              </a:solidFill>
            </a:rPr>
            <a:t>TÂM LÝ</a:t>
          </a:r>
          <a:endParaRPr lang="en-US" sz="2400" b="1" dirty="0">
            <a:solidFill>
              <a:schemeClr val="tx1"/>
            </a:solidFill>
          </a:endParaRPr>
        </a:p>
      </dgm:t>
    </dgm:pt>
    <dgm:pt modelId="{67712928-7371-4F46-9896-D43DD4C4D9E0}" type="parTrans" cxnId="{53BF78A5-AC7B-4C21-8EEE-B1393EF63DE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D3E0ED3-3F36-4D28-8329-AF3D5AA53BFA}" type="sibTrans" cxnId="{53BF78A5-AC7B-4C21-8EEE-B1393EF63DE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82F2953-736F-4588-A6FC-221D8948D5D2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An </a:t>
          </a:r>
          <a:r>
            <a:rPr lang="en-US" b="1" dirty="0" err="1" smtClean="0">
              <a:solidFill>
                <a:schemeClr val="tx1"/>
              </a:solidFill>
            </a:rPr>
            <a:t>toàn</a:t>
          </a:r>
          <a:endParaRPr lang="en-US" b="1" dirty="0">
            <a:solidFill>
              <a:schemeClr val="tx1"/>
            </a:solidFill>
          </a:endParaRPr>
        </a:p>
      </dgm:t>
    </dgm:pt>
    <dgm:pt modelId="{9757806D-A62D-49DB-BD5F-88290B605C43}" type="parTrans" cxnId="{F6CDC7C3-9293-45A6-A39B-0AB4C932EB9A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C485CD5-C261-488B-BA03-4C5A891AA4B8}" type="sibTrans" cxnId="{F6CDC7C3-9293-45A6-A39B-0AB4C932EB9A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C67AE12-B2BF-4848-A9F5-E8280A960167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Tôn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trọng</a:t>
          </a:r>
          <a:endParaRPr lang="en-US" b="1" dirty="0">
            <a:solidFill>
              <a:schemeClr val="tx1"/>
            </a:solidFill>
          </a:endParaRPr>
        </a:p>
      </dgm:t>
    </dgm:pt>
    <dgm:pt modelId="{C7383172-E769-40B5-8481-677347D900AF}" type="parTrans" cxnId="{B93220DD-3BD6-4F8F-8537-53F866980F5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4ECD0CB-BB61-48B5-8A62-EFE02793EFC0}" type="sibTrans" cxnId="{B93220DD-3BD6-4F8F-8537-53F866980F5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75C9B03-6D0B-46D5-BC4A-2E94EC69EA32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Không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phân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biệt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đối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xử</a:t>
          </a:r>
          <a:endParaRPr lang="en-US" b="1" dirty="0">
            <a:solidFill>
              <a:schemeClr val="tx1"/>
            </a:solidFill>
          </a:endParaRPr>
        </a:p>
      </dgm:t>
    </dgm:pt>
    <dgm:pt modelId="{BFDD4D9F-EC55-4A14-9490-6A48D27E90B7}" type="parTrans" cxnId="{06967BD0-F067-457B-84C9-7E8F5FC14BE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8D3B998-9F52-452A-80DB-48331C990F71}" type="sibTrans" cxnId="{06967BD0-F067-457B-84C9-7E8F5FC14BE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A1D9F1C-3C45-4A47-A950-70E308C51A3A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Vì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lợi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ích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tốt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nhất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của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trẻ</a:t>
          </a:r>
          <a:endParaRPr lang="en-US" b="1" dirty="0">
            <a:solidFill>
              <a:schemeClr val="tx1"/>
            </a:solidFill>
          </a:endParaRPr>
        </a:p>
      </dgm:t>
    </dgm:pt>
    <dgm:pt modelId="{E948FC65-3D19-43DA-82B5-81E5516085F1}" type="parTrans" cxnId="{4574B6B7-DCD0-4FC1-AAD0-813AB7107F0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B5A1E17-8A97-4B78-AC39-0218C90C4D63}" type="sibTrans" cxnId="{4574B6B7-DCD0-4FC1-AAD0-813AB7107F0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3B3F087-AB18-4ADB-BA87-98ACF7713194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Tôn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trọng</a:t>
          </a:r>
          <a:r>
            <a:rPr lang="en-US" b="1" dirty="0" smtClean="0">
              <a:solidFill>
                <a:schemeClr val="tx1"/>
              </a:solidFill>
            </a:rPr>
            <a:t> ý </a:t>
          </a:r>
          <a:r>
            <a:rPr lang="en-US" b="1" dirty="0" err="1" smtClean="0">
              <a:solidFill>
                <a:schemeClr val="tx1"/>
              </a:solidFill>
            </a:rPr>
            <a:t>kiến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của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trẻ</a:t>
          </a:r>
          <a:endParaRPr lang="en-US" b="1" dirty="0">
            <a:solidFill>
              <a:schemeClr val="tx1"/>
            </a:solidFill>
          </a:endParaRPr>
        </a:p>
      </dgm:t>
    </dgm:pt>
    <dgm:pt modelId="{57500248-03BB-42A7-821A-4A321EDF1032}" type="parTrans" cxnId="{F0254D73-6E05-4713-8F07-3F6C4F87018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C502D82-1248-410F-BF6F-2E989102F644}" type="sibTrans" cxnId="{F0254D73-6E05-4713-8F07-3F6C4F87018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9DBF0B5-4DD2-4C3B-BA9F-552E1F2EF186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Bảo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mật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thông</a:t>
          </a:r>
          <a:r>
            <a:rPr lang="en-US" b="1" dirty="0" smtClean="0">
              <a:solidFill>
                <a:schemeClr val="tx1"/>
              </a:solidFill>
            </a:rPr>
            <a:t> tin</a:t>
          </a:r>
          <a:endParaRPr lang="en-US" b="1" dirty="0">
            <a:solidFill>
              <a:schemeClr val="tx1"/>
            </a:solidFill>
          </a:endParaRPr>
        </a:p>
      </dgm:t>
    </dgm:pt>
    <dgm:pt modelId="{0B20811D-9C08-4258-BFB1-5665A79BB7C6}" type="parTrans" cxnId="{25C6D338-69F5-4AE2-B226-9A30BA80D35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1602736-A3D3-4E3E-8213-83B425C7955A}" type="sibTrans" cxnId="{25C6D338-69F5-4AE2-B226-9A30BA80D35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210FD95-5ADC-4669-93B3-E68D90222A4A}" type="pres">
      <dgm:prSet presAssocID="{3C3D2F66-99E8-4603-A9EE-FAA9A3C50B1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AA61969-82CD-4357-BC40-4C7AA19FFCF4}" type="pres">
      <dgm:prSet presAssocID="{922B737D-820F-49AD-89A8-F5D3606D324C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2F5E2F51-C93F-4F41-B6C3-C4CE11E12BAF}" type="pres">
      <dgm:prSet presAssocID="{A82F2953-736F-4588-A6FC-221D8948D5D2}" presName="Accent1" presStyleCnt="0"/>
      <dgm:spPr/>
    </dgm:pt>
    <dgm:pt modelId="{1C69D5FE-74D5-4919-A69F-28ED9285B4FA}" type="pres">
      <dgm:prSet presAssocID="{A82F2953-736F-4588-A6FC-221D8948D5D2}" presName="Accent" presStyleLbl="bgShp" presStyleIdx="0" presStyleCnt="6"/>
      <dgm:spPr/>
    </dgm:pt>
    <dgm:pt modelId="{75E088C7-3360-44A7-A31B-CB3E2B5B7116}" type="pres">
      <dgm:prSet presAssocID="{A82F2953-736F-4588-A6FC-221D8948D5D2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2C0E49-A617-4FF0-9628-2DEF0964A702}" type="pres">
      <dgm:prSet presAssocID="{9C67AE12-B2BF-4848-A9F5-E8280A960167}" presName="Accent2" presStyleCnt="0"/>
      <dgm:spPr/>
    </dgm:pt>
    <dgm:pt modelId="{03EF6345-6971-48B4-B0E9-F230BF41BD37}" type="pres">
      <dgm:prSet presAssocID="{9C67AE12-B2BF-4848-A9F5-E8280A960167}" presName="Accent" presStyleLbl="bgShp" presStyleIdx="1" presStyleCnt="6"/>
      <dgm:spPr/>
    </dgm:pt>
    <dgm:pt modelId="{A160CE50-9551-40B9-B5B0-110F08BC2BB0}" type="pres">
      <dgm:prSet presAssocID="{9C67AE12-B2BF-4848-A9F5-E8280A960167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3409E0-B154-45C5-9D30-2ED4EB4ADD23}" type="pres">
      <dgm:prSet presAssocID="{F75C9B03-6D0B-46D5-BC4A-2E94EC69EA32}" presName="Accent3" presStyleCnt="0"/>
      <dgm:spPr/>
    </dgm:pt>
    <dgm:pt modelId="{2CCB53BF-F5CA-4874-A4AC-E9D42F7EB312}" type="pres">
      <dgm:prSet presAssocID="{F75C9B03-6D0B-46D5-BC4A-2E94EC69EA32}" presName="Accent" presStyleLbl="bgShp" presStyleIdx="2" presStyleCnt="6"/>
      <dgm:spPr/>
    </dgm:pt>
    <dgm:pt modelId="{60AB64E7-4F8D-43B7-87BB-3B00A68D7ACE}" type="pres">
      <dgm:prSet presAssocID="{F75C9B03-6D0B-46D5-BC4A-2E94EC69EA32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CE10F8-79DC-427C-8CF3-A2A6C726CBF1}" type="pres">
      <dgm:prSet presAssocID="{EA1D9F1C-3C45-4A47-A950-70E308C51A3A}" presName="Accent4" presStyleCnt="0"/>
      <dgm:spPr/>
    </dgm:pt>
    <dgm:pt modelId="{15970737-0871-4A13-B258-06B47913B3ED}" type="pres">
      <dgm:prSet presAssocID="{EA1D9F1C-3C45-4A47-A950-70E308C51A3A}" presName="Accent" presStyleLbl="bgShp" presStyleIdx="3" presStyleCnt="6"/>
      <dgm:spPr/>
    </dgm:pt>
    <dgm:pt modelId="{B7A0E580-7044-433B-92CE-A3EA1826A098}" type="pres">
      <dgm:prSet presAssocID="{EA1D9F1C-3C45-4A47-A950-70E308C51A3A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CC4021-110D-49FF-8092-EB0C2F9EC6F4}" type="pres">
      <dgm:prSet presAssocID="{13B3F087-AB18-4ADB-BA87-98ACF7713194}" presName="Accent5" presStyleCnt="0"/>
      <dgm:spPr/>
    </dgm:pt>
    <dgm:pt modelId="{16D3B2CB-C5CE-4983-8368-F6B5D7735139}" type="pres">
      <dgm:prSet presAssocID="{13B3F087-AB18-4ADB-BA87-98ACF7713194}" presName="Accent" presStyleLbl="bgShp" presStyleIdx="4" presStyleCnt="6"/>
      <dgm:spPr/>
    </dgm:pt>
    <dgm:pt modelId="{97081C47-90F0-48CF-8C1B-BD64B5B6578D}" type="pres">
      <dgm:prSet presAssocID="{13B3F087-AB18-4ADB-BA87-98ACF771319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BF2778-5228-445C-866A-AF1BE6233E25}" type="pres">
      <dgm:prSet presAssocID="{39DBF0B5-4DD2-4C3B-BA9F-552E1F2EF186}" presName="Accent6" presStyleCnt="0"/>
      <dgm:spPr/>
    </dgm:pt>
    <dgm:pt modelId="{6A7090B9-4973-430E-B0AC-45E1AF4341BD}" type="pres">
      <dgm:prSet presAssocID="{39DBF0B5-4DD2-4C3B-BA9F-552E1F2EF186}" presName="Accent" presStyleLbl="bgShp" presStyleIdx="5" presStyleCnt="6"/>
      <dgm:spPr/>
    </dgm:pt>
    <dgm:pt modelId="{47B3EC3F-8DF5-4618-8440-BAB5A22F9D11}" type="pres">
      <dgm:prSet presAssocID="{39DBF0B5-4DD2-4C3B-BA9F-552E1F2EF186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9E3CF2-91E0-4648-BB20-404EAC7803E3}" type="presOf" srcId="{922B737D-820F-49AD-89A8-F5D3606D324C}" destId="{2AA61969-82CD-4357-BC40-4C7AA19FFCF4}" srcOrd="0" destOrd="0" presId="urn:microsoft.com/office/officeart/2011/layout/HexagonRadial"/>
    <dgm:cxn modelId="{25C6D338-69F5-4AE2-B226-9A30BA80D355}" srcId="{922B737D-820F-49AD-89A8-F5D3606D324C}" destId="{39DBF0B5-4DD2-4C3B-BA9F-552E1F2EF186}" srcOrd="5" destOrd="0" parTransId="{0B20811D-9C08-4258-BFB1-5665A79BB7C6}" sibTransId="{81602736-A3D3-4E3E-8213-83B425C7955A}"/>
    <dgm:cxn modelId="{24443B3A-281D-42E4-A297-3D88A9E7F827}" type="presOf" srcId="{F75C9B03-6D0B-46D5-BC4A-2E94EC69EA32}" destId="{60AB64E7-4F8D-43B7-87BB-3B00A68D7ACE}" srcOrd="0" destOrd="0" presId="urn:microsoft.com/office/officeart/2011/layout/HexagonRadial"/>
    <dgm:cxn modelId="{61786A89-C3E4-47F3-B299-02EAAD71A39A}" type="presOf" srcId="{13B3F087-AB18-4ADB-BA87-98ACF7713194}" destId="{97081C47-90F0-48CF-8C1B-BD64B5B6578D}" srcOrd="0" destOrd="0" presId="urn:microsoft.com/office/officeart/2011/layout/HexagonRadial"/>
    <dgm:cxn modelId="{A9DCEA10-FB12-4890-9C4C-312823D4E959}" type="presOf" srcId="{3C3D2F66-99E8-4603-A9EE-FAA9A3C50B1B}" destId="{D210FD95-5ADC-4669-93B3-E68D90222A4A}" srcOrd="0" destOrd="0" presId="urn:microsoft.com/office/officeart/2011/layout/HexagonRadial"/>
    <dgm:cxn modelId="{C8EDA338-3541-4704-8969-FBB050BC80D0}" type="presOf" srcId="{A82F2953-736F-4588-A6FC-221D8948D5D2}" destId="{75E088C7-3360-44A7-A31B-CB3E2B5B7116}" srcOrd="0" destOrd="0" presId="urn:microsoft.com/office/officeart/2011/layout/HexagonRadial"/>
    <dgm:cxn modelId="{F6CDC7C3-9293-45A6-A39B-0AB4C932EB9A}" srcId="{922B737D-820F-49AD-89A8-F5D3606D324C}" destId="{A82F2953-736F-4588-A6FC-221D8948D5D2}" srcOrd="0" destOrd="0" parTransId="{9757806D-A62D-49DB-BD5F-88290B605C43}" sibTransId="{9C485CD5-C261-488B-BA03-4C5A891AA4B8}"/>
    <dgm:cxn modelId="{53BF78A5-AC7B-4C21-8EEE-B1393EF63DE2}" srcId="{3C3D2F66-99E8-4603-A9EE-FAA9A3C50B1B}" destId="{922B737D-820F-49AD-89A8-F5D3606D324C}" srcOrd="0" destOrd="0" parTransId="{67712928-7371-4F46-9896-D43DD4C4D9E0}" sibTransId="{9D3E0ED3-3F36-4D28-8329-AF3D5AA53BFA}"/>
    <dgm:cxn modelId="{4574B6B7-DCD0-4FC1-AAD0-813AB7107F03}" srcId="{922B737D-820F-49AD-89A8-F5D3606D324C}" destId="{EA1D9F1C-3C45-4A47-A950-70E308C51A3A}" srcOrd="3" destOrd="0" parTransId="{E948FC65-3D19-43DA-82B5-81E5516085F1}" sibTransId="{0B5A1E17-8A97-4B78-AC39-0218C90C4D63}"/>
    <dgm:cxn modelId="{87540A70-235B-47E6-83E3-AF816CC24026}" type="presOf" srcId="{EA1D9F1C-3C45-4A47-A950-70E308C51A3A}" destId="{B7A0E580-7044-433B-92CE-A3EA1826A098}" srcOrd="0" destOrd="0" presId="urn:microsoft.com/office/officeart/2011/layout/HexagonRadial"/>
    <dgm:cxn modelId="{F0254D73-6E05-4713-8F07-3F6C4F87018C}" srcId="{922B737D-820F-49AD-89A8-F5D3606D324C}" destId="{13B3F087-AB18-4ADB-BA87-98ACF7713194}" srcOrd="4" destOrd="0" parTransId="{57500248-03BB-42A7-821A-4A321EDF1032}" sibTransId="{0C502D82-1248-410F-BF6F-2E989102F644}"/>
    <dgm:cxn modelId="{B93220DD-3BD6-4F8F-8537-53F866980F5B}" srcId="{922B737D-820F-49AD-89A8-F5D3606D324C}" destId="{9C67AE12-B2BF-4848-A9F5-E8280A960167}" srcOrd="1" destOrd="0" parTransId="{C7383172-E769-40B5-8481-677347D900AF}" sibTransId="{44ECD0CB-BB61-48B5-8A62-EFE02793EFC0}"/>
    <dgm:cxn modelId="{1EA20093-3F55-4B79-A06A-1CA9845D05FB}" type="presOf" srcId="{39DBF0B5-4DD2-4C3B-BA9F-552E1F2EF186}" destId="{47B3EC3F-8DF5-4618-8440-BAB5A22F9D11}" srcOrd="0" destOrd="0" presId="urn:microsoft.com/office/officeart/2011/layout/HexagonRadial"/>
    <dgm:cxn modelId="{06967BD0-F067-457B-84C9-7E8F5FC14BEC}" srcId="{922B737D-820F-49AD-89A8-F5D3606D324C}" destId="{F75C9B03-6D0B-46D5-BC4A-2E94EC69EA32}" srcOrd="2" destOrd="0" parTransId="{BFDD4D9F-EC55-4A14-9490-6A48D27E90B7}" sibTransId="{38D3B998-9F52-452A-80DB-48331C990F71}"/>
    <dgm:cxn modelId="{811FEE07-93CF-4493-86C5-3307665DEA51}" type="presOf" srcId="{9C67AE12-B2BF-4848-A9F5-E8280A960167}" destId="{A160CE50-9551-40B9-B5B0-110F08BC2BB0}" srcOrd="0" destOrd="0" presId="urn:microsoft.com/office/officeart/2011/layout/HexagonRadial"/>
    <dgm:cxn modelId="{E8879E8C-3F04-4EA7-AD46-BC8D621B8EA6}" type="presParOf" srcId="{D210FD95-5ADC-4669-93B3-E68D90222A4A}" destId="{2AA61969-82CD-4357-BC40-4C7AA19FFCF4}" srcOrd="0" destOrd="0" presId="urn:microsoft.com/office/officeart/2011/layout/HexagonRadial"/>
    <dgm:cxn modelId="{6E99A620-098C-4929-93FE-E8D165CEB092}" type="presParOf" srcId="{D210FD95-5ADC-4669-93B3-E68D90222A4A}" destId="{2F5E2F51-C93F-4F41-B6C3-C4CE11E12BAF}" srcOrd="1" destOrd="0" presId="urn:microsoft.com/office/officeart/2011/layout/HexagonRadial"/>
    <dgm:cxn modelId="{DF9120C4-C678-4F5F-A6B1-9D6676AD1100}" type="presParOf" srcId="{2F5E2F51-C93F-4F41-B6C3-C4CE11E12BAF}" destId="{1C69D5FE-74D5-4919-A69F-28ED9285B4FA}" srcOrd="0" destOrd="0" presId="urn:microsoft.com/office/officeart/2011/layout/HexagonRadial"/>
    <dgm:cxn modelId="{B6B7EFCB-6A4C-4B08-87FD-FC746FE3BA72}" type="presParOf" srcId="{D210FD95-5ADC-4669-93B3-E68D90222A4A}" destId="{75E088C7-3360-44A7-A31B-CB3E2B5B7116}" srcOrd="2" destOrd="0" presId="urn:microsoft.com/office/officeart/2011/layout/HexagonRadial"/>
    <dgm:cxn modelId="{EE496ECD-4BA6-45F4-85B3-1D0BD352F360}" type="presParOf" srcId="{D210FD95-5ADC-4669-93B3-E68D90222A4A}" destId="{7D2C0E49-A617-4FF0-9628-2DEF0964A702}" srcOrd="3" destOrd="0" presId="urn:microsoft.com/office/officeart/2011/layout/HexagonRadial"/>
    <dgm:cxn modelId="{50DDF6B4-658B-4B45-B381-7B5357CC0FCB}" type="presParOf" srcId="{7D2C0E49-A617-4FF0-9628-2DEF0964A702}" destId="{03EF6345-6971-48B4-B0E9-F230BF41BD37}" srcOrd="0" destOrd="0" presId="urn:microsoft.com/office/officeart/2011/layout/HexagonRadial"/>
    <dgm:cxn modelId="{B7D9AD0D-E194-4CF4-8CC8-75B8C0CBB139}" type="presParOf" srcId="{D210FD95-5ADC-4669-93B3-E68D90222A4A}" destId="{A160CE50-9551-40B9-B5B0-110F08BC2BB0}" srcOrd="4" destOrd="0" presId="urn:microsoft.com/office/officeart/2011/layout/HexagonRadial"/>
    <dgm:cxn modelId="{3AF89457-5A31-4726-90D7-6C7F66D7DACD}" type="presParOf" srcId="{D210FD95-5ADC-4669-93B3-E68D90222A4A}" destId="{973409E0-B154-45C5-9D30-2ED4EB4ADD23}" srcOrd="5" destOrd="0" presId="urn:microsoft.com/office/officeart/2011/layout/HexagonRadial"/>
    <dgm:cxn modelId="{591956FA-175E-4AAE-87ED-2C83777C8C1B}" type="presParOf" srcId="{973409E0-B154-45C5-9D30-2ED4EB4ADD23}" destId="{2CCB53BF-F5CA-4874-A4AC-E9D42F7EB312}" srcOrd="0" destOrd="0" presId="urn:microsoft.com/office/officeart/2011/layout/HexagonRadial"/>
    <dgm:cxn modelId="{8DBE822B-6DC9-45F0-B687-6B742E424631}" type="presParOf" srcId="{D210FD95-5ADC-4669-93B3-E68D90222A4A}" destId="{60AB64E7-4F8D-43B7-87BB-3B00A68D7ACE}" srcOrd="6" destOrd="0" presId="urn:microsoft.com/office/officeart/2011/layout/HexagonRadial"/>
    <dgm:cxn modelId="{87FF42D0-A44D-4D75-BFA1-6967B9070A04}" type="presParOf" srcId="{D210FD95-5ADC-4669-93B3-E68D90222A4A}" destId="{EACE10F8-79DC-427C-8CF3-A2A6C726CBF1}" srcOrd="7" destOrd="0" presId="urn:microsoft.com/office/officeart/2011/layout/HexagonRadial"/>
    <dgm:cxn modelId="{1BB2AF2C-CB8E-4E5C-9FC5-65E6FF49414A}" type="presParOf" srcId="{EACE10F8-79DC-427C-8CF3-A2A6C726CBF1}" destId="{15970737-0871-4A13-B258-06B47913B3ED}" srcOrd="0" destOrd="0" presId="urn:microsoft.com/office/officeart/2011/layout/HexagonRadial"/>
    <dgm:cxn modelId="{B0B0A007-B239-4D51-ACA0-14DDE2A7B96A}" type="presParOf" srcId="{D210FD95-5ADC-4669-93B3-E68D90222A4A}" destId="{B7A0E580-7044-433B-92CE-A3EA1826A098}" srcOrd="8" destOrd="0" presId="urn:microsoft.com/office/officeart/2011/layout/HexagonRadial"/>
    <dgm:cxn modelId="{3B702207-4DA2-4204-A772-2743ACCC9DBC}" type="presParOf" srcId="{D210FD95-5ADC-4669-93B3-E68D90222A4A}" destId="{D4CC4021-110D-49FF-8092-EB0C2F9EC6F4}" srcOrd="9" destOrd="0" presId="urn:microsoft.com/office/officeart/2011/layout/HexagonRadial"/>
    <dgm:cxn modelId="{238851D9-113A-4A2C-B451-4E712DD86FFC}" type="presParOf" srcId="{D4CC4021-110D-49FF-8092-EB0C2F9EC6F4}" destId="{16D3B2CB-C5CE-4983-8368-F6B5D7735139}" srcOrd="0" destOrd="0" presId="urn:microsoft.com/office/officeart/2011/layout/HexagonRadial"/>
    <dgm:cxn modelId="{858A098F-2CAE-4BB3-8C44-ACB9985D5484}" type="presParOf" srcId="{D210FD95-5ADC-4669-93B3-E68D90222A4A}" destId="{97081C47-90F0-48CF-8C1B-BD64B5B6578D}" srcOrd="10" destOrd="0" presId="urn:microsoft.com/office/officeart/2011/layout/HexagonRadial"/>
    <dgm:cxn modelId="{D5EBF3CD-BBE0-46EE-8811-182E256081B7}" type="presParOf" srcId="{D210FD95-5ADC-4669-93B3-E68D90222A4A}" destId="{BFBF2778-5228-445C-866A-AF1BE6233E25}" srcOrd="11" destOrd="0" presId="urn:microsoft.com/office/officeart/2011/layout/HexagonRadial"/>
    <dgm:cxn modelId="{FC64C277-2DD0-46AC-819A-F564B1B518F1}" type="presParOf" srcId="{BFBF2778-5228-445C-866A-AF1BE6233E25}" destId="{6A7090B9-4973-430E-B0AC-45E1AF4341BD}" srcOrd="0" destOrd="0" presId="urn:microsoft.com/office/officeart/2011/layout/HexagonRadial"/>
    <dgm:cxn modelId="{638B0BD9-0E73-486D-951C-F3D505C9950B}" type="presParOf" srcId="{D210FD95-5ADC-4669-93B3-E68D90222A4A}" destId="{47B3EC3F-8DF5-4618-8440-BAB5A22F9D1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0832A6-2490-4604-B72C-045B7588D09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05BD0FC-8B2E-4215-95D0-A77D490ACF01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111</a:t>
          </a:r>
          <a:endParaRPr lang="en-US" dirty="0">
            <a:solidFill>
              <a:schemeClr val="tx1"/>
            </a:solidFill>
          </a:endParaRPr>
        </a:p>
      </dgm:t>
    </dgm:pt>
    <dgm:pt modelId="{AA76CF23-4972-4C96-A691-D68C13FC3AB8}" type="parTrans" cxnId="{744C6494-7C9B-465A-95EE-34B19FA256C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4E79C78-5286-4BEE-8804-56B2BA8DFE1E}" type="sibTrans" cxnId="{744C6494-7C9B-465A-95EE-34B19FA256C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8ACBE8C-D29C-4628-B6D1-32737ABC08A1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112</a:t>
          </a:r>
          <a:endParaRPr lang="en-US" dirty="0">
            <a:solidFill>
              <a:schemeClr val="tx1"/>
            </a:solidFill>
          </a:endParaRPr>
        </a:p>
      </dgm:t>
    </dgm:pt>
    <dgm:pt modelId="{E2E9DBBB-CB29-49FA-844D-6F72ADC76B86}" type="parTrans" cxnId="{A0CDF5CF-A4B2-4DB3-B59C-69CF464D03C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0DDB6FE-3C11-4C51-B859-2EB943ADDCA1}" type="sibTrans" cxnId="{A0CDF5CF-A4B2-4DB3-B59C-69CF464D03C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25C7820-1E3F-4B1B-9EA3-28469805B05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113</a:t>
          </a:r>
          <a:endParaRPr lang="en-US" dirty="0">
            <a:solidFill>
              <a:schemeClr val="tx1"/>
            </a:solidFill>
          </a:endParaRPr>
        </a:p>
      </dgm:t>
    </dgm:pt>
    <dgm:pt modelId="{F31CD477-EFBC-4B0C-B255-2459FB4F5446}" type="parTrans" cxnId="{A6834C7C-F7F3-4005-9F42-7802B425D04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DA77EEA-660B-4FA2-A95C-1F880AC2BDD6}" type="sibTrans" cxnId="{A6834C7C-F7F3-4005-9F42-7802B425D04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1099EF6-227F-4B83-BD7D-5C7459781502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114</a:t>
          </a:r>
          <a:endParaRPr lang="en-US" dirty="0">
            <a:solidFill>
              <a:schemeClr val="tx1"/>
            </a:solidFill>
          </a:endParaRPr>
        </a:p>
      </dgm:t>
    </dgm:pt>
    <dgm:pt modelId="{229387FE-6994-4146-977A-B8DAEE93C645}" type="parTrans" cxnId="{D9EF82D3-D1A0-4A60-A1CB-8414560AE87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4EA315A-34D3-4A81-AA2E-A502118849FD}" type="sibTrans" cxnId="{D9EF82D3-D1A0-4A60-A1CB-8414560AE87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91C4026-8331-467E-BD5C-CB36839826BA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Trung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tâm</a:t>
          </a:r>
          <a:r>
            <a:rPr lang="en-US" dirty="0" smtClean="0">
              <a:solidFill>
                <a:schemeClr val="tx1"/>
              </a:solidFill>
            </a:rPr>
            <a:t> </a:t>
          </a:r>
          <a:br>
            <a:rPr lang="en-US" dirty="0" smtClean="0">
              <a:solidFill>
                <a:schemeClr val="tx1"/>
              </a:solidFill>
            </a:rPr>
          </a:br>
          <a:r>
            <a:rPr lang="en-US" dirty="0" err="1" smtClean="0">
              <a:solidFill>
                <a:schemeClr val="tx1"/>
              </a:solidFill>
            </a:rPr>
            <a:t>cung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cấp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dịch</a:t>
          </a:r>
          <a:r>
            <a:rPr lang="en-US" dirty="0" smtClean="0">
              <a:solidFill>
                <a:schemeClr val="tx1"/>
              </a:solidFill>
            </a:rPr>
            <a:t/>
          </a:r>
          <a:br>
            <a:rPr lang="en-US" dirty="0" smtClean="0">
              <a:solidFill>
                <a:schemeClr val="tx1"/>
              </a:solidFill>
            </a:rPr>
          </a:br>
          <a:r>
            <a:rPr lang="en-US" dirty="0" err="1" smtClean="0">
              <a:solidFill>
                <a:schemeClr val="tx1"/>
              </a:solidFill>
            </a:rPr>
            <a:t>vụ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công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tác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xã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hội</a:t>
          </a:r>
          <a:r>
            <a:rPr lang="en-US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17DE4F6B-F4D7-43B7-9574-D98D947685A8}" type="parTrans" cxnId="{8B6E1406-F22E-4F4F-9E27-1E29FBE4487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0AB4576-1DF9-4D06-A94C-B00F0260F86A}" type="sibTrans" cxnId="{8B6E1406-F22E-4F4F-9E27-1E29FBE4487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8C4607B-76CC-46B5-BD9A-41E377D6CC47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115</a:t>
          </a:r>
          <a:endParaRPr lang="en-US" dirty="0">
            <a:solidFill>
              <a:schemeClr val="tx1"/>
            </a:solidFill>
          </a:endParaRPr>
        </a:p>
      </dgm:t>
    </dgm:pt>
    <dgm:pt modelId="{EB7B246B-74C8-483E-BD52-AB145EFA0710}" type="parTrans" cxnId="{C1954039-2271-4442-B5E7-1B1DA1D96D4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5FE333B-1D9B-486A-A5CE-5A45A0231A9F}" type="sibTrans" cxnId="{C1954039-2271-4442-B5E7-1B1DA1D96D4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4DF6E7A-D82A-4B81-9A5E-402B0AC80532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UBND </a:t>
          </a:r>
          <a:r>
            <a:rPr lang="en-US" dirty="0" err="1" smtClean="0">
              <a:solidFill>
                <a:schemeClr val="tx1"/>
              </a:solidFill>
            </a:rPr>
            <a:t>cấp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xã</a:t>
          </a:r>
          <a:endParaRPr lang="en-US" dirty="0">
            <a:solidFill>
              <a:schemeClr val="tx1"/>
            </a:solidFill>
          </a:endParaRPr>
        </a:p>
      </dgm:t>
    </dgm:pt>
    <dgm:pt modelId="{2334D138-345D-45E8-B5D4-3B878BC237E4}" type="parTrans" cxnId="{AA6B2D66-EACF-44D6-B6C0-A866EDDA0D4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238089C-165E-414F-BA42-47418AF32B41}" type="sibTrans" cxnId="{AA6B2D66-EACF-44D6-B6C0-A866EDDA0D4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4B09420-2B40-4D22-8F0A-46AC9DF9F854}">
      <dgm:prSet/>
      <dgm:spPr/>
      <dgm:t>
        <a:bodyPr/>
        <a:lstStyle/>
        <a:p>
          <a:r>
            <a:rPr lang="en-GB" dirty="0" err="1" smtClean="0">
              <a:solidFill>
                <a:schemeClr val="tx1"/>
              </a:solidFill>
            </a:rPr>
            <a:t>Phòng</a:t>
          </a:r>
          <a:r>
            <a:rPr lang="en-GB" dirty="0" smtClean="0">
              <a:solidFill>
                <a:schemeClr val="tx1"/>
              </a:solidFill>
            </a:rPr>
            <a:t> LĐTBXH </a:t>
          </a:r>
          <a:r>
            <a:rPr lang="en-GB" dirty="0" err="1" smtClean="0">
              <a:solidFill>
                <a:schemeClr val="tx1"/>
              </a:solidFill>
            </a:rPr>
            <a:t>cấp</a:t>
          </a:r>
          <a:r>
            <a:rPr lang="en-GB" dirty="0" smtClean="0">
              <a:solidFill>
                <a:schemeClr val="tx1"/>
              </a:solidFill>
            </a:rPr>
            <a:t> </a:t>
          </a:r>
          <a:r>
            <a:rPr lang="en-GB" dirty="0" err="1" smtClean="0">
              <a:solidFill>
                <a:schemeClr val="tx1"/>
              </a:solidFill>
            </a:rPr>
            <a:t>huyên</a:t>
          </a:r>
          <a:endParaRPr lang="en-US" dirty="0">
            <a:solidFill>
              <a:schemeClr val="tx1"/>
            </a:solidFill>
          </a:endParaRPr>
        </a:p>
      </dgm:t>
    </dgm:pt>
    <dgm:pt modelId="{703D5F7D-5BD8-4979-89CF-E675DEAC7DE2}" type="parTrans" cxnId="{F0FEF2C7-D14B-4FB3-80D0-EDC1D0B0177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9CC2AA2-EC59-4C33-83D4-73CD99433743}" type="sibTrans" cxnId="{F0FEF2C7-D14B-4FB3-80D0-EDC1D0B0177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92C0D76-9C3D-49D7-8988-09F082191492}">
      <dgm:prSet/>
      <dgm:spPr/>
      <dgm:t>
        <a:bodyPr/>
        <a:lstStyle/>
        <a:p>
          <a:r>
            <a:rPr lang="en-GB" dirty="0" err="1" smtClean="0">
              <a:solidFill>
                <a:schemeClr val="tx1"/>
              </a:solidFill>
            </a:rPr>
            <a:t>Địa</a:t>
          </a:r>
          <a:r>
            <a:rPr lang="en-GB" dirty="0" smtClean="0">
              <a:solidFill>
                <a:schemeClr val="tx1"/>
              </a:solidFill>
            </a:rPr>
            <a:t> </a:t>
          </a:r>
          <a:r>
            <a:rPr lang="en-GB" dirty="0" err="1" smtClean="0">
              <a:solidFill>
                <a:schemeClr val="tx1"/>
              </a:solidFill>
            </a:rPr>
            <a:t>chỉ</a:t>
          </a:r>
          <a:r>
            <a:rPr lang="en-GB" dirty="0" smtClean="0">
              <a:solidFill>
                <a:schemeClr val="tx1"/>
              </a:solidFill>
            </a:rPr>
            <a:t> tin </a:t>
          </a:r>
          <a:r>
            <a:rPr lang="en-GB" dirty="0" err="1" smtClean="0">
              <a:solidFill>
                <a:schemeClr val="tx1"/>
              </a:solidFill>
            </a:rPr>
            <a:t>cậy</a:t>
          </a:r>
          <a:r>
            <a:rPr lang="en-GB" dirty="0" smtClean="0">
              <a:solidFill>
                <a:schemeClr val="tx1"/>
              </a:solidFill>
            </a:rPr>
            <a:t>, </a:t>
          </a:r>
          <a:r>
            <a:rPr lang="en-GB" dirty="0" err="1" smtClean="0">
              <a:solidFill>
                <a:schemeClr val="tx1"/>
              </a:solidFill>
            </a:rPr>
            <a:t>nhà</a:t>
          </a:r>
          <a:r>
            <a:rPr lang="en-GB" dirty="0" smtClean="0">
              <a:solidFill>
                <a:schemeClr val="tx1"/>
              </a:solidFill>
            </a:rPr>
            <a:t> </a:t>
          </a:r>
          <a:r>
            <a:rPr lang="en-GB" dirty="0" err="1" smtClean="0">
              <a:solidFill>
                <a:schemeClr val="tx1"/>
              </a:solidFill>
            </a:rPr>
            <a:t>tạm</a:t>
          </a:r>
          <a:r>
            <a:rPr lang="en-GB" dirty="0" smtClean="0">
              <a:solidFill>
                <a:schemeClr val="tx1"/>
              </a:solidFill>
            </a:rPr>
            <a:t> </a:t>
          </a:r>
          <a:r>
            <a:rPr lang="en-GB" dirty="0" err="1" smtClean="0">
              <a:solidFill>
                <a:schemeClr val="tx1"/>
              </a:solidFill>
            </a:rPr>
            <a:t>lánh</a:t>
          </a:r>
          <a:r>
            <a:rPr lang="en-GB" dirty="0" smtClean="0">
              <a:solidFill>
                <a:schemeClr val="tx1"/>
              </a:solidFill>
            </a:rPr>
            <a:t> </a:t>
          </a:r>
          <a:r>
            <a:rPr lang="en-GB" dirty="0" err="1" smtClean="0">
              <a:solidFill>
                <a:schemeClr val="tx1"/>
              </a:solidFill>
            </a:rPr>
            <a:t>tại</a:t>
          </a:r>
          <a:r>
            <a:rPr lang="en-GB" dirty="0" smtClean="0">
              <a:solidFill>
                <a:schemeClr val="tx1"/>
              </a:solidFill>
            </a:rPr>
            <a:t> </a:t>
          </a:r>
          <a:r>
            <a:rPr lang="en-GB" dirty="0" err="1" smtClean="0">
              <a:solidFill>
                <a:schemeClr val="tx1"/>
              </a:solidFill>
            </a:rPr>
            <a:t>cộng</a:t>
          </a:r>
          <a:r>
            <a:rPr lang="en-GB" dirty="0" smtClean="0">
              <a:solidFill>
                <a:schemeClr val="tx1"/>
              </a:solidFill>
            </a:rPr>
            <a:t> </a:t>
          </a:r>
          <a:r>
            <a:rPr lang="en-GB" dirty="0" err="1" smtClean="0">
              <a:solidFill>
                <a:schemeClr val="tx1"/>
              </a:solidFill>
            </a:rPr>
            <a:t>đồng</a:t>
          </a:r>
          <a:endParaRPr lang="en-US" dirty="0">
            <a:solidFill>
              <a:schemeClr val="tx1"/>
            </a:solidFill>
          </a:endParaRPr>
        </a:p>
      </dgm:t>
    </dgm:pt>
    <dgm:pt modelId="{9D2618A2-9175-4741-8FE7-E1B928A29951}" type="parTrans" cxnId="{BE518C0D-1706-4A47-9E4E-735B7779FD2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723588-B956-4400-B8FA-CD0A6623F422}" type="sibTrans" cxnId="{BE518C0D-1706-4A47-9E4E-735B7779FD2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3ECBD17-95E2-48A0-9204-55F90C7551C0}" type="pres">
      <dgm:prSet presAssocID="{FB0832A6-2490-4604-B72C-045B7588D09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CBE491-824C-4DCD-869C-11BAA548EF62}" type="pres">
      <dgm:prSet presAssocID="{105BD0FC-8B2E-4215-95D0-A77D490ACF01}" presName="node" presStyleLbl="node1" presStyleIdx="0" presStyleCnt="9" custScaleX="68895" custScaleY="586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C8AA5C-D60B-4F36-8C4B-3ECD6007575A}" type="pres">
      <dgm:prSet presAssocID="{24E79C78-5286-4BEE-8804-56B2BA8DFE1E}" presName="sibTrans" presStyleCnt="0"/>
      <dgm:spPr/>
    </dgm:pt>
    <dgm:pt modelId="{ED7C745A-CD76-40CD-90F4-705F6C99849A}" type="pres">
      <dgm:prSet presAssocID="{48ACBE8C-D29C-4628-B6D1-32737ABC08A1}" presName="node" presStyleLbl="node1" presStyleIdx="1" presStyleCnt="9" custScaleX="62832" custScaleY="516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B00D91-1D86-4BA8-93E7-AE29AD42B6AC}" type="pres">
      <dgm:prSet presAssocID="{D0DDB6FE-3C11-4C51-B859-2EB943ADDCA1}" presName="sibTrans" presStyleCnt="0"/>
      <dgm:spPr/>
    </dgm:pt>
    <dgm:pt modelId="{4BD9AC63-D4EE-4522-9D59-A4A4BABD3231}" type="pres">
      <dgm:prSet presAssocID="{B25C7820-1E3F-4B1B-9EA3-28469805B057}" presName="node" presStyleLbl="node1" presStyleIdx="2" presStyleCnt="9" custScaleX="52558" custScaleY="511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A889F7-CC0A-4DEE-B355-E522D67CEE1D}" type="pres">
      <dgm:prSet presAssocID="{4DA77EEA-660B-4FA2-A95C-1F880AC2BDD6}" presName="sibTrans" presStyleCnt="0"/>
      <dgm:spPr/>
    </dgm:pt>
    <dgm:pt modelId="{8705F023-53F4-4318-A9FC-DB17CEE0F173}" type="pres">
      <dgm:prSet presAssocID="{61099EF6-227F-4B83-BD7D-5C7459781502}" presName="node" presStyleLbl="node1" presStyleIdx="3" presStyleCnt="9" custScaleX="55345" custScaleY="49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8D7014-271B-4384-A3B3-D9E57BE48139}" type="pres">
      <dgm:prSet presAssocID="{C4EA315A-34D3-4A81-AA2E-A502118849FD}" presName="sibTrans" presStyleCnt="0"/>
      <dgm:spPr/>
    </dgm:pt>
    <dgm:pt modelId="{27E1AF1D-DB74-4152-8349-C5061EDBF7CE}" type="pres">
      <dgm:prSet presAssocID="{C8C4607B-76CC-46B5-BD9A-41E377D6CC47}" presName="node" presStyleLbl="node1" presStyleIdx="4" presStyleCnt="9" custScaleX="48018" custScaleY="514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CB0F93-299F-4CA1-A208-1D253A1DC4AD}" type="pres">
      <dgm:prSet presAssocID="{45FE333B-1D9B-486A-A5CE-5A45A0231A9F}" presName="sibTrans" presStyleCnt="0"/>
      <dgm:spPr/>
    </dgm:pt>
    <dgm:pt modelId="{A97A92DA-E0A8-4259-8323-D913097AC8AD}" type="pres">
      <dgm:prSet presAssocID="{591C4026-8331-467E-BD5C-CB36839826BA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1BB59E-CBC2-405D-B045-1C85FAE3540B}" type="pres">
      <dgm:prSet presAssocID="{20AB4576-1DF9-4D06-A94C-B00F0260F86A}" presName="sibTrans" presStyleCnt="0"/>
      <dgm:spPr/>
    </dgm:pt>
    <dgm:pt modelId="{7EC9A0AA-4284-4336-819B-598F7E367E71}" type="pres">
      <dgm:prSet presAssocID="{54B09420-2B40-4D22-8F0A-46AC9DF9F854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26834F-2746-4F7F-87E3-4C100E2DB3B1}" type="pres">
      <dgm:prSet presAssocID="{A9CC2AA2-EC59-4C33-83D4-73CD99433743}" presName="sibTrans" presStyleCnt="0"/>
      <dgm:spPr/>
    </dgm:pt>
    <dgm:pt modelId="{E519EC5C-D82F-4618-8ECE-0EEFDE53B085}" type="pres">
      <dgm:prSet presAssocID="{44DF6E7A-D82A-4B81-9A5E-402B0AC80532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B365EB-2C3B-478D-8368-F23AC035A2DC}" type="pres">
      <dgm:prSet presAssocID="{7238089C-165E-414F-BA42-47418AF32B41}" presName="sibTrans" presStyleCnt="0"/>
      <dgm:spPr/>
    </dgm:pt>
    <dgm:pt modelId="{C3C52596-10D3-4D40-A3BB-CB76006DE770}" type="pres">
      <dgm:prSet presAssocID="{792C0D76-9C3D-49D7-8988-09F082191492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1A4250-3D37-4BAA-93CE-6B2F0E2B0ABD}" type="presOf" srcId="{FB0832A6-2490-4604-B72C-045B7588D093}" destId="{F3ECBD17-95E2-48A0-9204-55F90C7551C0}" srcOrd="0" destOrd="0" presId="urn:microsoft.com/office/officeart/2005/8/layout/default"/>
    <dgm:cxn modelId="{8B13D2D2-090E-4341-990C-1A8BC1F3DD85}" type="presOf" srcId="{591C4026-8331-467E-BD5C-CB36839826BA}" destId="{A97A92DA-E0A8-4259-8323-D913097AC8AD}" srcOrd="0" destOrd="0" presId="urn:microsoft.com/office/officeart/2005/8/layout/default"/>
    <dgm:cxn modelId="{722D81DF-CF88-4612-83E2-62308304F214}" type="presOf" srcId="{48ACBE8C-D29C-4628-B6D1-32737ABC08A1}" destId="{ED7C745A-CD76-40CD-90F4-705F6C99849A}" srcOrd="0" destOrd="0" presId="urn:microsoft.com/office/officeart/2005/8/layout/default"/>
    <dgm:cxn modelId="{744C6494-7C9B-465A-95EE-34B19FA256C3}" srcId="{FB0832A6-2490-4604-B72C-045B7588D093}" destId="{105BD0FC-8B2E-4215-95D0-A77D490ACF01}" srcOrd="0" destOrd="0" parTransId="{AA76CF23-4972-4C96-A691-D68C13FC3AB8}" sibTransId="{24E79C78-5286-4BEE-8804-56B2BA8DFE1E}"/>
    <dgm:cxn modelId="{C1954039-2271-4442-B5E7-1B1DA1D96D48}" srcId="{FB0832A6-2490-4604-B72C-045B7588D093}" destId="{C8C4607B-76CC-46B5-BD9A-41E377D6CC47}" srcOrd="4" destOrd="0" parTransId="{EB7B246B-74C8-483E-BD52-AB145EFA0710}" sibTransId="{45FE333B-1D9B-486A-A5CE-5A45A0231A9F}"/>
    <dgm:cxn modelId="{F0FEF2C7-D14B-4FB3-80D0-EDC1D0B0177A}" srcId="{FB0832A6-2490-4604-B72C-045B7588D093}" destId="{54B09420-2B40-4D22-8F0A-46AC9DF9F854}" srcOrd="6" destOrd="0" parTransId="{703D5F7D-5BD8-4979-89CF-E675DEAC7DE2}" sibTransId="{A9CC2AA2-EC59-4C33-83D4-73CD99433743}"/>
    <dgm:cxn modelId="{38CCBA42-7400-48C2-9961-A48509F2C014}" type="presOf" srcId="{44DF6E7A-D82A-4B81-9A5E-402B0AC80532}" destId="{E519EC5C-D82F-4618-8ECE-0EEFDE53B085}" srcOrd="0" destOrd="0" presId="urn:microsoft.com/office/officeart/2005/8/layout/default"/>
    <dgm:cxn modelId="{8C39EB30-7CA2-43E2-9D0B-7C0FC1FF12D8}" type="presOf" srcId="{105BD0FC-8B2E-4215-95D0-A77D490ACF01}" destId="{D6CBE491-824C-4DCD-869C-11BAA548EF62}" srcOrd="0" destOrd="0" presId="urn:microsoft.com/office/officeart/2005/8/layout/default"/>
    <dgm:cxn modelId="{212C4A2C-357E-4DA0-B7A6-2B7F4FFA8B64}" type="presOf" srcId="{792C0D76-9C3D-49D7-8988-09F082191492}" destId="{C3C52596-10D3-4D40-A3BB-CB76006DE770}" srcOrd="0" destOrd="0" presId="urn:microsoft.com/office/officeart/2005/8/layout/default"/>
    <dgm:cxn modelId="{8B6E1406-F22E-4F4F-9E27-1E29FBE44879}" srcId="{FB0832A6-2490-4604-B72C-045B7588D093}" destId="{591C4026-8331-467E-BD5C-CB36839826BA}" srcOrd="5" destOrd="0" parTransId="{17DE4F6B-F4D7-43B7-9574-D98D947685A8}" sibTransId="{20AB4576-1DF9-4D06-A94C-B00F0260F86A}"/>
    <dgm:cxn modelId="{AA6B2D66-EACF-44D6-B6C0-A866EDDA0D44}" srcId="{FB0832A6-2490-4604-B72C-045B7588D093}" destId="{44DF6E7A-D82A-4B81-9A5E-402B0AC80532}" srcOrd="7" destOrd="0" parTransId="{2334D138-345D-45E8-B5D4-3B878BC237E4}" sibTransId="{7238089C-165E-414F-BA42-47418AF32B41}"/>
    <dgm:cxn modelId="{48913E3E-7316-4D1E-B85B-F58509903139}" type="presOf" srcId="{B25C7820-1E3F-4B1B-9EA3-28469805B057}" destId="{4BD9AC63-D4EE-4522-9D59-A4A4BABD3231}" srcOrd="0" destOrd="0" presId="urn:microsoft.com/office/officeart/2005/8/layout/default"/>
    <dgm:cxn modelId="{A6834C7C-F7F3-4005-9F42-7802B425D04C}" srcId="{FB0832A6-2490-4604-B72C-045B7588D093}" destId="{B25C7820-1E3F-4B1B-9EA3-28469805B057}" srcOrd="2" destOrd="0" parTransId="{F31CD477-EFBC-4B0C-B255-2459FB4F5446}" sibTransId="{4DA77EEA-660B-4FA2-A95C-1F880AC2BDD6}"/>
    <dgm:cxn modelId="{3E1BB357-4A1E-4F92-95F9-52BF661F9E90}" type="presOf" srcId="{61099EF6-227F-4B83-BD7D-5C7459781502}" destId="{8705F023-53F4-4318-A9FC-DB17CEE0F173}" srcOrd="0" destOrd="0" presId="urn:microsoft.com/office/officeart/2005/8/layout/default"/>
    <dgm:cxn modelId="{964D3B5E-D2DE-45A9-BD4D-71FE882A10CA}" type="presOf" srcId="{C8C4607B-76CC-46B5-BD9A-41E377D6CC47}" destId="{27E1AF1D-DB74-4152-8349-C5061EDBF7CE}" srcOrd="0" destOrd="0" presId="urn:microsoft.com/office/officeart/2005/8/layout/default"/>
    <dgm:cxn modelId="{D9EF82D3-D1A0-4A60-A1CB-8414560AE876}" srcId="{FB0832A6-2490-4604-B72C-045B7588D093}" destId="{61099EF6-227F-4B83-BD7D-5C7459781502}" srcOrd="3" destOrd="0" parTransId="{229387FE-6994-4146-977A-B8DAEE93C645}" sibTransId="{C4EA315A-34D3-4A81-AA2E-A502118849FD}"/>
    <dgm:cxn modelId="{A0CDF5CF-A4B2-4DB3-B59C-69CF464D03CB}" srcId="{FB0832A6-2490-4604-B72C-045B7588D093}" destId="{48ACBE8C-D29C-4628-B6D1-32737ABC08A1}" srcOrd="1" destOrd="0" parTransId="{E2E9DBBB-CB29-49FA-844D-6F72ADC76B86}" sibTransId="{D0DDB6FE-3C11-4C51-B859-2EB943ADDCA1}"/>
    <dgm:cxn modelId="{3E4A1DF9-45CB-4304-AD0C-523F550C198C}" type="presOf" srcId="{54B09420-2B40-4D22-8F0A-46AC9DF9F854}" destId="{7EC9A0AA-4284-4336-819B-598F7E367E71}" srcOrd="0" destOrd="0" presId="urn:microsoft.com/office/officeart/2005/8/layout/default"/>
    <dgm:cxn modelId="{BE518C0D-1706-4A47-9E4E-735B7779FD26}" srcId="{FB0832A6-2490-4604-B72C-045B7588D093}" destId="{792C0D76-9C3D-49D7-8988-09F082191492}" srcOrd="8" destOrd="0" parTransId="{9D2618A2-9175-4741-8FE7-E1B928A29951}" sibTransId="{77723588-B956-4400-B8FA-CD0A6623F422}"/>
    <dgm:cxn modelId="{2BF64942-B38F-4DEA-9139-C5471DBDD5E2}" type="presParOf" srcId="{F3ECBD17-95E2-48A0-9204-55F90C7551C0}" destId="{D6CBE491-824C-4DCD-869C-11BAA548EF62}" srcOrd="0" destOrd="0" presId="urn:microsoft.com/office/officeart/2005/8/layout/default"/>
    <dgm:cxn modelId="{251E06B7-EEA9-4D49-A7AD-33E2C71B9EC2}" type="presParOf" srcId="{F3ECBD17-95E2-48A0-9204-55F90C7551C0}" destId="{14C8AA5C-D60B-4F36-8C4B-3ECD6007575A}" srcOrd="1" destOrd="0" presId="urn:microsoft.com/office/officeart/2005/8/layout/default"/>
    <dgm:cxn modelId="{7291373F-4610-445C-9A6D-1C7F387663FC}" type="presParOf" srcId="{F3ECBD17-95E2-48A0-9204-55F90C7551C0}" destId="{ED7C745A-CD76-40CD-90F4-705F6C99849A}" srcOrd="2" destOrd="0" presId="urn:microsoft.com/office/officeart/2005/8/layout/default"/>
    <dgm:cxn modelId="{0526E83D-F6F4-4545-B95D-4CF06F04A576}" type="presParOf" srcId="{F3ECBD17-95E2-48A0-9204-55F90C7551C0}" destId="{2BB00D91-1D86-4BA8-93E7-AE29AD42B6AC}" srcOrd="3" destOrd="0" presId="urn:microsoft.com/office/officeart/2005/8/layout/default"/>
    <dgm:cxn modelId="{BFB59F4A-66E7-4841-9F0C-8C7494D1F82C}" type="presParOf" srcId="{F3ECBD17-95E2-48A0-9204-55F90C7551C0}" destId="{4BD9AC63-D4EE-4522-9D59-A4A4BABD3231}" srcOrd="4" destOrd="0" presId="urn:microsoft.com/office/officeart/2005/8/layout/default"/>
    <dgm:cxn modelId="{2122C6D6-8B08-4FED-A98F-DAA2CE2B55FB}" type="presParOf" srcId="{F3ECBD17-95E2-48A0-9204-55F90C7551C0}" destId="{A3A889F7-CC0A-4DEE-B355-E522D67CEE1D}" srcOrd="5" destOrd="0" presId="urn:microsoft.com/office/officeart/2005/8/layout/default"/>
    <dgm:cxn modelId="{FB745CDD-585B-4B55-8D4A-F60982B84469}" type="presParOf" srcId="{F3ECBD17-95E2-48A0-9204-55F90C7551C0}" destId="{8705F023-53F4-4318-A9FC-DB17CEE0F173}" srcOrd="6" destOrd="0" presId="urn:microsoft.com/office/officeart/2005/8/layout/default"/>
    <dgm:cxn modelId="{A514FEC6-B505-44AB-A26C-0DED775AC6F1}" type="presParOf" srcId="{F3ECBD17-95E2-48A0-9204-55F90C7551C0}" destId="{248D7014-271B-4384-A3B3-D9E57BE48139}" srcOrd="7" destOrd="0" presId="urn:microsoft.com/office/officeart/2005/8/layout/default"/>
    <dgm:cxn modelId="{146F359C-1356-45DE-8DBA-1B946986D9C6}" type="presParOf" srcId="{F3ECBD17-95E2-48A0-9204-55F90C7551C0}" destId="{27E1AF1D-DB74-4152-8349-C5061EDBF7CE}" srcOrd="8" destOrd="0" presId="urn:microsoft.com/office/officeart/2005/8/layout/default"/>
    <dgm:cxn modelId="{86C9359E-3C97-40D1-B485-A9103873AD3A}" type="presParOf" srcId="{F3ECBD17-95E2-48A0-9204-55F90C7551C0}" destId="{F5CB0F93-299F-4CA1-A208-1D253A1DC4AD}" srcOrd="9" destOrd="0" presId="urn:microsoft.com/office/officeart/2005/8/layout/default"/>
    <dgm:cxn modelId="{F8FC44DE-DFCE-4DEF-8B20-67690E20133A}" type="presParOf" srcId="{F3ECBD17-95E2-48A0-9204-55F90C7551C0}" destId="{A97A92DA-E0A8-4259-8323-D913097AC8AD}" srcOrd="10" destOrd="0" presId="urn:microsoft.com/office/officeart/2005/8/layout/default"/>
    <dgm:cxn modelId="{135BB2BF-1316-4D02-8C93-7825250B0685}" type="presParOf" srcId="{F3ECBD17-95E2-48A0-9204-55F90C7551C0}" destId="{9C1BB59E-CBC2-405D-B045-1C85FAE3540B}" srcOrd="11" destOrd="0" presId="urn:microsoft.com/office/officeart/2005/8/layout/default"/>
    <dgm:cxn modelId="{CD3A7C83-453B-4595-8AE8-F96729EF0A7F}" type="presParOf" srcId="{F3ECBD17-95E2-48A0-9204-55F90C7551C0}" destId="{7EC9A0AA-4284-4336-819B-598F7E367E71}" srcOrd="12" destOrd="0" presId="urn:microsoft.com/office/officeart/2005/8/layout/default"/>
    <dgm:cxn modelId="{9A346C79-960D-43D6-9778-8B3330A8754E}" type="presParOf" srcId="{F3ECBD17-95E2-48A0-9204-55F90C7551C0}" destId="{5F26834F-2746-4F7F-87E3-4C100E2DB3B1}" srcOrd="13" destOrd="0" presId="urn:microsoft.com/office/officeart/2005/8/layout/default"/>
    <dgm:cxn modelId="{DE375EFF-FBB1-4918-A786-B651E54F2507}" type="presParOf" srcId="{F3ECBD17-95E2-48A0-9204-55F90C7551C0}" destId="{E519EC5C-D82F-4618-8ECE-0EEFDE53B085}" srcOrd="14" destOrd="0" presId="urn:microsoft.com/office/officeart/2005/8/layout/default"/>
    <dgm:cxn modelId="{3F1E5DDD-96BC-4A34-AE58-FB8442221E4B}" type="presParOf" srcId="{F3ECBD17-95E2-48A0-9204-55F90C7551C0}" destId="{CFB365EB-2C3B-478D-8368-F23AC035A2DC}" srcOrd="15" destOrd="0" presId="urn:microsoft.com/office/officeart/2005/8/layout/default"/>
    <dgm:cxn modelId="{3639D6ED-D508-43F8-B563-0871221BE4D3}" type="presParOf" srcId="{F3ECBD17-95E2-48A0-9204-55F90C7551C0}" destId="{C3C52596-10D3-4D40-A3BB-CB76006DE770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509DE-8190-4B35-8342-68A708F0CF8B}">
      <dsp:nvSpPr>
        <dsp:cNvPr id="0" name=""/>
        <dsp:cNvSpPr/>
      </dsp:nvSpPr>
      <dsp:spPr>
        <a:xfrm>
          <a:off x="0" y="0"/>
          <a:ext cx="5418667" cy="541866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44049F-05A2-402C-BE06-18CAA73938FE}">
      <dsp:nvSpPr>
        <dsp:cNvPr id="0" name=""/>
        <dsp:cNvSpPr/>
      </dsp:nvSpPr>
      <dsp:spPr>
        <a:xfrm>
          <a:off x="2709333" y="0"/>
          <a:ext cx="7335814" cy="54186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b="1" kern="1200" dirty="0" smtClean="0"/>
            <a:t>Khái niệm “Sơ cứu tâm lý” 	</a:t>
          </a:r>
          <a:endParaRPr lang="en-US" sz="3000" b="1" kern="1200" dirty="0"/>
        </a:p>
      </dsp:txBody>
      <dsp:txXfrm>
        <a:off x="2709333" y="0"/>
        <a:ext cx="7335814" cy="1151466"/>
      </dsp:txXfrm>
    </dsp:sp>
    <dsp:sp modelId="{56EE2AB2-9B77-484A-BB73-10A57D7F4E1C}">
      <dsp:nvSpPr>
        <dsp:cNvPr id="0" name=""/>
        <dsp:cNvSpPr/>
      </dsp:nvSpPr>
      <dsp:spPr>
        <a:xfrm>
          <a:off x="711200" y="1151466"/>
          <a:ext cx="3996266" cy="3996266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138169"/>
            <a:satOff val="13165"/>
            <a:lumOff val="-5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B6FA0-4477-471B-AF24-C24D72ED32DF}">
      <dsp:nvSpPr>
        <dsp:cNvPr id="0" name=""/>
        <dsp:cNvSpPr/>
      </dsp:nvSpPr>
      <dsp:spPr>
        <a:xfrm>
          <a:off x="2709333" y="1151466"/>
          <a:ext cx="7335814" cy="39962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138169"/>
              <a:satOff val="13165"/>
              <a:lumOff val="-5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 smtClean="0"/>
            <a:t>Những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tình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huống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trẻ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cần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được</a:t>
          </a:r>
          <a:r>
            <a:rPr lang="en-US" sz="3000" b="1" kern="1200" dirty="0" smtClean="0"/>
            <a:t> </a:t>
          </a:r>
          <a:br>
            <a:rPr lang="en-US" sz="3000" b="1" kern="1200" dirty="0" smtClean="0"/>
          </a:br>
          <a:r>
            <a:rPr lang="en-US" sz="3000" b="1" kern="1200" dirty="0" err="1" smtClean="0"/>
            <a:t>sơ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cứu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tâm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lý</a:t>
          </a:r>
          <a:endParaRPr lang="en-US" sz="3000" b="1" kern="1200" dirty="0"/>
        </a:p>
      </dsp:txBody>
      <dsp:txXfrm>
        <a:off x="2709333" y="1151466"/>
        <a:ext cx="7335814" cy="1151466"/>
      </dsp:txXfrm>
    </dsp:sp>
    <dsp:sp modelId="{E4AEB2A3-318C-4DD8-8787-5886715BE271}">
      <dsp:nvSpPr>
        <dsp:cNvPr id="0" name=""/>
        <dsp:cNvSpPr/>
      </dsp:nvSpPr>
      <dsp:spPr>
        <a:xfrm>
          <a:off x="1422400" y="2302933"/>
          <a:ext cx="2573866" cy="2573866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276338"/>
            <a:satOff val="26330"/>
            <a:lumOff val="-10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91CEB-7E1E-4319-A23C-9EF9FC461616}">
      <dsp:nvSpPr>
        <dsp:cNvPr id="0" name=""/>
        <dsp:cNvSpPr/>
      </dsp:nvSpPr>
      <dsp:spPr>
        <a:xfrm>
          <a:off x="2709333" y="2302933"/>
          <a:ext cx="7335814" cy="25738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276338"/>
              <a:satOff val="26330"/>
              <a:lumOff val="-10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3000" b="1" kern="1200" smtClean="0"/>
            <a:t>Đặc điểm tâm lý của trẻ khi rơi vào </a:t>
          </a:r>
          <a:br>
            <a:rPr lang="en-US" sz="3000" b="1" kern="1200" smtClean="0"/>
          </a:br>
          <a:r>
            <a:rPr lang="en-US" sz="3000" b="1" kern="1200" smtClean="0"/>
            <a:t>các tình huống khủng hoảng</a:t>
          </a:r>
          <a:endParaRPr lang="en-US" sz="3000" b="1" kern="1200" dirty="0"/>
        </a:p>
      </dsp:txBody>
      <dsp:txXfrm>
        <a:off x="2709333" y="2302933"/>
        <a:ext cx="7335814" cy="1151466"/>
      </dsp:txXfrm>
    </dsp:sp>
    <dsp:sp modelId="{280182C2-2DF3-4AA6-8884-5783F221E912}">
      <dsp:nvSpPr>
        <dsp:cNvPr id="0" name=""/>
        <dsp:cNvSpPr/>
      </dsp:nvSpPr>
      <dsp:spPr>
        <a:xfrm>
          <a:off x="2133600" y="3454400"/>
          <a:ext cx="1151466" cy="1151466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414507"/>
            <a:satOff val="39495"/>
            <a:lumOff val="-1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2FDF0-ACA2-4B29-BF91-2D5BA9DA0387}">
      <dsp:nvSpPr>
        <dsp:cNvPr id="0" name=""/>
        <dsp:cNvSpPr/>
      </dsp:nvSpPr>
      <dsp:spPr>
        <a:xfrm>
          <a:off x="2709333" y="3454400"/>
          <a:ext cx="7335814" cy="11514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414507"/>
              <a:satOff val="39495"/>
              <a:lumOff val="-1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3000" b="1" kern="1200" smtClean="0"/>
            <a:t>Cách thức thực hiện sơ cứu tâm lý cho trẻ</a:t>
          </a:r>
          <a:endParaRPr lang="en-US" sz="3000" b="1" kern="1200" dirty="0"/>
        </a:p>
      </dsp:txBody>
      <dsp:txXfrm>
        <a:off x="2709333" y="3454400"/>
        <a:ext cx="7335814" cy="11514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2654F7-07E0-4F02-AAD8-91937645209D}">
      <dsp:nvSpPr>
        <dsp:cNvPr id="0" name=""/>
        <dsp:cNvSpPr/>
      </dsp:nvSpPr>
      <dsp:spPr>
        <a:xfrm>
          <a:off x="0" y="206374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>
              <a:solidFill>
                <a:schemeClr val="tx1"/>
              </a:solidFill>
            </a:rPr>
            <a:t>Cung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cấp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chăm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sóc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và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giúp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đỡ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thiết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thực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nhưng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không</a:t>
          </a:r>
          <a:r>
            <a:rPr lang="en-US" sz="2200" b="1" kern="1200" dirty="0" smtClean="0">
              <a:solidFill>
                <a:schemeClr val="tx1"/>
              </a:solidFill>
            </a:rPr>
            <a:t> can </a:t>
          </a:r>
          <a:r>
            <a:rPr lang="en-US" sz="2200" b="1" kern="1200" dirty="0" err="1" smtClean="0">
              <a:solidFill>
                <a:schemeClr val="tx1"/>
              </a:solidFill>
            </a:rPr>
            <a:t>thiệp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vào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đời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tư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của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người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cần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được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giúp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đỡ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0" y="206374"/>
        <a:ext cx="3286125" cy="1971675"/>
      </dsp:txXfrm>
    </dsp:sp>
    <dsp:sp modelId="{359FF2BF-35AA-40F9-BE27-11AFD3C1C734}">
      <dsp:nvSpPr>
        <dsp:cNvPr id="0" name=""/>
        <dsp:cNvSpPr/>
      </dsp:nvSpPr>
      <dsp:spPr>
        <a:xfrm>
          <a:off x="3614737" y="206374"/>
          <a:ext cx="3286125" cy="19716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>
              <a:solidFill>
                <a:schemeClr val="tx1"/>
              </a:solidFill>
            </a:rPr>
            <a:t>Đánh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giá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mối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quan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tâm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và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nhu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cầu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của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họ</a:t>
          </a:r>
          <a:r>
            <a:rPr lang="en-US" sz="2200" b="1" kern="1200" dirty="0" smtClean="0">
              <a:solidFill>
                <a:schemeClr val="tx1"/>
              </a:solidFill>
            </a:rPr>
            <a:t>, </a:t>
          </a:r>
          <a:r>
            <a:rPr lang="en-US" sz="2200" b="1" kern="1200" dirty="0" err="1" smtClean="0">
              <a:solidFill>
                <a:schemeClr val="tx1"/>
              </a:solidFill>
            </a:rPr>
            <a:t>giúp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người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gặp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nạn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đáp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ứng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được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nhu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cầu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cơ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bản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nhất</a:t>
          </a:r>
          <a:r>
            <a:rPr lang="en-US" sz="2200" b="1" kern="1200" dirty="0" smtClean="0">
              <a:solidFill>
                <a:schemeClr val="tx1"/>
              </a:solidFill>
            </a:rPr>
            <a:t> (</a:t>
          </a:r>
          <a:r>
            <a:rPr lang="en-US" sz="2200" b="1" kern="1200" dirty="0" err="1" smtClean="0">
              <a:solidFill>
                <a:schemeClr val="tx1"/>
              </a:solidFill>
            </a:rPr>
            <a:t>thức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ăn</a:t>
          </a:r>
          <a:r>
            <a:rPr lang="en-US" sz="2200" b="1" kern="1200" dirty="0" smtClean="0">
              <a:solidFill>
                <a:schemeClr val="tx1"/>
              </a:solidFill>
            </a:rPr>
            <a:t>, </a:t>
          </a:r>
          <a:r>
            <a:rPr lang="en-US" sz="2200" b="1" kern="1200" dirty="0" err="1" smtClean="0">
              <a:solidFill>
                <a:schemeClr val="tx1"/>
              </a:solidFill>
            </a:rPr>
            <a:t>nước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uống</a:t>
          </a:r>
          <a:r>
            <a:rPr lang="en-US" sz="2200" b="1" kern="1200" dirty="0" smtClean="0">
              <a:solidFill>
                <a:schemeClr val="tx1"/>
              </a:solidFill>
            </a:rPr>
            <a:t>,...)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3614737" y="206374"/>
        <a:ext cx="3286125" cy="1971675"/>
      </dsp:txXfrm>
    </dsp:sp>
    <dsp:sp modelId="{CCF28239-9414-4215-AE36-7C6F1A6FD4ED}">
      <dsp:nvSpPr>
        <dsp:cNvPr id="0" name=""/>
        <dsp:cNvSpPr/>
      </dsp:nvSpPr>
      <dsp:spPr>
        <a:xfrm>
          <a:off x="7229475" y="206374"/>
          <a:ext cx="3286125" cy="19716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>
              <a:solidFill>
                <a:schemeClr val="tx1"/>
              </a:solidFill>
            </a:rPr>
            <a:t>Lắng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nghe</a:t>
          </a:r>
          <a:r>
            <a:rPr lang="en-US" sz="2200" b="1" kern="1200" dirty="0" smtClean="0">
              <a:solidFill>
                <a:schemeClr val="tx1"/>
              </a:solidFill>
            </a:rPr>
            <a:t>, an </a:t>
          </a:r>
          <a:r>
            <a:rPr lang="en-US" sz="2200" b="1" kern="1200" dirty="0" err="1" smtClean="0">
              <a:solidFill>
                <a:schemeClr val="tx1"/>
              </a:solidFill>
            </a:rPr>
            <a:t>ủi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br>
            <a:rPr lang="en-US" sz="2200" b="1" kern="1200" dirty="0" smtClean="0">
              <a:solidFill>
                <a:schemeClr val="tx1"/>
              </a:solidFill>
            </a:rPr>
          </a:br>
          <a:r>
            <a:rPr lang="en-US" sz="2200" b="1" kern="1200" dirty="0" err="1" smtClean="0">
              <a:solidFill>
                <a:schemeClr val="tx1"/>
              </a:solidFill>
            </a:rPr>
            <a:t>và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giúp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người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bị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nạn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br>
            <a:rPr lang="en-US" sz="2200" b="1" kern="1200" dirty="0" smtClean="0">
              <a:solidFill>
                <a:schemeClr val="tx1"/>
              </a:solidFill>
            </a:rPr>
          </a:br>
          <a:r>
            <a:rPr lang="en-US" sz="2200" b="1" kern="1200" dirty="0" err="1" smtClean="0">
              <a:solidFill>
                <a:schemeClr val="tx1"/>
              </a:solidFill>
            </a:rPr>
            <a:t>bình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tĩnh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lại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7229475" y="206374"/>
        <a:ext cx="3286125" cy="1971675"/>
      </dsp:txXfrm>
    </dsp:sp>
    <dsp:sp modelId="{CA7BDAAB-3345-4530-B7AB-A06F72B41FEA}">
      <dsp:nvSpPr>
        <dsp:cNvPr id="0" name=""/>
        <dsp:cNvSpPr/>
      </dsp:nvSpPr>
      <dsp:spPr>
        <a:xfrm>
          <a:off x="1807368" y="2506662"/>
          <a:ext cx="3286125" cy="19716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>
              <a:solidFill>
                <a:schemeClr val="tx1"/>
              </a:solidFill>
            </a:rPr>
            <a:t>Giúp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người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bị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nạn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kết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nối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với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các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thông</a:t>
          </a:r>
          <a:r>
            <a:rPr lang="en-US" sz="2200" b="1" kern="1200" dirty="0" smtClean="0">
              <a:solidFill>
                <a:schemeClr val="tx1"/>
              </a:solidFill>
            </a:rPr>
            <a:t> tin, </a:t>
          </a:r>
          <a:r>
            <a:rPr lang="en-US" sz="2200" b="1" kern="1200" dirty="0" err="1" smtClean="0">
              <a:solidFill>
                <a:schemeClr val="tx1"/>
              </a:solidFill>
            </a:rPr>
            <a:t>dịch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vụ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và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trợ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giúp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xã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hội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1807368" y="2506662"/>
        <a:ext cx="3286125" cy="1971675"/>
      </dsp:txXfrm>
    </dsp:sp>
    <dsp:sp modelId="{7A5AA3CE-9555-43FB-9277-84CBC8870CE0}">
      <dsp:nvSpPr>
        <dsp:cNvPr id="0" name=""/>
        <dsp:cNvSpPr/>
      </dsp:nvSpPr>
      <dsp:spPr>
        <a:xfrm>
          <a:off x="5422106" y="2506662"/>
          <a:ext cx="3286125" cy="1971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>
              <a:solidFill>
                <a:schemeClr val="tx1"/>
              </a:solidFill>
            </a:rPr>
            <a:t>Bảo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vệ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người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bị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nạn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br>
            <a:rPr lang="en-US" sz="2200" b="1" kern="1200" dirty="0" smtClean="0">
              <a:solidFill>
                <a:schemeClr val="tx1"/>
              </a:solidFill>
            </a:rPr>
          </a:br>
          <a:r>
            <a:rPr lang="en-US" sz="2200" b="1" kern="1200" dirty="0" err="1" smtClean="0">
              <a:solidFill>
                <a:schemeClr val="tx1"/>
              </a:solidFill>
            </a:rPr>
            <a:t>khỏi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bị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tổn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hại</a:t>
          </a:r>
          <a:r>
            <a:rPr lang="en-US" sz="2200" b="1" kern="1200" dirty="0" smtClean="0">
              <a:solidFill>
                <a:schemeClr val="tx1"/>
              </a:solidFill>
            </a:rPr>
            <a:t> </a:t>
          </a:r>
          <a:r>
            <a:rPr lang="en-US" sz="2200" b="1" kern="1200" dirty="0" err="1" smtClean="0">
              <a:solidFill>
                <a:schemeClr val="tx1"/>
              </a:solidFill>
            </a:rPr>
            <a:t>thêm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5422106" y="2506662"/>
        <a:ext cx="3286125" cy="19716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39F89-7D0F-E849-8031-4DA05E111A6C}">
      <dsp:nvSpPr>
        <dsp:cNvPr id="0" name=""/>
        <dsp:cNvSpPr/>
      </dsp:nvSpPr>
      <dsp:spPr>
        <a:xfrm>
          <a:off x="4744767" y="2494764"/>
          <a:ext cx="1780147" cy="178014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SƠ CỨU TÂM LÝ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5005463" y="2755460"/>
        <a:ext cx="1258755" cy="1258755"/>
      </dsp:txXfrm>
    </dsp:sp>
    <dsp:sp modelId="{0B425736-43DC-7345-BD4F-87E101081A7D}">
      <dsp:nvSpPr>
        <dsp:cNvPr id="0" name=""/>
        <dsp:cNvSpPr/>
      </dsp:nvSpPr>
      <dsp:spPr>
        <a:xfrm rot="16200000">
          <a:off x="5446444" y="1847337"/>
          <a:ext cx="376793" cy="6052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solidFill>
              <a:schemeClr val="tx1"/>
            </a:solidFill>
          </a:endParaRPr>
        </a:p>
      </dsp:txBody>
      <dsp:txXfrm>
        <a:off x="5502963" y="2024906"/>
        <a:ext cx="263755" cy="363150"/>
      </dsp:txXfrm>
    </dsp:sp>
    <dsp:sp modelId="{E5515FA3-C22C-104A-B5DC-D87F86307072}">
      <dsp:nvSpPr>
        <dsp:cNvPr id="0" name=""/>
        <dsp:cNvSpPr/>
      </dsp:nvSpPr>
      <dsp:spPr>
        <a:xfrm>
          <a:off x="4744767" y="3684"/>
          <a:ext cx="1780147" cy="178014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</a:rPr>
            <a:t>Hỗ trợ nhu cầu cơ bản 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5005463" y="264380"/>
        <a:ext cx="1258755" cy="1258755"/>
      </dsp:txXfrm>
    </dsp:sp>
    <dsp:sp modelId="{9A99096C-D169-304D-9773-950CE3D6AA3A}">
      <dsp:nvSpPr>
        <dsp:cNvPr id="0" name=""/>
        <dsp:cNvSpPr/>
      </dsp:nvSpPr>
      <dsp:spPr>
        <a:xfrm rot="20520000">
          <a:off x="6620881" y="2700615"/>
          <a:ext cx="376793" cy="6052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05269"/>
            <a:satOff val="-11631"/>
            <a:lumOff val="5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solidFill>
              <a:schemeClr val="tx1"/>
            </a:solidFill>
          </a:endParaRPr>
        </a:p>
      </dsp:txBody>
      <dsp:txXfrm>
        <a:off x="6623647" y="2839130"/>
        <a:ext cx="263755" cy="363150"/>
      </dsp:txXfrm>
    </dsp:sp>
    <dsp:sp modelId="{AAABB23F-017A-674B-8F88-9AADC3630E93}">
      <dsp:nvSpPr>
        <dsp:cNvPr id="0" name=""/>
        <dsp:cNvSpPr/>
      </dsp:nvSpPr>
      <dsp:spPr>
        <a:xfrm>
          <a:off x="7113924" y="1724978"/>
          <a:ext cx="1780147" cy="1780147"/>
        </a:xfrm>
        <a:prstGeom prst="ellipse">
          <a:avLst/>
        </a:prstGeom>
        <a:solidFill>
          <a:schemeClr val="accent4">
            <a:hueOff val="305269"/>
            <a:satOff val="-11631"/>
            <a:lumOff val="5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</a:rPr>
            <a:t>Làm dịu cảm xúc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7374620" y="1985674"/>
        <a:ext cx="1258755" cy="1258755"/>
      </dsp:txXfrm>
    </dsp:sp>
    <dsp:sp modelId="{739409A1-9D06-654F-847E-BFD27051B4D4}">
      <dsp:nvSpPr>
        <dsp:cNvPr id="0" name=""/>
        <dsp:cNvSpPr/>
      </dsp:nvSpPr>
      <dsp:spPr>
        <a:xfrm rot="3240000">
          <a:off x="6172286" y="4081248"/>
          <a:ext cx="376793" cy="6052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10539"/>
            <a:satOff val="-23261"/>
            <a:lumOff val="1156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solidFill>
              <a:schemeClr val="tx1"/>
            </a:solidFill>
          </a:endParaRPr>
        </a:p>
      </dsp:txBody>
      <dsp:txXfrm>
        <a:off x="6195584" y="4156573"/>
        <a:ext cx="263755" cy="363150"/>
      </dsp:txXfrm>
    </dsp:sp>
    <dsp:sp modelId="{FECCBDA0-FB2D-FE43-BE36-9FF812870989}">
      <dsp:nvSpPr>
        <dsp:cNvPr id="0" name=""/>
        <dsp:cNvSpPr/>
      </dsp:nvSpPr>
      <dsp:spPr>
        <a:xfrm>
          <a:off x="6208987" y="4510089"/>
          <a:ext cx="1780147" cy="1780147"/>
        </a:xfrm>
        <a:prstGeom prst="ellipse">
          <a:avLst/>
        </a:prstGeom>
        <a:solidFill>
          <a:schemeClr val="accent4">
            <a:hueOff val="610539"/>
            <a:satOff val="-23261"/>
            <a:lumOff val="1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</a:rPr>
            <a:t>Bảo vệ </a:t>
          </a:r>
          <a:br>
            <a:rPr lang="en-US" sz="2400" b="1" kern="1200" smtClean="0">
              <a:solidFill>
                <a:schemeClr val="tx1"/>
              </a:solidFill>
            </a:rPr>
          </a:br>
          <a:r>
            <a:rPr lang="en-US" sz="2400" b="1" kern="1200" smtClean="0">
              <a:solidFill>
                <a:schemeClr val="tx1"/>
              </a:solidFill>
            </a:rPr>
            <a:t>An toàn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6469683" y="4770785"/>
        <a:ext cx="1258755" cy="1258755"/>
      </dsp:txXfrm>
    </dsp:sp>
    <dsp:sp modelId="{54E16A1D-83F3-8442-B281-9367B0FBBB9E}">
      <dsp:nvSpPr>
        <dsp:cNvPr id="0" name=""/>
        <dsp:cNvSpPr/>
      </dsp:nvSpPr>
      <dsp:spPr>
        <a:xfrm rot="7560000">
          <a:off x="4720602" y="4081248"/>
          <a:ext cx="376793" cy="6052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15808"/>
            <a:satOff val="-34892"/>
            <a:lumOff val="173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solidFill>
              <a:schemeClr val="tx1"/>
            </a:solidFill>
          </a:endParaRPr>
        </a:p>
      </dsp:txBody>
      <dsp:txXfrm rot="10800000">
        <a:off x="4810342" y="4156573"/>
        <a:ext cx="263755" cy="363150"/>
      </dsp:txXfrm>
    </dsp:sp>
    <dsp:sp modelId="{556495ED-DF88-A243-813A-2F751CF7CA01}">
      <dsp:nvSpPr>
        <dsp:cNvPr id="0" name=""/>
        <dsp:cNvSpPr/>
      </dsp:nvSpPr>
      <dsp:spPr>
        <a:xfrm>
          <a:off x="3280548" y="4510089"/>
          <a:ext cx="1780147" cy="1780147"/>
        </a:xfrm>
        <a:prstGeom prst="ellipse">
          <a:avLst/>
        </a:prstGeom>
        <a:solidFill>
          <a:schemeClr val="accent4">
            <a:hueOff val="915808"/>
            <a:satOff val="-34892"/>
            <a:lumOff val="173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</a:rPr>
            <a:t>Lắng nghe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3541244" y="4770785"/>
        <a:ext cx="1258755" cy="1258755"/>
      </dsp:txXfrm>
    </dsp:sp>
    <dsp:sp modelId="{08F8FAE8-6435-0E49-9E90-41075A7D17B0}">
      <dsp:nvSpPr>
        <dsp:cNvPr id="0" name=""/>
        <dsp:cNvSpPr/>
      </dsp:nvSpPr>
      <dsp:spPr>
        <a:xfrm rot="11880000">
          <a:off x="4272008" y="2700615"/>
          <a:ext cx="376793" cy="6052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221077"/>
            <a:satOff val="-46523"/>
            <a:lumOff val="231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solidFill>
              <a:schemeClr val="tx1"/>
            </a:solidFill>
          </a:endParaRPr>
        </a:p>
      </dsp:txBody>
      <dsp:txXfrm rot="10800000">
        <a:off x="4382280" y="2839130"/>
        <a:ext cx="263755" cy="363150"/>
      </dsp:txXfrm>
    </dsp:sp>
    <dsp:sp modelId="{A71F4AEF-8BB4-5343-9F8E-8C2197A859A0}">
      <dsp:nvSpPr>
        <dsp:cNvPr id="0" name=""/>
        <dsp:cNvSpPr/>
      </dsp:nvSpPr>
      <dsp:spPr>
        <a:xfrm>
          <a:off x="2375610" y="1724978"/>
          <a:ext cx="1780147" cy="1780147"/>
        </a:xfrm>
        <a:prstGeom prst="ellipse">
          <a:avLst/>
        </a:prstGeom>
        <a:solidFill>
          <a:schemeClr val="accent4">
            <a:hueOff val="1221077"/>
            <a:satOff val="-46523"/>
            <a:lumOff val="231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</a:rPr>
            <a:t>Kết nối nguồn lực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2636306" y="1985674"/>
        <a:ext cx="1258755" cy="12587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61969-82CD-4357-BC40-4C7AA19FFCF4}">
      <dsp:nvSpPr>
        <dsp:cNvPr id="0" name=""/>
        <dsp:cNvSpPr/>
      </dsp:nvSpPr>
      <dsp:spPr>
        <a:xfrm>
          <a:off x="4079145" y="1854193"/>
          <a:ext cx="2356760" cy="203869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NGUYÊN TẮC </a:t>
          </a:r>
          <a:br>
            <a:rPr lang="en-US" sz="2400" b="1" kern="1200" dirty="0" smtClean="0">
              <a:solidFill>
                <a:schemeClr val="tx1"/>
              </a:solidFill>
            </a:rPr>
          </a:br>
          <a:r>
            <a:rPr lang="en-US" sz="2400" b="1" kern="1200" dirty="0" smtClean="0">
              <a:solidFill>
                <a:schemeClr val="tx1"/>
              </a:solidFill>
            </a:rPr>
            <a:t>SƠ CỨU </a:t>
          </a:r>
          <a:br>
            <a:rPr lang="en-US" sz="2400" b="1" kern="1200" dirty="0" smtClean="0">
              <a:solidFill>
                <a:schemeClr val="tx1"/>
              </a:solidFill>
            </a:rPr>
          </a:br>
          <a:r>
            <a:rPr lang="en-US" sz="2400" b="1" kern="1200" dirty="0" smtClean="0">
              <a:solidFill>
                <a:schemeClr val="tx1"/>
              </a:solidFill>
            </a:rPr>
            <a:t>TÂM LÝ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469693" y="2192033"/>
        <a:ext cx="1575664" cy="1363013"/>
      </dsp:txXfrm>
    </dsp:sp>
    <dsp:sp modelId="{03EF6345-6971-48B4-B0E9-F230BF41BD37}">
      <dsp:nvSpPr>
        <dsp:cNvPr id="0" name=""/>
        <dsp:cNvSpPr/>
      </dsp:nvSpPr>
      <dsp:spPr>
        <a:xfrm>
          <a:off x="5554930" y="878816"/>
          <a:ext cx="889198" cy="76616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E088C7-3360-44A7-A31B-CB3E2B5B7116}">
      <dsp:nvSpPr>
        <dsp:cNvPr id="0" name=""/>
        <dsp:cNvSpPr/>
      </dsp:nvSpPr>
      <dsp:spPr>
        <a:xfrm>
          <a:off x="4296237" y="0"/>
          <a:ext cx="1931348" cy="1670843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An </a:t>
          </a:r>
          <a:r>
            <a:rPr lang="en-US" sz="2400" b="1" kern="1200" dirty="0" err="1" smtClean="0">
              <a:solidFill>
                <a:schemeClr val="tx1"/>
              </a:solidFill>
            </a:rPr>
            <a:t>toàn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616303" y="276894"/>
        <a:ext cx="1291216" cy="1117055"/>
      </dsp:txXfrm>
    </dsp:sp>
    <dsp:sp modelId="{2CCB53BF-F5CA-4874-A4AC-E9D42F7EB312}">
      <dsp:nvSpPr>
        <dsp:cNvPr id="0" name=""/>
        <dsp:cNvSpPr/>
      </dsp:nvSpPr>
      <dsp:spPr>
        <a:xfrm>
          <a:off x="6592694" y="2311132"/>
          <a:ext cx="889198" cy="76616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60CE50-9551-40B9-B5B0-110F08BC2BB0}">
      <dsp:nvSpPr>
        <dsp:cNvPr id="0" name=""/>
        <dsp:cNvSpPr/>
      </dsp:nvSpPr>
      <dsp:spPr>
        <a:xfrm>
          <a:off x="6067508" y="1027680"/>
          <a:ext cx="1931348" cy="1670843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/>
              </a:solidFill>
            </a:rPr>
            <a:t>Tôn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</a:rPr>
            <a:t>trọng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6387574" y="1304574"/>
        <a:ext cx="1291216" cy="1117055"/>
      </dsp:txXfrm>
    </dsp:sp>
    <dsp:sp modelId="{15970737-0871-4A13-B258-06B47913B3ED}">
      <dsp:nvSpPr>
        <dsp:cNvPr id="0" name=""/>
        <dsp:cNvSpPr/>
      </dsp:nvSpPr>
      <dsp:spPr>
        <a:xfrm>
          <a:off x="5871796" y="3927948"/>
          <a:ext cx="889198" cy="76616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AB64E7-4F8D-43B7-87BB-3B00A68D7ACE}">
      <dsp:nvSpPr>
        <dsp:cNvPr id="0" name=""/>
        <dsp:cNvSpPr/>
      </dsp:nvSpPr>
      <dsp:spPr>
        <a:xfrm>
          <a:off x="6067508" y="3047981"/>
          <a:ext cx="1931348" cy="1670843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/>
              </a:solidFill>
            </a:rPr>
            <a:t>Không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</a:rPr>
            <a:t>phân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</a:rPr>
            <a:t>biệt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</a:rPr>
            <a:t>đối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</a:rPr>
            <a:t>xử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6387574" y="3324875"/>
        <a:ext cx="1291216" cy="1117055"/>
      </dsp:txXfrm>
    </dsp:sp>
    <dsp:sp modelId="{16D3B2CB-C5CE-4983-8368-F6B5D7735139}">
      <dsp:nvSpPr>
        <dsp:cNvPr id="0" name=""/>
        <dsp:cNvSpPr/>
      </dsp:nvSpPr>
      <dsp:spPr>
        <a:xfrm>
          <a:off x="4083531" y="4095779"/>
          <a:ext cx="889198" cy="76616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A0E580-7044-433B-92CE-A3EA1826A098}">
      <dsp:nvSpPr>
        <dsp:cNvPr id="0" name=""/>
        <dsp:cNvSpPr/>
      </dsp:nvSpPr>
      <dsp:spPr>
        <a:xfrm>
          <a:off x="4296237" y="4076812"/>
          <a:ext cx="1931348" cy="1670843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/>
              </a:solidFill>
            </a:rPr>
            <a:t>Vì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</a:rPr>
            <a:t>lợi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</a:rPr>
            <a:t>ích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</a:rPr>
            <a:t>tốt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</a:rPr>
            <a:t>nhất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</a:rPr>
            <a:t>của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</a:rPr>
            <a:t>trẻ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616303" y="4353706"/>
        <a:ext cx="1291216" cy="1117055"/>
      </dsp:txXfrm>
    </dsp:sp>
    <dsp:sp modelId="{6A7090B9-4973-430E-B0AC-45E1AF4341BD}">
      <dsp:nvSpPr>
        <dsp:cNvPr id="0" name=""/>
        <dsp:cNvSpPr/>
      </dsp:nvSpPr>
      <dsp:spPr>
        <a:xfrm>
          <a:off x="3028772" y="2664038"/>
          <a:ext cx="889198" cy="76616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081C47-90F0-48CF-8C1B-BD64B5B6578D}">
      <dsp:nvSpPr>
        <dsp:cNvPr id="0" name=""/>
        <dsp:cNvSpPr/>
      </dsp:nvSpPr>
      <dsp:spPr>
        <a:xfrm>
          <a:off x="2516742" y="3049131"/>
          <a:ext cx="1931348" cy="1670843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/>
              </a:solidFill>
            </a:rPr>
            <a:t>Tôn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</a:rPr>
            <a:t>trọng</a:t>
          </a:r>
          <a:r>
            <a:rPr lang="en-US" sz="2400" b="1" kern="1200" dirty="0" smtClean="0">
              <a:solidFill>
                <a:schemeClr val="tx1"/>
              </a:solidFill>
            </a:rPr>
            <a:t> ý </a:t>
          </a:r>
          <a:r>
            <a:rPr lang="en-US" sz="2400" b="1" kern="1200" dirty="0" err="1" smtClean="0">
              <a:solidFill>
                <a:schemeClr val="tx1"/>
              </a:solidFill>
            </a:rPr>
            <a:t>kiến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</a:rPr>
            <a:t>của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</a:rPr>
            <a:t>trẻ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2836808" y="3326025"/>
        <a:ext cx="1291216" cy="1117055"/>
      </dsp:txXfrm>
    </dsp:sp>
    <dsp:sp modelId="{47B3EC3F-8DF5-4618-8440-BAB5A22F9D11}">
      <dsp:nvSpPr>
        <dsp:cNvPr id="0" name=""/>
        <dsp:cNvSpPr/>
      </dsp:nvSpPr>
      <dsp:spPr>
        <a:xfrm>
          <a:off x="2516742" y="1025381"/>
          <a:ext cx="1931348" cy="1670843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/>
              </a:solidFill>
            </a:rPr>
            <a:t>Bảo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</a:rPr>
            <a:t>mật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</a:rPr>
            <a:t>thông</a:t>
          </a:r>
          <a:r>
            <a:rPr lang="en-US" sz="2400" b="1" kern="1200" dirty="0" smtClean="0">
              <a:solidFill>
                <a:schemeClr val="tx1"/>
              </a:solidFill>
            </a:rPr>
            <a:t> tin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2836808" y="1302275"/>
        <a:ext cx="1291216" cy="11170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CBE491-824C-4DCD-869C-11BAA548EF62}">
      <dsp:nvSpPr>
        <dsp:cNvPr id="0" name=""/>
        <dsp:cNvSpPr/>
      </dsp:nvSpPr>
      <dsp:spPr>
        <a:xfrm>
          <a:off x="883737" y="3782"/>
          <a:ext cx="1839480" cy="9391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111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883737" y="3782"/>
        <a:ext cx="1839480" cy="939180"/>
      </dsp:txXfrm>
    </dsp:sp>
    <dsp:sp modelId="{ED7C745A-CD76-40CD-90F4-705F6C99849A}">
      <dsp:nvSpPr>
        <dsp:cNvPr id="0" name=""/>
        <dsp:cNvSpPr/>
      </dsp:nvSpPr>
      <dsp:spPr>
        <a:xfrm>
          <a:off x="2990215" y="59691"/>
          <a:ext cx="1677599" cy="82736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112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2990215" y="59691"/>
        <a:ext cx="1677599" cy="827361"/>
      </dsp:txXfrm>
    </dsp:sp>
    <dsp:sp modelId="{4BD9AC63-D4EE-4522-9D59-A4A4BABD3231}">
      <dsp:nvSpPr>
        <dsp:cNvPr id="0" name=""/>
        <dsp:cNvSpPr/>
      </dsp:nvSpPr>
      <dsp:spPr>
        <a:xfrm>
          <a:off x="4934812" y="63384"/>
          <a:ext cx="1403286" cy="81997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113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4934812" y="63384"/>
        <a:ext cx="1403286" cy="819976"/>
      </dsp:txXfrm>
    </dsp:sp>
    <dsp:sp modelId="{8705F023-53F4-4318-A9FC-DB17CEE0F173}">
      <dsp:nvSpPr>
        <dsp:cNvPr id="0" name=""/>
        <dsp:cNvSpPr/>
      </dsp:nvSpPr>
      <dsp:spPr>
        <a:xfrm>
          <a:off x="6605096" y="80333"/>
          <a:ext cx="1477698" cy="7860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114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6605096" y="80333"/>
        <a:ext cx="1477698" cy="786078"/>
      </dsp:txXfrm>
    </dsp:sp>
    <dsp:sp modelId="{27E1AF1D-DB74-4152-8349-C5061EDBF7CE}">
      <dsp:nvSpPr>
        <dsp:cNvPr id="0" name=""/>
        <dsp:cNvSpPr/>
      </dsp:nvSpPr>
      <dsp:spPr>
        <a:xfrm>
          <a:off x="8349793" y="61341"/>
          <a:ext cx="1282069" cy="82406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115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8349793" y="61341"/>
        <a:ext cx="1282069" cy="824061"/>
      </dsp:txXfrm>
    </dsp:sp>
    <dsp:sp modelId="{A97A92DA-E0A8-4259-8323-D913097AC8AD}">
      <dsp:nvSpPr>
        <dsp:cNvPr id="0" name=""/>
        <dsp:cNvSpPr/>
      </dsp:nvSpPr>
      <dsp:spPr>
        <a:xfrm>
          <a:off x="985837" y="1209960"/>
          <a:ext cx="2669976" cy="160198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>
              <a:solidFill>
                <a:schemeClr val="tx1"/>
              </a:solidFill>
            </a:rPr>
            <a:t>Trung</a:t>
          </a:r>
          <a:r>
            <a:rPr lang="en-US" sz="2600" kern="1200" dirty="0" smtClean="0">
              <a:solidFill>
                <a:schemeClr val="tx1"/>
              </a:solidFill>
            </a:rPr>
            <a:t> </a:t>
          </a:r>
          <a:r>
            <a:rPr lang="en-US" sz="2600" kern="1200" dirty="0" err="1" smtClean="0">
              <a:solidFill>
                <a:schemeClr val="tx1"/>
              </a:solidFill>
            </a:rPr>
            <a:t>tâm</a:t>
          </a:r>
          <a:r>
            <a:rPr lang="en-US" sz="2600" kern="1200" dirty="0" smtClean="0">
              <a:solidFill>
                <a:schemeClr val="tx1"/>
              </a:solidFill>
            </a:rPr>
            <a:t> </a:t>
          </a:r>
          <a:br>
            <a:rPr lang="en-US" sz="2600" kern="1200" dirty="0" smtClean="0">
              <a:solidFill>
                <a:schemeClr val="tx1"/>
              </a:solidFill>
            </a:rPr>
          </a:br>
          <a:r>
            <a:rPr lang="en-US" sz="2600" kern="1200" dirty="0" err="1" smtClean="0">
              <a:solidFill>
                <a:schemeClr val="tx1"/>
              </a:solidFill>
            </a:rPr>
            <a:t>cung</a:t>
          </a:r>
          <a:r>
            <a:rPr lang="en-US" sz="2600" kern="1200" dirty="0" smtClean="0">
              <a:solidFill>
                <a:schemeClr val="tx1"/>
              </a:solidFill>
            </a:rPr>
            <a:t> </a:t>
          </a:r>
          <a:r>
            <a:rPr lang="en-US" sz="2600" kern="1200" dirty="0" err="1" smtClean="0">
              <a:solidFill>
                <a:schemeClr val="tx1"/>
              </a:solidFill>
            </a:rPr>
            <a:t>cấp</a:t>
          </a:r>
          <a:r>
            <a:rPr lang="en-US" sz="2600" kern="1200" dirty="0" smtClean="0">
              <a:solidFill>
                <a:schemeClr val="tx1"/>
              </a:solidFill>
            </a:rPr>
            <a:t> </a:t>
          </a:r>
          <a:r>
            <a:rPr lang="en-US" sz="2600" kern="1200" dirty="0" err="1" smtClean="0">
              <a:solidFill>
                <a:schemeClr val="tx1"/>
              </a:solidFill>
            </a:rPr>
            <a:t>dịch</a:t>
          </a:r>
          <a:r>
            <a:rPr lang="en-US" sz="2600" kern="1200" dirty="0" smtClean="0">
              <a:solidFill>
                <a:schemeClr val="tx1"/>
              </a:solidFill>
            </a:rPr>
            <a:t/>
          </a:r>
          <a:br>
            <a:rPr lang="en-US" sz="2600" kern="1200" dirty="0" smtClean="0">
              <a:solidFill>
                <a:schemeClr val="tx1"/>
              </a:solidFill>
            </a:rPr>
          </a:br>
          <a:r>
            <a:rPr lang="en-US" sz="2600" kern="1200" dirty="0" err="1" smtClean="0">
              <a:solidFill>
                <a:schemeClr val="tx1"/>
              </a:solidFill>
            </a:rPr>
            <a:t>vụ</a:t>
          </a:r>
          <a:r>
            <a:rPr lang="en-US" sz="2600" kern="1200" dirty="0" smtClean="0">
              <a:solidFill>
                <a:schemeClr val="tx1"/>
              </a:solidFill>
            </a:rPr>
            <a:t> </a:t>
          </a:r>
          <a:r>
            <a:rPr lang="en-US" sz="2600" kern="1200" dirty="0" err="1" smtClean="0">
              <a:solidFill>
                <a:schemeClr val="tx1"/>
              </a:solidFill>
            </a:rPr>
            <a:t>công</a:t>
          </a:r>
          <a:r>
            <a:rPr lang="en-US" sz="2600" kern="1200" dirty="0" smtClean="0">
              <a:solidFill>
                <a:schemeClr val="tx1"/>
              </a:solidFill>
            </a:rPr>
            <a:t> </a:t>
          </a:r>
          <a:r>
            <a:rPr lang="en-US" sz="2600" kern="1200" dirty="0" err="1" smtClean="0">
              <a:solidFill>
                <a:schemeClr val="tx1"/>
              </a:solidFill>
            </a:rPr>
            <a:t>tác</a:t>
          </a:r>
          <a:r>
            <a:rPr lang="en-US" sz="2600" kern="1200" dirty="0" smtClean="0">
              <a:solidFill>
                <a:schemeClr val="tx1"/>
              </a:solidFill>
            </a:rPr>
            <a:t> </a:t>
          </a:r>
          <a:r>
            <a:rPr lang="en-US" sz="2600" kern="1200" dirty="0" err="1" smtClean="0">
              <a:solidFill>
                <a:schemeClr val="tx1"/>
              </a:solidFill>
            </a:rPr>
            <a:t>xã</a:t>
          </a:r>
          <a:r>
            <a:rPr lang="en-US" sz="2600" kern="1200" dirty="0" smtClean="0">
              <a:solidFill>
                <a:schemeClr val="tx1"/>
              </a:solidFill>
            </a:rPr>
            <a:t> </a:t>
          </a:r>
          <a:r>
            <a:rPr lang="en-US" sz="2600" kern="1200" dirty="0" err="1" smtClean="0">
              <a:solidFill>
                <a:schemeClr val="tx1"/>
              </a:solidFill>
            </a:rPr>
            <a:t>hội</a:t>
          </a:r>
          <a:r>
            <a:rPr lang="en-US" sz="2600" kern="1200" dirty="0" smtClean="0">
              <a:solidFill>
                <a:schemeClr val="tx1"/>
              </a:solidFill>
            </a:rPr>
            <a:t> 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985837" y="1209960"/>
        <a:ext cx="2669976" cy="1601985"/>
      </dsp:txXfrm>
    </dsp:sp>
    <dsp:sp modelId="{7EC9A0AA-4284-4336-819B-598F7E367E71}">
      <dsp:nvSpPr>
        <dsp:cNvPr id="0" name=""/>
        <dsp:cNvSpPr/>
      </dsp:nvSpPr>
      <dsp:spPr>
        <a:xfrm>
          <a:off x="3922811" y="1209960"/>
          <a:ext cx="2669976" cy="160198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err="1" smtClean="0">
              <a:solidFill>
                <a:schemeClr val="tx1"/>
              </a:solidFill>
            </a:rPr>
            <a:t>Phòng</a:t>
          </a:r>
          <a:r>
            <a:rPr lang="en-GB" sz="2600" kern="1200" dirty="0" smtClean="0">
              <a:solidFill>
                <a:schemeClr val="tx1"/>
              </a:solidFill>
            </a:rPr>
            <a:t> LĐTBXH </a:t>
          </a:r>
          <a:r>
            <a:rPr lang="en-GB" sz="2600" kern="1200" dirty="0" err="1" smtClean="0">
              <a:solidFill>
                <a:schemeClr val="tx1"/>
              </a:solidFill>
            </a:rPr>
            <a:t>cấp</a:t>
          </a:r>
          <a:r>
            <a:rPr lang="en-GB" sz="2600" kern="1200" dirty="0" smtClean="0">
              <a:solidFill>
                <a:schemeClr val="tx1"/>
              </a:solidFill>
            </a:rPr>
            <a:t> </a:t>
          </a:r>
          <a:r>
            <a:rPr lang="en-GB" sz="2600" kern="1200" dirty="0" err="1" smtClean="0">
              <a:solidFill>
                <a:schemeClr val="tx1"/>
              </a:solidFill>
            </a:rPr>
            <a:t>huyên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922811" y="1209960"/>
        <a:ext cx="2669976" cy="1601985"/>
      </dsp:txXfrm>
    </dsp:sp>
    <dsp:sp modelId="{E519EC5C-D82F-4618-8ECE-0EEFDE53B085}">
      <dsp:nvSpPr>
        <dsp:cNvPr id="0" name=""/>
        <dsp:cNvSpPr/>
      </dsp:nvSpPr>
      <dsp:spPr>
        <a:xfrm>
          <a:off x="6859785" y="1209960"/>
          <a:ext cx="2669976" cy="160198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UBND </a:t>
          </a:r>
          <a:r>
            <a:rPr lang="en-US" sz="2600" kern="1200" dirty="0" err="1" smtClean="0">
              <a:solidFill>
                <a:schemeClr val="tx1"/>
              </a:solidFill>
            </a:rPr>
            <a:t>cấp</a:t>
          </a:r>
          <a:r>
            <a:rPr lang="en-US" sz="2600" kern="1200" dirty="0" smtClean="0">
              <a:solidFill>
                <a:schemeClr val="tx1"/>
              </a:solidFill>
            </a:rPr>
            <a:t> </a:t>
          </a:r>
          <a:r>
            <a:rPr lang="en-US" sz="2600" kern="1200" dirty="0" err="1" smtClean="0">
              <a:solidFill>
                <a:schemeClr val="tx1"/>
              </a:solidFill>
            </a:rPr>
            <a:t>xã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6859785" y="1209960"/>
        <a:ext cx="2669976" cy="1601985"/>
      </dsp:txXfrm>
    </dsp:sp>
    <dsp:sp modelId="{C3C52596-10D3-4D40-A3BB-CB76006DE770}">
      <dsp:nvSpPr>
        <dsp:cNvPr id="0" name=""/>
        <dsp:cNvSpPr/>
      </dsp:nvSpPr>
      <dsp:spPr>
        <a:xfrm>
          <a:off x="3922811" y="3078943"/>
          <a:ext cx="2669976" cy="160198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err="1" smtClean="0">
              <a:solidFill>
                <a:schemeClr val="tx1"/>
              </a:solidFill>
            </a:rPr>
            <a:t>Địa</a:t>
          </a:r>
          <a:r>
            <a:rPr lang="en-GB" sz="2600" kern="1200" dirty="0" smtClean="0">
              <a:solidFill>
                <a:schemeClr val="tx1"/>
              </a:solidFill>
            </a:rPr>
            <a:t> </a:t>
          </a:r>
          <a:r>
            <a:rPr lang="en-GB" sz="2600" kern="1200" dirty="0" err="1" smtClean="0">
              <a:solidFill>
                <a:schemeClr val="tx1"/>
              </a:solidFill>
            </a:rPr>
            <a:t>chỉ</a:t>
          </a:r>
          <a:r>
            <a:rPr lang="en-GB" sz="2600" kern="1200" dirty="0" smtClean="0">
              <a:solidFill>
                <a:schemeClr val="tx1"/>
              </a:solidFill>
            </a:rPr>
            <a:t> tin </a:t>
          </a:r>
          <a:r>
            <a:rPr lang="en-GB" sz="2600" kern="1200" dirty="0" err="1" smtClean="0">
              <a:solidFill>
                <a:schemeClr val="tx1"/>
              </a:solidFill>
            </a:rPr>
            <a:t>cậy</a:t>
          </a:r>
          <a:r>
            <a:rPr lang="en-GB" sz="2600" kern="1200" dirty="0" smtClean="0">
              <a:solidFill>
                <a:schemeClr val="tx1"/>
              </a:solidFill>
            </a:rPr>
            <a:t>, </a:t>
          </a:r>
          <a:r>
            <a:rPr lang="en-GB" sz="2600" kern="1200" dirty="0" err="1" smtClean="0">
              <a:solidFill>
                <a:schemeClr val="tx1"/>
              </a:solidFill>
            </a:rPr>
            <a:t>nhà</a:t>
          </a:r>
          <a:r>
            <a:rPr lang="en-GB" sz="2600" kern="1200" dirty="0" smtClean="0">
              <a:solidFill>
                <a:schemeClr val="tx1"/>
              </a:solidFill>
            </a:rPr>
            <a:t> </a:t>
          </a:r>
          <a:r>
            <a:rPr lang="en-GB" sz="2600" kern="1200" dirty="0" err="1" smtClean="0">
              <a:solidFill>
                <a:schemeClr val="tx1"/>
              </a:solidFill>
            </a:rPr>
            <a:t>tạm</a:t>
          </a:r>
          <a:r>
            <a:rPr lang="en-GB" sz="2600" kern="1200" dirty="0" smtClean="0">
              <a:solidFill>
                <a:schemeClr val="tx1"/>
              </a:solidFill>
            </a:rPr>
            <a:t> </a:t>
          </a:r>
          <a:r>
            <a:rPr lang="en-GB" sz="2600" kern="1200" dirty="0" err="1" smtClean="0">
              <a:solidFill>
                <a:schemeClr val="tx1"/>
              </a:solidFill>
            </a:rPr>
            <a:t>lánh</a:t>
          </a:r>
          <a:r>
            <a:rPr lang="en-GB" sz="2600" kern="1200" dirty="0" smtClean="0">
              <a:solidFill>
                <a:schemeClr val="tx1"/>
              </a:solidFill>
            </a:rPr>
            <a:t> </a:t>
          </a:r>
          <a:r>
            <a:rPr lang="en-GB" sz="2600" kern="1200" dirty="0" err="1" smtClean="0">
              <a:solidFill>
                <a:schemeClr val="tx1"/>
              </a:solidFill>
            </a:rPr>
            <a:t>tại</a:t>
          </a:r>
          <a:r>
            <a:rPr lang="en-GB" sz="2600" kern="1200" dirty="0" smtClean="0">
              <a:solidFill>
                <a:schemeClr val="tx1"/>
              </a:solidFill>
            </a:rPr>
            <a:t> </a:t>
          </a:r>
          <a:r>
            <a:rPr lang="en-GB" sz="2600" kern="1200" dirty="0" err="1" smtClean="0">
              <a:solidFill>
                <a:schemeClr val="tx1"/>
              </a:solidFill>
            </a:rPr>
            <a:t>cộng</a:t>
          </a:r>
          <a:r>
            <a:rPr lang="en-GB" sz="2600" kern="1200" dirty="0" smtClean="0">
              <a:solidFill>
                <a:schemeClr val="tx1"/>
              </a:solidFill>
            </a:rPr>
            <a:t> </a:t>
          </a:r>
          <a:r>
            <a:rPr lang="en-GB" sz="2600" kern="1200" dirty="0" err="1" smtClean="0">
              <a:solidFill>
                <a:schemeClr val="tx1"/>
              </a:solidFill>
            </a:rPr>
            <a:t>đồng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922811" y="3078943"/>
        <a:ext cx="2669976" cy="16019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A4BA5-F920-4696-9C42-E68BA6DCF50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09084-C494-45C0-AE0A-6F128E845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45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47b03daeac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g147b03daeac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8885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B7956-4E23-4B2E-991C-1B6E0CBD7E7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77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B7956-4E23-4B2E-991C-1B6E0CBD7E7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72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B7956-4E23-4B2E-991C-1B6E0CBD7E7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55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CEB58E-1820-4613-9C47-C1A0630A12A8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458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CEB58E-1820-4613-9C47-C1A0630A12A8}" type="slidenum">
              <a:rPr lang="en-GB" smtClean="0"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813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8AFEF-81B2-44C7-90D6-30927CADB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6705"/>
            <a:ext cx="10515600" cy="826204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AC5C2-2676-42F9-80BE-9CD8D2D4F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2010"/>
            <a:ext cx="10515600" cy="4684027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DBD981-3234-45D5-AA15-3BBD7D976F84}"/>
              </a:ext>
            </a:extLst>
          </p:cNvPr>
          <p:cNvSpPr/>
          <p:nvPr userDrawn="1"/>
        </p:nvSpPr>
        <p:spPr>
          <a:xfrm>
            <a:off x="0" y="6740434"/>
            <a:ext cx="12192000" cy="1175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04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4B63F53-71BD-43A6-8E2F-5232768ED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829" y="791843"/>
            <a:ext cx="10515600" cy="100287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A0A6D0F-4EE9-4A18-92BA-675C8224A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829" y="2117205"/>
            <a:ext cx="10515600" cy="4322784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6277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CustomLayout" userDrawn="1">
  <p:cSld name="6_CustomLayou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18"/>
          <p:cNvSpPr txBox="1">
            <a:spLocks noGrp="1"/>
          </p:cNvSpPr>
          <p:nvPr>
            <p:ph type="title"/>
          </p:nvPr>
        </p:nvSpPr>
        <p:spPr>
          <a:xfrm>
            <a:off x="838200" y="716096"/>
            <a:ext cx="10515600" cy="672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7F9F"/>
              </a:buClr>
              <a:buSzPts val="3600"/>
              <a:buFont typeface="Arial"/>
              <a:buNone/>
              <a:defRPr sz="3600"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" name="Google Shape;47;p21">
            <a:extLst>
              <a:ext uri="{FF2B5EF4-FFF2-40B4-BE49-F238E27FC236}">
                <a16:creationId xmlns:a16="http://schemas.microsoft.com/office/drawing/2014/main" id="{E8F76140-694C-00C2-3AE1-8C30E77B08B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636730"/>
            <a:ext cx="10515600" cy="4932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E73439"/>
              </a:buClr>
              <a:buSzPts val="2800"/>
              <a:buChar char="•"/>
              <a:defRPr b="0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4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000"/>
              <a:buFont typeface="Calibri"/>
              <a:buChar char="‐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4545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56F6A-BF88-4D4C-A6C8-88E8C48ED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lnSpc>
                <a:spcPct val="100000"/>
              </a:lnSpc>
              <a:defRPr sz="6000"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4AD9BD-E878-41BF-A6C2-924F9186F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45A6A-3453-4D95-9B37-9A224FAA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10AD8-2AF6-4645-97AF-D8E7F69E0FF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81CD4-FF97-41C1-969F-433013150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FFD99-CD7F-4D70-A049-42EADE86F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6C90-6A5F-4817-A7D5-F40EDA58A50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71DC56-CE9A-490F-9753-B7D5BD7BBDA2}"/>
              </a:ext>
            </a:extLst>
          </p:cNvPr>
          <p:cNvSpPr/>
          <p:nvPr userDrawn="1"/>
        </p:nvSpPr>
        <p:spPr>
          <a:xfrm>
            <a:off x="0" y="6740434"/>
            <a:ext cx="12192000" cy="1175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2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20BFF-2E3F-481E-930C-BAB8EE474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068548"/>
            <a:ext cx="10515600" cy="749164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9193E-B267-4DAD-A99C-89C5500C84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37805"/>
            <a:ext cx="5181600" cy="4229645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8F27D-22EA-4ECB-9F73-847D9C1D5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37805"/>
            <a:ext cx="5181600" cy="4229646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46DC80-A5BF-47F6-BCE9-067DA2A40DAF}"/>
              </a:ext>
            </a:extLst>
          </p:cNvPr>
          <p:cNvSpPr/>
          <p:nvPr userDrawn="1"/>
        </p:nvSpPr>
        <p:spPr>
          <a:xfrm>
            <a:off x="0" y="6740434"/>
            <a:ext cx="12192000" cy="1175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6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DF337-2946-4E2D-ACE8-E0CB540F7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5213"/>
            <a:ext cx="10515600" cy="1325563"/>
          </a:xfrm>
        </p:spPr>
        <p:txBody>
          <a:bodyPr/>
          <a:lstStyle>
            <a:lvl1pPr>
              <a:lnSpc>
                <a:spcPct val="100000"/>
              </a:lnSpc>
              <a:defRPr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FC854-6B10-48B6-92ED-1AA49A173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790970"/>
            <a:ext cx="515778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F18D6-F8BA-47F3-92AF-65EEB6294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BB551-272D-4989-8CC0-4867BD8B8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90970"/>
            <a:ext cx="5183188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CA8967-24E5-493C-99EC-D6F1812051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3ED496-DE1B-4BC0-B07B-AA831D96EA27}"/>
              </a:ext>
            </a:extLst>
          </p:cNvPr>
          <p:cNvSpPr/>
          <p:nvPr userDrawn="1"/>
        </p:nvSpPr>
        <p:spPr>
          <a:xfrm>
            <a:off x="0" y="6740434"/>
            <a:ext cx="12192000" cy="1175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48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733CA-1304-4949-BE86-1D5189A9B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7639"/>
            <a:ext cx="10515600" cy="1325563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9D7B65-B0A3-44A3-B1BF-2381ADDAAB4D}"/>
              </a:ext>
            </a:extLst>
          </p:cNvPr>
          <p:cNvSpPr/>
          <p:nvPr userDrawn="1"/>
        </p:nvSpPr>
        <p:spPr>
          <a:xfrm>
            <a:off x="0" y="6740434"/>
            <a:ext cx="12192000" cy="1175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1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D383-62E6-49DC-835F-F803A44B6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DAADBA-CC1F-45CE-A912-983F92B126D2}"/>
              </a:ext>
            </a:extLst>
          </p:cNvPr>
          <p:cNvSpPr/>
          <p:nvPr userDrawn="1"/>
        </p:nvSpPr>
        <p:spPr>
          <a:xfrm>
            <a:off x="0" y="6740434"/>
            <a:ext cx="12192000" cy="1175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19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6BE59AF-8F93-4E28-B4A5-DA962EC08A53}"/>
              </a:ext>
            </a:extLst>
          </p:cNvPr>
          <p:cNvSpPr/>
          <p:nvPr userDrawn="1"/>
        </p:nvSpPr>
        <p:spPr>
          <a:xfrm>
            <a:off x="0" y="6740434"/>
            <a:ext cx="12192000" cy="1175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3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477B1-3F3D-4CC1-AD3F-3ABD831D1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ED3DD-B747-4E13-8305-501C81FF8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65D7EB-5062-443B-9217-8ADA9A8C2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1EBEA-122A-44B1-AFA5-47E46AD38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8FF8D-C76A-480C-AB5F-A24853F4A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6C90-6A5F-4817-A7D5-F40EDA58A5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97E405-0021-4DA1-BF49-D2B18A352422}"/>
              </a:ext>
            </a:extLst>
          </p:cNvPr>
          <p:cNvSpPr/>
          <p:nvPr userDrawn="1"/>
        </p:nvSpPr>
        <p:spPr>
          <a:xfrm>
            <a:off x="0" y="6740434"/>
            <a:ext cx="12192000" cy="1175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50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0EF71-BA2C-4D78-AD58-FAB4877FC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056E4A-EB3B-41BB-925A-2E651B0DBE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222B7-14F3-4000-A858-96BCCD63F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B658F-0A82-4712-AA34-A96BA3D03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10AD8-2AF6-4645-97AF-D8E7F69E0FF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5AF04-2694-4DDD-8C46-89F4FB6A9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C5DC3-4C7B-48F4-9FE3-A8AFB54A6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6C90-6A5F-4817-A7D5-F40EDA58A5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59F7D6-E7E1-439D-9F00-DD24B887B310}"/>
              </a:ext>
            </a:extLst>
          </p:cNvPr>
          <p:cNvSpPr/>
          <p:nvPr userDrawn="1"/>
        </p:nvSpPr>
        <p:spPr>
          <a:xfrm>
            <a:off x="0" y="6740434"/>
            <a:ext cx="12192000" cy="117566"/>
          </a:xfrm>
          <a:prstGeom prst="rect">
            <a:avLst/>
          </a:prstGeom>
          <a:solidFill>
            <a:srgbClr val="50C5E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7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B449B-B4F7-453B-9343-E161930C8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6789"/>
            <a:ext cx="10515600" cy="856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4AED6-A844-460A-AA50-95514CD64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3559"/>
            <a:ext cx="10515600" cy="399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D522B-CEB3-4DEE-A999-E942D208D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10AD8-2AF6-4645-97AF-D8E7F69E0FF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25A99-A0DC-42BB-AEA0-015339F721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D71C9-D338-4BBA-8187-4F84AB0F48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86C90-6A5F-4817-A7D5-F40EDA58A509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975" y="142856"/>
            <a:ext cx="18018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6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3"/>
            <a:ext cx="11969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7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529" y="114303"/>
            <a:ext cx="8270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097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60" r:id="rId6"/>
    <p:sldLayoutId id="2147483655" r:id="rId7"/>
    <p:sldLayoutId id="2147483656" r:id="rId8"/>
    <p:sldLayoutId id="2147483657" r:id="rId9"/>
    <p:sldLayoutId id="2147483664" r:id="rId10"/>
    <p:sldLayoutId id="21474836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C0000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4837" y="1146882"/>
            <a:ext cx="7824225" cy="140473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cap="al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Sơ</a:t>
            </a:r>
            <a:r>
              <a:rPr lang="en-US" sz="6000" cap="al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000" cap="al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cứu</a:t>
            </a:r>
            <a:r>
              <a:rPr lang="en-US" sz="6000" cap="al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000" cap="al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tâm</a:t>
            </a:r>
            <a:r>
              <a:rPr lang="en-US" sz="6000" cap="al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000" cap="al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lý</a:t>
            </a:r>
            <a:r>
              <a:rPr lang="en-US" sz="6000" cap="al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000" cap="al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cho</a:t>
            </a:r>
            <a:r>
              <a:rPr lang="en-US" sz="6000" cap="al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000" cap="al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trẻ</a:t>
            </a:r>
            <a:endParaRPr lang="en-US" sz="6000" cap="al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183" y="2713656"/>
            <a:ext cx="5185954" cy="377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354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1114" y="661574"/>
            <a:ext cx="10515600" cy="826204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/>
              <a:t>Đặc</a:t>
            </a:r>
            <a:r>
              <a:rPr lang="en-US" sz="3600" dirty="0" smtClean="0"/>
              <a:t> </a:t>
            </a:r>
            <a:r>
              <a:rPr lang="en-US" sz="3600" dirty="0" err="1" smtClean="0"/>
              <a:t>điểm</a:t>
            </a:r>
            <a:r>
              <a:rPr lang="en-US" sz="3600" dirty="0" smtClean="0"/>
              <a:t> </a:t>
            </a:r>
            <a:r>
              <a:rPr lang="en-US" sz="3600" dirty="0" err="1" smtClean="0"/>
              <a:t>tâm</a:t>
            </a:r>
            <a:r>
              <a:rPr lang="en-US" sz="3600" dirty="0" smtClean="0"/>
              <a:t> </a:t>
            </a:r>
            <a:r>
              <a:rPr lang="en-US" sz="3600" dirty="0" err="1" smtClean="0"/>
              <a:t>lý</a:t>
            </a:r>
            <a:r>
              <a:rPr lang="en-US" sz="3600" dirty="0" smtClean="0"/>
              <a:t> </a:t>
            </a:r>
            <a:r>
              <a:rPr lang="en-US" sz="3600" dirty="0" err="1" smtClean="0"/>
              <a:t>của</a:t>
            </a:r>
            <a:r>
              <a:rPr lang="en-US" sz="3600" dirty="0" smtClean="0"/>
              <a:t> </a:t>
            </a:r>
            <a:r>
              <a:rPr lang="en-US" sz="3600" dirty="0" err="1" smtClean="0"/>
              <a:t>trẻ</a:t>
            </a:r>
            <a:r>
              <a:rPr lang="en-US" sz="3600" dirty="0" smtClean="0"/>
              <a:t> </a:t>
            </a:r>
            <a:r>
              <a:rPr lang="en-US" sz="3600" dirty="0" err="1" smtClean="0"/>
              <a:t>khi</a:t>
            </a:r>
            <a:r>
              <a:rPr lang="en-US" sz="3600" dirty="0" smtClean="0"/>
              <a:t> </a:t>
            </a:r>
            <a:r>
              <a:rPr lang="en-US" sz="3600" dirty="0" err="1" smtClean="0"/>
              <a:t>rơi</a:t>
            </a:r>
            <a:r>
              <a:rPr lang="en-US" sz="3600" dirty="0" smtClean="0"/>
              <a:t> </a:t>
            </a:r>
            <a:r>
              <a:rPr lang="en-US" sz="3600" dirty="0" err="1" smtClean="0"/>
              <a:t>vào</a:t>
            </a:r>
            <a:r>
              <a:rPr lang="en-US" sz="3600" dirty="0" smtClean="0"/>
              <a:t> </a:t>
            </a:r>
            <a:r>
              <a:rPr lang="en-US" sz="3600" dirty="0" err="1" smtClean="0"/>
              <a:t>khủng</a:t>
            </a:r>
            <a:r>
              <a:rPr lang="en-US" sz="3600" dirty="0" smtClean="0"/>
              <a:t> </a:t>
            </a:r>
            <a:r>
              <a:rPr lang="en-US" sz="3600" dirty="0" err="1" smtClean="0"/>
              <a:t>hoảng</a:t>
            </a:r>
            <a:r>
              <a:rPr lang="en-US" sz="3600" dirty="0" smtClean="0"/>
              <a:t> (</a:t>
            </a:r>
            <a:r>
              <a:rPr lang="en-US" sz="3600" dirty="0" err="1" smtClean="0"/>
              <a:t>tiếp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1881721"/>
              </p:ext>
            </p:extLst>
          </p:nvPr>
        </p:nvGraphicFramePr>
        <p:xfrm>
          <a:off x="615043" y="1383277"/>
          <a:ext cx="10787742" cy="5372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1555">
                  <a:extLst>
                    <a:ext uri="{9D8B030D-6E8A-4147-A177-3AD203B41FA5}">
                      <a16:colId xmlns:a16="http://schemas.microsoft.com/office/drawing/2014/main" val="1008596701"/>
                    </a:ext>
                  </a:extLst>
                </a:gridCol>
                <a:gridCol w="8056187">
                  <a:extLst>
                    <a:ext uri="{9D8B030D-6E8A-4147-A177-3AD203B41FA5}">
                      <a16:colId xmlns:a16="http://schemas.microsoft.com/office/drawing/2014/main" val="3006118851"/>
                    </a:ext>
                  </a:extLst>
                </a:gridCol>
              </a:tblGrid>
              <a:tr h="43406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+mn-lt"/>
                        </a:rPr>
                        <a:t>Tình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baseline="0" dirty="0" err="1" smtClean="0">
                          <a:latin typeface="+mn-lt"/>
                        </a:rPr>
                        <a:t>huống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+mn-lt"/>
                        </a:rPr>
                        <a:t>Biểu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baseline="0" dirty="0" err="1" smtClean="0">
                          <a:latin typeface="+mn-lt"/>
                        </a:rPr>
                        <a:t>hiện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baseline="0" dirty="0" err="1" smtClean="0">
                          <a:latin typeface="+mn-lt"/>
                        </a:rPr>
                        <a:t>tâm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baseline="0" dirty="0" err="1" smtClean="0">
                          <a:latin typeface="+mn-lt"/>
                        </a:rPr>
                        <a:t>lý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027039"/>
                  </a:ext>
                </a:extLst>
              </a:tr>
              <a:tr h="328923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Trẻ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bị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xâm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hại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tình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dục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lắng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sợ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hãi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hoảng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hốt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Xấu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hổ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giấu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giếm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hổ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thẹn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Sợ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bị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trách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mắng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trừng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phạt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trả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thù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Sợ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người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khác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tin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mình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thường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mình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Cảm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thấy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bị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phản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bội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mất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niềm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tin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Dửng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dưng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phản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ứng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tình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cảm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mình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lại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né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tránh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mọi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người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ít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trò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chuyện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giao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tiếp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Tự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trách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bản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thân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tự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đổ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lỗi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mình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Uất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ức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muốn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tự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tử</a:t>
                      </a:r>
                      <a:endParaRPr lang="en-US" sz="2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49898"/>
                  </a:ext>
                </a:extLst>
              </a:tr>
              <a:tr h="145098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Trẻ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chứng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kiến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tai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nạn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hay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các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hành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bạo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lực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Hoảng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hốt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sợ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hãi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căng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thẳng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Căm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phẫn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đau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buồn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ân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hận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Mất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phương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hướng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mất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niềm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tin,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tuyệt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vọng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  <a:endParaRPr lang="en-US" sz="2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561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608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1114" y="557073"/>
            <a:ext cx="10515600" cy="826204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/>
              <a:t>Đặc</a:t>
            </a:r>
            <a:r>
              <a:rPr lang="en-US" sz="3600" dirty="0" smtClean="0"/>
              <a:t> </a:t>
            </a:r>
            <a:r>
              <a:rPr lang="en-US" sz="3600" dirty="0" err="1" smtClean="0"/>
              <a:t>điểm</a:t>
            </a:r>
            <a:r>
              <a:rPr lang="en-US" sz="3600" dirty="0" smtClean="0"/>
              <a:t> </a:t>
            </a:r>
            <a:r>
              <a:rPr lang="en-US" sz="3600" dirty="0" err="1" smtClean="0"/>
              <a:t>tâm</a:t>
            </a:r>
            <a:r>
              <a:rPr lang="en-US" sz="3600" dirty="0" smtClean="0"/>
              <a:t> </a:t>
            </a:r>
            <a:r>
              <a:rPr lang="en-US" sz="3600" dirty="0" err="1" smtClean="0"/>
              <a:t>lý</a:t>
            </a:r>
            <a:r>
              <a:rPr lang="en-US" sz="3600" dirty="0" smtClean="0"/>
              <a:t> </a:t>
            </a:r>
            <a:r>
              <a:rPr lang="en-US" sz="3600" dirty="0" err="1" smtClean="0"/>
              <a:t>của</a:t>
            </a:r>
            <a:r>
              <a:rPr lang="en-US" sz="3600" dirty="0" smtClean="0"/>
              <a:t> </a:t>
            </a:r>
            <a:r>
              <a:rPr lang="en-US" sz="3600" dirty="0" err="1" smtClean="0"/>
              <a:t>trẻ</a:t>
            </a:r>
            <a:r>
              <a:rPr lang="en-US" sz="3600" dirty="0" smtClean="0"/>
              <a:t> </a:t>
            </a:r>
            <a:r>
              <a:rPr lang="en-US" sz="3600" dirty="0" err="1" smtClean="0"/>
              <a:t>khi</a:t>
            </a:r>
            <a:r>
              <a:rPr lang="en-US" sz="3600" dirty="0" smtClean="0"/>
              <a:t> </a:t>
            </a:r>
            <a:r>
              <a:rPr lang="en-US" sz="3600" dirty="0" err="1" smtClean="0"/>
              <a:t>rơi</a:t>
            </a:r>
            <a:r>
              <a:rPr lang="en-US" sz="3600" dirty="0" smtClean="0"/>
              <a:t> </a:t>
            </a:r>
            <a:r>
              <a:rPr lang="en-US" sz="3600" dirty="0" err="1" smtClean="0"/>
              <a:t>vào</a:t>
            </a:r>
            <a:r>
              <a:rPr lang="en-US" sz="3600" dirty="0" smtClean="0"/>
              <a:t> </a:t>
            </a:r>
            <a:r>
              <a:rPr lang="en-US" sz="3600" dirty="0" err="1" smtClean="0"/>
              <a:t>khủng</a:t>
            </a:r>
            <a:r>
              <a:rPr lang="en-US" sz="3600" dirty="0" smtClean="0"/>
              <a:t> </a:t>
            </a:r>
            <a:r>
              <a:rPr lang="en-US" sz="3600" dirty="0" err="1" smtClean="0"/>
              <a:t>hoảng</a:t>
            </a:r>
            <a:r>
              <a:rPr lang="en-US" sz="3600" dirty="0" smtClean="0"/>
              <a:t> (</a:t>
            </a:r>
            <a:r>
              <a:rPr lang="en-US" sz="3600" dirty="0" err="1" smtClean="0"/>
              <a:t>tiếp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066973"/>
              </p:ext>
            </p:extLst>
          </p:nvPr>
        </p:nvGraphicFramePr>
        <p:xfrm>
          <a:off x="615043" y="1296192"/>
          <a:ext cx="10787742" cy="5431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1555">
                  <a:extLst>
                    <a:ext uri="{9D8B030D-6E8A-4147-A177-3AD203B41FA5}">
                      <a16:colId xmlns:a16="http://schemas.microsoft.com/office/drawing/2014/main" val="1008596701"/>
                    </a:ext>
                  </a:extLst>
                </a:gridCol>
                <a:gridCol w="8056187">
                  <a:extLst>
                    <a:ext uri="{9D8B030D-6E8A-4147-A177-3AD203B41FA5}">
                      <a16:colId xmlns:a16="http://schemas.microsoft.com/office/drawing/2014/main" val="3006118851"/>
                    </a:ext>
                  </a:extLst>
                </a:gridCol>
              </a:tblGrid>
              <a:tr h="43406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+mn-lt"/>
                        </a:rPr>
                        <a:t>Tình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baseline="0" dirty="0" err="1" smtClean="0">
                          <a:latin typeface="+mn-lt"/>
                        </a:rPr>
                        <a:t>huống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+mn-lt"/>
                        </a:rPr>
                        <a:t>Biểu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baseline="0" dirty="0" err="1" smtClean="0">
                          <a:latin typeface="+mn-lt"/>
                        </a:rPr>
                        <a:t>hiện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baseline="0" dirty="0" err="1" smtClean="0">
                          <a:latin typeface="+mn-lt"/>
                        </a:rPr>
                        <a:t>tâm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baseline="0" dirty="0" err="1" smtClean="0">
                          <a:latin typeface="+mn-lt"/>
                        </a:rPr>
                        <a:t>lý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027039"/>
                  </a:ext>
                </a:extLst>
              </a:tr>
              <a:tr h="850472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Người</a:t>
                      </a:r>
                      <a:r>
                        <a:rPr lang="en-US" sz="22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thân</a:t>
                      </a:r>
                      <a:r>
                        <a:rPr lang="en-US" sz="22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của</a:t>
                      </a:r>
                      <a:r>
                        <a:rPr lang="en-US" sz="22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en-US" sz="22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qua </a:t>
                      </a:r>
                      <a:r>
                        <a:rPr lang="en-US" sz="22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đời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Đau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buồn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lo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lắng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sợ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hãi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hoang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mang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Tinh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thần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suy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sụp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chán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nản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Mất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phương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hướng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mất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niềm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tin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vào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cuộc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sống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49898"/>
                  </a:ext>
                </a:extLst>
              </a:tr>
              <a:tr h="121478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Cha </a:t>
                      </a:r>
                      <a:r>
                        <a:rPr lang="en-US" sz="22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mẹ</a:t>
                      </a:r>
                      <a:r>
                        <a:rPr lang="en-US" sz="22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en-US" sz="22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ly</a:t>
                      </a:r>
                      <a:r>
                        <a:rPr lang="en-US" sz="22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hôn</a:t>
                      </a:r>
                      <a:r>
                        <a:rPr lang="en-US" sz="22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ly</a:t>
                      </a:r>
                      <a:r>
                        <a:rPr lang="en-US" sz="22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thân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Buồn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bã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lo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lắng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tủi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thân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chán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nản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Hoang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mang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hoài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nghi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mất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niềm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tin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Tự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trách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bản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thân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cảm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thấy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mình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là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gáng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nặng</a:t>
                      </a: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...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561177"/>
                  </a:ext>
                </a:extLst>
              </a:tr>
              <a:tr h="1450982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vừa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phải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chịu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đựng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những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mất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mát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tổn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thương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do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thiên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tai,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dịch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bệnh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hỏa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hoạn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khủng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bố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chiến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i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tranh</a:t>
                      </a:r>
                      <a:r>
                        <a:rPr lang="en-US" sz="220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,...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Tinh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thần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suy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sụp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Sợ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hãi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và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lo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âu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Rối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loạn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giấc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ngủ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Cảm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giác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tội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lỗi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tự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trách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mình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Tránh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né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mọi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chi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tiết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gợi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lại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sự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kiện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Buồn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bã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thu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mình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lại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không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trò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chuyện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giao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tiếp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với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mọi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người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34290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Cảm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thấy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cô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độc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bất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lực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...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16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51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1446" y="330648"/>
            <a:ext cx="10515600" cy="826204"/>
          </a:xfrm>
        </p:spPr>
        <p:txBody>
          <a:bodyPr/>
          <a:lstStyle/>
          <a:p>
            <a:pPr algn="ctr"/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1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bạo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966" y="1156852"/>
            <a:ext cx="5568052" cy="5498452"/>
          </a:xfrm>
        </p:spPr>
      </p:pic>
    </p:spTree>
    <p:extLst>
      <p:ext uri="{BB962C8B-B14F-4D97-AF65-F5344CB8AC3E}">
        <p14:creationId xmlns:p14="http://schemas.microsoft.com/office/powerpoint/2010/main" val="2758585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237113"/>
              </p:ext>
            </p:extLst>
          </p:nvPr>
        </p:nvGraphicFramePr>
        <p:xfrm>
          <a:off x="777240" y="714104"/>
          <a:ext cx="10515600" cy="5747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2884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5043" y="304525"/>
            <a:ext cx="10515600" cy="826204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/>
              <a:t>Nguyên</a:t>
            </a:r>
            <a:r>
              <a:rPr lang="en-US" sz="3600" dirty="0" smtClean="0"/>
              <a:t> </a:t>
            </a:r>
            <a:r>
              <a:rPr lang="en-US" sz="3600" dirty="0" err="1" smtClean="0"/>
              <a:t>tắc</a:t>
            </a:r>
            <a:r>
              <a:rPr lang="en-US" sz="3600" dirty="0" smtClean="0"/>
              <a:t> </a:t>
            </a:r>
            <a:r>
              <a:rPr lang="en-US" sz="3600" dirty="0" err="1" smtClean="0"/>
              <a:t>sơ</a:t>
            </a:r>
            <a:r>
              <a:rPr lang="en-US" sz="3600" dirty="0" smtClean="0"/>
              <a:t> </a:t>
            </a:r>
            <a:r>
              <a:rPr lang="en-US" sz="3600" dirty="0" err="1" smtClean="0"/>
              <a:t>cứu</a:t>
            </a:r>
            <a:r>
              <a:rPr lang="en-US" sz="3600" dirty="0" smtClean="0"/>
              <a:t> </a:t>
            </a:r>
            <a:r>
              <a:rPr lang="en-US" sz="3600" dirty="0" err="1" smtClean="0"/>
              <a:t>tâm</a:t>
            </a:r>
            <a:r>
              <a:rPr lang="en-US" sz="3600" dirty="0" smtClean="0"/>
              <a:t> </a:t>
            </a:r>
            <a:r>
              <a:rPr lang="en-US" sz="3600" dirty="0" err="1" smtClean="0"/>
              <a:t>lý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161546"/>
              </p:ext>
            </p:extLst>
          </p:nvPr>
        </p:nvGraphicFramePr>
        <p:xfrm>
          <a:off x="615043" y="1296192"/>
          <a:ext cx="10787742" cy="5425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92728">
                  <a:extLst>
                    <a:ext uri="{9D8B030D-6E8A-4147-A177-3AD203B41FA5}">
                      <a16:colId xmlns:a16="http://schemas.microsoft.com/office/drawing/2014/main" val="1008596701"/>
                    </a:ext>
                  </a:extLst>
                </a:gridCol>
                <a:gridCol w="9095014">
                  <a:extLst>
                    <a:ext uri="{9D8B030D-6E8A-4147-A177-3AD203B41FA5}">
                      <a16:colId xmlns:a16="http://schemas.microsoft.com/office/drawing/2014/main" val="3006118851"/>
                    </a:ext>
                  </a:extLst>
                </a:gridCol>
              </a:tblGrid>
              <a:tr h="43406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+mn-lt"/>
                        </a:rPr>
                        <a:t>Nguyên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baseline="0" dirty="0" err="1" smtClean="0">
                          <a:latin typeface="+mn-lt"/>
                        </a:rPr>
                        <a:t>tắc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+mn-lt"/>
                        </a:rPr>
                        <a:t>Nội</a:t>
                      </a:r>
                      <a:r>
                        <a:rPr lang="en-US" sz="2400" baseline="0" dirty="0" smtClean="0">
                          <a:latin typeface="+mn-lt"/>
                        </a:rPr>
                        <a:t> dung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027039"/>
                  </a:ext>
                </a:extLst>
              </a:tr>
              <a:tr h="85047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540385" algn="l"/>
                        </a:tabLst>
                      </a:pPr>
                      <a:r>
                        <a:rPr lang="en-US" sz="2200" b="1" i="1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 </a:t>
                      </a:r>
                      <a:r>
                        <a:rPr lang="en-US" sz="22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endParaRPr lang="en-US" sz="2200" b="1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Áp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mọi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biện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tâm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tất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gây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mất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biện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phó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rủi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xảy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ra.</a:t>
                      </a:r>
                      <a:r>
                        <a:rPr lang="en-US" sz="2200" dirty="0">
                          <a:solidFill>
                            <a:srgbClr val="0D0D0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Tránh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tổn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vì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đỡ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Gây</a:t>
                      </a:r>
                      <a:r>
                        <a:rPr lang="en-US" sz="2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Hại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 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49898"/>
                  </a:ext>
                </a:extLst>
              </a:tr>
              <a:tr h="121478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540385" algn="l"/>
                        </a:tabLst>
                      </a:pPr>
                      <a:r>
                        <a:rPr lang="en-US" sz="22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Tôn</a:t>
                      </a:r>
                      <a:r>
                        <a:rPr lang="en-US" sz="2200" b="1" i="1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endParaRPr lang="en-US" sz="2200" b="1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thái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thiện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ấm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áp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Lắng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chia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Tôn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muốn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nguyện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vọng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tỏ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chấp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thấu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trải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phê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phán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đổ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áp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đặt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Tránh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tỏ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thái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hại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561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3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5043" y="304525"/>
            <a:ext cx="10515600" cy="826204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/>
              <a:t>Nguyên</a:t>
            </a:r>
            <a:r>
              <a:rPr lang="en-US" sz="3600" dirty="0" smtClean="0"/>
              <a:t> </a:t>
            </a:r>
            <a:r>
              <a:rPr lang="en-US" sz="3600" dirty="0" err="1" smtClean="0"/>
              <a:t>tắc</a:t>
            </a:r>
            <a:r>
              <a:rPr lang="en-US" sz="3600" dirty="0" smtClean="0"/>
              <a:t> </a:t>
            </a:r>
            <a:r>
              <a:rPr lang="en-US" sz="3600" dirty="0" err="1" smtClean="0"/>
              <a:t>sơ</a:t>
            </a:r>
            <a:r>
              <a:rPr lang="en-US" sz="3600" dirty="0" smtClean="0"/>
              <a:t> </a:t>
            </a:r>
            <a:r>
              <a:rPr lang="en-US" sz="3600" dirty="0" err="1" smtClean="0"/>
              <a:t>cứu</a:t>
            </a:r>
            <a:r>
              <a:rPr lang="en-US" sz="3600" dirty="0" smtClean="0"/>
              <a:t> </a:t>
            </a:r>
            <a:r>
              <a:rPr lang="en-US" sz="3600" dirty="0" err="1" smtClean="0"/>
              <a:t>tâm</a:t>
            </a:r>
            <a:r>
              <a:rPr lang="en-US" sz="3600" dirty="0" smtClean="0"/>
              <a:t> </a:t>
            </a:r>
            <a:r>
              <a:rPr lang="en-US" sz="3600" dirty="0" err="1" smtClean="0"/>
              <a:t>lý</a:t>
            </a:r>
            <a:r>
              <a:rPr lang="en-US" sz="3600" dirty="0" smtClean="0"/>
              <a:t> (</a:t>
            </a:r>
            <a:r>
              <a:rPr lang="en-US" sz="3600" dirty="0" err="1" smtClean="0"/>
              <a:t>tiếp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766461"/>
              </p:ext>
            </p:extLst>
          </p:nvPr>
        </p:nvGraphicFramePr>
        <p:xfrm>
          <a:off x="615043" y="1426820"/>
          <a:ext cx="10787742" cy="51154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67494">
                  <a:extLst>
                    <a:ext uri="{9D8B030D-6E8A-4147-A177-3AD203B41FA5}">
                      <a16:colId xmlns:a16="http://schemas.microsoft.com/office/drawing/2014/main" val="1008596701"/>
                    </a:ext>
                  </a:extLst>
                </a:gridCol>
                <a:gridCol w="8520248">
                  <a:extLst>
                    <a:ext uri="{9D8B030D-6E8A-4147-A177-3AD203B41FA5}">
                      <a16:colId xmlns:a16="http://schemas.microsoft.com/office/drawing/2014/main" val="3006118851"/>
                    </a:ext>
                  </a:extLst>
                </a:gridCol>
              </a:tblGrid>
              <a:tr h="43406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+mn-lt"/>
                        </a:rPr>
                        <a:t>Nguyên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baseline="0" dirty="0" err="1" smtClean="0">
                          <a:latin typeface="+mn-lt"/>
                        </a:rPr>
                        <a:t>tắc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+mn-lt"/>
                        </a:rPr>
                        <a:t>Nội</a:t>
                      </a:r>
                      <a:r>
                        <a:rPr lang="en-US" sz="2400" baseline="0" dirty="0" smtClean="0">
                          <a:latin typeface="+mn-lt"/>
                        </a:rPr>
                        <a:t> dung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027039"/>
                  </a:ext>
                </a:extLst>
              </a:tr>
              <a:tr h="113785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40385" algn="l"/>
                        </a:tabLst>
                      </a:pPr>
                      <a:r>
                        <a:rPr lang="en-US" sz="24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b="1" i="1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="1" i="1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biệt</a:t>
                      </a:r>
                      <a:r>
                        <a:rPr lang="en-US" sz="2400" b="1" i="1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2400" b="1" i="1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xử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tất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đều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đỡ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biệt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tộc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tôn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đình,v.v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en-US" sz="24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49898"/>
                  </a:ext>
                </a:extLst>
              </a:tr>
              <a:tr h="121478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40385" algn="l"/>
                        </a:tabLst>
                      </a:pPr>
                      <a:r>
                        <a:rPr lang="en-US" sz="24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Vì</a:t>
                      </a:r>
                      <a:r>
                        <a:rPr lang="en-US" sz="2400" b="1" i="1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lợi</a:t>
                      </a:r>
                      <a:r>
                        <a:rPr lang="en-US" sz="2400" b="1" i="1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ích</a:t>
                      </a:r>
                      <a:r>
                        <a:rPr lang="en-US" sz="2400" b="1" i="1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smtClean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400" b="1" i="1" dirty="0" smtClean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i="1" dirty="0" err="1" smtClean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2400" b="1" i="1" dirty="0" smtClean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2400" b="1" i="1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1" i="1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đòi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quyền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lợi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cận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dịch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hỗ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trợ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sẵn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Mọi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biện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hỗ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trợ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đưa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sở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kỹ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lưỡng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quyền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nhắc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lợi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ích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mắt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lâu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nhu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ưu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tiên</a:t>
                      </a:r>
                      <a:r>
                        <a:rPr lang="en-US" sz="2400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561177"/>
                  </a:ext>
                </a:extLst>
              </a:tr>
              <a:tr h="121478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540385" algn="l"/>
                        </a:tabLst>
                      </a:pPr>
                      <a:r>
                        <a:rPr lang="en-US" sz="24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Tôn</a:t>
                      </a:r>
                      <a:r>
                        <a:rPr lang="en-US" sz="2400" b="1" i="1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2400" b="1" i="1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4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400" b="1" i="1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1" i="1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Cần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tham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khảo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ý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kiến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em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trước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khi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đưa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ra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biện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pháp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can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thiệp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hỗ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trợ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Mọi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ý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kiến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đều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phải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được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lắng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nghe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xem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xét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phản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hồi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một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cách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thỏa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đáng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342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823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5043" y="304525"/>
            <a:ext cx="10515600" cy="826204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/>
              <a:t>Nguyên</a:t>
            </a:r>
            <a:r>
              <a:rPr lang="en-US" sz="3600" dirty="0" smtClean="0"/>
              <a:t> </a:t>
            </a:r>
            <a:r>
              <a:rPr lang="en-US" sz="3600" dirty="0" err="1" smtClean="0"/>
              <a:t>tắc</a:t>
            </a:r>
            <a:r>
              <a:rPr lang="en-US" sz="3600" dirty="0" smtClean="0"/>
              <a:t> </a:t>
            </a:r>
            <a:r>
              <a:rPr lang="en-US" sz="3600" dirty="0" err="1" smtClean="0"/>
              <a:t>sơ</a:t>
            </a:r>
            <a:r>
              <a:rPr lang="en-US" sz="3600" dirty="0" smtClean="0"/>
              <a:t> </a:t>
            </a:r>
            <a:r>
              <a:rPr lang="en-US" sz="3600" dirty="0" err="1" smtClean="0"/>
              <a:t>cứu</a:t>
            </a:r>
            <a:r>
              <a:rPr lang="en-US" sz="3600" dirty="0" smtClean="0"/>
              <a:t> </a:t>
            </a:r>
            <a:r>
              <a:rPr lang="en-US" sz="3600" dirty="0" err="1" smtClean="0"/>
              <a:t>tâm</a:t>
            </a:r>
            <a:r>
              <a:rPr lang="en-US" sz="3600" dirty="0" smtClean="0"/>
              <a:t> </a:t>
            </a:r>
            <a:r>
              <a:rPr lang="en-US" sz="3600" dirty="0" err="1" smtClean="0"/>
              <a:t>lý</a:t>
            </a:r>
            <a:r>
              <a:rPr lang="en-US" sz="3600" dirty="0" smtClean="0"/>
              <a:t> (</a:t>
            </a:r>
            <a:r>
              <a:rPr lang="en-US" sz="3600" dirty="0" err="1" smtClean="0"/>
              <a:t>tiếp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8378648"/>
              </p:ext>
            </p:extLst>
          </p:nvPr>
        </p:nvGraphicFramePr>
        <p:xfrm>
          <a:off x="615043" y="1426819"/>
          <a:ext cx="10787742" cy="45820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67494">
                  <a:extLst>
                    <a:ext uri="{9D8B030D-6E8A-4147-A177-3AD203B41FA5}">
                      <a16:colId xmlns:a16="http://schemas.microsoft.com/office/drawing/2014/main" val="1008596701"/>
                    </a:ext>
                  </a:extLst>
                </a:gridCol>
                <a:gridCol w="8520248">
                  <a:extLst>
                    <a:ext uri="{9D8B030D-6E8A-4147-A177-3AD203B41FA5}">
                      <a16:colId xmlns:a16="http://schemas.microsoft.com/office/drawing/2014/main" val="3006118851"/>
                    </a:ext>
                  </a:extLst>
                </a:gridCol>
              </a:tblGrid>
              <a:tr h="5369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+mn-lt"/>
                        </a:rPr>
                        <a:t>Nguyên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baseline="0" dirty="0" err="1" smtClean="0">
                          <a:latin typeface="+mn-lt"/>
                        </a:rPr>
                        <a:t>tắc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+mn-lt"/>
                        </a:rPr>
                        <a:t>Nội</a:t>
                      </a:r>
                      <a:r>
                        <a:rPr lang="en-US" sz="2400" baseline="0" dirty="0" smtClean="0">
                          <a:latin typeface="+mn-lt"/>
                        </a:rPr>
                        <a:t> dung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027039"/>
                  </a:ext>
                </a:extLst>
              </a:tr>
              <a:tr h="404513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540385" algn="l"/>
                        </a:tabLst>
                      </a:pPr>
                      <a:r>
                        <a:rPr lang="en-US" sz="2400" b="1" i="1" dirty="0" err="1" smtClean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400" b="1" i="1" dirty="0" smtClean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 smtClean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mật</a:t>
                      </a:r>
                      <a:r>
                        <a:rPr lang="en-US" sz="2400" b="1" i="1" dirty="0" smtClean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400" b="1" i="1" dirty="0" smtClean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i="1" dirty="0" err="1" smtClean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400" b="1" i="1" dirty="0" smtClean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>
                          <a:solidFill>
                            <a:srgbClr val="1D222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tin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mật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trạng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sức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khỏe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bệnh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tật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,...).</a:t>
                      </a:r>
                      <a:endParaRPr lang="en-US" sz="24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chia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thẩm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quyền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trách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hỗ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trợ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Không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đăng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thông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tin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lên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mạng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xã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hội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kênh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truyền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thông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khác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khi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chưa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được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sự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đồng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ý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người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đại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diện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hợp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pháp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kể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cả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với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mục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đích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kêu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gọi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sự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giúp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đỡ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cho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)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hoặc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khi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nhận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thấy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việc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đăng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thông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tin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sẽ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ảnh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hưởng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tiêu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cực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tới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gia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đình</a:t>
                      </a:r>
                      <a:r>
                        <a:rPr lang="en-US" sz="2400" dirty="0"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. </a:t>
                      </a:r>
                      <a:endParaRPr lang="en-US" sz="24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4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065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Diagram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818" r="-31818"/>
          <a:stretch>
            <a:fillRect/>
          </a:stretch>
        </p:blipFill>
        <p:spPr bwMode="auto">
          <a:xfrm>
            <a:off x="1001486" y="478970"/>
            <a:ext cx="10293531" cy="5913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710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73034" y="354445"/>
            <a:ext cx="10515600" cy="749164"/>
          </a:xfrm>
        </p:spPr>
        <p:txBody>
          <a:bodyPr/>
          <a:lstStyle/>
          <a:p>
            <a:pPr algn="ctr"/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: 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73034" y="1532707"/>
            <a:ext cx="10439400" cy="477229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BẢO VỆ AN TOÀN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Di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an </a:t>
            </a:r>
            <a:r>
              <a:rPr lang="en-US" dirty="0" err="1"/>
              <a:t>toàn</a:t>
            </a:r>
            <a:r>
              <a:rPr lang="en-US" dirty="0"/>
              <a:t>, </a:t>
            </a:r>
            <a:r>
              <a:rPr lang="en-US" dirty="0" err="1"/>
              <a:t>yên</a:t>
            </a:r>
            <a:r>
              <a:rPr lang="en-US" dirty="0"/>
              <a:t> </a:t>
            </a:r>
            <a:r>
              <a:rPr lang="en-US" dirty="0" err="1"/>
              <a:t>tĩnh</a:t>
            </a:r>
            <a:r>
              <a:rPr lang="en-US" dirty="0"/>
              <a:t>, </a:t>
            </a:r>
            <a:r>
              <a:rPr lang="en-US" dirty="0" err="1"/>
              <a:t>riêng</a:t>
            </a:r>
            <a:r>
              <a:rPr lang="en-US" dirty="0"/>
              <a:t> </a:t>
            </a:r>
            <a:r>
              <a:rPr lang="en-US" dirty="0" err="1"/>
              <a:t>tư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tổn</a:t>
            </a:r>
            <a:r>
              <a:rPr lang="en-US" dirty="0"/>
              <a:t> </a:t>
            </a:r>
            <a:r>
              <a:rPr lang="en-US" dirty="0" err="1"/>
              <a:t>thương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nhu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chăm</a:t>
            </a:r>
            <a:r>
              <a:rPr lang="en-US" dirty="0"/>
              <a:t> </a:t>
            </a:r>
            <a:r>
              <a:rPr lang="en-US" dirty="0" err="1"/>
              <a:t>sóc</a:t>
            </a:r>
            <a:r>
              <a:rPr lang="en-US" dirty="0"/>
              <a:t> y </a:t>
            </a:r>
            <a:r>
              <a:rPr lang="en-US" dirty="0" err="1"/>
              <a:t>tế</a:t>
            </a:r>
            <a:r>
              <a:rPr lang="en-US" dirty="0"/>
              <a:t>.  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 err="1"/>
              <a:t>Duy</a:t>
            </a:r>
            <a:r>
              <a:rPr lang="en-US" dirty="0"/>
              <a:t> </a:t>
            </a:r>
            <a:r>
              <a:rPr lang="en-US" dirty="0" err="1"/>
              <a:t>trì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xúc</a:t>
            </a:r>
            <a:r>
              <a:rPr lang="en-US" dirty="0"/>
              <a:t> </a:t>
            </a:r>
            <a:r>
              <a:rPr lang="en-US" dirty="0" err="1"/>
              <a:t>mắt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giữ</a:t>
            </a:r>
            <a:r>
              <a:rPr lang="en-US" dirty="0"/>
              <a:t> </a:t>
            </a:r>
            <a:r>
              <a:rPr lang="en-US" dirty="0" err="1"/>
              <a:t>giọng</a:t>
            </a:r>
            <a:r>
              <a:rPr lang="en-US" dirty="0"/>
              <a:t> </a:t>
            </a:r>
            <a:r>
              <a:rPr lang="en-US" dirty="0" err="1"/>
              <a:t>nói</a:t>
            </a:r>
            <a:r>
              <a:rPr lang="en-US" dirty="0"/>
              <a:t> </a:t>
            </a:r>
            <a:r>
              <a:rPr lang="en-US" dirty="0" err="1"/>
              <a:t>nhẹ</a:t>
            </a:r>
            <a:r>
              <a:rPr lang="en-US" dirty="0"/>
              <a:t> </a:t>
            </a:r>
            <a:r>
              <a:rPr lang="en-US" dirty="0" err="1"/>
              <a:t>nhàng</a:t>
            </a:r>
            <a:r>
              <a:rPr lang="en-US" dirty="0"/>
              <a:t>,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thản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 err="1"/>
              <a:t>Nhắc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rằng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rất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đang</a:t>
            </a:r>
            <a:r>
              <a:rPr lang="en-US" dirty="0"/>
              <a:t> ở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giúp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đang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an </a:t>
            </a:r>
            <a:r>
              <a:rPr lang="en-US" dirty="0" err="1"/>
              <a:t>toàn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 err="1"/>
              <a:t>Thái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kiên</a:t>
            </a:r>
            <a:r>
              <a:rPr lang="en-US" dirty="0"/>
              <a:t> </a:t>
            </a:r>
            <a:r>
              <a:rPr lang="en-US" dirty="0" err="1"/>
              <a:t>nhẫn</a:t>
            </a:r>
            <a:r>
              <a:rPr lang="en-US" dirty="0"/>
              <a:t>,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tĩnh</a:t>
            </a:r>
            <a:r>
              <a:rPr lang="en-US" dirty="0"/>
              <a:t>, </a:t>
            </a:r>
            <a:r>
              <a:rPr lang="en-US" dirty="0" err="1"/>
              <a:t>thận</a:t>
            </a:r>
            <a:r>
              <a:rPr lang="en-US" dirty="0"/>
              <a:t> </a:t>
            </a:r>
            <a:r>
              <a:rPr lang="en-US" dirty="0" err="1"/>
              <a:t>trọng</a:t>
            </a:r>
            <a:r>
              <a:rPr lang="en-US" dirty="0"/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ở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7235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4"/>
          <p:cNvSpPr>
            <a:spLocks noGrp="1"/>
          </p:cNvSpPr>
          <p:nvPr>
            <p:ph sz="half" idx="2"/>
          </p:nvPr>
        </p:nvSpPr>
        <p:spPr>
          <a:xfrm>
            <a:off x="594360" y="1036320"/>
            <a:ext cx="5181600" cy="520456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3300" b="1" dirty="0" smtClean="0"/>
              <a:t>HỖ TRỢ NHU CẦU CƠ BẢN</a:t>
            </a:r>
          </a:p>
          <a:p>
            <a:pPr lvl="0"/>
            <a:r>
              <a:rPr lang="en-US" sz="3100" dirty="0" err="1"/>
              <a:t>Cung</a:t>
            </a:r>
            <a:r>
              <a:rPr lang="en-US" sz="3100" dirty="0"/>
              <a:t> </a:t>
            </a:r>
            <a:r>
              <a:rPr lang="en-US" sz="3100" dirty="0" err="1"/>
              <a:t>cấp</a:t>
            </a:r>
            <a:r>
              <a:rPr lang="en-US" sz="3100" dirty="0"/>
              <a:t> </a:t>
            </a:r>
            <a:r>
              <a:rPr lang="en-US" sz="3100" dirty="0" err="1"/>
              <a:t>thức</a:t>
            </a:r>
            <a:r>
              <a:rPr lang="en-US" sz="3100" dirty="0"/>
              <a:t> </a:t>
            </a:r>
            <a:r>
              <a:rPr lang="en-US" sz="3100" dirty="0" err="1"/>
              <a:t>ăn</a:t>
            </a:r>
            <a:r>
              <a:rPr lang="en-US" sz="3100" dirty="0"/>
              <a:t>, </a:t>
            </a:r>
            <a:r>
              <a:rPr lang="en-US" sz="3100" dirty="0" err="1"/>
              <a:t>nước</a:t>
            </a:r>
            <a:r>
              <a:rPr lang="en-US" sz="3100" dirty="0"/>
              <a:t> </a:t>
            </a:r>
            <a:r>
              <a:rPr lang="en-US" sz="3100" dirty="0" err="1"/>
              <a:t>uống</a:t>
            </a:r>
            <a:r>
              <a:rPr lang="en-US" sz="3100" dirty="0"/>
              <a:t>, </a:t>
            </a:r>
            <a:r>
              <a:rPr lang="en-US" sz="3100" dirty="0" err="1"/>
              <a:t>khăn</a:t>
            </a:r>
            <a:r>
              <a:rPr lang="en-US" sz="3100" dirty="0"/>
              <a:t> </a:t>
            </a:r>
            <a:r>
              <a:rPr lang="en-US" sz="3100" dirty="0" err="1"/>
              <a:t>mát</a:t>
            </a:r>
            <a:r>
              <a:rPr lang="en-US" sz="3100" dirty="0"/>
              <a:t>, </a:t>
            </a:r>
            <a:r>
              <a:rPr lang="en-US" sz="3100" dirty="0" err="1"/>
              <a:t>quần</a:t>
            </a:r>
            <a:r>
              <a:rPr lang="en-US" sz="3100" dirty="0"/>
              <a:t> </a:t>
            </a:r>
            <a:r>
              <a:rPr lang="en-US" sz="3100" dirty="0" err="1"/>
              <a:t>áo</a:t>
            </a:r>
            <a:r>
              <a:rPr lang="en-US" sz="3100" dirty="0"/>
              <a:t>/</a:t>
            </a:r>
            <a:r>
              <a:rPr lang="en-US" sz="3100" dirty="0" err="1"/>
              <a:t>chăn</a:t>
            </a:r>
            <a:r>
              <a:rPr lang="en-US" sz="3100" dirty="0"/>
              <a:t> </a:t>
            </a:r>
            <a:r>
              <a:rPr lang="en-US" sz="3100" dirty="0" err="1"/>
              <a:t>ấm</a:t>
            </a:r>
            <a:r>
              <a:rPr lang="en-US" sz="3100" dirty="0"/>
              <a:t>  </a:t>
            </a:r>
          </a:p>
          <a:p>
            <a:pPr lvl="0"/>
            <a:r>
              <a:rPr lang="en-US" sz="3100" dirty="0"/>
              <a:t>Lau </a:t>
            </a:r>
            <a:r>
              <a:rPr lang="en-US" sz="3100" dirty="0" err="1"/>
              <a:t>rửa</a:t>
            </a:r>
            <a:r>
              <a:rPr lang="en-US" sz="3100" dirty="0"/>
              <a:t>, </a:t>
            </a:r>
            <a:r>
              <a:rPr lang="en-US" sz="3100" dirty="0" err="1"/>
              <a:t>vệ</a:t>
            </a:r>
            <a:r>
              <a:rPr lang="en-US" sz="3100" dirty="0"/>
              <a:t> </a:t>
            </a:r>
            <a:r>
              <a:rPr lang="en-US" sz="3100" dirty="0" err="1"/>
              <a:t>sinh</a:t>
            </a:r>
            <a:r>
              <a:rPr lang="en-US" sz="3100" dirty="0"/>
              <a:t> </a:t>
            </a:r>
            <a:r>
              <a:rPr lang="en-US" sz="3100" dirty="0" err="1"/>
              <a:t>cho</a:t>
            </a:r>
            <a:r>
              <a:rPr lang="en-US" sz="3100" dirty="0"/>
              <a:t> </a:t>
            </a:r>
            <a:r>
              <a:rPr lang="en-US" sz="3100" dirty="0" err="1"/>
              <a:t>trẻ</a:t>
            </a:r>
            <a:r>
              <a:rPr lang="en-US" sz="3100" dirty="0"/>
              <a:t>.  </a:t>
            </a:r>
          </a:p>
          <a:p>
            <a:pPr lvl="0"/>
            <a:r>
              <a:rPr lang="en-US" sz="3100" dirty="0" err="1"/>
              <a:t>Băng</a:t>
            </a:r>
            <a:r>
              <a:rPr lang="en-US" sz="3100" dirty="0"/>
              <a:t> </a:t>
            </a:r>
            <a:r>
              <a:rPr lang="en-US" sz="3100" dirty="0" err="1"/>
              <a:t>bó</a:t>
            </a:r>
            <a:r>
              <a:rPr lang="en-US" sz="3100" dirty="0"/>
              <a:t> </a:t>
            </a:r>
            <a:r>
              <a:rPr lang="en-US" sz="3100" dirty="0" err="1"/>
              <a:t>vết</a:t>
            </a:r>
            <a:r>
              <a:rPr lang="en-US" sz="3100" dirty="0"/>
              <a:t> </a:t>
            </a:r>
            <a:r>
              <a:rPr lang="en-US" sz="3100" dirty="0" err="1"/>
              <a:t>thương</a:t>
            </a:r>
            <a:r>
              <a:rPr lang="en-US" sz="3100" dirty="0"/>
              <a:t>.</a:t>
            </a:r>
          </a:p>
          <a:p>
            <a:r>
              <a:rPr lang="en-US" sz="3100" dirty="0" err="1"/>
              <a:t>Bố</a:t>
            </a:r>
            <a:r>
              <a:rPr lang="en-US" sz="3100" dirty="0"/>
              <a:t> </a:t>
            </a:r>
            <a:r>
              <a:rPr lang="en-US" sz="3100" dirty="0" err="1"/>
              <a:t>trí</a:t>
            </a:r>
            <a:r>
              <a:rPr lang="en-US" sz="3100" dirty="0"/>
              <a:t> </a:t>
            </a:r>
            <a:r>
              <a:rPr lang="en-US" sz="3100" dirty="0" err="1"/>
              <a:t>nơi</a:t>
            </a:r>
            <a:r>
              <a:rPr lang="en-US" sz="3100" dirty="0"/>
              <a:t> </a:t>
            </a:r>
            <a:r>
              <a:rPr lang="en-US" sz="3100" dirty="0" err="1"/>
              <a:t>nghỉ</a:t>
            </a:r>
            <a:r>
              <a:rPr lang="en-US" sz="3100" dirty="0"/>
              <a:t> </a:t>
            </a:r>
            <a:r>
              <a:rPr lang="en-US" sz="3100" dirty="0" err="1"/>
              <a:t>ngơi</a:t>
            </a:r>
            <a:r>
              <a:rPr lang="en-US" sz="3100" dirty="0"/>
              <a:t> </a:t>
            </a:r>
            <a:r>
              <a:rPr lang="en-US" sz="3100" dirty="0" err="1"/>
              <a:t>yên</a:t>
            </a:r>
            <a:r>
              <a:rPr lang="en-US" sz="3100" dirty="0"/>
              <a:t> </a:t>
            </a:r>
            <a:r>
              <a:rPr lang="en-US" sz="3100" dirty="0" err="1"/>
              <a:t>tĩnh</a:t>
            </a:r>
            <a:r>
              <a:rPr lang="en-US" sz="3100" dirty="0"/>
              <a:t>.</a:t>
            </a: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6211389" y="1036320"/>
            <a:ext cx="5181600" cy="52540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LẮNG NGHE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dirty="0" err="1" smtClean="0"/>
              <a:t>Hỏi</a:t>
            </a:r>
            <a:r>
              <a:rPr lang="en-US" sz="2600" dirty="0" smtClean="0"/>
              <a:t> </a:t>
            </a:r>
            <a:r>
              <a:rPr lang="en-US" sz="2600" dirty="0" err="1" smtClean="0"/>
              <a:t>trẻ</a:t>
            </a:r>
            <a:r>
              <a:rPr lang="en-US" sz="2600" dirty="0" smtClean="0"/>
              <a:t> </a:t>
            </a:r>
            <a:r>
              <a:rPr lang="en-US" sz="2600" dirty="0" err="1" smtClean="0"/>
              <a:t>về</a:t>
            </a:r>
            <a:r>
              <a:rPr lang="en-US" sz="2600" dirty="0" smtClean="0"/>
              <a:t> </a:t>
            </a:r>
            <a:r>
              <a:rPr lang="en-US" sz="2600" dirty="0" err="1" smtClean="0"/>
              <a:t>những</a:t>
            </a:r>
            <a:r>
              <a:rPr lang="en-US" sz="2600" dirty="0" smtClean="0"/>
              <a:t> </a:t>
            </a:r>
            <a:r>
              <a:rPr lang="en-US" sz="2600" dirty="0" err="1" smtClean="0"/>
              <a:t>nhu</a:t>
            </a:r>
            <a:r>
              <a:rPr lang="en-US" sz="2600" dirty="0" smtClean="0"/>
              <a:t> </a:t>
            </a:r>
            <a:r>
              <a:rPr lang="en-US" sz="2600" dirty="0" err="1" smtClean="0"/>
              <a:t>cầu</a:t>
            </a:r>
            <a:r>
              <a:rPr lang="en-US" sz="2600" dirty="0" smtClean="0"/>
              <a:t> </a:t>
            </a:r>
            <a:r>
              <a:rPr lang="en-US" sz="2600" dirty="0" err="1" smtClean="0"/>
              <a:t>và</a:t>
            </a:r>
            <a:r>
              <a:rPr lang="en-US" sz="2600" dirty="0" smtClean="0"/>
              <a:t> </a:t>
            </a:r>
            <a:r>
              <a:rPr lang="en-US" sz="2600" dirty="0" err="1" smtClean="0"/>
              <a:t>mối</a:t>
            </a:r>
            <a:r>
              <a:rPr lang="en-US" sz="2600" dirty="0" smtClean="0"/>
              <a:t> lo </a:t>
            </a:r>
            <a:r>
              <a:rPr lang="en-US" sz="2600" dirty="0" err="1" smtClean="0"/>
              <a:t>lắng</a:t>
            </a:r>
            <a:r>
              <a:rPr lang="en-US" sz="2600" dirty="0" smtClean="0"/>
              <a:t> </a:t>
            </a:r>
            <a:r>
              <a:rPr lang="en-US" sz="2600" dirty="0" err="1" smtClean="0"/>
              <a:t>của</a:t>
            </a:r>
            <a:r>
              <a:rPr lang="en-US" sz="2600" dirty="0" smtClean="0"/>
              <a:t> </a:t>
            </a:r>
            <a:r>
              <a:rPr lang="en-US" sz="2600" dirty="0" err="1" smtClean="0"/>
              <a:t>trẻ</a:t>
            </a:r>
            <a:r>
              <a:rPr lang="en-US" sz="2600" dirty="0" smtClean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dirty="0" err="1" smtClean="0"/>
              <a:t>Tìm</a:t>
            </a:r>
            <a:r>
              <a:rPr lang="en-US" sz="2600" dirty="0" smtClean="0"/>
              <a:t> </a:t>
            </a:r>
            <a:r>
              <a:rPr lang="en-US" sz="2600" dirty="0" err="1" smtClean="0"/>
              <a:t>hiểu</a:t>
            </a:r>
            <a:r>
              <a:rPr lang="en-US" sz="2600" dirty="0" smtClean="0"/>
              <a:t> </a:t>
            </a:r>
            <a:r>
              <a:rPr lang="en-US" sz="2600" dirty="0" err="1" smtClean="0"/>
              <a:t>xem</a:t>
            </a:r>
            <a:r>
              <a:rPr lang="en-US" sz="2600" dirty="0" smtClean="0"/>
              <a:t> </a:t>
            </a:r>
            <a:r>
              <a:rPr lang="en-US" sz="2600" dirty="0" err="1" smtClean="0"/>
              <a:t>điều</a:t>
            </a:r>
            <a:r>
              <a:rPr lang="en-US" sz="2600" dirty="0" smtClean="0"/>
              <a:t> </a:t>
            </a:r>
            <a:r>
              <a:rPr lang="en-US" sz="2600" dirty="0" err="1" smtClean="0"/>
              <a:t>gì</a:t>
            </a:r>
            <a:r>
              <a:rPr lang="en-US" sz="2600" dirty="0" smtClean="0"/>
              <a:t> </a:t>
            </a:r>
            <a:r>
              <a:rPr lang="en-US" sz="2600" dirty="0" err="1" smtClean="0"/>
              <a:t>là</a:t>
            </a:r>
            <a:r>
              <a:rPr lang="en-US" sz="2600" dirty="0" smtClean="0"/>
              <a:t> </a:t>
            </a:r>
            <a:r>
              <a:rPr lang="en-US" sz="2600" dirty="0" err="1" smtClean="0"/>
              <a:t>quan</a:t>
            </a:r>
            <a:r>
              <a:rPr lang="en-US" sz="2600" dirty="0" smtClean="0"/>
              <a:t> </a:t>
            </a:r>
            <a:r>
              <a:rPr lang="en-US" sz="2600" dirty="0" err="1" smtClean="0"/>
              <a:t>trọng</a:t>
            </a:r>
            <a:r>
              <a:rPr lang="en-US" sz="2600" dirty="0" smtClean="0"/>
              <a:t> </a:t>
            </a:r>
            <a:r>
              <a:rPr lang="en-US" sz="2600" dirty="0" err="1" smtClean="0"/>
              <a:t>nhất</a:t>
            </a:r>
            <a:r>
              <a:rPr lang="en-US" sz="2600" dirty="0" smtClean="0"/>
              <a:t> </a:t>
            </a:r>
            <a:r>
              <a:rPr lang="en-US" sz="2600" dirty="0" err="1" smtClean="0"/>
              <a:t>đối</a:t>
            </a:r>
            <a:r>
              <a:rPr lang="en-US" sz="2600" dirty="0" smtClean="0"/>
              <a:t> </a:t>
            </a:r>
            <a:r>
              <a:rPr lang="en-US" sz="2600" dirty="0" err="1" smtClean="0"/>
              <a:t>với</a:t>
            </a:r>
            <a:r>
              <a:rPr lang="en-US" sz="2600" dirty="0" smtClean="0"/>
              <a:t> </a:t>
            </a:r>
            <a:r>
              <a:rPr lang="en-US" sz="2600" dirty="0" err="1" smtClean="0"/>
              <a:t>trẻ</a:t>
            </a:r>
            <a:r>
              <a:rPr lang="en-US" sz="2600" dirty="0" smtClean="0"/>
              <a:t> </a:t>
            </a:r>
            <a:r>
              <a:rPr lang="en-US" sz="2600" dirty="0" err="1" smtClean="0"/>
              <a:t>lúc</a:t>
            </a:r>
            <a:r>
              <a:rPr lang="en-US" sz="2600" dirty="0" smtClean="0"/>
              <a:t> </a:t>
            </a:r>
            <a:r>
              <a:rPr lang="en-US" sz="2600" dirty="0" err="1" smtClean="0"/>
              <a:t>này</a:t>
            </a:r>
            <a:r>
              <a:rPr lang="en-US" sz="2600" dirty="0" smtClean="0"/>
              <a:t> </a:t>
            </a:r>
            <a:r>
              <a:rPr lang="en-US" sz="2600" dirty="0" err="1" smtClean="0"/>
              <a:t>để</a:t>
            </a:r>
            <a:r>
              <a:rPr lang="en-US" sz="2600" dirty="0" smtClean="0"/>
              <a:t> </a:t>
            </a:r>
            <a:r>
              <a:rPr lang="en-US" sz="2600" dirty="0" err="1" smtClean="0"/>
              <a:t>từ</a:t>
            </a:r>
            <a:r>
              <a:rPr lang="en-US" sz="2600" dirty="0" smtClean="0"/>
              <a:t> </a:t>
            </a:r>
            <a:r>
              <a:rPr lang="en-US" sz="2600" dirty="0" err="1" smtClean="0"/>
              <a:t>đó</a:t>
            </a:r>
            <a:r>
              <a:rPr lang="en-US" sz="2600" dirty="0" smtClean="0"/>
              <a:t> </a:t>
            </a:r>
            <a:r>
              <a:rPr lang="en-US" sz="2600" dirty="0" err="1" smtClean="0"/>
              <a:t>sắp</a:t>
            </a:r>
            <a:r>
              <a:rPr lang="en-US" sz="2600" dirty="0" smtClean="0"/>
              <a:t> </a:t>
            </a:r>
            <a:r>
              <a:rPr lang="en-US" sz="2600" dirty="0" err="1" smtClean="0"/>
              <a:t>xếp</a:t>
            </a:r>
            <a:r>
              <a:rPr lang="en-US" sz="2600" dirty="0" smtClean="0"/>
              <a:t> </a:t>
            </a:r>
            <a:r>
              <a:rPr lang="en-US" sz="2600" dirty="0" err="1" smtClean="0"/>
              <a:t>được</a:t>
            </a:r>
            <a:r>
              <a:rPr lang="en-US" sz="2600" dirty="0" smtClean="0"/>
              <a:t> </a:t>
            </a:r>
            <a:r>
              <a:rPr lang="en-US" sz="2600" dirty="0" err="1" smtClean="0"/>
              <a:t>các</a:t>
            </a:r>
            <a:r>
              <a:rPr lang="en-US" sz="2600" dirty="0" smtClean="0"/>
              <a:t> </a:t>
            </a:r>
            <a:r>
              <a:rPr lang="en-US" sz="2600" dirty="0" err="1" smtClean="0"/>
              <a:t>mối</a:t>
            </a:r>
            <a:r>
              <a:rPr lang="en-US" sz="2600" dirty="0" smtClean="0"/>
              <a:t> </a:t>
            </a:r>
            <a:r>
              <a:rPr lang="en-US" sz="2600" dirty="0" err="1" smtClean="0"/>
              <a:t>ưu</a:t>
            </a:r>
            <a:r>
              <a:rPr lang="en-US" sz="2600" dirty="0" smtClean="0"/>
              <a:t> </a:t>
            </a:r>
            <a:r>
              <a:rPr lang="en-US" sz="2600" dirty="0" err="1" smtClean="0"/>
              <a:t>tiên</a:t>
            </a:r>
            <a:r>
              <a:rPr lang="en-US" sz="2600" dirty="0" smtClean="0"/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dirty="0" err="1" smtClean="0"/>
              <a:t>Không</a:t>
            </a:r>
            <a:r>
              <a:rPr lang="en-US" sz="2600" dirty="0" smtClean="0"/>
              <a:t> </a:t>
            </a:r>
            <a:r>
              <a:rPr lang="en-US" sz="2600" dirty="0" err="1" smtClean="0"/>
              <a:t>nên</a:t>
            </a:r>
            <a:r>
              <a:rPr lang="en-US" sz="2600" dirty="0" smtClean="0"/>
              <a:t> </a:t>
            </a:r>
            <a:r>
              <a:rPr lang="en-US" sz="2600" dirty="0" err="1" smtClean="0"/>
              <a:t>ép</a:t>
            </a:r>
            <a:r>
              <a:rPr lang="en-US" sz="2600" dirty="0" smtClean="0"/>
              <a:t> </a:t>
            </a:r>
            <a:r>
              <a:rPr lang="en-US" sz="2600" dirty="0" err="1" smtClean="0"/>
              <a:t>buộc</a:t>
            </a:r>
            <a:r>
              <a:rPr lang="en-US" sz="2600" dirty="0" smtClean="0"/>
              <a:t> </a:t>
            </a:r>
            <a:r>
              <a:rPr lang="en-US" sz="2600" dirty="0" err="1" smtClean="0"/>
              <a:t>trẻ</a:t>
            </a:r>
            <a:r>
              <a:rPr lang="en-US" sz="2600" dirty="0" smtClean="0"/>
              <a:t> </a:t>
            </a:r>
            <a:r>
              <a:rPr lang="en-US" sz="2600" dirty="0" err="1" smtClean="0"/>
              <a:t>phải</a:t>
            </a:r>
            <a:r>
              <a:rPr lang="en-US" sz="2600" dirty="0" smtClean="0"/>
              <a:t> </a:t>
            </a:r>
            <a:r>
              <a:rPr lang="en-US" sz="2600" dirty="0" err="1" smtClean="0"/>
              <a:t>nói</a:t>
            </a:r>
            <a:r>
              <a:rPr lang="en-US" sz="2600" dirty="0" smtClean="0"/>
              <a:t> </a:t>
            </a:r>
            <a:r>
              <a:rPr lang="en-US" sz="2600" dirty="0" err="1" smtClean="0"/>
              <a:t>mà</a:t>
            </a:r>
            <a:r>
              <a:rPr lang="en-US" sz="2600" dirty="0" smtClean="0"/>
              <a:t> </a:t>
            </a:r>
            <a:r>
              <a:rPr lang="en-US" sz="2600" dirty="0" err="1" smtClean="0"/>
              <a:t>lắng</a:t>
            </a:r>
            <a:r>
              <a:rPr lang="en-US" sz="2600" dirty="0" smtClean="0"/>
              <a:t> </a:t>
            </a:r>
            <a:r>
              <a:rPr lang="en-US" sz="2600" dirty="0" err="1" smtClean="0"/>
              <a:t>nghe</a:t>
            </a:r>
            <a:r>
              <a:rPr lang="en-US" sz="2600" dirty="0" smtClean="0"/>
              <a:t> </a:t>
            </a:r>
            <a:r>
              <a:rPr lang="en-US" sz="2600" dirty="0" err="1" smtClean="0"/>
              <a:t>và</a:t>
            </a:r>
            <a:r>
              <a:rPr lang="en-US" sz="2600" dirty="0" smtClean="0"/>
              <a:t> </a:t>
            </a:r>
            <a:r>
              <a:rPr lang="en-US" sz="2600" dirty="0" err="1" smtClean="0"/>
              <a:t>giúp</a:t>
            </a:r>
            <a:r>
              <a:rPr lang="en-US" sz="2600" dirty="0" smtClean="0"/>
              <a:t> </a:t>
            </a:r>
            <a:r>
              <a:rPr lang="en-US" sz="2600" dirty="0" err="1" smtClean="0"/>
              <a:t>trẻ</a:t>
            </a:r>
            <a:r>
              <a:rPr lang="en-US" sz="2600" dirty="0" smtClean="0"/>
              <a:t> </a:t>
            </a:r>
            <a:r>
              <a:rPr lang="en-US" sz="2600" dirty="0" err="1" smtClean="0"/>
              <a:t>trấn</a:t>
            </a:r>
            <a:r>
              <a:rPr lang="en-US" sz="2600" dirty="0" smtClean="0"/>
              <a:t> </a:t>
            </a:r>
            <a:r>
              <a:rPr lang="en-US" sz="2600" dirty="0" err="1" smtClean="0"/>
              <a:t>tĩnh</a:t>
            </a:r>
            <a:r>
              <a:rPr lang="en-US" sz="2600" dirty="0" smtClean="0"/>
              <a:t> </a:t>
            </a:r>
            <a:r>
              <a:rPr lang="en-US" sz="2600" dirty="0" err="1" smtClean="0"/>
              <a:t>bằng</a:t>
            </a:r>
            <a:r>
              <a:rPr lang="en-US" sz="2600" dirty="0" smtClean="0"/>
              <a:t> </a:t>
            </a:r>
            <a:r>
              <a:rPr lang="en-US" sz="2600" dirty="0" err="1" smtClean="0"/>
              <a:t>việc</a:t>
            </a:r>
            <a:r>
              <a:rPr lang="en-US" sz="2600" dirty="0" smtClean="0"/>
              <a:t> ở </a:t>
            </a:r>
            <a:r>
              <a:rPr lang="en-US" sz="2600" dirty="0" err="1" smtClean="0"/>
              <a:t>cạnh</a:t>
            </a:r>
            <a:r>
              <a:rPr lang="en-US" sz="2600" dirty="0" smtClean="0"/>
              <a:t> </a:t>
            </a:r>
            <a:r>
              <a:rPr lang="en-US" sz="2600" dirty="0" err="1" smtClean="0"/>
              <a:t>trẻ</a:t>
            </a:r>
            <a:r>
              <a:rPr lang="en-US" sz="2600" dirty="0" smtClean="0"/>
              <a:t>, </a:t>
            </a:r>
            <a:r>
              <a:rPr lang="en-US" sz="2600" dirty="0" err="1" smtClean="0"/>
              <a:t>đồng</a:t>
            </a:r>
            <a:r>
              <a:rPr lang="en-US" sz="2600" dirty="0" smtClean="0"/>
              <a:t> </a:t>
            </a:r>
            <a:r>
              <a:rPr lang="en-US" sz="2600" dirty="0" err="1" smtClean="0"/>
              <a:t>hành</a:t>
            </a:r>
            <a:r>
              <a:rPr lang="en-US" sz="2600" dirty="0" smtClean="0"/>
              <a:t> </a:t>
            </a:r>
            <a:r>
              <a:rPr lang="en-US" sz="2600" dirty="0" err="1" smtClean="0"/>
              <a:t>với</a:t>
            </a:r>
            <a:r>
              <a:rPr lang="en-US" sz="2600" dirty="0" smtClean="0"/>
              <a:t> </a:t>
            </a:r>
            <a:r>
              <a:rPr lang="en-US" sz="2600" dirty="0" err="1" smtClean="0"/>
              <a:t>trẻ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967788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7E2A2-2ED5-4534-9D9A-4D379954D3C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63371" y="141606"/>
            <a:ext cx="2886891" cy="1003300"/>
          </a:xfrm>
          <a:prstGeom prst="rect">
            <a:avLst/>
          </a:prstGeom>
        </p:spPr>
        <p:txBody>
          <a:bodyPr/>
          <a:lstStyle/>
          <a:p>
            <a:r>
              <a:rPr lang="en-US" sz="4800" b="1" dirty="0" err="1">
                <a:latin typeface="+mn-lt"/>
              </a:rPr>
              <a:t>Nội</a:t>
            </a:r>
            <a:r>
              <a:rPr lang="en-US" sz="4800" b="1" dirty="0">
                <a:latin typeface="+mn-lt"/>
              </a:rPr>
              <a:t> dung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FFE3938-E97E-45FD-8925-41C78BE1A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9694196"/>
              </p:ext>
            </p:extLst>
          </p:nvPr>
        </p:nvGraphicFramePr>
        <p:xfrm>
          <a:off x="770141" y="1249638"/>
          <a:ext cx="1004514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808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/>
              <a:t>Làm</a:t>
            </a:r>
            <a:r>
              <a:rPr lang="en-US" b="1" dirty="0"/>
              <a:t> </a:t>
            </a:r>
            <a:r>
              <a:rPr lang="en-US" b="1" dirty="0" err="1"/>
              <a:t>dịu</a:t>
            </a:r>
            <a:r>
              <a:rPr lang="en-US" b="1" dirty="0"/>
              <a:t> </a:t>
            </a:r>
            <a:r>
              <a:rPr lang="en-US" b="1" dirty="0" err="1"/>
              <a:t>cảm</a:t>
            </a:r>
            <a:r>
              <a:rPr lang="en-US" b="1" dirty="0"/>
              <a:t> </a:t>
            </a:r>
            <a:r>
              <a:rPr lang="en-US" b="1" dirty="0" err="1"/>
              <a:t>xúc</a:t>
            </a:r>
            <a:r>
              <a:rPr lang="en-US" b="1" dirty="0"/>
              <a:t>: 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Gọi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tên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cảm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xúc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cảm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giác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8730B4-0317-7B96-D332-60C739BC2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2011"/>
            <a:ext cx="10515600" cy="372727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rằng</a:t>
            </a:r>
            <a:r>
              <a:rPr lang="en-US" dirty="0" smtClean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en-US" dirty="0" err="1"/>
              <a:t>xúc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giúp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ổn</a:t>
            </a:r>
            <a:r>
              <a:rPr lang="en-US" dirty="0" smtClean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giúp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lo </a:t>
            </a:r>
            <a:r>
              <a:rPr lang="en-US" dirty="0" err="1"/>
              <a:t>lắng</a:t>
            </a:r>
            <a:r>
              <a:rPr lang="en-US" dirty="0"/>
              <a:t> </a:t>
            </a:r>
          </a:p>
          <a:p>
            <a:pPr lvl="1"/>
            <a:endParaRPr lang="en-US" sz="2800" dirty="0">
              <a:solidFill>
                <a:schemeClr val="accent2"/>
              </a:solidFill>
            </a:endParaRPr>
          </a:p>
          <a:p>
            <a:pPr marL="508000" lvl="1" indent="0" algn="just">
              <a:buNone/>
            </a:pPr>
            <a:r>
              <a:rPr lang="en-US" i="1" dirty="0"/>
              <a:t>VD: </a:t>
            </a:r>
            <a:r>
              <a:rPr lang="en-US" i="1" dirty="0" err="1"/>
              <a:t>Với</a:t>
            </a:r>
            <a:r>
              <a:rPr lang="en-US" i="1" dirty="0"/>
              <a:t> </a:t>
            </a:r>
            <a:r>
              <a:rPr lang="en-US" i="1" dirty="0" err="1"/>
              <a:t>nhiều</a:t>
            </a:r>
            <a:r>
              <a:rPr lang="en-US" i="1" dirty="0"/>
              <a:t> </a:t>
            </a:r>
            <a:r>
              <a:rPr lang="en-US" i="1" dirty="0" err="1"/>
              <a:t>người</a:t>
            </a:r>
            <a:r>
              <a:rPr lang="en-US" i="1" dirty="0"/>
              <a:t> </a:t>
            </a:r>
            <a:r>
              <a:rPr lang="en-US" i="1" dirty="0" err="1"/>
              <a:t>hiểu</a:t>
            </a:r>
            <a:r>
              <a:rPr lang="en-US" i="1" dirty="0"/>
              <a:t> </a:t>
            </a:r>
            <a:r>
              <a:rPr lang="en-US" i="1" dirty="0" err="1"/>
              <a:t>về</a:t>
            </a:r>
            <a:r>
              <a:rPr lang="en-US" i="1" dirty="0"/>
              <a:t> </a:t>
            </a:r>
            <a:r>
              <a:rPr lang="en-US" i="1" dirty="0" err="1"/>
              <a:t>cảm</a:t>
            </a:r>
            <a:r>
              <a:rPr lang="en-US" i="1" dirty="0"/>
              <a:t> </a:t>
            </a:r>
            <a:r>
              <a:rPr lang="en-US" i="1" dirty="0" err="1"/>
              <a:t>xúc</a:t>
            </a:r>
            <a:r>
              <a:rPr lang="en-US" i="1" dirty="0"/>
              <a:t>, </a:t>
            </a:r>
            <a:r>
              <a:rPr lang="en-US" i="1" dirty="0" err="1"/>
              <a:t>gọi</a:t>
            </a:r>
            <a:r>
              <a:rPr lang="en-US" i="1" dirty="0"/>
              <a:t> </a:t>
            </a:r>
            <a:r>
              <a:rPr lang="en-US" i="1" dirty="0" err="1"/>
              <a:t>tên</a:t>
            </a:r>
            <a:r>
              <a:rPr lang="en-US" i="1" dirty="0"/>
              <a:t> </a:t>
            </a:r>
            <a:r>
              <a:rPr lang="en-US" i="1" dirty="0" err="1"/>
              <a:t>được</a:t>
            </a:r>
            <a:r>
              <a:rPr lang="en-US" i="1" dirty="0"/>
              <a:t> </a:t>
            </a:r>
            <a:r>
              <a:rPr lang="en-US" i="1" dirty="0" err="1"/>
              <a:t>nó</a:t>
            </a:r>
            <a:r>
              <a:rPr lang="en-US" i="1" dirty="0"/>
              <a:t> </a:t>
            </a:r>
            <a:r>
              <a:rPr lang="en-US" i="1" dirty="0" err="1"/>
              <a:t>và</a:t>
            </a:r>
            <a:r>
              <a:rPr lang="en-US" i="1" dirty="0"/>
              <a:t> </a:t>
            </a:r>
            <a:r>
              <a:rPr lang="en-US" i="1" dirty="0" err="1"/>
              <a:t>quản</a:t>
            </a:r>
            <a:r>
              <a:rPr lang="en-US" i="1" dirty="0"/>
              <a:t> </a:t>
            </a:r>
            <a:r>
              <a:rPr lang="en-US" i="1" dirty="0" err="1"/>
              <a:t>lý</a:t>
            </a:r>
            <a:r>
              <a:rPr lang="en-US" i="1" dirty="0"/>
              <a:t> </a:t>
            </a:r>
            <a:r>
              <a:rPr lang="en-US" i="1" dirty="0" err="1"/>
              <a:t>nó</a:t>
            </a:r>
            <a:r>
              <a:rPr lang="en-US" i="1" dirty="0"/>
              <a:t> </a:t>
            </a:r>
            <a:r>
              <a:rPr lang="en-US" i="1" dirty="0" err="1"/>
              <a:t>có</a:t>
            </a:r>
            <a:r>
              <a:rPr lang="en-US" i="1" dirty="0"/>
              <a:t> </a:t>
            </a:r>
            <a:r>
              <a:rPr lang="en-US" i="1" dirty="0" err="1"/>
              <a:t>thể</a:t>
            </a:r>
            <a:r>
              <a:rPr lang="en-US" i="1" dirty="0"/>
              <a:t> </a:t>
            </a:r>
            <a:r>
              <a:rPr lang="en-US" i="1" dirty="0" err="1"/>
              <a:t>giúp</a:t>
            </a:r>
            <a:r>
              <a:rPr lang="en-US" i="1" dirty="0"/>
              <a:t> </a:t>
            </a:r>
            <a:r>
              <a:rPr lang="en-US" i="1" dirty="0" err="1"/>
              <a:t>bình</a:t>
            </a:r>
            <a:r>
              <a:rPr lang="en-US" i="1" dirty="0"/>
              <a:t> </a:t>
            </a:r>
            <a:r>
              <a:rPr lang="en-US" i="1" dirty="0" err="1"/>
              <a:t>tĩnh</a:t>
            </a:r>
            <a:r>
              <a:rPr lang="en-US" i="1" dirty="0"/>
              <a:t> </a:t>
            </a:r>
            <a:r>
              <a:rPr lang="en-US" i="1" dirty="0" err="1"/>
              <a:t>hơn</a:t>
            </a:r>
            <a:r>
              <a:rPr lang="en-US" i="1" dirty="0"/>
              <a:t>. </a:t>
            </a:r>
            <a:r>
              <a:rPr lang="en-US" i="1" dirty="0" err="1"/>
              <a:t>Đôi</a:t>
            </a:r>
            <a:r>
              <a:rPr lang="en-US" i="1" dirty="0"/>
              <a:t> </a:t>
            </a:r>
            <a:r>
              <a:rPr lang="en-US" i="1" dirty="0" err="1"/>
              <a:t>khi</a:t>
            </a:r>
            <a:r>
              <a:rPr lang="en-US" i="1" dirty="0"/>
              <a:t> </a:t>
            </a:r>
            <a:r>
              <a:rPr lang="en-US" i="1" dirty="0" err="1"/>
              <a:t>chúng</a:t>
            </a:r>
            <a:r>
              <a:rPr lang="en-US" i="1" dirty="0"/>
              <a:t> ta </a:t>
            </a:r>
            <a:r>
              <a:rPr lang="en-US" i="1" dirty="0" err="1"/>
              <a:t>có</a:t>
            </a:r>
            <a:r>
              <a:rPr lang="en-US" i="1" dirty="0"/>
              <a:t> </a:t>
            </a:r>
            <a:r>
              <a:rPr lang="en-US" i="1" dirty="0" err="1"/>
              <a:t>thể</a:t>
            </a:r>
            <a:r>
              <a:rPr lang="en-US" i="1" dirty="0"/>
              <a:t> </a:t>
            </a:r>
            <a:r>
              <a:rPr lang="en-US" i="1" dirty="0" err="1"/>
              <a:t>cảm</a:t>
            </a:r>
            <a:r>
              <a:rPr lang="en-US" i="1" dirty="0"/>
              <a:t> </a:t>
            </a:r>
            <a:r>
              <a:rPr lang="en-US" i="1" dirty="0" err="1"/>
              <a:t>thấy</a:t>
            </a:r>
            <a:r>
              <a:rPr lang="en-US" i="1" dirty="0"/>
              <a:t> </a:t>
            </a:r>
            <a:r>
              <a:rPr lang="en-US" i="1" dirty="0" err="1"/>
              <a:t>quá</a:t>
            </a:r>
            <a:r>
              <a:rPr lang="en-US" i="1" dirty="0"/>
              <a:t> </a:t>
            </a:r>
            <a:r>
              <a:rPr lang="en-US" i="1" dirty="0" err="1"/>
              <a:t>tải</a:t>
            </a:r>
            <a:r>
              <a:rPr lang="en-US" i="1" dirty="0"/>
              <a:t> </a:t>
            </a:r>
            <a:r>
              <a:rPr lang="en-US" i="1" dirty="0" err="1"/>
              <a:t>bởi</a:t>
            </a:r>
            <a:r>
              <a:rPr lang="en-US" i="1" dirty="0"/>
              <a:t> </a:t>
            </a:r>
            <a:r>
              <a:rPr lang="en-US" i="1" dirty="0" err="1"/>
              <a:t>cảm</a:t>
            </a:r>
            <a:r>
              <a:rPr lang="en-US" i="1" dirty="0"/>
              <a:t> </a:t>
            </a:r>
            <a:r>
              <a:rPr lang="en-US" i="1" dirty="0" err="1"/>
              <a:t>xúc</a:t>
            </a:r>
            <a:r>
              <a:rPr lang="en-US" i="1" dirty="0"/>
              <a:t> </a:t>
            </a:r>
            <a:r>
              <a:rPr lang="en-US" i="1" dirty="0" err="1"/>
              <a:t>nào</a:t>
            </a:r>
            <a:r>
              <a:rPr lang="en-US" i="1" dirty="0"/>
              <a:t> </a:t>
            </a:r>
            <a:r>
              <a:rPr lang="en-US" i="1" dirty="0" err="1"/>
              <a:t>đó</a:t>
            </a:r>
            <a:r>
              <a:rPr lang="en-US" i="1" dirty="0"/>
              <a:t> </a:t>
            </a:r>
            <a:r>
              <a:rPr lang="en-US" i="1" dirty="0" err="1"/>
              <a:t>và</a:t>
            </a:r>
            <a:r>
              <a:rPr lang="en-US" i="1" dirty="0"/>
              <a:t> </a:t>
            </a:r>
            <a:r>
              <a:rPr lang="en-US" i="1" dirty="0" err="1"/>
              <a:t>gọi</a:t>
            </a:r>
            <a:r>
              <a:rPr lang="en-US" i="1" dirty="0"/>
              <a:t> </a:t>
            </a:r>
            <a:r>
              <a:rPr lang="en-US" i="1" dirty="0" err="1"/>
              <a:t>tên</a:t>
            </a:r>
            <a:r>
              <a:rPr lang="en-US" i="1" dirty="0"/>
              <a:t> </a:t>
            </a:r>
            <a:r>
              <a:rPr lang="en-US" i="1" dirty="0" err="1"/>
              <a:t>được</a:t>
            </a:r>
            <a:r>
              <a:rPr lang="en-US" i="1" dirty="0"/>
              <a:t> </a:t>
            </a:r>
            <a:r>
              <a:rPr lang="en-US" i="1" dirty="0" err="1"/>
              <a:t>nó</a:t>
            </a:r>
            <a:r>
              <a:rPr lang="en-US" i="1" dirty="0"/>
              <a:t>, </a:t>
            </a:r>
            <a:r>
              <a:rPr lang="en-US" i="1" dirty="0" err="1"/>
              <a:t>ghi</a:t>
            </a:r>
            <a:r>
              <a:rPr lang="en-US" i="1" dirty="0"/>
              <a:t> </a:t>
            </a:r>
            <a:r>
              <a:rPr lang="en-US" i="1" dirty="0" err="1"/>
              <a:t>nhận</a:t>
            </a:r>
            <a:r>
              <a:rPr lang="en-US" i="1" dirty="0"/>
              <a:t> </a:t>
            </a:r>
            <a:r>
              <a:rPr lang="en-US" i="1" dirty="0" err="1"/>
              <a:t>những</a:t>
            </a:r>
            <a:r>
              <a:rPr lang="en-US" i="1" dirty="0"/>
              <a:t> </a:t>
            </a:r>
            <a:r>
              <a:rPr lang="en-US" i="1" dirty="0" err="1"/>
              <a:t>tác</a:t>
            </a:r>
            <a:r>
              <a:rPr lang="en-US" i="1" dirty="0"/>
              <a:t> </a:t>
            </a:r>
            <a:r>
              <a:rPr lang="en-US" i="1" dirty="0" err="1"/>
              <a:t>động</a:t>
            </a:r>
            <a:r>
              <a:rPr lang="en-US" i="1" dirty="0"/>
              <a:t> </a:t>
            </a:r>
            <a:r>
              <a:rPr lang="en-US" i="1" dirty="0" err="1"/>
              <a:t>của</a:t>
            </a:r>
            <a:r>
              <a:rPr lang="en-US" i="1" dirty="0"/>
              <a:t> </a:t>
            </a:r>
            <a:r>
              <a:rPr lang="en-US" i="1" dirty="0" err="1"/>
              <a:t>cảm</a:t>
            </a:r>
            <a:r>
              <a:rPr lang="en-US" i="1" dirty="0"/>
              <a:t> </a:t>
            </a:r>
            <a:r>
              <a:rPr lang="en-US" i="1" dirty="0" err="1"/>
              <a:t>xúc</a:t>
            </a:r>
            <a:r>
              <a:rPr lang="en-US" i="1" dirty="0"/>
              <a:t> </a:t>
            </a:r>
            <a:r>
              <a:rPr lang="en-US" i="1" dirty="0" err="1"/>
              <a:t>tới</a:t>
            </a:r>
            <a:r>
              <a:rPr lang="en-US" i="1" dirty="0"/>
              <a:t> </a:t>
            </a:r>
            <a:r>
              <a:rPr lang="en-US" i="1" dirty="0" err="1"/>
              <a:t>cơ</a:t>
            </a:r>
            <a:r>
              <a:rPr lang="en-US" i="1" dirty="0"/>
              <a:t> </a:t>
            </a:r>
            <a:r>
              <a:rPr lang="en-US" i="1" dirty="0" err="1"/>
              <a:t>thể</a:t>
            </a:r>
            <a:r>
              <a:rPr lang="en-US" i="1" dirty="0"/>
              <a:t>, </a:t>
            </a:r>
            <a:r>
              <a:rPr lang="en-US" i="1" dirty="0" err="1"/>
              <a:t>và</a:t>
            </a:r>
            <a:r>
              <a:rPr lang="en-US" i="1" dirty="0"/>
              <a:t> </a:t>
            </a:r>
            <a:r>
              <a:rPr lang="en-US" i="1" dirty="0" err="1"/>
              <a:t>các</a:t>
            </a:r>
            <a:r>
              <a:rPr lang="en-US" i="1" dirty="0"/>
              <a:t> </a:t>
            </a:r>
            <a:r>
              <a:rPr lang="en-US" i="1" dirty="0" err="1"/>
              <a:t>hoạt</a:t>
            </a:r>
            <a:r>
              <a:rPr lang="en-US" i="1" dirty="0"/>
              <a:t> </a:t>
            </a:r>
            <a:r>
              <a:rPr lang="en-US" i="1" dirty="0" err="1"/>
              <a:t>động</a:t>
            </a:r>
            <a:r>
              <a:rPr lang="en-US" i="1" dirty="0"/>
              <a:t> </a:t>
            </a:r>
            <a:r>
              <a:rPr lang="en-US" i="1" dirty="0" err="1"/>
              <a:t>khác</a:t>
            </a:r>
            <a:r>
              <a:rPr lang="en-US" i="1" dirty="0"/>
              <a:t> </a:t>
            </a:r>
            <a:r>
              <a:rPr lang="en-US" i="1" dirty="0" err="1"/>
              <a:t>có</a:t>
            </a:r>
            <a:r>
              <a:rPr lang="en-US" i="1" dirty="0"/>
              <a:t> </a:t>
            </a:r>
            <a:r>
              <a:rPr lang="en-US" i="1" dirty="0" err="1"/>
              <a:t>thể</a:t>
            </a:r>
            <a:r>
              <a:rPr lang="en-US" i="1" dirty="0"/>
              <a:t> </a:t>
            </a:r>
            <a:r>
              <a:rPr lang="en-US" i="1" dirty="0" err="1"/>
              <a:t>giảm</a:t>
            </a:r>
            <a:r>
              <a:rPr lang="en-US" i="1" dirty="0"/>
              <a:t> </a:t>
            </a:r>
            <a:r>
              <a:rPr lang="en-US" i="1" dirty="0" err="1"/>
              <a:t>sự</a:t>
            </a:r>
            <a:r>
              <a:rPr lang="en-US" i="1" dirty="0"/>
              <a:t> </a:t>
            </a:r>
            <a:r>
              <a:rPr lang="en-US" i="1" dirty="0" err="1"/>
              <a:t>choáng</a:t>
            </a:r>
            <a:r>
              <a:rPr lang="en-US" i="1" dirty="0"/>
              <a:t> </a:t>
            </a:r>
            <a:r>
              <a:rPr lang="en-US" i="1" dirty="0" err="1"/>
              <a:t>ngợp</a:t>
            </a:r>
            <a:r>
              <a:rPr lang="en-US" i="1" dirty="0"/>
              <a:t> </a:t>
            </a:r>
            <a:r>
              <a:rPr lang="en-US" i="1" dirty="0" err="1"/>
              <a:t>của</a:t>
            </a:r>
            <a:r>
              <a:rPr lang="en-US" i="1" dirty="0"/>
              <a:t> </a:t>
            </a:r>
            <a:r>
              <a:rPr lang="en-US" i="1" dirty="0" err="1"/>
              <a:t>chính</a:t>
            </a:r>
            <a:r>
              <a:rPr lang="en-US" i="1" dirty="0"/>
              <a:t> </a:t>
            </a:r>
            <a:r>
              <a:rPr lang="en-US" i="1" dirty="0" err="1"/>
              <a:t>cảm</a:t>
            </a:r>
            <a:r>
              <a:rPr lang="en-US" i="1" dirty="0"/>
              <a:t> </a:t>
            </a:r>
            <a:r>
              <a:rPr lang="en-US" i="1" dirty="0" err="1"/>
              <a:t>xúc</a:t>
            </a:r>
            <a:r>
              <a:rPr lang="en-US" i="1" dirty="0"/>
              <a:t> </a:t>
            </a:r>
            <a:r>
              <a:rPr lang="en-US" i="1" dirty="0" err="1"/>
              <a:t>đó</a:t>
            </a:r>
            <a:r>
              <a:rPr lang="en-US" i="1" dirty="0"/>
              <a:t> </a:t>
            </a:r>
            <a:r>
              <a:rPr lang="en-US" i="1" dirty="0" err="1"/>
              <a:t>với</a:t>
            </a:r>
            <a:r>
              <a:rPr lang="en-US" i="1" dirty="0"/>
              <a:t> </a:t>
            </a:r>
            <a:r>
              <a:rPr lang="en-US" i="1" dirty="0" err="1"/>
              <a:t>chúng</a:t>
            </a:r>
            <a:r>
              <a:rPr lang="en-US" i="1" dirty="0"/>
              <a:t> ta.  </a:t>
            </a:r>
            <a:endParaRPr lang="en-US" dirty="0"/>
          </a:p>
          <a:p>
            <a:endParaRPr lang="en-VN" dirty="0"/>
          </a:p>
        </p:txBody>
      </p:sp>
    </p:spTree>
    <p:extLst>
      <p:ext uri="{BB962C8B-B14F-4D97-AF65-F5344CB8AC3E}">
        <p14:creationId xmlns:p14="http://schemas.microsoft.com/office/powerpoint/2010/main" val="2016698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/>
              <a:t>Làm</a:t>
            </a:r>
            <a:r>
              <a:rPr lang="en-US" b="1" dirty="0"/>
              <a:t> </a:t>
            </a:r>
            <a:r>
              <a:rPr lang="en-US" b="1" dirty="0" err="1"/>
              <a:t>dịu</a:t>
            </a:r>
            <a:r>
              <a:rPr lang="en-US" b="1" dirty="0"/>
              <a:t> </a:t>
            </a:r>
            <a:r>
              <a:rPr lang="en-US" b="1" dirty="0" err="1"/>
              <a:t>cảm</a:t>
            </a:r>
            <a:r>
              <a:rPr lang="en-US" b="1" dirty="0"/>
              <a:t> </a:t>
            </a:r>
            <a:r>
              <a:rPr lang="en-US" b="1" dirty="0" err="1"/>
              <a:t>xúc</a:t>
            </a:r>
            <a:r>
              <a:rPr lang="en-US" b="1" dirty="0"/>
              <a:t>: 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Bình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thường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hóa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cảm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xúc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15E6E-7B6A-94DD-CEC0-84564C73F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222"/>
            <a:ext cx="10515600" cy="4684027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rằng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dễ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khủng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hoảng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457200">
              <a:buFont typeface="Wingdings" panose="05000000000000000000" pitchFamily="2" charset="2"/>
              <a:buChar char="Ø"/>
            </a:pPr>
            <a:r>
              <a:rPr lang="en-US" i="1" dirty="0" err="1">
                <a:cs typeface="Arial" panose="020B0604020202020204" pitchFamily="34" charset="0"/>
              </a:rPr>
              <a:t>Sự</a:t>
            </a:r>
            <a:r>
              <a:rPr lang="en-US" i="1" dirty="0">
                <a:cs typeface="Arial" panose="020B0604020202020204" pitchFamily="34" charset="0"/>
              </a:rPr>
              <a:t> lo </a:t>
            </a:r>
            <a:r>
              <a:rPr lang="en-US" i="1" dirty="0" err="1">
                <a:cs typeface="Arial" panose="020B0604020202020204" pitchFamily="34" charset="0"/>
              </a:rPr>
              <a:t>lắng</a:t>
            </a:r>
            <a:r>
              <a:rPr lang="en-US" i="1" dirty="0">
                <a:cs typeface="Arial" panose="020B0604020202020204" pitchFamily="34" charset="0"/>
              </a:rPr>
              <a:t>, </a:t>
            </a:r>
            <a:r>
              <a:rPr lang="en-US" i="1" dirty="0" err="1">
                <a:cs typeface="Arial" panose="020B0604020202020204" pitchFamily="34" charset="0"/>
              </a:rPr>
              <a:t>căng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thẳng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cs typeface="Arial" panose="020B0604020202020204" pitchFamily="34" charset="0"/>
              </a:rPr>
              <a:t>cháu</a:t>
            </a:r>
            <a:r>
              <a:rPr lang="en-US" i="1" dirty="0" smtClean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đang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trải</a:t>
            </a:r>
            <a:r>
              <a:rPr lang="en-US" i="1" dirty="0">
                <a:cs typeface="Arial" panose="020B0604020202020204" pitchFamily="34" charset="0"/>
              </a:rPr>
              <a:t> qua </a:t>
            </a:r>
            <a:r>
              <a:rPr lang="en-US" i="1" dirty="0" err="1">
                <a:cs typeface="Arial" panose="020B0604020202020204" pitchFamily="34" charset="0"/>
              </a:rPr>
              <a:t>là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rất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phổ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biến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khi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chúng</a:t>
            </a:r>
            <a:r>
              <a:rPr lang="en-US" i="1" dirty="0">
                <a:cs typeface="Arial" panose="020B0604020202020204" pitchFamily="34" charset="0"/>
              </a:rPr>
              <a:t> ta </a:t>
            </a:r>
            <a:r>
              <a:rPr lang="en-US" i="1" dirty="0" err="1">
                <a:cs typeface="Arial" panose="020B0604020202020204" pitchFamily="34" charset="0"/>
              </a:rPr>
              <a:t>đang</a:t>
            </a:r>
            <a:r>
              <a:rPr lang="en-US" i="1" dirty="0">
                <a:cs typeface="Arial" panose="020B0604020202020204" pitchFamily="34" charset="0"/>
              </a:rPr>
              <a:t> ở </a:t>
            </a:r>
            <a:r>
              <a:rPr lang="en-US" i="1" dirty="0" err="1">
                <a:cs typeface="Arial" panose="020B0604020202020204" pitchFamily="34" charset="0"/>
              </a:rPr>
              <a:t>vào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hoàn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cảnh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không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biết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chắc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mình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mất</a:t>
            </a:r>
            <a:r>
              <a:rPr lang="en-US" i="1" dirty="0">
                <a:cs typeface="Arial" panose="020B0604020202020204" pitchFamily="34" charset="0"/>
              </a:rPr>
              <a:t> an </a:t>
            </a:r>
            <a:r>
              <a:rPr lang="en-US" i="1" dirty="0" err="1">
                <a:cs typeface="Arial" panose="020B0604020202020204" pitchFamily="34" charset="0"/>
              </a:rPr>
              <a:t>toàn</a:t>
            </a:r>
            <a:r>
              <a:rPr lang="en-US" i="1" dirty="0">
                <a:cs typeface="Arial" panose="020B0604020202020204" pitchFamily="34" charset="0"/>
              </a:rPr>
              <a:t>.</a:t>
            </a:r>
          </a:p>
          <a:p>
            <a:pPr indent="-457200">
              <a:buFont typeface="Wingdings" panose="05000000000000000000" pitchFamily="2" charset="2"/>
              <a:buChar char="Ø"/>
            </a:pPr>
            <a:r>
              <a:rPr lang="en-US" i="1" dirty="0" err="1">
                <a:cs typeface="Arial" panose="020B0604020202020204" pitchFamily="34" charset="0"/>
              </a:rPr>
              <a:t>Cũng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có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nhiều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người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khác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có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cảm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giác</a:t>
            </a:r>
            <a:r>
              <a:rPr lang="en-US" i="1" dirty="0">
                <a:cs typeface="Arial" panose="020B0604020202020204" pitchFamily="34" charset="0"/>
              </a:rPr>
              <a:t> lo </a:t>
            </a:r>
            <a:r>
              <a:rPr lang="en-US" i="1" dirty="0" err="1">
                <a:cs typeface="Arial" panose="020B0604020202020204" pitchFamily="34" charset="0"/>
              </a:rPr>
              <a:t>lắng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giống</a:t>
            </a:r>
            <a:r>
              <a:rPr lang="en-US" i="1" dirty="0"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cs typeface="Arial" panose="020B0604020202020204" pitchFamily="34" charset="0"/>
              </a:rPr>
              <a:t>cháu</a:t>
            </a:r>
            <a:r>
              <a:rPr lang="en-US" i="1" dirty="0" smtClean="0">
                <a:cs typeface="Arial" panose="020B0604020202020204" pitchFamily="34" charset="0"/>
              </a:rPr>
              <a:t> </a:t>
            </a:r>
            <a:r>
              <a:rPr lang="en-US" i="1" dirty="0" err="1">
                <a:cs typeface="Arial" panose="020B0604020202020204" pitchFamily="34" charset="0"/>
              </a:rPr>
              <a:t>khi</a:t>
            </a:r>
            <a:r>
              <a:rPr lang="en-US" i="1" dirty="0">
                <a:cs typeface="Arial" panose="020B0604020202020204" pitchFamily="34" charset="0"/>
              </a:rPr>
              <a:t> …….</a:t>
            </a:r>
          </a:p>
          <a:p>
            <a:pPr marL="214297" indent="-214297">
              <a:buFontTx/>
              <a:buChar char="-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VN" dirty="0"/>
          </a:p>
        </p:txBody>
      </p:sp>
    </p:spTree>
    <p:extLst>
      <p:ext uri="{BB962C8B-B14F-4D97-AF65-F5344CB8AC3E}">
        <p14:creationId xmlns:p14="http://schemas.microsoft.com/office/powerpoint/2010/main" val="33314539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/>
              <a:t>Làm</a:t>
            </a:r>
            <a:r>
              <a:rPr lang="en-US" b="1" dirty="0"/>
              <a:t> </a:t>
            </a:r>
            <a:r>
              <a:rPr lang="en-US" b="1" dirty="0" err="1"/>
              <a:t>dịu</a:t>
            </a:r>
            <a:r>
              <a:rPr lang="en-US" b="1" dirty="0"/>
              <a:t> </a:t>
            </a:r>
            <a:r>
              <a:rPr lang="en-US" b="1" dirty="0" err="1"/>
              <a:t>cảm</a:t>
            </a:r>
            <a:r>
              <a:rPr lang="en-US" b="1" dirty="0"/>
              <a:t> </a:t>
            </a:r>
            <a:r>
              <a:rPr lang="en-US" b="1" dirty="0" err="1"/>
              <a:t>xúc</a:t>
            </a:r>
            <a:r>
              <a:rPr lang="en-US" dirty="0" smtClean="0"/>
              <a:t>: 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Chấp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nhận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cảm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xúc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800" indent="0" algn="ctr">
              <a:buNone/>
            </a:pPr>
            <a:r>
              <a:rPr lang="en-US" sz="3000" dirty="0" err="1">
                <a:cs typeface="Arial" panose="020B0604020202020204" pitchFamily="34" charset="0"/>
              </a:rPr>
              <a:t>Giúp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trẻ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tự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hình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thành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sự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tự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nhủ</a:t>
            </a:r>
            <a:r>
              <a:rPr lang="en-US" sz="3000" dirty="0">
                <a:cs typeface="Arial" panose="020B0604020202020204" pitchFamily="34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000" i="1" dirty="0" smtClean="0">
                <a:cs typeface="Arial" panose="020B0604020202020204" pitchFamily="34" charset="0"/>
              </a:rPr>
              <a:t>“</a:t>
            </a:r>
            <a:r>
              <a:rPr lang="en-US" sz="3000" i="1" dirty="0">
                <a:cs typeface="Arial" panose="020B0604020202020204" pitchFamily="34" charset="0"/>
              </a:rPr>
              <a:t>Cho </a:t>
            </a:r>
            <a:r>
              <a:rPr lang="en-US" sz="3000" i="1" dirty="0" err="1">
                <a:cs typeface="Arial" panose="020B0604020202020204" pitchFamily="34" charset="0"/>
              </a:rPr>
              <a:t>phép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mình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được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từ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từ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bình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tĩnh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để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vượt</a:t>
            </a:r>
            <a:r>
              <a:rPr lang="en-US" sz="3000" i="1" dirty="0">
                <a:cs typeface="Arial" panose="020B0604020202020204" pitchFamily="34" charset="0"/>
              </a:rPr>
              <a:t> qua”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000" i="1" dirty="0">
                <a:cs typeface="Arial" panose="020B0604020202020204" pitchFamily="34" charset="0"/>
              </a:rPr>
              <a:t>“</a:t>
            </a:r>
            <a:r>
              <a:rPr lang="en-US" sz="3000" i="1" dirty="0" err="1">
                <a:cs typeface="Arial" panose="020B0604020202020204" pitchFamily="34" charset="0"/>
              </a:rPr>
              <a:t>Không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phải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cố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ép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mình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quá</a:t>
            </a:r>
            <a:r>
              <a:rPr lang="en-US" sz="3000" i="1" dirty="0">
                <a:cs typeface="Arial" panose="020B0604020202020204" pitchFamily="34" charset="0"/>
              </a:rPr>
              <a:t>, </a:t>
            </a:r>
            <a:r>
              <a:rPr lang="en-US" sz="3000" i="1" dirty="0" err="1">
                <a:cs typeface="Arial" panose="020B0604020202020204" pitchFamily="34" charset="0"/>
              </a:rPr>
              <a:t>ai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cũng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cần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có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thời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gian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để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bình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tâm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trở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lại</a:t>
            </a:r>
            <a:r>
              <a:rPr lang="en-US" sz="3000" i="1" dirty="0">
                <a:cs typeface="Arial" panose="020B0604020202020204" pitchFamily="34" charset="0"/>
              </a:rPr>
              <a:t>”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000" i="1" dirty="0">
                <a:cs typeface="Arial" panose="020B0604020202020204" pitchFamily="34" charset="0"/>
              </a:rPr>
              <a:t>“Cảm </a:t>
            </a:r>
            <a:r>
              <a:rPr lang="en-US" sz="3000" i="1" dirty="0" err="1">
                <a:cs typeface="Arial" panose="020B0604020202020204" pitchFamily="34" charset="0"/>
              </a:rPr>
              <a:t>xúc</a:t>
            </a:r>
            <a:r>
              <a:rPr lang="en-US" sz="3000" i="1" dirty="0">
                <a:cs typeface="Arial" panose="020B0604020202020204" pitchFamily="34" charset="0"/>
              </a:rPr>
              <a:t> này </a:t>
            </a:r>
            <a:r>
              <a:rPr lang="en-US" sz="3000" i="1" dirty="0" err="1">
                <a:cs typeface="Arial" panose="020B0604020202020204" pitchFamily="34" charset="0"/>
              </a:rPr>
              <a:t>xuất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hiện</a:t>
            </a:r>
            <a:r>
              <a:rPr lang="en-US" sz="3000" i="1" dirty="0">
                <a:cs typeface="Arial" panose="020B0604020202020204" pitchFamily="34" charset="0"/>
              </a:rPr>
              <a:t> là có </a:t>
            </a:r>
            <a:r>
              <a:rPr lang="en-US" sz="3000" i="1" dirty="0" err="1">
                <a:cs typeface="Arial" panose="020B0604020202020204" pitchFamily="34" charset="0"/>
              </a:rPr>
              <a:t>nguyên</a:t>
            </a:r>
            <a:r>
              <a:rPr lang="en-US" sz="3000" i="1" dirty="0">
                <a:cs typeface="Arial" panose="020B0604020202020204" pitchFamily="34" charset="0"/>
              </a:rPr>
              <a:t> do của nó, nó cho ta </a:t>
            </a:r>
            <a:r>
              <a:rPr lang="en-US" sz="3000" i="1" dirty="0" err="1">
                <a:cs typeface="Arial" panose="020B0604020202020204" pitchFamily="34" charset="0"/>
              </a:rPr>
              <a:t>biết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điều</a:t>
            </a:r>
            <a:r>
              <a:rPr lang="en-US" sz="3000" i="1" dirty="0">
                <a:cs typeface="Arial" panose="020B0604020202020204" pitchFamily="34" charset="0"/>
              </a:rPr>
              <a:t> gì </a:t>
            </a:r>
            <a:r>
              <a:rPr lang="en-US" sz="3000" i="1" dirty="0" err="1">
                <a:cs typeface="Arial" panose="020B0604020202020204" pitchFamily="34" charset="0"/>
              </a:rPr>
              <a:t>không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ổn</a:t>
            </a:r>
            <a:r>
              <a:rPr lang="en-US" sz="3000" i="1" dirty="0">
                <a:cs typeface="Arial" panose="020B0604020202020204" pitchFamily="34" charset="0"/>
              </a:rPr>
              <a:t> và </a:t>
            </a:r>
            <a:r>
              <a:rPr lang="en-US" sz="3000" i="1" dirty="0" err="1">
                <a:cs typeface="Arial" panose="020B0604020202020204" pitchFamily="34" charset="0"/>
              </a:rPr>
              <a:t>thúc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đẩy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chúng</a:t>
            </a:r>
            <a:r>
              <a:rPr lang="en-US" sz="3000" i="1" dirty="0">
                <a:cs typeface="Arial" panose="020B0604020202020204" pitchFamily="34" charset="0"/>
              </a:rPr>
              <a:t> ta </a:t>
            </a:r>
            <a:r>
              <a:rPr lang="en-US" sz="3000" i="1" dirty="0" err="1">
                <a:cs typeface="Arial" panose="020B0604020202020204" pitchFamily="34" charset="0"/>
              </a:rPr>
              <a:t>hành</a:t>
            </a:r>
            <a:r>
              <a:rPr lang="en-US" sz="3000" i="1" dirty="0">
                <a:cs typeface="Arial" panose="020B0604020202020204" pitchFamily="34" charset="0"/>
              </a:rPr>
              <a:t> </a:t>
            </a:r>
            <a:r>
              <a:rPr lang="en-US" sz="3000" i="1" dirty="0" err="1">
                <a:cs typeface="Arial" panose="020B0604020202020204" pitchFamily="34" charset="0"/>
              </a:rPr>
              <a:t>động</a:t>
            </a:r>
            <a:r>
              <a:rPr lang="en-US" sz="3000" i="1" dirty="0">
                <a:cs typeface="Arial" panose="020B0604020202020204" pitchFamily="34" charset="0"/>
              </a:rPr>
              <a:t>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1200" y="1511450"/>
            <a:ext cx="8519986" cy="469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48" i="1" dirty="0"/>
              <a:t> </a:t>
            </a:r>
            <a:endParaRPr lang="en-US" sz="2448" dirty="0"/>
          </a:p>
        </p:txBody>
      </p:sp>
    </p:spTree>
    <p:extLst>
      <p:ext uri="{BB962C8B-B14F-4D97-AF65-F5344CB8AC3E}">
        <p14:creationId xmlns:p14="http://schemas.microsoft.com/office/powerpoint/2010/main" val="11765451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06" y="813176"/>
            <a:ext cx="10515600" cy="826204"/>
          </a:xfrm>
        </p:spPr>
        <p:txBody>
          <a:bodyPr>
            <a:no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dịu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giãn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38200" y="1793965"/>
            <a:ext cx="10387149" cy="4684027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Nâng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giãn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2009" indent="-37248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thở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sâu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2009" indent="-37248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2836" lvl="2" indent="-310942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2836" lvl="2" indent="-310942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4464" lvl="2" indent="-24940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Kết quả hình ảnh cho relaxation techniques"/>
          <p:cNvPicPr/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012" y="2381794"/>
            <a:ext cx="5803954" cy="42507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56933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dịu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38200" y="1722909"/>
            <a:ext cx="10515600" cy="46840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/>
              <a:t>Nâng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en-US" dirty="0" err="1"/>
              <a:t>giác</a:t>
            </a:r>
            <a:r>
              <a:rPr lang="en-US" dirty="0"/>
              <a:t> an </a:t>
            </a:r>
            <a:r>
              <a:rPr lang="en-US" dirty="0" err="1"/>
              <a:t>toàn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nối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qua 5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/>
            </a:r>
            <a:br>
              <a:rPr lang="en-US" dirty="0"/>
            </a:br>
            <a:endParaRPr lang="en-US" sz="2800" dirty="0"/>
          </a:p>
          <a:p>
            <a:pPr marL="1092836" lvl="2" indent="-310942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en-US" sz="2800" dirty="0"/>
          </a:p>
          <a:p>
            <a:pPr marL="304464" lvl="2" indent="-249402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6" name="Picture 5" descr="Kết quả hình ảnh cho grounding"/>
          <p:cNvPicPr/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82" b="7429"/>
          <a:stretch/>
        </p:blipFill>
        <p:spPr bwMode="auto">
          <a:xfrm>
            <a:off x="383177" y="3010652"/>
            <a:ext cx="4483691" cy="30243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C3ED475-4FA9-9BC0-F5EC-2B92A2129527}"/>
              </a:ext>
            </a:extLst>
          </p:cNvPr>
          <p:cNvSpPr/>
          <p:nvPr/>
        </p:nvSpPr>
        <p:spPr>
          <a:xfrm>
            <a:off x="5001985" y="2933026"/>
            <a:ext cx="648693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endParaRPr lang="en-US" sz="2800" dirty="0"/>
          </a:p>
          <a:p>
            <a:pPr indent="-45720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800" b="1" dirty="0" err="1"/>
              <a:t>Uống</a:t>
            </a:r>
            <a:r>
              <a:rPr lang="en-US" sz="2800" b="1" dirty="0"/>
              <a:t>: </a:t>
            </a:r>
            <a:r>
              <a:rPr lang="en-US" sz="2800" dirty="0" err="1" smtClean="0"/>
              <a:t>Nước</a:t>
            </a:r>
            <a:r>
              <a:rPr lang="en-US" sz="2800" dirty="0" smtClean="0"/>
              <a:t> </a:t>
            </a:r>
            <a:r>
              <a:rPr lang="en-US" sz="2800" dirty="0" err="1"/>
              <a:t>ấm</a:t>
            </a:r>
            <a:r>
              <a:rPr lang="en-US" sz="2800" dirty="0"/>
              <a:t> </a:t>
            </a:r>
            <a:r>
              <a:rPr lang="en-US" sz="2800" dirty="0" err="1"/>
              <a:t>hoặc</a:t>
            </a:r>
            <a:r>
              <a:rPr lang="en-US" sz="2800" dirty="0"/>
              <a:t> </a:t>
            </a:r>
            <a:r>
              <a:rPr lang="en-US" sz="2800" dirty="0" err="1"/>
              <a:t>lạnh</a:t>
            </a:r>
            <a:endParaRPr lang="en-US" sz="2800" dirty="0"/>
          </a:p>
          <a:p>
            <a:pPr indent="-45720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Da: </a:t>
            </a:r>
            <a:r>
              <a:rPr lang="en-US" sz="2800" dirty="0" err="1"/>
              <a:t>Xoa</a:t>
            </a:r>
            <a:r>
              <a:rPr lang="en-US" sz="2800" dirty="0"/>
              <a:t> </a:t>
            </a:r>
            <a:r>
              <a:rPr lang="en-US" sz="2800" dirty="0" err="1"/>
              <a:t>bóp</a:t>
            </a:r>
            <a:r>
              <a:rPr lang="en-US" sz="2800" dirty="0"/>
              <a:t> </a:t>
            </a:r>
            <a:r>
              <a:rPr lang="en-US" sz="2800" dirty="0" err="1"/>
              <a:t>mặt</a:t>
            </a:r>
            <a:r>
              <a:rPr lang="en-US" sz="2800" dirty="0"/>
              <a:t>, </a:t>
            </a:r>
            <a:r>
              <a:rPr lang="en-US" sz="2800" dirty="0" err="1"/>
              <a:t>chân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, </a:t>
            </a:r>
            <a:r>
              <a:rPr lang="en-US" sz="2800" dirty="0" err="1"/>
              <a:t>cầm</a:t>
            </a:r>
            <a:r>
              <a:rPr lang="en-US" sz="2800" dirty="0"/>
              <a:t> </a:t>
            </a:r>
            <a:r>
              <a:rPr lang="en-US" sz="2800" dirty="0" err="1"/>
              <a:t>đá</a:t>
            </a:r>
            <a:r>
              <a:rPr lang="en-US" sz="2800" dirty="0"/>
              <a:t> </a:t>
            </a:r>
            <a:r>
              <a:rPr lang="en-US" sz="2800" dirty="0" err="1"/>
              <a:t>lạnh</a:t>
            </a:r>
            <a:endParaRPr lang="en-US" sz="2800" dirty="0"/>
          </a:p>
          <a:p>
            <a:pPr indent="-45720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Nghe: </a:t>
            </a:r>
            <a:r>
              <a:rPr lang="en-US" sz="2800" dirty="0" err="1" smtClean="0"/>
              <a:t>Gọi</a:t>
            </a:r>
            <a:r>
              <a:rPr lang="en-US" sz="2800" dirty="0" smtClean="0"/>
              <a:t> </a:t>
            </a:r>
            <a:r>
              <a:rPr lang="en-US" sz="2800" dirty="0" err="1"/>
              <a:t>tên</a:t>
            </a:r>
            <a:r>
              <a:rPr lang="en-US" sz="2800" dirty="0"/>
              <a:t> 3-5 </a:t>
            </a:r>
            <a:r>
              <a:rPr lang="en-US" sz="2800" dirty="0" err="1"/>
              <a:t>âm</a:t>
            </a:r>
            <a:r>
              <a:rPr lang="en-US" sz="2800" dirty="0"/>
              <a:t> </a:t>
            </a:r>
            <a:r>
              <a:rPr lang="en-US" sz="2800" dirty="0" err="1"/>
              <a:t>thanh</a:t>
            </a:r>
            <a:r>
              <a:rPr lang="en-US" sz="2800" dirty="0"/>
              <a:t> </a:t>
            </a:r>
            <a:r>
              <a:rPr lang="en-US" sz="2800" dirty="0" err="1"/>
              <a:t>xung</a:t>
            </a:r>
            <a:r>
              <a:rPr lang="en-US" sz="2800" dirty="0"/>
              <a:t> </a:t>
            </a:r>
            <a:r>
              <a:rPr lang="en-US" sz="2800" dirty="0" err="1"/>
              <a:t>quanh</a:t>
            </a:r>
            <a:endParaRPr lang="en-US" sz="2800" dirty="0"/>
          </a:p>
          <a:p>
            <a:pPr indent="-45720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800" b="1" dirty="0" err="1"/>
              <a:t>Nhìn</a:t>
            </a:r>
            <a:r>
              <a:rPr lang="en-US" sz="2800" b="1" dirty="0"/>
              <a:t>: </a:t>
            </a:r>
            <a:r>
              <a:rPr lang="en-US" sz="2800" dirty="0" err="1"/>
              <a:t>Liệt</a:t>
            </a:r>
            <a:r>
              <a:rPr lang="en-US" sz="2800" dirty="0"/>
              <a:t> </a:t>
            </a:r>
            <a:r>
              <a:rPr lang="en-US" sz="2800" dirty="0" err="1"/>
              <a:t>kê</a:t>
            </a:r>
            <a:r>
              <a:rPr lang="en-US" sz="2800" dirty="0"/>
              <a:t> 5 </a:t>
            </a:r>
            <a:r>
              <a:rPr lang="en-US" sz="2800" dirty="0" err="1"/>
              <a:t>đồ</a:t>
            </a:r>
            <a:r>
              <a:rPr lang="en-US" sz="2800" dirty="0"/>
              <a:t> </a:t>
            </a:r>
            <a:r>
              <a:rPr lang="en-US" sz="2800" dirty="0" err="1"/>
              <a:t>vật</a:t>
            </a:r>
            <a:r>
              <a:rPr lang="en-US" sz="2800" dirty="0"/>
              <a:t> </a:t>
            </a:r>
            <a:r>
              <a:rPr lang="en-US" sz="2800" dirty="0" err="1"/>
              <a:t>màu</a:t>
            </a:r>
            <a:r>
              <a:rPr lang="en-US" sz="2800" dirty="0"/>
              <a:t> </a:t>
            </a:r>
            <a:r>
              <a:rPr lang="en-US" sz="2800" dirty="0" err="1"/>
              <a:t>xung</a:t>
            </a:r>
            <a:r>
              <a:rPr lang="en-US" sz="2800" dirty="0"/>
              <a:t> </a:t>
            </a:r>
            <a:r>
              <a:rPr lang="en-US" sz="2800" dirty="0" err="1"/>
              <a:t>quanh</a:t>
            </a:r>
            <a:endParaRPr lang="en-US" sz="2800" dirty="0"/>
          </a:p>
          <a:p>
            <a:pPr indent="-45720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800" b="1" dirty="0" err="1"/>
              <a:t>Ngửi</a:t>
            </a:r>
            <a:r>
              <a:rPr lang="en-US" sz="2800" b="1" dirty="0"/>
              <a:t>: </a:t>
            </a:r>
            <a:r>
              <a:rPr lang="en-US" sz="2800" dirty="0" err="1"/>
              <a:t>Nói</a:t>
            </a:r>
            <a:r>
              <a:rPr lang="en-US" sz="2800" dirty="0"/>
              <a:t> </a:t>
            </a:r>
            <a:r>
              <a:rPr lang="en-US" sz="2800" dirty="0" err="1"/>
              <a:t>lại</a:t>
            </a:r>
            <a:r>
              <a:rPr lang="en-US" sz="2800" dirty="0"/>
              <a:t> </a:t>
            </a:r>
            <a:r>
              <a:rPr lang="en-US" sz="2800" dirty="0" err="1"/>
              <a:t>tên</a:t>
            </a:r>
            <a:r>
              <a:rPr lang="en-US" sz="2800" dirty="0"/>
              <a:t> 3 </a:t>
            </a:r>
            <a:r>
              <a:rPr lang="en-US" sz="2800" dirty="0" err="1"/>
              <a:t>mùi</a:t>
            </a:r>
            <a:r>
              <a:rPr lang="en-US" sz="2800" dirty="0"/>
              <a:t> </a:t>
            </a:r>
            <a:r>
              <a:rPr lang="en-US" sz="2800" dirty="0" err="1"/>
              <a:t>ngửi</a:t>
            </a:r>
            <a:r>
              <a:rPr lang="en-US" sz="2800" dirty="0"/>
              <a:t> </a:t>
            </a:r>
            <a:r>
              <a:rPr lang="en-US" sz="2800" dirty="0" err="1"/>
              <a:t>thấy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85409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8160" y="511199"/>
            <a:ext cx="10515600" cy="749164"/>
          </a:xfrm>
        </p:spPr>
        <p:txBody>
          <a:bodyPr/>
          <a:lstStyle/>
          <a:p>
            <a:pPr algn="ctr"/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nối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half" idx="2"/>
          </p:nvPr>
        </p:nvSpPr>
        <p:spPr>
          <a:xfrm>
            <a:off x="585651" y="1680360"/>
            <a:ext cx="7652657" cy="451104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en-US" dirty="0" err="1" smtClean="0"/>
              <a:t>Giúp</a:t>
            </a:r>
            <a:r>
              <a:rPr lang="en-US" dirty="0" smtClean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nhu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,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cận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Cung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tin.</a:t>
            </a:r>
          </a:p>
          <a:p>
            <a:pPr lvl="0"/>
            <a:r>
              <a:rPr lang="en-US" dirty="0" err="1"/>
              <a:t>Hỗ</a:t>
            </a:r>
            <a:r>
              <a:rPr lang="en-US" dirty="0"/>
              <a:t> </a:t>
            </a:r>
            <a:r>
              <a:rPr lang="en-US" dirty="0" err="1"/>
              <a:t>trợ</a:t>
            </a:r>
            <a:r>
              <a:rPr lang="en-US" dirty="0"/>
              <a:t> </a:t>
            </a:r>
            <a:r>
              <a:rPr lang="en-US" dirty="0" err="1"/>
              <a:t>giúp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mắt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nối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,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bè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tin </a:t>
            </a:r>
            <a:r>
              <a:rPr lang="en-US" dirty="0" err="1"/>
              <a:t>tưởng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hỗ</a:t>
            </a:r>
            <a:r>
              <a:rPr lang="en-US" dirty="0"/>
              <a:t> </a:t>
            </a:r>
            <a:r>
              <a:rPr lang="en-US" dirty="0" err="1"/>
              <a:t>trợ</a:t>
            </a:r>
            <a:r>
              <a:rPr lang="en-US" dirty="0"/>
              <a:t>, chia </a:t>
            </a:r>
            <a:r>
              <a:rPr lang="en-US" dirty="0" err="1"/>
              <a:t>sẻ</a:t>
            </a:r>
            <a:r>
              <a:rPr lang="en-US" dirty="0"/>
              <a:t>.</a:t>
            </a:r>
          </a:p>
          <a:p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nối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trợ</a:t>
            </a:r>
            <a:r>
              <a:rPr lang="en-US" dirty="0"/>
              <a:t> </a:t>
            </a:r>
            <a:r>
              <a:rPr lang="en-US" dirty="0" err="1"/>
              <a:t>giúp</a:t>
            </a:r>
            <a:r>
              <a:rPr lang="en-US" dirty="0"/>
              <a:t> </a:t>
            </a:r>
            <a:r>
              <a:rPr lang="en-US" dirty="0" err="1"/>
              <a:t>xã</a:t>
            </a:r>
            <a:r>
              <a:rPr lang="en-US" dirty="0"/>
              <a:t> </a:t>
            </a:r>
            <a:r>
              <a:rPr lang="en-US" dirty="0" err="1"/>
              <a:t>hội</a:t>
            </a:r>
            <a:r>
              <a:rPr lang="en-US" dirty="0"/>
              <a:t> </a:t>
            </a:r>
            <a:r>
              <a:rPr lang="en-US" dirty="0" err="1"/>
              <a:t>sẵn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.</a:t>
            </a:r>
            <a:endParaRPr lang="en-US" sz="31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956" y="2238103"/>
            <a:ext cx="3392596" cy="3288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263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8160" y="511199"/>
            <a:ext cx="10515600" cy="749164"/>
          </a:xfrm>
        </p:spPr>
        <p:txBody>
          <a:bodyPr/>
          <a:lstStyle/>
          <a:p>
            <a:pPr algn="ctr"/>
            <a:r>
              <a:rPr lang="en-US" dirty="0" err="1" smtClean="0"/>
              <a:t>Cung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tin</a:t>
            </a:r>
            <a:endParaRPr lang="en-US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3257006" y="1401686"/>
            <a:ext cx="8342812" cy="5016531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dirty="0" err="1" smtClean="0"/>
              <a:t>Cung</a:t>
            </a:r>
            <a:r>
              <a:rPr lang="en-US" dirty="0" smtClean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đầy</a:t>
            </a:r>
            <a:r>
              <a:rPr lang="en-US" dirty="0"/>
              <a:t> </a:t>
            </a:r>
            <a:r>
              <a:rPr lang="en-US" dirty="0" err="1"/>
              <a:t>đủ</a:t>
            </a:r>
            <a:r>
              <a:rPr lang="en-US" dirty="0"/>
              <a:t>,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,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tục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cập</a:t>
            </a:r>
            <a:r>
              <a:rPr lang="en-US" dirty="0"/>
              <a:t> </a:t>
            </a:r>
            <a:r>
              <a:rPr lang="en-US" dirty="0" err="1"/>
              <a:t>nhật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kiện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hay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ảnh</a:t>
            </a:r>
            <a:r>
              <a:rPr lang="en-US" dirty="0"/>
              <a:t> </a:t>
            </a:r>
            <a:r>
              <a:rPr lang="en-US" dirty="0" err="1"/>
              <a:t>hưởng</a:t>
            </a:r>
            <a:r>
              <a:rPr lang="en-US" dirty="0"/>
              <a:t> </a:t>
            </a:r>
            <a:r>
              <a:rPr lang="en-US" dirty="0" err="1"/>
              <a:t>tới</a:t>
            </a:r>
            <a:r>
              <a:rPr lang="en-US" dirty="0"/>
              <a:t> </a:t>
            </a:r>
            <a:r>
              <a:rPr lang="en-US" dirty="0" err="1"/>
              <a:t>trẻ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/>
              <a:t>Sự</a:t>
            </a:r>
            <a:r>
              <a:rPr lang="en-US" dirty="0"/>
              <a:t> an </a:t>
            </a:r>
            <a:r>
              <a:rPr lang="en-US" dirty="0" err="1"/>
              <a:t>toàn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trẻ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lợi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trẻ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cận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hỗ</a:t>
            </a:r>
            <a:r>
              <a:rPr lang="en-US" dirty="0"/>
              <a:t> </a:t>
            </a:r>
            <a:r>
              <a:rPr lang="en-US" dirty="0" err="1"/>
              <a:t>trợ</a:t>
            </a:r>
            <a:endParaRPr lang="en-US" dirty="0"/>
          </a:p>
          <a:p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đưa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tin: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giản</a:t>
            </a:r>
            <a:r>
              <a:rPr lang="en-US" dirty="0"/>
              <a:t>, </a:t>
            </a:r>
            <a:r>
              <a:rPr lang="en-US" dirty="0" err="1"/>
              <a:t>dễ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,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, </a:t>
            </a:r>
            <a:r>
              <a:rPr lang="en-US" dirty="0" err="1"/>
              <a:t>kiên</a:t>
            </a:r>
            <a:r>
              <a:rPr lang="en-US" dirty="0"/>
              <a:t> </a:t>
            </a:r>
            <a:r>
              <a:rPr lang="en-US" dirty="0" err="1"/>
              <a:t>trì</a:t>
            </a:r>
            <a:r>
              <a:rPr lang="en-US" dirty="0"/>
              <a:t> </a:t>
            </a:r>
            <a:r>
              <a:rPr lang="en-US" dirty="0" err="1"/>
              <a:t>lặp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.</a:t>
            </a:r>
            <a:endParaRPr lang="en-US" sz="2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41" y="2098765"/>
            <a:ext cx="2898032" cy="377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8608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508" y="130629"/>
            <a:ext cx="10510520" cy="687493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C00000"/>
                </a:solidFill>
              </a:rPr>
              <a:t>Lưu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ý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29849"/>
              </p:ext>
            </p:extLst>
          </p:nvPr>
        </p:nvGraphicFramePr>
        <p:xfrm>
          <a:off x="0" y="883920"/>
          <a:ext cx="12192000" cy="6488054"/>
        </p:xfrm>
        <a:graphic>
          <a:graphicData uri="http://schemas.openxmlformats.org/drawingml/2006/table">
            <a:tbl>
              <a:tblPr firstRow="1" bandRow="1"/>
              <a:tblGrid>
                <a:gridCol w="5035341">
                  <a:extLst>
                    <a:ext uri="{9D8B030D-6E8A-4147-A177-3AD203B41FA5}">
                      <a16:colId xmlns:a16="http://schemas.microsoft.com/office/drawing/2014/main" val="1184886114"/>
                    </a:ext>
                  </a:extLst>
                </a:gridCol>
                <a:gridCol w="7156659">
                  <a:extLst>
                    <a:ext uri="{9D8B030D-6E8A-4147-A177-3AD203B41FA5}">
                      <a16:colId xmlns:a16="http://schemas.microsoft.com/office/drawing/2014/main" val="3568824712"/>
                    </a:ext>
                  </a:extLst>
                </a:gridCol>
              </a:tblGrid>
              <a:tr h="54445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Nên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Không</a:t>
                      </a:r>
                      <a:r>
                        <a:rPr lang="en-US" sz="2800" b="1" baseline="0" dirty="0"/>
                        <a:t> nên</a:t>
                      </a:r>
                      <a:endParaRPr lang="en-US" sz="28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74781"/>
                  </a:ext>
                </a:extLst>
              </a:tr>
              <a:tr h="5429626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Nghe nhiều hơn nói để xác định những băn khoăn, lo lắng</a:t>
                      </a: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của</a:t>
                      </a: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trẻ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Đặt những câu hỏi thăm dò nhẹ nhàng.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Cho phép việc bộc lộ và giải tỏa cảm xúc được diễn ra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Lắng nghe những phương án của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và trợ giúp cho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đưa ra lựa chọn. 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Đảm bảo tính bảo mật, ngoại trừ trường hợp những thông tin được tiết lộ trong cuộc nói chuyện ảnh hưởng tới sự an toàn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của</a:t>
                      </a: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Đảm bảo nguyên tắc </a:t>
                      </a:r>
                      <a:r>
                        <a:rPr lang="en-US" sz="2400" b="1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“</a:t>
                      </a:r>
                      <a:r>
                        <a:rPr lang="vi-VN" sz="2400" b="1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Không </a:t>
                      </a:r>
                      <a:r>
                        <a:rPr lang="en-US" sz="2400" b="1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</a:t>
                      </a:r>
                      <a:r>
                        <a:rPr lang="vi-VN" sz="2400" b="1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ây </a:t>
                      </a:r>
                      <a:r>
                        <a:rPr lang="en-US" sz="2400" b="1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</a:t>
                      </a:r>
                      <a:r>
                        <a:rPr lang="vi-VN" sz="2400" b="1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ại</a:t>
                      </a:r>
                      <a:r>
                        <a:rPr lang="en-US" sz="2400" b="1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”.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Tạo áp lực để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phải trả lời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ngay cả khi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không muốn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34290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Đặt câu hỏi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“</a:t>
                      </a:r>
                      <a:r>
                        <a:rPr lang="vi-VN" sz="24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Tại sao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?”</a:t>
                      </a: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dù với mục đích tốt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34290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Bình phẩm, phán xét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34290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Dùng các thuật ngữ chuyên môn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hoặc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những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từ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ngữ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khó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hiểu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đối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với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34290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Đưa ra những lời hứa hẹn mà có thể khó thực hiện được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34290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Chia sẻ về câu chuyện hay trải nghiệm của một người khác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34290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Bị cuốn theo cảm xúc của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khi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đang ở trạng thái lo lắng hay giận dữ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34290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Nói những câu để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phủ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nhận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hay né tránh cảm xúc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của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trẻ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ví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dụ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như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sz="24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vi-VN" sz="24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ạnh mẽ lê</a:t>
                      </a:r>
                      <a:r>
                        <a:rPr lang="en-US" sz="24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n! H</a:t>
                      </a:r>
                      <a:r>
                        <a:rPr lang="vi-VN" sz="24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ãy cố quên đi</a:t>
                      </a:r>
                      <a:r>
                        <a:rPr lang="en-US" sz="24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Đ</a:t>
                      </a:r>
                      <a:r>
                        <a:rPr lang="vi-VN" sz="24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ừng yếu đuối thế</a:t>
                      </a:r>
                      <a:r>
                        <a:rPr lang="en-US" sz="24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Đ</a:t>
                      </a:r>
                      <a:r>
                        <a:rPr lang="vi-VN" sz="24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ừng cả nghĩ thế</a:t>
                      </a:r>
                      <a:r>
                        <a:rPr lang="en-US" sz="24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C</a:t>
                      </a:r>
                      <a:r>
                        <a:rPr lang="vi-VN" sz="24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huyện gì cũng sẽ qua thôi</a:t>
                      </a:r>
                      <a:r>
                        <a:rPr lang="en-US" sz="24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</a:t>
                      </a:r>
                      <a:endParaRPr lang="en-US" sz="24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30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215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35448"/>
            <a:ext cx="10515600" cy="8262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địa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cung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giúp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khẩn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683773"/>
              </p:ext>
            </p:extLst>
          </p:nvPr>
        </p:nvGraphicFramePr>
        <p:xfrm>
          <a:off x="768531" y="1793467"/>
          <a:ext cx="10515600" cy="4684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0444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406" y="1004569"/>
            <a:ext cx="7187136" cy="4786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19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5"/>
          <p:cNvSpPr txBox="1">
            <a:spLocks noGrp="1"/>
          </p:cNvSpPr>
          <p:nvPr>
            <p:ph type="title"/>
          </p:nvPr>
        </p:nvSpPr>
        <p:spPr>
          <a:xfrm>
            <a:off x="239217" y="805386"/>
            <a:ext cx="11400000" cy="512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10064" algn="ctr">
              <a:lnSpc>
                <a:spcPct val="100000"/>
              </a:lnSpc>
              <a:buClr>
                <a:srgbClr val="DF0034"/>
              </a:buClr>
              <a:buSzPts val="2300"/>
            </a:pPr>
            <a:r>
              <a:rPr lang="en-GB" sz="3333" dirty="0" err="1"/>
              <a:t>Khái</a:t>
            </a:r>
            <a:r>
              <a:rPr lang="en-GB" sz="3333" dirty="0"/>
              <a:t> </a:t>
            </a:r>
            <a:r>
              <a:rPr lang="en-GB" sz="3333" dirty="0" err="1"/>
              <a:t>niệm</a:t>
            </a:r>
            <a:r>
              <a:rPr lang="en-GB" sz="3333" dirty="0"/>
              <a:t> </a:t>
            </a:r>
            <a:r>
              <a:rPr lang="en-GB" sz="3333" dirty="0" smtClean="0"/>
              <a:t>“</a:t>
            </a:r>
            <a:r>
              <a:rPr lang="en-GB" sz="3333" dirty="0" err="1" smtClean="0"/>
              <a:t>Sơ</a:t>
            </a:r>
            <a:r>
              <a:rPr lang="en-GB" sz="3333" dirty="0" smtClean="0"/>
              <a:t> </a:t>
            </a:r>
            <a:r>
              <a:rPr lang="en-GB" sz="3333" dirty="0" err="1" smtClean="0"/>
              <a:t>cứu</a:t>
            </a:r>
            <a:r>
              <a:rPr lang="en-GB" sz="3333" dirty="0" smtClean="0"/>
              <a:t> </a:t>
            </a:r>
            <a:r>
              <a:rPr lang="en-GB" sz="3333" dirty="0" err="1" smtClean="0"/>
              <a:t>tâm</a:t>
            </a:r>
            <a:r>
              <a:rPr lang="en-GB" sz="3333" dirty="0" smtClean="0"/>
              <a:t> </a:t>
            </a:r>
            <a:r>
              <a:rPr lang="en-GB" sz="3333" dirty="0" err="1" smtClean="0"/>
              <a:t>lý</a:t>
            </a:r>
            <a:r>
              <a:rPr lang="en-GB" sz="3333" dirty="0" smtClean="0"/>
              <a:t>”</a:t>
            </a:r>
            <a:endParaRPr sz="3333" dirty="0"/>
          </a:p>
        </p:txBody>
      </p:sp>
      <p:sp>
        <p:nvSpPr>
          <p:cNvPr id="167" name="Google Shape;167;p25"/>
          <p:cNvSpPr txBox="1">
            <a:spLocks noGrp="1"/>
          </p:cNvSpPr>
          <p:nvPr>
            <p:ph type="body" idx="1"/>
          </p:nvPr>
        </p:nvSpPr>
        <p:spPr>
          <a:xfrm>
            <a:off x="531223" y="1710779"/>
            <a:ext cx="10972800" cy="1631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indent="0" algn="ctr">
              <a:spcBef>
                <a:spcPts val="600"/>
              </a:spcBef>
              <a:buSzPts val="1100"/>
              <a:buNone/>
            </a:pPr>
            <a:r>
              <a:rPr lang="en-US" sz="3400" b="1" dirty="0" err="1">
                <a:solidFill>
                  <a:srgbClr val="0070C0"/>
                </a:solidFill>
              </a:rPr>
              <a:t>S</a:t>
            </a:r>
            <a:r>
              <a:rPr lang="en-US" sz="3400" b="1" dirty="0" err="1" smtClean="0">
                <a:solidFill>
                  <a:srgbClr val="0070C0"/>
                </a:solidFill>
              </a:rPr>
              <a:t>ơ</a:t>
            </a:r>
            <a:r>
              <a:rPr lang="en-US" sz="3400" b="1" dirty="0" smtClean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cứu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tâm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lý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là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sự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trợ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giúp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nhân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đạo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tới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những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người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smtClean="0">
                <a:solidFill>
                  <a:srgbClr val="0070C0"/>
                </a:solidFill>
              </a:rPr>
              <a:t/>
            </a:r>
            <a:br>
              <a:rPr lang="en-US" sz="3400" b="1" dirty="0" smtClean="0">
                <a:solidFill>
                  <a:srgbClr val="0070C0"/>
                </a:solidFill>
              </a:rPr>
            </a:br>
            <a:r>
              <a:rPr lang="en-US" sz="3400" b="1" dirty="0" err="1" smtClean="0">
                <a:solidFill>
                  <a:srgbClr val="0070C0"/>
                </a:solidFill>
              </a:rPr>
              <a:t>đang</a:t>
            </a:r>
            <a:r>
              <a:rPr lang="en-US" sz="3400" b="1" dirty="0" smtClean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gặp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khó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khăn</a:t>
            </a:r>
            <a:r>
              <a:rPr lang="en-US" sz="3400" b="1" dirty="0">
                <a:solidFill>
                  <a:srgbClr val="0070C0"/>
                </a:solidFill>
              </a:rPr>
              <a:t>, </a:t>
            </a:r>
            <a:r>
              <a:rPr lang="en-US" sz="3400" b="1" dirty="0" err="1">
                <a:solidFill>
                  <a:srgbClr val="0070C0"/>
                </a:solidFill>
              </a:rPr>
              <a:t>đau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đớn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hoặc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cần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sự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>
                <a:solidFill>
                  <a:srgbClr val="0070C0"/>
                </a:solidFill>
              </a:rPr>
              <a:t>giúp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  <a:r>
              <a:rPr lang="en-US" sz="3400" b="1" dirty="0" err="1" smtClean="0">
                <a:solidFill>
                  <a:srgbClr val="0070C0"/>
                </a:solidFill>
              </a:rPr>
              <a:t>đỡ</a:t>
            </a:r>
            <a:r>
              <a:rPr lang="en-US" sz="3400" b="1" dirty="0" smtClean="0">
                <a:solidFill>
                  <a:srgbClr val="0070C0"/>
                </a:solidFill>
              </a:rPr>
              <a:t>. </a:t>
            </a:r>
          </a:p>
          <a:p>
            <a:pPr marL="0" indent="0" algn="ctr">
              <a:spcBef>
                <a:spcPts val="600"/>
              </a:spcBef>
              <a:buSzPts val="1100"/>
              <a:buNone/>
            </a:pPr>
            <a:r>
              <a:rPr lang="en-US" i="1" dirty="0" smtClean="0"/>
              <a:t>(Theo </a:t>
            </a:r>
            <a:r>
              <a:rPr lang="en-US" i="1" dirty="0" err="1" smtClean="0"/>
              <a:t>Tổ</a:t>
            </a:r>
            <a:r>
              <a:rPr lang="en-US" i="1" dirty="0" smtClean="0"/>
              <a:t> </a:t>
            </a:r>
            <a:r>
              <a:rPr lang="en-US" i="1" dirty="0" err="1" smtClean="0"/>
              <a:t>chức</a:t>
            </a:r>
            <a:r>
              <a:rPr lang="en-US" i="1" dirty="0" smtClean="0"/>
              <a:t> Y </a:t>
            </a:r>
            <a:r>
              <a:rPr lang="en-US" i="1" dirty="0" err="1" smtClean="0"/>
              <a:t>tế</a:t>
            </a:r>
            <a:r>
              <a:rPr lang="en-US" i="1" dirty="0" smtClean="0"/>
              <a:t> </a:t>
            </a:r>
            <a:r>
              <a:rPr lang="en-US" i="1" dirty="0" err="1" smtClean="0"/>
              <a:t>thế</a:t>
            </a:r>
            <a:r>
              <a:rPr lang="en-US" i="1" dirty="0" smtClean="0"/>
              <a:t> </a:t>
            </a:r>
            <a:r>
              <a:rPr lang="en-US" i="1" dirty="0" err="1" smtClean="0"/>
              <a:t>giới</a:t>
            </a:r>
            <a:r>
              <a:rPr lang="en-US" i="1" dirty="0" smtClean="0"/>
              <a:t> - WHO)</a:t>
            </a:r>
            <a:endParaRPr sz="2400" dirty="0"/>
          </a:p>
        </p:txBody>
      </p:sp>
      <p:pic>
        <p:nvPicPr>
          <p:cNvPr id="168" name="Google Shape;168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5604568"/>
            <a:ext cx="2686900" cy="12534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31582" y="3614090"/>
            <a:ext cx="3415271" cy="27456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10433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879" y="893619"/>
            <a:ext cx="5956663" cy="500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96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42405" y="687699"/>
            <a:ext cx="10515600" cy="826204"/>
          </a:xfrm>
        </p:spPr>
        <p:txBody>
          <a:bodyPr/>
          <a:lstStyle/>
          <a:p>
            <a:pPr algn="ctr"/>
            <a:r>
              <a:rPr lang="en-US" dirty="0" err="1" smtClean="0"/>
              <a:t>Sơ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tâm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yếu</a:t>
            </a:r>
            <a:r>
              <a:rPr lang="en-US" dirty="0" smtClean="0"/>
              <a:t> </a:t>
            </a:r>
            <a:r>
              <a:rPr lang="en-US" dirty="0" err="1" smtClean="0"/>
              <a:t>tố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569114"/>
              </p:ext>
            </p:extLst>
          </p:nvPr>
        </p:nvGraphicFramePr>
        <p:xfrm>
          <a:off x="846909" y="1654130"/>
          <a:ext cx="10515600" cy="4684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8242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838200" y="1976844"/>
            <a:ext cx="10515600" cy="385789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3000" dirty="0" err="1">
                <a:cs typeface="Arial" panose="020B0604020202020204" pitchFamily="34" charset="0"/>
              </a:rPr>
              <a:t>Tham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vấn</a:t>
            </a:r>
            <a:r>
              <a:rPr lang="en-US" sz="3000" dirty="0">
                <a:cs typeface="Arial" panose="020B0604020202020204" pitchFamily="34" charset="0"/>
              </a:rPr>
              <a:t>/ </a:t>
            </a:r>
            <a:r>
              <a:rPr lang="en-US" sz="3000" dirty="0" err="1">
                <a:cs typeface="Arial" panose="020B0604020202020204" pitchFamily="34" charset="0"/>
              </a:rPr>
              <a:t>tư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vấn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tâm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lý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chuyên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nghiệp</a:t>
            </a:r>
            <a:r>
              <a:rPr lang="en-US" sz="3000" dirty="0" smtClean="0">
                <a:cs typeface="Arial" panose="020B0604020202020204" pitchFamily="34" charset="0"/>
              </a:rPr>
              <a:t> (</a:t>
            </a:r>
            <a:r>
              <a:rPr lang="en-US" sz="3000" dirty="0" err="1" smtClean="0">
                <a:cs typeface="Arial" panose="020B0604020202020204" pitchFamily="34" charset="0"/>
              </a:rPr>
              <a:t>Không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phải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chỉ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có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các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chuyên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gia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tâm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lý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mới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thực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hiện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được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việc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sơ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cứu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tâm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lý</a:t>
            </a:r>
            <a:r>
              <a:rPr lang="en-US" sz="3000" dirty="0" smtClean="0">
                <a:cs typeface="Arial" panose="020B0604020202020204" pitchFamily="34" charset="0"/>
              </a:rPr>
              <a:t>).</a:t>
            </a:r>
            <a:endParaRPr lang="en-US" sz="3000" dirty="0"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000" dirty="0" err="1">
                <a:cs typeface="Arial" panose="020B0604020202020204" pitchFamily="34" charset="0"/>
              </a:rPr>
              <a:t>Yêu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cầu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người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bị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nạn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kể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lại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câu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chuyện</a:t>
            </a:r>
            <a:r>
              <a:rPr lang="en-US" sz="3000" dirty="0">
                <a:cs typeface="Arial" panose="020B0604020202020204" pitchFamily="34" charset="0"/>
              </a:rPr>
              <a:t>, hay </a:t>
            </a:r>
            <a:r>
              <a:rPr lang="en-US" sz="3000" dirty="0" err="1">
                <a:cs typeface="Arial" panose="020B0604020202020204" pitchFamily="34" charset="0"/>
              </a:rPr>
              <a:t>sắp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xếp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những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sự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kiện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đó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theo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tiến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trình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thời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gian</a:t>
            </a:r>
            <a:r>
              <a:rPr lang="en-US" sz="3000" dirty="0" smtClean="0">
                <a:cs typeface="Arial" panose="020B0604020202020204" pitchFamily="34" charset="0"/>
              </a:rPr>
              <a:t>.</a:t>
            </a:r>
            <a:endParaRPr lang="en-US" sz="3000" dirty="0"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000" dirty="0" err="1">
                <a:cs typeface="Arial" panose="020B0604020202020204" pitchFamily="34" charset="0"/>
              </a:rPr>
              <a:t>Tạo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áp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lực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cho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người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bị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nạn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để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họ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kể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về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câu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chuyện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của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họ</a:t>
            </a:r>
            <a:r>
              <a:rPr lang="en-US" sz="3000" dirty="0">
                <a:cs typeface="Arial" panose="020B0604020202020204" pitchFamily="34" charset="0"/>
              </a:rPr>
              <a:t>, </a:t>
            </a:r>
            <a:r>
              <a:rPr lang="en-US" sz="3000" dirty="0" err="1">
                <a:cs typeface="Arial" panose="020B0604020202020204" pitchFamily="34" charset="0"/>
              </a:rPr>
              <a:t>hoặc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hỏi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cụ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thể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về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cảm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xúc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hoặc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>
                <a:cs typeface="Arial" panose="020B0604020202020204" pitchFamily="34" charset="0"/>
              </a:rPr>
              <a:t>sự</a:t>
            </a:r>
            <a:r>
              <a:rPr lang="en-US" sz="3000" dirty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kiện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mà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họ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đã</a:t>
            </a:r>
            <a:r>
              <a:rPr lang="en-US" sz="3000" dirty="0" smtClean="0"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cs typeface="Arial" panose="020B0604020202020204" pitchFamily="34" charset="0"/>
              </a:rPr>
              <a:t>trải</a:t>
            </a:r>
            <a:r>
              <a:rPr lang="en-US" sz="3000" dirty="0" smtClean="0">
                <a:cs typeface="Arial" panose="020B0604020202020204" pitchFamily="34" charset="0"/>
              </a:rPr>
              <a:t> qua.</a:t>
            </a:r>
            <a:endParaRPr lang="en-US" sz="3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5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84426379"/>
              </p:ext>
            </p:extLst>
          </p:nvPr>
        </p:nvGraphicFramePr>
        <p:xfrm>
          <a:off x="495992" y="299455"/>
          <a:ext cx="11269683" cy="6293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3033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706D3-8BF4-3B45-A28D-C7928B714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</a:t>
            </a:r>
            <a:r>
              <a:rPr lang="en-VN" dirty="0"/>
              <a:t>hảo </a:t>
            </a:r>
            <a:r>
              <a:rPr lang="en-VN" dirty="0" smtClean="0"/>
              <a:t>luận</a:t>
            </a:r>
            <a:r>
              <a:rPr lang="en-US" dirty="0" smtClean="0"/>
              <a:t> (5 </a:t>
            </a:r>
            <a:r>
              <a:rPr lang="en-US" dirty="0" err="1" smtClean="0"/>
              <a:t>phút</a:t>
            </a:r>
            <a:r>
              <a:rPr lang="en-US" dirty="0" smtClean="0"/>
              <a:t>)</a:t>
            </a:r>
            <a:r>
              <a:rPr lang="en-VN" dirty="0" smtClean="0"/>
              <a:t> </a:t>
            </a:r>
            <a:r>
              <a:rPr lang="en-US" dirty="0" smtClean="0"/>
              <a:t> </a:t>
            </a:r>
            <a:endParaRPr lang="en-V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E3B61-073D-514B-A34F-D14A6601E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2010"/>
            <a:ext cx="10515600" cy="879567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200" b="1" dirty="0" err="1" smtClean="0">
                <a:solidFill>
                  <a:srgbClr val="0070C0"/>
                </a:solidFill>
              </a:rPr>
              <a:t>Trong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những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tình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huống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nào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trẻ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cần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được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sơ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cứu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tâm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lý</a:t>
            </a:r>
            <a:r>
              <a:rPr lang="en-US" sz="3200" b="1" dirty="0" smtClean="0">
                <a:solidFill>
                  <a:srgbClr val="0070C0"/>
                </a:solidFill>
              </a:rPr>
              <a:t>?</a:t>
            </a:r>
            <a:endParaRPr lang="en-VN" sz="3200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754" y="2971009"/>
            <a:ext cx="6113417" cy="3309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4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24251" y="1179419"/>
            <a:ext cx="6879772" cy="459812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SzPts val="1100"/>
              <a:buNone/>
            </a:pPr>
            <a:r>
              <a:rPr lang="en-GB" b="1" dirty="0" err="1" smtClean="0"/>
              <a:t>Là</a:t>
            </a:r>
            <a:r>
              <a:rPr lang="en-GB" b="1" dirty="0" smtClean="0"/>
              <a:t> </a:t>
            </a:r>
            <a:r>
              <a:rPr lang="en-GB" b="1" dirty="0" err="1" smtClean="0"/>
              <a:t>những</a:t>
            </a:r>
            <a:r>
              <a:rPr lang="en-GB" b="1" dirty="0" smtClean="0"/>
              <a:t> </a:t>
            </a:r>
            <a:r>
              <a:rPr lang="en-GB" b="1" dirty="0" err="1" smtClean="0"/>
              <a:t>tình</a:t>
            </a:r>
            <a:r>
              <a:rPr lang="en-GB" b="1" dirty="0" smtClean="0"/>
              <a:t> </a:t>
            </a:r>
            <a:r>
              <a:rPr lang="en-GB" b="1" dirty="0" err="1"/>
              <a:t>huống</a:t>
            </a:r>
            <a:r>
              <a:rPr lang="en-GB" b="1" dirty="0"/>
              <a:t> </a:t>
            </a:r>
            <a:r>
              <a:rPr lang="en-GB" b="1" dirty="0" err="1"/>
              <a:t>khó</a:t>
            </a:r>
            <a:r>
              <a:rPr lang="en-GB" b="1" dirty="0"/>
              <a:t> </a:t>
            </a:r>
            <a:r>
              <a:rPr lang="en-GB" b="1" dirty="0" err="1"/>
              <a:t>khăn</a:t>
            </a:r>
            <a:r>
              <a:rPr lang="en-GB" b="1" dirty="0"/>
              <a:t> </a:t>
            </a:r>
            <a:r>
              <a:rPr lang="en-GB" b="1" dirty="0" err="1"/>
              <a:t>vượt</a:t>
            </a:r>
            <a:r>
              <a:rPr lang="en-GB" b="1" dirty="0"/>
              <a:t> </a:t>
            </a:r>
            <a:r>
              <a:rPr lang="en-GB" b="1" dirty="0" err="1"/>
              <a:t>quá</a:t>
            </a:r>
            <a:r>
              <a:rPr lang="en-GB" b="1" dirty="0"/>
              <a:t> </a:t>
            </a:r>
            <a:r>
              <a:rPr lang="en-GB" b="1" dirty="0" err="1"/>
              <a:t>sức</a:t>
            </a:r>
            <a:r>
              <a:rPr lang="en-GB" b="1" dirty="0"/>
              <a:t> </a:t>
            </a:r>
            <a:r>
              <a:rPr lang="en-GB" b="1" dirty="0" err="1"/>
              <a:t>chịu</a:t>
            </a:r>
            <a:r>
              <a:rPr lang="en-GB" b="1" dirty="0"/>
              <a:t> </a:t>
            </a:r>
            <a:r>
              <a:rPr lang="en-GB" b="1" dirty="0" err="1"/>
              <a:t>đựng</a:t>
            </a:r>
            <a:r>
              <a:rPr lang="en-GB" b="1" dirty="0"/>
              <a:t> </a:t>
            </a:r>
            <a:r>
              <a:rPr lang="en-GB" b="1" dirty="0" err="1" smtClean="0"/>
              <a:t>và</a:t>
            </a:r>
            <a:r>
              <a:rPr lang="en-GB" b="1" dirty="0" smtClean="0"/>
              <a:t> </a:t>
            </a:r>
            <a:r>
              <a:rPr lang="en-GB" b="1" dirty="0" err="1"/>
              <a:t>khả</a:t>
            </a:r>
            <a:r>
              <a:rPr lang="en-GB" b="1" dirty="0"/>
              <a:t> </a:t>
            </a:r>
            <a:r>
              <a:rPr lang="en-GB" b="1" dirty="0" err="1" smtClean="0"/>
              <a:t>năng</a:t>
            </a:r>
            <a:r>
              <a:rPr lang="en-GB" b="1" dirty="0" smtClean="0"/>
              <a:t> </a:t>
            </a:r>
            <a:r>
              <a:rPr lang="en-GB" b="1" dirty="0" err="1"/>
              <a:t>ứng</a:t>
            </a:r>
            <a:r>
              <a:rPr lang="en-GB" b="1" dirty="0"/>
              <a:t> </a:t>
            </a:r>
            <a:r>
              <a:rPr lang="en-GB" b="1" dirty="0" err="1"/>
              <a:t>phó</a:t>
            </a:r>
            <a:r>
              <a:rPr lang="en-GB" b="1" dirty="0"/>
              <a:t> </a:t>
            </a:r>
            <a:r>
              <a:rPr lang="en-GB" b="1" dirty="0" err="1"/>
              <a:t>của</a:t>
            </a:r>
            <a:r>
              <a:rPr lang="en-GB" b="1" dirty="0"/>
              <a:t> </a:t>
            </a:r>
            <a:r>
              <a:rPr lang="en-GB" b="1" dirty="0" err="1" smtClean="0"/>
              <a:t>trẻ</a:t>
            </a:r>
            <a:r>
              <a:rPr lang="en-GB" b="1" dirty="0" smtClean="0"/>
              <a:t>:</a:t>
            </a:r>
          </a:p>
          <a:p>
            <a:pPr algn="just">
              <a:spcBef>
                <a:spcPts val="0"/>
              </a:spcBef>
              <a:buSzPts val="1100"/>
              <a:buFont typeface="Courier New" panose="02070309020205020404" pitchFamily="49" charset="0"/>
              <a:buChar char="o"/>
            </a:pPr>
            <a:r>
              <a:rPr lang="en-GB" i="1" dirty="0" err="1" smtClean="0"/>
              <a:t>Bị</a:t>
            </a:r>
            <a:r>
              <a:rPr lang="en-GB" i="1" dirty="0" smtClean="0"/>
              <a:t> tai </a:t>
            </a:r>
            <a:r>
              <a:rPr lang="en-GB" i="1" dirty="0" err="1" smtClean="0"/>
              <a:t>nạn</a:t>
            </a:r>
            <a:r>
              <a:rPr lang="en-GB" i="1" dirty="0" smtClean="0"/>
              <a:t> </a:t>
            </a:r>
            <a:r>
              <a:rPr lang="en-GB" i="1" dirty="0" err="1" smtClean="0"/>
              <a:t>thương</a:t>
            </a:r>
            <a:r>
              <a:rPr lang="en-GB" i="1" dirty="0" smtClean="0"/>
              <a:t> </a:t>
            </a:r>
            <a:r>
              <a:rPr lang="en-GB" i="1" dirty="0" err="1" smtClean="0"/>
              <a:t>tích</a:t>
            </a:r>
            <a:endParaRPr lang="en-GB" i="1" dirty="0" smtClean="0"/>
          </a:p>
          <a:p>
            <a:pPr algn="just">
              <a:spcBef>
                <a:spcPts val="0"/>
              </a:spcBef>
              <a:buSzPts val="1100"/>
              <a:buFont typeface="Courier New" panose="02070309020205020404" pitchFamily="49" charset="0"/>
              <a:buChar char="o"/>
            </a:pPr>
            <a:r>
              <a:rPr lang="en-GB" i="1" dirty="0" err="1" smtClean="0"/>
              <a:t>Bị</a:t>
            </a:r>
            <a:r>
              <a:rPr lang="en-GB" i="1" dirty="0" smtClean="0"/>
              <a:t> </a:t>
            </a:r>
            <a:r>
              <a:rPr lang="en-GB" i="1" dirty="0" err="1" smtClean="0"/>
              <a:t>xâm</a:t>
            </a:r>
            <a:r>
              <a:rPr lang="en-GB" i="1" dirty="0" smtClean="0"/>
              <a:t> </a:t>
            </a:r>
            <a:r>
              <a:rPr lang="en-GB" i="1" dirty="0" err="1" smtClean="0"/>
              <a:t>hại</a:t>
            </a:r>
            <a:endParaRPr lang="en-GB" i="1" dirty="0" smtClean="0"/>
          </a:p>
          <a:p>
            <a:pPr algn="just">
              <a:spcBef>
                <a:spcPts val="0"/>
              </a:spcBef>
              <a:buSzPts val="1100"/>
              <a:buFont typeface="Courier New" panose="02070309020205020404" pitchFamily="49" charset="0"/>
              <a:buChar char="o"/>
            </a:pPr>
            <a:r>
              <a:rPr lang="en-GB" i="1" dirty="0" err="1" smtClean="0"/>
              <a:t>Chứng</a:t>
            </a:r>
            <a:r>
              <a:rPr lang="en-GB" i="1" dirty="0" smtClean="0"/>
              <a:t> </a:t>
            </a:r>
            <a:r>
              <a:rPr lang="en-GB" i="1" dirty="0" err="1" smtClean="0"/>
              <a:t>kiến</a:t>
            </a:r>
            <a:r>
              <a:rPr lang="en-GB" i="1" dirty="0" smtClean="0"/>
              <a:t> </a:t>
            </a:r>
            <a:r>
              <a:rPr lang="en-GB" i="1" dirty="0" err="1" smtClean="0"/>
              <a:t>bạo</a:t>
            </a:r>
            <a:r>
              <a:rPr lang="en-GB" i="1" dirty="0" smtClean="0"/>
              <a:t> </a:t>
            </a:r>
            <a:r>
              <a:rPr lang="en-GB" i="1" dirty="0" err="1" smtClean="0"/>
              <a:t>lực</a:t>
            </a:r>
            <a:endParaRPr lang="en-GB" i="1" dirty="0" smtClean="0"/>
          </a:p>
          <a:p>
            <a:pPr algn="just">
              <a:spcBef>
                <a:spcPts val="0"/>
              </a:spcBef>
              <a:buSzPts val="1100"/>
              <a:buFont typeface="Courier New" panose="02070309020205020404" pitchFamily="49" charset="0"/>
              <a:buChar char="o"/>
            </a:pPr>
            <a:r>
              <a:rPr lang="en-GB" i="1" dirty="0" err="1" smtClean="0"/>
              <a:t>Người</a:t>
            </a:r>
            <a:r>
              <a:rPr lang="en-GB" i="1" dirty="0" smtClean="0"/>
              <a:t> </a:t>
            </a:r>
            <a:r>
              <a:rPr lang="en-GB" i="1" dirty="0" err="1" smtClean="0"/>
              <a:t>thân</a:t>
            </a:r>
            <a:r>
              <a:rPr lang="en-GB" i="1" dirty="0" smtClean="0"/>
              <a:t> qua </a:t>
            </a:r>
            <a:r>
              <a:rPr lang="en-GB" i="1" dirty="0" err="1" smtClean="0"/>
              <a:t>đời</a:t>
            </a:r>
            <a:endParaRPr lang="en-GB" i="1" dirty="0" smtClean="0"/>
          </a:p>
          <a:p>
            <a:pPr algn="just">
              <a:spcBef>
                <a:spcPts val="0"/>
              </a:spcBef>
              <a:buSzPts val="1100"/>
              <a:buFont typeface="Courier New" panose="02070309020205020404" pitchFamily="49" charset="0"/>
              <a:buChar char="o"/>
            </a:pPr>
            <a:r>
              <a:rPr lang="en-GB" i="1" dirty="0" smtClean="0"/>
              <a:t>Cha </a:t>
            </a:r>
            <a:r>
              <a:rPr lang="en-GB" i="1" dirty="0" err="1" smtClean="0"/>
              <a:t>mẹ</a:t>
            </a:r>
            <a:r>
              <a:rPr lang="en-GB" i="1" dirty="0" smtClean="0"/>
              <a:t> </a:t>
            </a:r>
            <a:r>
              <a:rPr lang="en-GB" i="1" dirty="0" err="1" smtClean="0"/>
              <a:t>ly</a:t>
            </a:r>
            <a:r>
              <a:rPr lang="en-GB" i="1" dirty="0" smtClean="0"/>
              <a:t> </a:t>
            </a:r>
            <a:r>
              <a:rPr lang="en-GB" i="1" dirty="0" err="1" smtClean="0"/>
              <a:t>hôn</a:t>
            </a:r>
            <a:r>
              <a:rPr lang="en-GB" i="1" dirty="0" smtClean="0"/>
              <a:t>, </a:t>
            </a:r>
            <a:r>
              <a:rPr lang="en-GB" i="1" dirty="0" err="1" smtClean="0"/>
              <a:t>thay</a:t>
            </a:r>
            <a:r>
              <a:rPr lang="en-GB" i="1" dirty="0" smtClean="0"/>
              <a:t> </a:t>
            </a:r>
            <a:r>
              <a:rPr lang="en-GB" i="1" dirty="0" err="1" smtClean="0"/>
              <a:t>đổi</a:t>
            </a:r>
            <a:r>
              <a:rPr lang="en-GB" i="1" dirty="0" smtClean="0"/>
              <a:t> </a:t>
            </a:r>
            <a:r>
              <a:rPr lang="en-GB" i="1" dirty="0" err="1" smtClean="0"/>
              <a:t>môi</a:t>
            </a:r>
            <a:r>
              <a:rPr lang="en-GB" i="1" dirty="0" smtClean="0"/>
              <a:t> </a:t>
            </a:r>
            <a:r>
              <a:rPr lang="en-GB" i="1" dirty="0" err="1" smtClean="0"/>
              <a:t>trường</a:t>
            </a:r>
            <a:r>
              <a:rPr lang="en-GB" i="1" dirty="0" smtClean="0"/>
              <a:t> </a:t>
            </a:r>
            <a:r>
              <a:rPr lang="en-GB" i="1" dirty="0" err="1" smtClean="0"/>
              <a:t>sống</a:t>
            </a:r>
            <a:endParaRPr lang="en-GB" i="1" dirty="0" smtClean="0"/>
          </a:p>
          <a:p>
            <a:pPr algn="just">
              <a:spcBef>
                <a:spcPts val="0"/>
              </a:spcBef>
              <a:buSzPts val="1100"/>
              <a:buFont typeface="Courier New" panose="02070309020205020404" pitchFamily="49" charset="0"/>
              <a:buChar char="o"/>
            </a:pPr>
            <a:r>
              <a:rPr lang="en-GB" i="1" dirty="0" err="1" smtClean="0"/>
              <a:t>Thiên</a:t>
            </a:r>
            <a:r>
              <a:rPr lang="en-GB" i="1" dirty="0" smtClean="0"/>
              <a:t> tai, </a:t>
            </a:r>
            <a:r>
              <a:rPr lang="en-GB" i="1" dirty="0" err="1" smtClean="0"/>
              <a:t>dịch</a:t>
            </a:r>
            <a:r>
              <a:rPr lang="en-GB" i="1" dirty="0" smtClean="0"/>
              <a:t> </a:t>
            </a:r>
            <a:r>
              <a:rPr lang="en-GB" i="1" dirty="0" err="1" smtClean="0"/>
              <a:t>bệnh</a:t>
            </a:r>
            <a:r>
              <a:rPr lang="en-GB" i="1" dirty="0" smtClean="0"/>
              <a:t>, </a:t>
            </a:r>
            <a:r>
              <a:rPr lang="en-GB" i="1" dirty="0" err="1" smtClean="0"/>
              <a:t>bắt</a:t>
            </a:r>
            <a:r>
              <a:rPr lang="en-GB" i="1" dirty="0" smtClean="0"/>
              <a:t> </a:t>
            </a:r>
            <a:r>
              <a:rPr lang="en-GB" i="1" dirty="0" err="1" smtClean="0"/>
              <a:t>cóc</a:t>
            </a:r>
            <a:r>
              <a:rPr lang="en-GB" i="1" dirty="0" smtClean="0"/>
              <a:t>, </a:t>
            </a:r>
            <a:r>
              <a:rPr lang="en-GB" i="1" dirty="0" err="1" smtClean="0"/>
              <a:t>khủng</a:t>
            </a:r>
            <a:r>
              <a:rPr lang="en-GB" i="1" dirty="0" smtClean="0"/>
              <a:t> </a:t>
            </a:r>
            <a:r>
              <a:rPr lang="en-GB" i="1" dirty="0" err="1" smtClean="0"/>
              <a:t>bố</a:t>
            </a:r>
            <a:r>
              <a:rPr lang="en-GB" i="1" dirty="0" smtClean="0"/>
              <a:t>, </a:t>
            </a:r>
            <a:r>
              <a:rPr lang="en-GB" i="1" dirty="0" err="1" smtClean="0"/>
              <a:t>chiến</a:t>
            </a:r>
            <a:r>
              <a:rPr lang="en-GB" i="1" dirty="0" smtClean="0"/>
              <a:t> </a:t>
            </a:r>
            <a:r>
              <a:rPr lang="en-GB" i="1" dirty="0" err="1" smtClean="0"/>
              <a:t>tranh</a:t>
            </a:r>
            <a:endParaRPr lang="en-GB" i="1" dirty="0" smtClean="0"/>
          </a:p>
          <a:p>
            <a:pPr algn="just">
              <a:spcBef>
                <a:spcPts val="0"/>
              </a:spcBef>
              <a:buSzPts val="1100"/>
              <a:buFont typeface="Courier New" panose="02070309020205020404" pitchFamily="49" charset="0"/>
              <a:buChar char="o"/>
            </a:pPr>
            <a:r>
              <a:rPr lang="en-GB" i="1" dirty="0" smtClean="0"/>
              <a:t>…</a:t>
            </a:r>
          </a:p>
          <a:p>
            <a:pPr marL="0" indent="0" algn="just">
              <a:spcBef>
                <a:spcPts val="0"/>
              </a:spcBef>
              <a:buSzPts val="1100"/>
              <a:buNone/>
            </a:pPr>
            <a:endParaRPr lang="en-US" b="1" dirty="0"/>
          </a:p>
        </p:txBody>
      </p:sp>
      <p:sp>
        <p:nvSpPr>
          <p:cNvPr id="2" name="Right Arrow Callout 1"/>
          <p:cNvSpPr/>
          <p:nvPr/>
        </p:nvSpPr>
        <p:spPr>
          <a:xfrm>
            <a:off x="548639" y="2293976"/>
            <a:ext cx="4075612" cy="1985554"/>
          </a:xfrm>
          <a:prstGeom prst="rightArrow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599" y="2176271"/>
            <a:ext cx="2680062" cy="2220964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</a:rPr>
              <a:t>Tình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huống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err="1" smtClean="0">
                <a:solidFill>
                  <a:schemeClr val="tx1"/>
                </a:solidFill>
              </a:rPr>
              <a:t>Khẩn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cấp</a:t>
            </a:r>
            <a:r>
              <a:rPr lang="en-US" sz="3600" dirty="0" smtClean="0">
                <a:solidFill>
                  <a:schemeClr val="tx1"/>
                </a:solidFill>
              </a:rPr>
              <a:t> / </a:t>
            </a:r>
            <a:r>
              <a:rPr lang="vi-VN" sz="3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Khủng hoảng </a:t>
            </a:r>
            <a:endParaRPr lang="en-US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674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1114" y="661574"/>
            <a:ext cx="10515600" cy="826204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/>
              <a:t>Đặc</a:t>
            </a:r>
            <a:r>
              <a:rPr lang="en-US" sz="3600" dirty="0" smtClean="0"/>
              <a:t> </a:t>
            </a:r>
            <a:r>
              <a:rPr lang="en-US" sz="3600" dirty="0" err="1" smtClean="0"/>
              <a:t>điểm</a:t>
            </a:r>
            <a:r>
              <a:rPr lang="en-US" sz="3600" dirty="0" smtClean="0"/>
              <a:t> </a:t>
            </a:r>
            <a:r>
              <a:rPr lang="en-US" sz="3600" dirty="0" err="1" smtClean="0"/>
              <a:t>tâm</a:t>
            </a:r>
            <a:r>
              <a:rPr lang="en-US" sz="3600" dirty="0" smtClean="0"/>
              <a:t> </a:t>
            </a:r>
            <a:r>
              <a:rPr lang="en-US" sz="3600" dirty="0" err="1" smtClean="0"/>
              <a:t>lý</a:t>
            </a:r>
            <a:r>
              <a:rPr lang="en-US" sz="3600" dirty="0" smtClean="0"/>
              <a:t> </a:t>
            </a:r>
            <a:r>
              <a:rPr lang="en-US" sz="3600" dirty="0" err="1" smtClean="0"/>
              <a:t>của</a:t>
            </a:r>
            <a:r>
              <a:rPr lang="en-US" sz="3600" dirty="0" smtClean="0"/>
              <a:t> </a:t>
            </a:r>
            <a:r>
              <a:rPr lang="en-US" sz="3600" dirty="0" err="1" smtClean="0"/>
              <a:t>trẻ</a:t>
            </a:r>
            <a:r>
              <a:rPr lang="en-US" sz="3600" dirty="0" smtClean="0"/>
              <a:t> </a:t>
            </a:r>
            <a:r>
              <a:rPr lang="en-US" sz="3600" dirty="0" err="1" smtClean="0"/>
              <a:t>khi</a:t>
            </a:r>
            <a:r>
              <a:rPr lang="en-US" sz="3600" dirty="0" smtClean="0"/>
              <a:t> </a:t>
            </a:r>
            <a:r>
              <a:rPr lang="en-US" sz="3600" dirty="0" err="1" smtClean="0"/>
              <a:t>rơi</a:t>
            </a:r>
            <a:r>
              <a:rPr lang="en-US" sz="3600" dirty="0" smtClean="0"/>
              <a:t> </a:t>
            </a:r>
            <a:r>
              <a:rPr lang="en-US" sz="3600" dirty="0" err="1" smtClean="0"/>
              <a:t>vào</a:t>
            </a:r>
            <a:r>
              <a:rPr lang="en-US" sz="3600" dirty="0" smtClean="0"/>
              <a:t> </a:t>
            </a:r>
            <a:r>
              <a:rPr lang="en-US" sz="3600" dirty="0" err="1" smtClean="0"/>
              <a:t>khủng</a:t>
            </a:r>
            <a:r>
              <a:rPr lang="en-US" sz="3600" dirty="0" smtClean="0"/>
              <a:t> </a:t>
            </a:r>
            <a:r>
              <a:rPr lang="en-US" sz="3600" dirty="0" err="1" smtClean="0"/>
              <a:t>hoảng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102315"/>
              </p:ext>
            </p:extLst>
          </p:nvPr>
        </p:nvGraphicFramePr>
        <p:xfrm>
          <a:off x="548640" y="1487779"/>
          <a:ext cx="10787742" cy="5008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1555">
                  <a:extLst>
                    <a:ext uri="{9D8B030D-6E8A-4147-A177-3AD203B41FA5}">
                      <a16:colId xmlns:a16="http://schemas.microsoft.com/office/drawing/2014/main" val="1008596701"/>
                    </a:ext>
                  </a:extLst>
                </a:gridCol>
                <a:gridCol w="8056187">
                  <a:extLst>
                    <a:ext uri="{9D8B030D-6E8A-4147-A177-3AD203B41FA5}">
                      <a16:colId xmlns:a16="http://schemas.microsoft.com/office/drawing/2014/main" val="3006118851"/>
                    </a:ext>
                  </a:extLst>
                </a:gridCol>
              </a:tblGrid>
              <a:tr h="52175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+mn-lt"/>
                        </a:rPr>
                        <a:t>Tình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baseline="0" dirty="0" err="1" smtClean="0">
                          <a:latin typeface="+mn-lt"/>
                        </a:rPr>
                        <a:t>huống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+mn-lt"/>
                        </a:rPr>
                        <a:t>Biểu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baseline="0" dirty="0" err="1" smtClean="0">
                          <a:latin typeface="+mn-lt"/>
                        </a:rPr>
                        <a:t>hiện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baseline="0" dirty="0" err="1" smtClean="0">
                          <a:latin typeface="+mn-lt"/>
                        </a:rPr>
                        <a:t>tâm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baseline="0" dirty="0" err="1" smtClean="0">
                          <a:latin typeface="+mn-lt"/>
                        </a:rPr>
                        <a:t>lý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027039"/>
                  </a:ext>
                </a:extLst>
              </a:tr>
              <a:tr h="177395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i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40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40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tai </a:t>
                      </a:r>
                      <a:r>
                        <a:rPr lang="en-US" sz="2400" i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nạn</a:t>
                      </a:r>
                      <a:r>
                        <a:rPr lang="en-US" sz="240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240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endParaRPr lang="en-US" sz="24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Hoảng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hốt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sợ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hãi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khiếp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đảm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bấn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loạn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lo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lắng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Bị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lẫn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lộn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cảm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xúc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hoặc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bị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cảm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xúc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chi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phối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một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số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phản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ứng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về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mặt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cơ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thể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như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run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hoặc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toát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mồ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hôi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khó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thở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hay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đập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nhanh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49898"/>
                  </a:ext>
                </a:extLst>
              </a:tr>
              <a:tr h="177395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Trẻ</a:t>
                      </a:r>
                      <a:r>
                        <a:rPr lang="en-US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bị</a:t>
                      </a:r>
                      <a:r>
                        <a:rPr lang="en-US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bạo</a:t>
                      </a:r>
                      <a:r>
                        <a:rPr lang="en-US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lực</a:t>
                      </a:r>
                      <a:r>
                        <a:rPr lang="en-US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về</a:t>
                      </a:r>
                      <a:r>
                        <a:rPr lang="en-US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thể</a:t>
                      </a:r>
                      <a:r>
                        <a:rPr lang="en-US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chất</a:t>
                      </a:r>
                      <a:endParaRPr lang="en-US" sz="24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Sợ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sệt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hoảng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hốt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lo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lắng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ngơ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ngác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lấm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lét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Đau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đớn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khiếp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đảm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Ngủ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ngon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giấc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giật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mình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thức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giấc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giữa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đêm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nói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mê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nói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sảng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lảm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nhảm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xin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lỗi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xin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tội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561177"/>
                  </a:ext>
                </a:extLst>
              </a:tr>
              <a:tr h="93915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Trẻ</a:t>
                      </a:r>
                      <a:r>
                        <a:rPr lang="en-US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bị</a:t>
                      </a:r>
                      <a:r>
                        <a:rPr lang="en-US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bạo</a:t>
                      </a:r>
                      <a:r>
                        <a:rPr lang="en-US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lực</a:t>
                      </a:r>
                      <a:r>
                        <a:rPr lang="en-US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về</a:t>
                      </a:r>
                      <a:r>
                        <a:rPr lang="en-US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tinh</a:t>
                      </a:r>
                      <a:r>
                        <a:rPr lang="en-US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thần</a:t>
                      </a:r>
                      <a:endParaRPr lang="en-US" sz="24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Tủi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thân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xấu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hổ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bẽ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bàng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đau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khổ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nhục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nhã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hoang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mang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  <a:p>
                      <a:pPr marL="34290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Cảm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thấy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mình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kém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cỏi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vô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dụng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giá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trị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452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914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2368</Words>
  <Application>Microsoft Office PowerPoint</Application>
  <PresentationFormat>Widescreen</PresentationFormat>
  <Paragraphs>216</Paragraphs>
  <Slides>30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Courier New</vt:lpstr>
      <vt:lpstr>Times New Roman</vt:lpstr>
      <vt:lpstr>Wingdings</vt:lpstr>
      <vt:lpstr>Office Theme</vt:lpstr>
      <vt:lpstr>Sơ cứu tâm lý cho trẻ</vt:lpstr>
      <vt:lpstr>Nội dung</vt:lpstr>
      <vt:lpstr>Khái niệm “Sơ cứu tâm lý”</vt:lpstr>
      <vt:lpstr>Sơ cứu tâm lý bao gồm các yếu tố:</vt:lpstr>
      <vt:lpstr>Sơ cứu tâm lý không phải là:</vt:lpstr>
      <vt:lpstr>PowerPoint Presentation</vt:lpstr>
      <vt:lpstr>Thảo luận (5 phút)  </vt:lpstr>
      <vt:lpstr>Tình huống  Khẩn cấp / Khủng hoảng </vt:lpstr>
      <vt:lpstr>Đặc điểm tâm lý của trẻ khi rơi vào khủng hoảng</vt:lpstr>
      <vt:lpstr>Đặc điểm tâm lý của trẻ khi rơi vào khủng hoảng (tiếp)</vt:lpstr>
      <vt:lpstr>Đặc điểm tâm lý của trẻ khi rơi vào khủng hoảng (tiếp)</vt:lpstr>
      <vt:lpstr>Thư của 1 trẻ bạo lực</vt:lpstr>
      <vt:lpstr>PowerPoint Presentation</vt:lpstr>
      <vt:lpstr>Nguyên tắc sơ cứu tâm lý</vt:lpstr>
      <vt:lpstr>Nguyên tắc sơ cứu tâm lý (tiếp)</vt:lpstr>
      <vt:lpstr>Nguyên tắc sơ cứu tâm lý (tiếp)</vt:lpstr>
      <vt:lpstr>PowerPoint Presentation</vt:lpstr>
      <vt:lpstr>Những việc cần làm:  </vt:lpstr>
      <vt:lpstr>PowerPoint Presentation</vt:lpstr>
      <vt:lpstr>Làm dịu cảm xúc:  Gọi tên cảm xúc, cảm giác </vt:lpstr>
      <vt:lpstr>Làm dịu cảm xúc:  Bình thường hóa cảm xúc  </vt:lpstr>
      <vt:lpstr>Làm dịu cảm xúc:  Chấp nhận cảm xúc</vt:lpstr>
      <vt:lpstr>Làm dịu cảm xúc:  Kỹ thuật thư giãn</vt:lpstr>
      <vt:lpstr>Làm dịu cảm xúc: Kỹ thuật kết nối thực tại</vt:lpstr>
      <vt:lpstr>Hoạt động kết nối</vt:lpstr>
      <vt:lpstr>Cung cấp thông tin</vt:lpstr>
      <vt:lpstr>Lưu ý</vt:lpstr>
      <vt:lpstr>Các địa chỉ cung cấp trợ giúp cho trẻ  trong trường hợp khẩn cấp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98</cp:revision>
  <dcterms:created xsi:type="dcterms:W3CDTF">2020-02-29T15:42:10Z</dcterms:created>
  <dcterms:modified xsi:type="dcterms:W3CDTF">2023-10-04T02:57:59Z</dcterms:modified>
</cp:coreProperties>
</file>