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301" r:id="rId4"/>
    <p:sldId id="299" r:id="rId5"/>
    <p:sldId id="300" r:id="rId6"/>
    <p:sldId id="284" r:id="rId7"/>
    <p:sldId id="286" r:id="rId8"/>
    <p:sldId id="26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45" autoAdjust="0"/>
  </p:normalViewPr>
  <p:slideViewPr>
    <p:cSldViewPr>
      <p:cViewPr varScale="1">
        <p:scale>
          <a:sx n="47" d="100"/>
          <a:sy n="47" d="100"/>
        </p:scale>
        <p:origin x="1768" y="48"/>
      </p:cViewPr>
      <p:guideLst>
        <p:guide orient="horz" pos="2156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4165D-C407-47A3-974A-1EFBBB074680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832F-BC32-4109-B7B4-F45032082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832F-BC32-4109-B7B4-F450320823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74C1-861D-4787-A7BF-D36EE937515F}" type="datetimeFigureOut">
              <a:rPr lang="en-US" smtClean="0"/>
              <a:pPr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1C61-3C6D-4E79-BF74-E8719CD26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jamja.com/me-qua-tang-cua-thuong-de-tai-ban-lan-1-p-ZdLG-f1-2?pi=olOj&amp;w=mvQ&amp;utm_medium=referral&amp;utm_campaign=d444&amp;utm_term=tinh-mau-tu-thieng-lieng-qua-nhung-cuon-sach-ha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jamja.com/nguoi-me-phi-thuong-p-K6VLW-f1-2?pi=VZ7M6&amp;w=DVy&amp;utm_medium=referral&amp;utm_campaign=d444&amp;utm_term=tinh-mau-tu-thieng-lieng-qua-nhung-cuon-sach-ha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65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0"/>
            <a:ext cx="8991600" cy="838200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YÊN THƯỜNG</a:t>
            </a:r>
            <a:b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202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458200" cy="11228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91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i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ngày Quốc tế phụ nữ 8- 3</a:t>
            </a:r>
            <a:endParaRPr lang="en-US" sz="5400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633449"/>
            <a:ext cx="8260079" cy="20618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tuyển tập những c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vi-V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sách hay về MẸ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3400" y="9906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quý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vượt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vi-VN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Nhân ngày Quốc tế phụ nữ 8- 3 thư viện nhà trường hân hạnh giới thiệu đến toàn thể các em hs 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vi-VN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 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 lời chúc và cũng là cách em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vi-VN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với 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vô cùng yêu quý  của mình.</a:t>
            </a:r>
            <a:endParaRPr kumimoji="0" lang="en-US" sz="240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ình Ảnh Hoa 8/3 Đẹp: 107+ Hình Bó Hoa Dễ Thương Nhấ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1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276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vi-VN" b="1" i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–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–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Quà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Tặng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Của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Thượng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Đế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b="1" i="1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vi-VN" b="1" i="1" dirty="0">
                <a:solidFill>
                  <a:srgbClr val="7030A0"/>
                </a:solidFill>
                <a:latin typeface="+mj-lt"/>
              </a:rPr>
              <a:t>             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CuỐN SÁCH ĐẦU TIÊN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 descr="Sách hay về tình mẫu tử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990600"/>
            <a:ext cx="5848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vi-VN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endParaRPr lang="vi-VN" sz="2800" b="1" dirty="0"/>
          </a:p>
          <a:p>
            <a:endParaRPr lang="vi-VN" sz="2800" b="1" dirty="0"/>
          </a:p>
          <a:p>
            <a:endParaRPr lang="vi-VN" sz="2800" b="1" dirty="0"/>
          </a:p>
          <a:p>
            <a:pPr>
              <a:buNone/>
            </a:pPr>
            <a:r>
              <a:rPr lang="vi-VN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Người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Mẹ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Phi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Thường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62000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U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ỐN SÁCH THỨ 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 descr="Sách hay về tình mẫu tử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85801"/>
            <a:ext cx="5934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vi-VN" sz="2000" b="1" dirty="0"/>
          </a:p>
          <a:p>
            <a:pPr>
              <a:buNone/>
            </a:pPr>
            <a:endParaRPr lang="vi-VN" sz="2000" b="1" dirty="0"/>
          </a:p>
          <a:p>
            <a:pPr>
              <a:buNone/>
            </a:pPr>
            <a:endParaRPr lang="vi-VN" sz="2000" b="1" dirty="0"/>
          </a:p>
          <a:p>
            <a:pPr>
              <a:buNone/>
            </a:pPr>
            <a:endParaRPr lang="vi-VN" sz="2000" b="1" dirty="0"/>
          </a:p>
          <a:p>
            <a:pPr>
              <a:buNone/>
            </a:pPr>
            <a:endParaRPr lang="vi-VN" sz="2000" b="1" dirty="0"/>
          </a:p>
          <a:p>
            <a:pPr>
              <a:buNone/>
            </a:pPr>
            <a:endParaRPr lang="vi-VN" sz="2000" b="1" dirty="0"/>
          </a:p>
          <a:p>
            <a:pPr>
              <a:buNone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vi-VN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CUỐN SÁCH THỨ 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 descr="Sách hay về tình mẫu tử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1"/>
            <a:ext cx="61722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vi-VN" b="1" dirty="0"/>
          </a:p>
          <a:p>
            <a:pPr>
              <a:buNone/>
            </a:pPr>
            <a:endParaRPr lang="vi-VN" b="1" dirty="0"/>
          </a:p>
          <a:p>
            <a:pPr>
              <a:buNone/>
            </a:pPr>
            <a:endParaRPr lang="vi-VN" b="1" dirty="0"/>
          </a:p>
          <a:p>
            <a:pPr>
              <a:buNone/>
            </a:pPr>
            <a:endParaRPr lang="vi-VN" b="1" dirty="0"/>
          </a:p>
          <a:p>
            <a:pPr>
              <a:buNone/>
            </a:pPr>
            <a:endParaRPr lang="vi-VN" b="1" dirty="0"/>
          </a:p>
          <a:p>
            <a:pPr>
              <a:buNone/>
            </a:pPr>
            <a:endParaRPr lang="vi-VN" b="1" dirty="0"/>
          </a:p>
          <a:p>
            <a:pPr>
              <a:buNone/>
            </a:pP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Mo. In Mo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In Mo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vi-VN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Mo ở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ca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9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+mj-lt"/>
              </a:rPr>
              <a:t>CUỐN SÁCH THỨ 4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 descr="Sách hay về tình mẫu tử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662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5211763"/>
          </a:xfrm>
        </p:spPr>
        <p:txBody>
          <a:bodyPr>
            <a:normAutofit fontScale="92500" lnSpcReduction="10000"/>
          </a:bodyPr>
          <a:lstStyle/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pPr>
              <a:buNone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 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viện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ời chúc ý nghĩa cho ngày 8 tháng 3 thêm trọn vẹ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34636"/>
            <a:ext cx="9121330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Ư VIỆN TRƯỜNG THCS YÊN VIÊN &amp;quot;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1050</Words>
  <Application>Microsoft Office PowerPoint</Application>
  <PresentationFormat>On-screen Show (4:3)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TRƯỜNG THCS YÊN THƯỜNG GIỚI THIỆU SÁCH THÁNG 03/ 2024 </vt:lpstr>
      <vt:lpstr>THƯ VIỆN TRƯỜNG THCS YÊN THƯỜNG</vt:lpstr>
      <vt:lpstr>THƯ ViỆN TRƯỜNG THCS YÊN THƯỜNG</vt:lpstr>
      <vt:lpstr>THƯ VIỆN TRƯỜNG THCS YÊN THƯỜNG</vt:lpstr>
      <vt:lpstr>THƯ ViỆN TRƯỜNG THCS YÊN THƯỜNG</vt:lpstr>
      <vt:lpstr>THƯ VIỆN TRƯỜNG THCS YÊN THƯỜNG</vt:lpstr>
      <vt:lpstr>THƯ VIỆN TRƯỜNG THCS YÊN THƯỜNG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THƯ VIỆN TRƯỜNG THCS YÊN VIÊN</dc:title>
  <dc:creator>nhi</dc:creator>
  <cp:lastModifiedBy>DELL</cp:lastModifiedBy>
  <cp:revision>115</cp:revision>
  <dcterms:created xsi:type="dcterms:W3CDTF">2020-05-07T00:45:00Z</dcterms:created>
  <dcterms:modified xsi:type="dcterms:W3CDTF">2024-03-21T09:14:17Z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