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8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5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-93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E8B89-155F-448C-AE68-9F5EDF1F1EE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782E7-AC75-47FD-9771-F01271B23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85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robot cam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BÀI 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E4412B-78FC-4F57-ABA6-C25A203FBF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55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A,B,C,D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</a:p>
          <a:p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lựa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E4412B-78FC-4F57-ABA6-C25A203FBF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710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926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4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3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605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1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01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52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18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4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37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76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 fontScale="92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xmlns="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xmlns="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406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26" Type="http://schemas.openxmlformats.org/officeDocument/2006/relationships/image" Target="../media/image56.sv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2" Type="http://schemas.openxmlformats.org/officeDocument/2006/relationships/image" Target="../media/image4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24" Type="http://schemas.openxmlformats.org/officeDocument/2006/relationships/image" Target="../media/image23.svg"/><Relationship Id="rId32" Type="http://schemas.openxmlformats.org/officeDocument/2006/relationships/image" Target="../media/image21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image" Target="../media/image58.svg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31" Type="http://schemas.openxmlformats.org/officeDocument/2006/relationships/image" Target="../media/image20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7.png"/><Relationship Id="rId30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9.png"/><Relationship Id="rId18" Type="http://schemas.openxmlformats.org/officeDocument/2006/relationships/image" Target="../media/image15.svg"/><Relationship Id="rId26" Type="http://schemas.openxmlformats.org/officeDocument/2006/relationships/image" Target="../media/image23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video" Target="../media/media3.mp4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microsoft.com/office/2007/relationships/media" Target="../media/media3.mp4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21.sv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10" Type="http://schemas.openxmlformats.org/officeDocument/2006/relationships/image" Target="../media/image7.svg"/><Relationship Id="rId19" Type="http://schemas.openxmlformats.org/officeDocument/2006/relationships/image" Target="../media/image12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svg"/><Relationship Id="rId22" Type="http://schemas.openxmlformats.org/officeDocument/2006/relationships/image" Target="../media/image19.svg"/><Relationship Id="rId27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svg"/><Relationship Id="rId18" Type="http://schemas.openxmlformats.org/officeDocument/2006/relationships/image" Target="../media/image12.png"/><Relationship Id="rId26" Type="http://schemas.openxmlformats.org/officeDocument/2006/relationships/image" Target="../media/image43.png"/><Relationship Id="rId3" Type="http://schemas.openxmlformats.org/officeDocument/2006/relationships/image" Target="../media/image4.jpeg"/><Relationship Id="rId21" Type="http://schemas.openxmlformats.org/officeDocument/2006/relationships/image" Target="../media/image19.svg"/><Relationship Id="rId7" Type="http://schemas.openxmlformats.org/officeDocument/2006/relationships/image" Target="../media/image5.svg"/><Relationship Id="rId12" Type="http://schemas.openxmlformats.org/officeDocument/2006/relationships/image" Target="../media/image9.pn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svg"/><Relationship Id="rId24" Type="http://schemas.openxmlformats.org/officeDocument/2006/relationships/image" Target="../media/image15.pn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image" Target="../media/image5.png"/><Relationship Id="rId9" Type="http://schemas.openxmlformats.org/officeDocument/2006/relationships/image" Target="../media/image7.svg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26" Type="http://schemas.openxmlformats.org/officeDocument/2006/relationships/image" Target="../media/image45.pn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5" Type="http://schemas.openxmlformats.org/officeDocument/2006/relationships/image" Target="../media/image44.png"/><Relationship Id="rId2" Type="http://schemas.openxmlformats.org/officeDocument/2006/relationships/image" Target="../media/image4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24" Type="http://schemas.openxmlformats.org/officeDocument/2006/relationships/image" Target="../media/image23.sv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5" Type="http://schemas.openxmlformats.org/officeDocument/2006/relationships/image" Target="../media/image46.png"/><Relationship Id="rId2" Type="http://schemas.openxmlformats.org/officeDocument/2006/relationships/image" Target="../media/image4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24" Type="http://schemas.openxmlformats.org/officeDocument/2006/relationships/image" Target="../media/image23.sv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26" Type="http://schemas.openxmlformats.org/officeDocument/2006/relationships/image" Target="../media/image46.pn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5" Type="http://schemas.openxmlformats.org/officeDocument/2006/relationships/image" Target="../media/image47.png"/><Relationship Id="rId2" Type="http://schemas.openxmlformats.org/officeDocument/2006/relationships/image" Target="../media/image4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24" Type="http://schemas.openxmlformats.org/officeDocument/2006/relationships/image" Target="../media/image23.sv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5" Type="http://schemas.openxmlformats.org/officeDocument/2006/relationships/image" Target="../media/image22.png"/><Relationship Id="rId2" Type="http://schemas.openxmlformats.org/officeDocument/2006/relationships/image" Target="../media/image4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24" Type="http://schemas.openxmlformats.org/officeDocument/2006/relationships/image" Target="../media/image23.sv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5" Type="http://schemas.openxmlformats.org/officeDocument/2006/relationships/image" Target="../media/image22.png"/><Relationship Id="rId2" Type="http://schemas.openxmlformats.org/officeDocument/2006/relationships/image" Target="../media/image4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24" Type="http://schemas.openxmlformats.org/officeDocument/2006/relationships/image" Target="../media/image23.sv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26" Type="http://schemas.openxmlformats.org/officeDocument/2006/relationships/image" Target="../media/image65.sv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5" Type="http://schemas.openxmlformats.org/officeDocument/2006/relationships/image" Target="../media/image50.png"/><Relationship Id="rId2" Type="http://schemas.openxmlformats.org/officeDocument/2006/relationships/image" Target="../media/image4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24" Type="http://schemas.openxmlformats.org/officeDocument/2006/relationships/image" Target="../media/image23.sv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image" Target="../media/image67.svg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26" Type="http://schemas.openxmlformats.org/officeDocument/2006/relationships/image" Target="../media/image67.sv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5" Type="http://schemas.openxmlformats.org/officeDocument/2006/relationships/image" Target="../media/image51.png"/><Relationship Id="rId2" Type="http://schemas.openxmlformats.org/officeDocument/2006/relationships/image" Target="../media/image4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24" Type="http://schemas.openxmlformats.org/officeDocument/2006/relationships/image" Target="../media/image23.sv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svg"/><Relationship Id="rId18" Type="http://schemas.openxmlformats.org/officeDocument/2006/relationships/image" Target="../media/image12.png"/><Relationship Id="rId26" Type="http://schemas.openxmlformats.org/officeDocument/2006/relationships/image" Target="../media/image53.png"/><Relationship Id="rId3" Type="http://schemas.openxmlformats.org/officeDocument/2006/relationships/image" Target="../media/image4.jpeg"/><Relationship Id="rId21" Type="http://schemas.openxmlformats.org/officeDocument/2006/relationships/image" Target="../media/image19.svg"/><Relationship Id="rId7" Type="http://schemas.openxmlformats.org/officeDocument/2006/relationships/image" Target="../media/image5.svg"/><Relationship Id="rId12" Type="http://schemas.openxmlformats.org/officeDocument/2006/relationships/image" Target="../media/image9.pn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svg"/><Relationship Id="rId24" Type="http://schemas.openxmlformats.org/officeDocument/2006/relationships/image" Target="../media/image15.pn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54.pn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image" Target="../media/image5.png"/><Relationship Id="rId9" Type="http://schemas.openxmlformats.org/officeDocument/2006/relationships/image" Target="../media/image7.svg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openxmlformats.org/officeDocument/2006/relationships/image" Target="../media/image69.svg"/><Relationship Id="rId30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9.png"/><Relationship Id="rId18" Type="http://schemas.openxmlformats.org/officeDocument/2006/relationships/image" Target="../media/image15.svg"/><Relationship Id="rId26" Type="http://schemas.openxmlformats.org/officeDocument/2006/relationships/image" Target="../media/image23.svg"/><Relationship Id="rId3" Type="http://schemas.openxmlformats.org/officeDocument/2006/relationships/image" Target="../media/image5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image" Target="../media/image4.jpeg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21.svg"/><Relationship Id="rId32" Type="http://schemas.openxmlformats.org/officeDocument/2006/relationships/image" Target="../media/image24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image" Target="../media/image25.svg"/><Relationship Id="rId10" Type="http://schemas.openxmlformats.org/officeDocument/2006/relationships/image" Target="../media/image7.svg"/><Relationship Id="rId19" Type="http://schemas.openxmlformats.org/officeDocument/2006/relationships/image" Target="../media/image12.png"/><Relationship Id="rId31" Type="http://schemas.openxmlformats.org/officeDocument/2006/relationships/image" Target="../media/image21.png"/><Relationship Id="rId9" Type="http://schemas.openxmlformats.org/officeDocument/2006/relationships/image" Target="../media/image7.png"/><Relationship Id="rId14" Type="http://schemas.openxmlformats.org/officeDocument/2006/relationships/image" Target="../media/image11.svg"/><Relationship Id="rId22" Type="http://schemas.openxmlformats.org/officeDocument/2006/relationships/image" Target="../media/image19.svg"/><Relationship Id="rId27" Type="http://schemas.openxmlformats.org/officeDocument/2006/relationships/image" Target="../media/image22.png"/><Relationship Id="rId30" Type="http://schemas.openxmlformats.org/officeDocument/2006/relationships/image" Target="../media/image2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26" Type="http://schemas.openxmlformats.org/officeDocument/2006/relationships/image" Target="../media/image71.sv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5" Type="http://schemas.openxmlformats.org/officeDocument/2006/relationships/image" Target="../media/image57.png"/><Relationship Id="rId2" Type="http://schemas.openxmlformats.org/officeDocument/2006/relationships/image" Target="../media/image4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24" Type="http://schemas.openxmlformats.org/officeDocument/2006/relationships/image" Target="../media/image23.sv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5" Type="http://schemas.openxmlformats.org/officeDocument/2006/relationships/image" Target="../media/image59.png"/><Relationship Id="rId2" Type="http://schemas.openxmlformats.org/officeDocument/2006/relationships/image" Target="../media/image4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24" Type="http://schemas.openxmlformats.org/officeDocument/2006/relationships/image" Target="../media/image23.sv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5" Type="http://schemas.openxmlformats.org/officeDocument/2006/relationships/image" Target="../media/image22.png"/><Relationship Id="rId2" Type="http://schemas.openxmlformats.org/officeDocument/2006/relationships/image" Target="../media/image4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24" Type="http://schemas.openxmlformats.org/officeDocument/2006/relationships/image" Target="../media/image23.sv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5" Type="http://schemas.openxmlformats.org/officeDocument/2006/relationships/image" Target="../media/image22.png"/><Relationship Id="rId2" Type="http://schemas.openxmlformats.org/officeDocument/2006/relationships/image" Target="../media/image4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24" Type="http://schemas.openxmlformats.org/officeDocument/2006/relationships/image" Target="../media/image23.sv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5" Type="http://schemas.openxmlformats.org/officeDocument/2006/relationships/image" Target="../media/image22.png"/><Relationship Id="rId2" Type="http://schemas.openxmlformats.org/officeDocument/2006/relationships/image" Target="../media/image4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24" Type="http://schemas.openxmlformats.org/officeDocument/2006/relationships/image" Target="../media/image23.sv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svg"/><Relationship Id="rId18" Type="http://schemas.openxmlformats.org/officeDocument/2006/relationships/image" Target="../media/image12.png"/><Relationship Id="rId26" Type="http://schemas.openxmlformats.org/officeDocument/2006/relationships/slide" Target="slide8.xml"/><Relationship Id="rId3" Type="http://schemas.openxmlformats.org/officeDocument/2006/relationships/image" Target="../media/image4.jpeg"/><Relationship Id="rId21" Type="http://schemas.openxmlformats.org/officeDocument/2006/relationships/image" Target="../media/image19.svg"/><Relationship Id="rId34" Type="http://schemas.openxmlformats.org/officeDocument/2006/relationships/image" Target="../media/image27.png"/><Relationship Id="rId7" Type="http://schemas.openxmlformats.org/officeDocument/2006/relationships/image" Target="../media/image5.svg"/><Relationship Id="rId12" Type="http://schemas.openxmlformats.org/officeDocument/2006/relationships/image" Target="../media/image9.pn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33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svg"/><Relationship Id="rId24" Type="http://schemas.openxmlformats.org/officeDocument/2006/relationships/image" Target="../media/image15.png"/><Relationship Id="rId32" Type="http://schemas.openxmlformats.org/officeDocument/2006/relationships/image" Target="../media/image26.pn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25.svg"/><Relationship Id="rId36" Type="http://schemas.openxmlformats.org/officeDocument/2006/relationships/image" Target="../media/image28.pn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31" Type="http://schemas.openxmlformats.org/officeDocument/2006/relationships/slide" Target="slide5.xml"/><Relationship Id="rId4" Type="http://schemas.openxmlformats.org/officeDocument/2006/relationships/image" Target="../media/image5.png"/><Relationship Id="rId9" Type="http://schemas.openxmlformats.org/officeDocument/2006/relationships/image" Target="../media/image7.svg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openxmlformats.org/officeDocument/2006/relationships/image" Target="../media/image22.png"/><Relationship Id="rId30" Type="http://schemas.openxmlformats.org/officeDocument/2006/relationships/image" Target="../media/image25.png"/><Relationship Id="rId35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37.svg"/><Relationship Id="rId3" Type="http://schemas.microsoft.com/office/2007/relationships/media" Target="../media/media2.mp3"/><Relationship Id="rId21" Type="http://schemas.openxmlformats.org/officeDocument/2006/relationships/image" Target="../media/image15.svg"/><Relationship Id="rId42" Type="http://schemas.openxmlformats.org/officeDocument/2006/relationships/image" Target="../media/image39.svg"/><Relationship Id="rId47" Type="http://schemas.openxmlformats.org/officeDocument/2006/relationships/image" Target="../media/image37.png"/><Relationship Id="rId7" Type="http://schemas.openxmlformats.org/officeDocument/2006/relationships/image" Target="../media/image4.jpeg"/><Relationship Id="rId12" Type="http://schemas.openxmlformats.org/officeDocument/2006/relationships/image" Target="../media/image7.png"/><Relationship Id="rId17" Type="http://schemas.openxmlformats.org/officeDocument/2006/relationships/image" Target="../media/image11.svg"/><Relationship Id="rId25" Type="http://schemas.openxmlformats.org/officeDocument/2006/relationships/image" Target="../media/image19.svg"/><Relationship Id="rId38" Type="http://schemas.openxmlformats.org/officeDocument/2006/relationships/image" Target="../media/image32.png"/><Relationship Id="rId46" Type="http://schemas.openxmlformats.org/officeDocument/2006/relationships/image" Target="../media/image45.sv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3.svg"/><Relationship Id="rId41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.svg"/><Relationship Id="rId24" Type="http://schemas.openxmlformats.org/officeDocument/2006/relationships/image" Target="../media/image13.png"/><Relationship Id="rId32" Type="http://schemas.openxmlformats.org/officeDocument/2006/relationships/image" Target="../media/image31.png"/><Relationship Id="rId37" Type="http://schemas.openxmlformats.org/officeDocument/2006/relationships/slide" Target="slide3.xml"/><Relationship Id="rId40" Type="http://schemas.openxmlformats.org/officeDocument/2006/relationships/image" Target="../media/image33.png"/><Relationship Id="rId45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.svg"/><Relationship Id="rId23" Type="http://schemas.openxmlformats.org/officeDocument/2006/relationships/image" Target="../media/image17.svg"/><Relationship Id="rId28" Type="http://schemas.openxmlformats.org/officeDocument/2006/relationships/image" Target="../media/image15.png"/><Relationship Id="rId36" Type="http://schemas.openxmlformats.org/officeDocument/2006/relationships/image" Target="../media/image49.svg"/><Relationship Id="rId10" Type="http://schemas.openxmlformats.org/officeDocument/2006/relationships/image" Target="../media/image6.png"/><Relationship Id="rId19" Type="http://schemas.openxmlformats.org/officeDocument/2006/relationships/image" Target="../media/image13.svg"/><Relationship Id="rId31" Type="http://schemas.openxmlformats.org/officeDocument/2006/relationships/image" Target="../media/image30.png"/><Relationship Id="rId44" Type="http://schemas.openxmlformats.org/officeDocument/2006/relationships/image" Target="../media/image41.svg"/><Relationship Id="rId4" Type="http://schemas.openxmlformats.org/officeDocument/2006/relationships/audio" Target="../media/media2.mp3"/><Relationship Id="rId9" Type="http://schemas.openxmlformats.org/officeDocument/2006/relationships/image" Target="../media/image3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1.svg"/><Relationship Id="rId30" Type="http://schemas.openxmlformats.org/officeDocument/2006/relationships/image" Target="../media/image29.png"/><Relationship Id="rId43" Type="http://schemas.openxmlformats.org/officeDocument/2006/relationships/image" Target="../media/image35.png"/><Relationship Id="rId48" Type="http://schemas.openxmlformats.org/officeDocument/2006/relationships/image" Target="../media/image4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26" Type="http://schemas.openxmlformats.org/officeDocument/2006/relationships/slide" Target="slide3.xml"/><Relationship Id="rId39" Type="http://schemas.openxmlformats.org/officeDocument/2006/relationships/image" Target="../media/image37.sv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5" Type="http://schemas.openxmlformats.org/officeDocument/2006/relationships/image" Target="../media/image38.gif"/><Relationship Id="rId2" Type="http://schemas.openxmlformats.org/officeDocument/2006/relationships/image" Target="../media/image4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24" Type="http://schemas.openxmlformats.org/officeDocument/2006/relationships/image" Target="../media/image23.sv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26" Type="http://schemas.openxmlformats.org/officeDocument/2006/relationships/image" Target="../media/image51.svg"/><Relationship Id="rId39" Type="http://schemas.openxmlformats.org/officeDocument/2006/relationships/image" Target="../media/image37.sv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5" Type="http://schemas.openxmlformats.org/officeDocument/2006/relationships/image" Target="../media/image39.png"/><Relationship Id="rId2" Type="http://schemas.openxmlformats.org/officeDocument/2006/relationships/image" Target="../media/image4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24" Type="http://schemas.openxmlformats.org/officeDocument/2006/relationships/image" Target="../media/image23.sv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image" Target="../media/image53.svg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40.png"/><Relationship Id="rId30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8.png"/><Relationship Id="rId18" Type="http://schemas.openxmlformats.org/officeDocument/2006/relationships/image" Target="../media/image13.svg"/><Relationship Id="rId26" Type="http://schemas.openxmlformats.org/officeDocument/2006/relationships/image" Target="../media/image21.svg"/><Relationship Id="rId39" Type="http://schemas.openxmlformats.org/officeDocument/2006/relationships/image" Target="../media/image33.png"/><Relationship Id="rId51" Type="http://schemas.openxmlformats.org/officeDocument/2006/relationships/image" Target="../media/image37.svg"/><Relationship Id="rId3" Type="http://schemas.microsoft.com/office/2007/relationships/media" Target="../media/media2.mp3"/><Relationship Id="rId21" Type="http://schemas.openxmlformats.org/officeDocument/2006/relationships/image" Target="../media/image12.png"/><Relationship Id="rId47" Type="http://schemas.openxmlformats.org/officeDocument/2006/relationships/image" Target="../media/image36.png"/><Relationship Id="rId50" Type="http://schemas.openxmlformats.org/officeDocument/2006/relationships/image" Target="../media/image32.png"/><Relationship Id="rId7" Type="http://schemas.openxmlformats.org/officeDocument/2006/relationships/image" Target="../media/image5.png"/><Relationship Id="rId12" Type="http://schemas.openxmlformats.org/officeDocument/2006/relationships/image" Target="../media/image7.svg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8" Type="http://schemas.openxmlformats.org/officeDocument/2006/relationships/image" Target="../media/image30.png"/><Relationship Id="rId46" Type="http://schemas.openxmlformats.org/officeDocument/2006/relationships/image" Target="../media/image41.svg"/><Relationship Id="rId2" Type="http://schemas.openxmlformats.org/officeDocument/2006/relationships/audio" Target="../media/media1.mp3"/><Relationship Id="rId16" Type="http://schemas.openxmlformats.org/officeDocument/2006/relationships/image" Target="../media/image11.svg"/><Relationship Id="rId20" Type="http://schemas.openxmlformats.org/officeDocument/2006/relationships/image" Target="../media/image15.svg"/><Relationship Id="rId29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11" Type="http://schemas.openxmlformats.org/officeDocument/2006/relationships/image" Target="../media/image7.png"/><Relationship Id="rId24" Type="http://schemas.openxmlformats.org/officeDocument/2006/relationships/image" Target="../media/image19.svg"/><Relationship Id="rId37" Type="http://schemas.openxmlformats.org/officeDocument/2006/relationships/image" Target="../media/image29.png"/><Relationship Id="rId40" Type="http://schemas.openxmlformats.org/officeDocument/2006/relationships/image" Target="../media/image34.png"/><Relationship Id="rId45" Type="http://schemas.openxmlformats.org/officeDocument/2006/relationships/image" Target="../media/image35.png"/><Relationship Id="rId32" Type="http://schemas.openxmlformats.org/officeDocument/2006/relationships/image" Target="../media/image45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image" Target="../media/image23.svg"/><Relationship Id="rId36" Type="http://schemas.openxmlformats.org/officeDocument/2006/relationships/image" Target="../media/image49.svg"/><Relationship Id="rId49" Type="http://schemas.openxmlformats.org/officeDocument/2006/relationships/slide" Target="slide3.xml"/><Relationship Id="rId10" Type="http://schemas.openxmlformats.org/officeDocument/2006/relationships/image" Target="../media/image5.svg"/><Relationship Id="rId19" Type="http://schemas.openxmlformats.org/officeDocument/2006/relationships/image" Target="../media/image11.png"/><Relationship Id="rId44" Type="http://schemas.openxmlformats.org/officeDocument/2006/relationships/image" Target="../media/image39.sv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9.svg"/><Relationship Id="rId22" Type="http://schemas.openxmlformats.org/officeDocument/2006/relationships/image" Target="../media/image17.svg"/><Relationship Id="rId27" Type="http://schemas.openxmlformats.org/officeDocument/2006/relationships/image" Target="../media/image15.png"/><Relationship Id="rId48" Type="http://schemas.openxmlformats.org/officeDocument/2006/relationships/image" Target="../media/image37.png"/><Relationship Id="rId30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26" Type="http://schemas.openxmlformats.org/officeDocument/2006/relationships/image" Target="../media/image56.sv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2" Type="http://schemas.openxmlformats.org/officeDocument/2006/relationships/image" Target="../media/image4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24" Type="http://schemas.openxmlformats.org/officeDocument/2006/relationships/image" Target="../media/image23.svg"/><Relationship Id="rId32" Type="http://schemas.openxmlformats.org/officeDocument/2006/relationships/image" Target="../media/image21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image" Target="../media/image58.svg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31" Type="http://schemas.openxmlformats.org/officeDocument/2006/relationships/image" Target="../media/image20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7.png"/><Relationship Id="rId30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5" Type="http://schemas.openxmlformats.org/officeDocument/2006/relationships/image" Target="../media/image22.png"/><Relationship Id="rId2" Type="http://schemas.openxmlformats.org/officeDocument/2006/relationships/image" Target="../media/image4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24" Type="http://schemas.openxmlformats.org/officeDocument/2006/relationships/image" Target="../media/image23.sv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 rot="4142913">
            <a:off x="9144585" y="1830398"/>
            <a:ext cx="1847016" cy="1109866"/>
          </a:xfrm>
          <a:custGeom>
            <a:avLst/>
            <a:gdLst/>
            <a:ahLst/>
            <a:cxnLst/>
            <a:rect l="l" t="t" r="r" b="b"/>
            <a:pathLst>
              <a:path w="2770524" h="1664799">
                <a:moveTo>
                  <a:pt x="0" y="0"/>
                </a:moveTo>
                <a:lnTo>
                  <a:pt x="2770524" y="0"/>
                </a:lnTo>
                <a:lnTo>
                  <a:pt x="2770524" y="1664799"/>
                </a:lnTo>
                <a:lnTo>
                  <a:pt x="0" y="166479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6823717">
            <a:off x="564923" y="3929235"/>
            <a:ext cx="1847016" cy="1109866"/>
          </a:xfrm>
          <a:custGeom>
            <a:avLst/>
            <a:gdLst/>
            <a:ahLst/>
            <a:cxnLst/>
            <a:rect l="l" t="t" r="r" b="b"/>
            <a:pathLst>
              <a:path w="2770524" h="1664799">
                <a:moveTo>
                  <a:pt x="0" y="0"/>
                </a:moveTo>
                <a:lnTo>
                  <a:pt x="2770524" y="0"/>
                </a:lnTo>
                <a:lnTo>
                  <a:pt x="2770524" y="1664800"/>
                </a:lnTo>
                <a:lnTo>
                  <a:pt x="0" y="166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2105013" y="1741895"/>
            <a:ext cx="978306" cy="1054241"/>
          </a:xfrm>
          <a:custGeom>
            <a:avLst/>
            <a:gdLst/>
            <a:ahLst/>
            <a:cxnLst/>
            <a:rect l="l" t="t" r="r" b="b"/>
            <a:pathLst>
              <a:path w="1467459" h="1581362">
                <a:moveTo>
                  <a:pt x="1467458" y="0"/>
                </a:moveTo>
                <a:lnTo>
                  <a:pt x="0" y="0"/>
                </a:lnTo>
                <a:lnTo>
                  <a:pt x="0" y="1581362"/>
                </a:lnTo>
                <a:lnTo>
                  <a:pt x="1467458" y="1581362"/>
                </a:lnTo>
                <a:lnTo>
                  <a:pt x="1467458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10323035" y="4074622"/>
            <a:ext cx="760095" cy="819093"/>
          </a:xfrm>
          <a:custGeom>
            <a:avLst/>
            <a:gdLst/>
            <a:ahLst/>
            <a:cxnLst/>
            <a:rect l="l" t="t" r="r" b="b"/>
            <a:pathLst>
              <a:path w="1140143" h="1228640">
                <a:moveTo>
                  <a:pt x="0" y="0"/>
                </a:moveTo>
                <a:lnTo>
                  <a:pt x="1140143" y="0"/>
                </a:lnTo>
                <a:lnTo>
                  <a:pt x="1140143" y="1228640"/>
                </a:lnTo>
                <a:lnTo>
                  <a:pt x="0" y="122864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64297" y="467717"/>
            <a:ext cx="6905335" cy="15688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157364" y="4045764"/>
            <a:ext cx="3507536" cy="26784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583567" y="1628440"/>
            <a:ext cx="9356139" cy="3210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3" y="68828"/>
            <a:ext cx="1544454" cy="15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9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1" name="T9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8069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1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1113792" y="266664"/>
            <a:ext cx="9648111" cy="6331573"/>
          </a:xfrm>
          <a:custGeom>
            <a:avLst/>
            <a:gdLst/>
            <a:ahLst/>
            <a:cxnLst/>
            <a:rect l="l" t="t" r="r" b="b"/>
            <a:pathLst>
              <a:path w="13864343" h="9098475">
                <a:moveTo>
                  <a:pt x="0" y="0"/>
                </a:moveTo>
                <a:lnTo>
                  <a:pt x="13864343" y="0"/>
                </a:lnTo>
                <a:lnTo>
                  <a:pt x="13864343" y="9098474"/>
                </a:lnTo>
                <a:lnTo>
                  <a:pt x="0" y="9098474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18" name="Rounded Rectangular Callout 17"/>
          <p:cNvSpPr/>
          <p:nvPr/>
        </p:nvSpPr>
        <p:spPr>
          <a:xfrm>
            <a:off x="4118666" y="842006"/>
            <a:ext cx="4747187" cy="2282313"/>
          </a:xfrm>
          <a:prstGeom prst="wedgeRoundRectCallout">
            <a:avLst>
              <a:gd name="adj1" fmla="val -24090"/>
              <a:gd name="adj2" fmla="val 136466"/>
              <a:gd name="adj3" fmla="val 16667"/>
            </a:avLst>
          </a:prstGeom>
          <a:solidFill>
            <a:srgbClr val="76C4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ngoái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4,16 m.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ngoái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354298" y="1102598"/>
            <a:ext cx="3207322" cy="1599321"/>
          </a:xfrm>
          <a:prstGeom prst="wedgeRoundRectCallout">
            <a:avLst>
              <a:gd name="adj1" fmla="val 30269"/>
              <a:gd name="adj2" fmla="val 79088"/>
              <a:gd name="adj3" fmla="val 16667"/>
            </a:avLst>
          </a:prstGeom>
          <a:solidFill>
            <a:srgbClr val="FBDE7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4,43 m.</a:t>
            </a:r>
          </a:p>
        </p:txBody>
      </p:sp>
    </p:spTree>
    <p:extLst>
      <p:ext uri="{BB962C8B-B14F-4D97-AF65-F5344CB8AC3E}">
        <p14:creationId xmlns:p14="http://schemas.microsoft.com/office/powerpoint/2010/main" val="311455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8780887" y="2591436"/>
            <a:ext cx="2583061" cy="3874298"/>
          </a:xfrm>
          <a:custGeom>
            <a:avLst/>
            <a:gdLst/>
            <a:ahLst/>
            <a:cxnLst/>
            <a:rect l="l" t="t" r="r" b="b"/>
            <a:pathLst>
              <a:path w="3874591" h="5811447">
                <a:moveTo>
                  <a:pt x="0" y="0"/>
                </a:moveTo>
                <a:lnTo>
                  <a:pt x="3874591" y="0"/>
                </a:lnTo>
                <a:lnTo>
                  <a:pt x="3874591" y="5811447"/>
                </a:lnTo>
                <a:lnTo>
                  <a:pt x="0" y="5811447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21177" r="-21694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753857" y="681674"/>
            <a:ext cx="5068031" cy="1119566"/>
            <a:chOff x="0" y="0"/>
            <a:chExt cx="10136063" cy="223913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0136063" cy="2239133"/>
              <a:chOff x="0" y="0"/>
              <a:chExt cx="2002185" cy="44229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002185" cy="442298"/>
              </a:xfrm>
              <a:custGeom>
                <a:avLst/>
                <a:gdLst/>
                <a:ahLst/>
                <a:cxnLst/>
                <a:rect l="l" t="t" r="r" b="b"/>
                <a:pathLst>
                  <a:path w="2002185" h="442298">
                    <a:moveTo>
                      <a:pt x="51938" y="0"/>
                    </a:moveTo>
                    <a:lnTo>
                      <a:pt x="1950247" y="0"/>
                    </a:lnTo>
                    <a:cubicBezTo>
                      <a:pt x="1964022" y="0"/>
                      <a:pt x="1977233" y="5472"/>
                      <a:pt x="1986973" y="15212"/>
                    </a:cubicBezTo>
                    <a:cubicBezTo>
                      <a:pt x="1996713" y="24953"/>
                      <a:pt x="2002185" y="38163"/>
                      <a:pt x="2002185" y="51938"/>
                    </a:cubicBezTo>
                    <a:lnTo>
                      <a:pt x="2002185" y="390359"/>
                    </a:lnTo>
                    <a:cubicBezTo>
                      <a:pt x="2002185" y="419044"/>
                      <a:pt x="1978932" y="442298"/>
                      <a:pt x="1950247" y="442298"/>
                    </a:cubicBezTo>
                    <a:lnTo>
                      <a:pt x="51938" y="442298"/>
                    </a:lnTo>
                    <a:cubicBezTo>
                      <a:pt x="23254" y="442298"/>
                      <a:pt x="0" y="419044"/>
                      <a:pt x="0" y="390359"/>
                    </a:cubicBezTo>
                    <a:lnTo>
                      <a:pt x="0" y="51938"/>
                    </a:lnTo>
                    <a:cubicBezTo>
                      <a:pt x="0" y="23254"/>
                      <a:pt x="23254" y="0"/>
                      <a:pt x="519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solidFill>
                  <a:srgbClr val="FF5C00"/>
                </a:solidFill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002185" cy="48039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508736" y="386142"/>
              <a:ext cx="9029141" cy="1310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00"/>
                </a:lnSpc>
              </a:pPr>
              <a:r>
                <a:rPr lang="en-US" sz="4000" b="1" dirty="0">
                  <a:solidFill>
                    <a:srgbClr val="FF5C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 Bold"/>
                  <a:sym typeface="Quicksand Bold"/>
                </a:rPr>
                <a:t>4,43 - 4,16 = ? (m)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7484369" y="220863"/>
            <a:ext cx="3225758" cy="1986359"/>
          </a:xfrm>
          <a:prstGeom prst="wedgeRoundRectCallout">
            <a:avLst>
              <a:gd name="adj1" fmla="val 30530"/>
              <a:gd name="adj2" fmla="val 62500"/>
              <a:gd name="adj3" fmla="val 16667"/>
            </a:avLst>
          </a:prstGeom>
          <a:solidFill>
            <a:schemeClr val="accent6"/>
          </a:solidFill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67"/>
              </a:lnSpc>
            </a:pP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Để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tìm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kết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quả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của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phép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trừ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này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, ta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có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thể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chuyển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về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phép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trừ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hai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số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tự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77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nhiên</a:t>
            </a:r>
            <a:r>
              <a:rPr lang="en-US" sz="277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74994" y="2473710"/>
            <a:ext cx="3526042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167"/>
              </a:lnSpc>
            </a:pPr>
            <a:r>
              <a:rPr lang="en-US" sz="3334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4,43 m = 443 cm;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674994" y="3076812"/>
            <a:ext cx="343923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67"/>
              </a:lnSpc>
            </a:pPr>
            <a:r>
              <a:rPr lang="en-US" sz="3334" spc="7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4,16 m = 416 cm.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541187" y="2101061"/>
            <a:ext cx="1857264" cy="2004031"/>
            <a:chOff x="8311780" y="3151591"/>
            <a:chExt cx="2785896" cy="3006046"/>
          </a:xfrm>
        </p:grpSpPr>
        <p:grpSp>
          <p:nvGrpSpPr>
            <p:cNvPr id="23" name="Group 23"/>
            <p:cNvGrpSpPr/>
            <p:nvPr/>
          </p:nvGrpSpPr>
          <p:grpSpPr>
            <a:xfrm>
              <a:off x="8311780" y="3151591"/>
              <a:ext cx="2785896" cy="3006046"/>
              <a:chOff x="0" y="0"/>
              <a:chExt cx="733734" cy="79171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733734" cy="791716"/>
              </a:xfrm>
              <a:custGeom>
                <a:avLst/>
                <a:gdLst/>
                <a:ahLst/>
                <a:cxnLst/>
                <a:rect l="l" t="t" r="r" b="b"/>
                <a:pathLst>
                  <a:path w="733734" h="791716">
                    <a:moveTo>
                      <a:pt x="0" y="0"/>
                    </a:moveTo>
                    <a:lnTo>
                      <a:pt x="733734" y="0"/>
                    </a:lnTo>
                    <a:lnTo>
                      <a:pt x="733734" y="791716"/>
                    </a:lnTo>
                    <a:lnTo>
                      <a:pt x="0" y="791716"/>
                    </a:lnTo>
                    <a:close/>
                  </a:path>
                </a:pathLst>
              </a:custGeom>
              <a:solidFill>
                <a:srgbClr val="0B4E7C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733734" cy="82981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8531954" y="3377339"/>
              <a:ext cx="2160902" cy="2574073"/>
              <a:chOff x="0" y="-28575"/>
              <a:chExt cx="2881203" cy="3432099"/>
            </a:xfrm>
          </p:grpSpPr>
          <p:sp>
            <p:nvSpPr>
              <p:cNvPr id="31" name="TextBox 31"/>
              <p:cNvSpPr txBox="1"/>
              <p:nvPr/>
            </p:nvSpPr>
            <p:spPr>
              <a:xfrm>
                <a:off x="845714" y="-28575"/>
                <a:ext cx="1753001" cy="107721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609630">
                  <a:lnSpc>
                    <a:spcPts val="4167"/>
                  </a:lnSpc>
                </a:pPr>
                <a:r>
                  <a:rPr lang="en-US" sz="3334" b="1" spc="73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Quicksand Bold"/>
                    <a:sym typeface="Quicksand Bold"/>
                  </a:rPr>
                  <a:t>443</a:t>
                </a: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845714" y="1093609"/>
                <a:ext cx="1753001" cy="107721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609630">
                  <a:lnSpc>
                    <a:spcPts val="4167"/>
                  </a:lnSpc>
                </a:pPr>
                <a:r>
                  <a:rPr lang="en-US" sz="3334" b="1" spc="19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Quicksand Bold"/>
                    <a:sym typeface="Quicksand Bold"/>
                  </a:rPr>
                  <a:t>416</a:t>
                </a: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81841"/>
                <a:ext cx="845714" cy="107721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4167"/>
                  </a:lnSpc>
                </a:pPr>
                <a:r>
                  <a:rPr lang="en-US" sz="3334" b="1" spc="73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Quicksand Bold"/>
                    <a:sym typeface="Quicksand Bold"/>
                  </a:rPr>
                  <a:t>_</a:t>
                </a:r>
              </a:p>
            </p:txBody>
          </p:sp>
          <p:sp>
            <p:nvSpPr>
              <p:cNvPr id="34" name="AutoShape 34"/>
              <p:cNvSpPr/>
              <p:nvPr/>
            </p:nvSpPr>
            <p:spPr>
              <a:xfrm flipV="1">
                <a:off x="340835" y="2178401"/>
                <a:ext cx="2257880" cy="0"/>
              </a:xfrm>
              <a:prstGeom prst="line">
                <a:avLst/>
              </a:prstGeom>
              <a:ln w="28575" cap="flat">
                <a:solidFill>
                  <a:srgbClr val="FFFFFF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1128202" y="2326306"/>
                <a:ext cx="1753001" cy="107721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4167"/>
                  </a:lnSpc>
                </a:pPr>
                <a:r>
                  <a:rPr lang="en-US" sz="3334" b="1" spc="73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Quicksand Bold"/>
                    <a:sym typeface="Quicksand Bold"/>
                  </a:rPr>
                  <a:t>27</a:t>
                </a:r>
              </a:p>
            </p:txBody>
          </p:sp>
        </p:grpSp>
      </p:grpSp>
      <p:sp>
        <p:nvSpPr>
          <p:cNvPr id="36" name="TextBox 36"/>
          <p:cNvSpPr txBox="1"/>
          <p:nvPr/>
        </p:nvSpPr>
        <p:spPr>
          <a:xfrm>
            <a:off x="4186932" y="4594041"/>
            <a:ext cx="329147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67"/>
              </a:lnSpc>
            </a:pPr>
            <a:r>
              <a:rPr lang="en-US" sz="3334" b="1" spc="73" dirty="0">
                <a:solidFill>
                  <a:srgbClr val="7C6D0B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27 cm = 0,27 m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674618" y="5360274"/>
            <a:ext cx="573313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67"/>
              </a:lnSpc>
            </a:pPr>
            <a:r>
              <a:rPr lang="en-US" sz="3334" b="1" spc="7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Vậy</a:t>
            </a:r>
            <a:r>
              <a:rPr lang="en-US" sz="3334" b="1" spc="7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: </a:t>
            </a:r>
            <a:r>
              <a:rPr lang="en-US" sz="3334" b="1" spc="73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4,43 - 4,16 = 0,27 (m)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9742" y="1936339"/>
            <a:ext cx="156884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0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29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73083" y="2479109"/>
            <a:ext cx="2347567" cy="2932715"/>
            <a:chOff x="1309623" y="3718664"/>
            <a:chExt cx="3521351" cy="4399072"/>
          </a:xfrm>
        </p:grpSpPr>
        <p:grpSp>
          <p:nvGrpSpPr>
            <p:cNvPr id="19" name="Group 19"/>
            <p:cNvGrpSpPr/>
            <p:nvPr/>
          </p:nvGrpSpPr>
          <p:grpSpPr>
            <a:xfrm>
              <a:off x="1309623" y="3718664"/>
              <a:ext cx="3521351" cy="4399072"/>
              <a:chOff x="0" y="0"/>
              <a:chExt cx="633749" cy="79171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3749" cy="791716"/>
              </a:xfrm>
              <a:custGeom>
                <a:avLst/>
                <a:gdLst/>
                <a:ahLst/>
                <a:cxnLst/>
                <a:rect l="l" t="t" r="r" b="b"/>
                <a:pathLst>
                  <a:path w="633749" h="791716">
                    <a:moveTo>
                      <a:pt x="0" y="0"/>
                    </a:moveTo>
                    <a:lnTo>
                      <a:pt x="633749" y="0"/>
                    </a:lnTo>
                    <a:lnTo>
                      <a:pt x="633749" y="791716"/>
                    </a:lnTo>
                    <a:lnTo>
                      <a:pt x="0" y="791716"/>
                    </a:lnTo>
                    <a:close/>
                  </a:path>
                </a:pathLst>
              </a:custGeom>
              <a:solidFill>
                <a:srgbClr val="0B4E7C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633749" cy="82981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542094" y="4058922"/>
              <a:ext cx="2054316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6098"/>
                </a:lnSpc>
              </a:pPr>
              <a:r>
                <a:rPr lang="en-US" sz="4878" b="1" spc="107" dirty="0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4,43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579006" y="5290616"/>
              <a:ext cx="2054316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6098"/>
                </a:lnSpc>
              </a:pPr>
              <a:r>
                <a:rPr lang="en-US" sz="4878" b="1" spc="278" dirty="0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4,16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587923" y="4180146"/>
              <a:ext cx="991083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spc="107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_</a:t>
              </a:r>
            </a:p>
          </p:txBody>
        </p:sp>
        <p:sp>
          <p:nvSpPr>
            <p:cNvPr id="25" name="AutoShape 25"/>
            <p:cNvSpPr/>
            <p:nvPr/>
          </p:nvSpPr>
          <p:spPr>
            <a:xfrm flipV="1">
              <a:off x="1987342" y="6471304"/>
              <a:ext cx="2645979" cy="0"/>
            </a:xfrm>
            <a:prstGeom prst="line">
              <a:avLst/>
            </a:prstGeom>
            <a:ln w="381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2504651" y="6624623"/>
              <a:ext cx="2054316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dirty="0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0,27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3621368" y="2377017"/>
            <a:ext cx="813576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9702" lvl="1" indent="-359851" defTabSz="609630">
              <a:lnSpc>
                <a:spcPts val="4166"/>
              </a:lnSpc>
              <a:buFont typeface="Arial"/>
              <a:buChar char="•"/>
            </a:pP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Đặt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tính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sao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cho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các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chữ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số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ở </a:t>
            </a: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cùng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hàng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thì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thẳng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cột</a:t>
            </a:r>
            <a:r>
              <a:rPr lang="en-US" sz="3333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621367" y="3653983"/>
            <a:ext cx="821582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9702" lvl="1" indent="-359851" defTabSz="609630">
              <a:lnSpc>
                <a:spcPts val="4166"/>
              </a:lnSpc>
              <a:buFont typeface="Arial"/>
              <a:buChar char="•"/>
            </a:pPr>
            <a:r>
              <a:rPr lang="en-US" sz="3333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Thực hiện phép trừ như trừ hai số tự nhiên.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621367" y="4859788"/>
            <a:ext cx="821582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9702" lvl="1" indent="-359851" defTabSz="609630">
              <a:lnSpc>
                <a:spcPts val="4166"/>
              </a:lnSpc>
              <a:buFont typeface="Arial"/>
              <a:buChar char="•"/>
            </a:pPr>
            <a:r>
              <a:rPr lang="en-US" sz="3333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Viết dấu phẩy ở hiệu thẳng cột với dấu phẩy của số bị trừ và số trừ.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37855" y="480464"/>
            <a:ext cx="8335928" cy="157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9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85801" y="468196"/>
            <a:ext cx="5068031" cy="1119566"/>
            <a:chOff x="0" y="0"/>
            <a:chExt cx="10136063" cy="2239133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0136063" cy="2239133"/>
              <a:chOff x="0" y="0"/>
              <a:chExt cx="2002185" cy="442298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002185" cy="442298"/>
              </a:xfrm>
              <a:custGeom>
                <a:avLst/>
                <a:gdLst/>
                <a:ahLst/>
                <a:cxnLst/>
                <a:rect l="l" t="t" r="r" b="b"/>
                <a:pathLst>
                  <a:path w="2002185" h="442298">
                    <a:moveTo>
                      <a:pt x="51938" y="0"/>
                    </a:moveTo>
                    <a:lnTo>
                      <a:pt x="1950247" y="0"/>
                    </a:lnTo>
                    <a:cubicBezTo>
                      <a:pt x="1964022" y="0"/>
                      <a:pt x="1977233" y="5472"/>
                      <a:pt x="1986973" y="15212"/>
                    </a:cubicBezTo>
                    <a:cubicBezTo>
                      <a:pt x="1996713" y="24953"/>
                      <a:pt x="2002185" y="38163"/>
                      <a:pt x="2002185" y="51938"/>
                    </a:cubicBezTo>
                    <a:lnTo>
                      <a:pt x="2002185" y="390359"/>
                    </a:lnTo>
                    <a:cubicBezTo>
                      <a:pt x="2002185" y="419044"/>
                      <a:pt x="1978932" y="442298"/>
                      <a:pt x="1950247" y="442298"/>
                    </a:cubicBezTo>
                    <a:lnTo>
                      <a:pt x="51938" y="442298"/>
                    </a:lnTo>
                    <a:cubicBezTo>
                      <a:pt x="23254" y="442298"/>
                      <a:pt x="0" y="419044"/>
                      <a:pt x="0" y="390359"/>
                    </a:cubicBezTo>
                    <a:lnTo>
                      <a:pt x="0" y="51938"/>
                    </a:lnTo>
                    <a:cubicBezTo>
                      <a:pt x="0" y="23254"/>
                      <a:pt x="23254" y="0"/>
                      <a:pt x="519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solidFill>
                  <a:srgbClr val="FF5C00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002185" cy="48039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508736" y="386142"/>
              <a:ext cx="9029141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00"/>
                </a:lnSpc>
              </a:pPr>
              <a:r>
                <a:rPr lang="en-US" sz="4000" b="1" dirty="0">
                  <a:solidFill>
                    <a:srgbClr val="FF5C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63,49 - 1,8 = ?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8393537" y="2631463"/>
            <a:ext cx="2583061" cy="3874298"/>
          </a:xfrm>
          <a:custGeom>
            <a:avLst/>
            <a:gdLst/>
            <a:ahLst/>
            <a:cxnLst/>
            <a:rect l="l" t="t" r="r" b="b"/>
            <a:pathLst>
              <a:path w="3874591" h="5811447">
                <a:moveTo>
                  <a:pt x="0" y="0"/>
                </a:moveTo>
                <a:lnTo>
                  <a:pt x="3874591" y="0"/>
                </a:lnTo>
                <a:lnTo>
                  <a:pt x="3874591" y="5811446"/>
                </a:lnTo>
                <a:lnTo>
                  <a:pt x="0" y="5811446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21177" r="-21694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6883604" y="313423"/>
            <a:ext cx="4026303" cy="1957983"/>
          </a:xfrm>
          <a:prstGeom prst="wedgeRoundRectCallout">
            <a:avLst>
              <a:gd name="adj1" fmla="val 13990"/>
              <a:gd name="adj2" fmla="val 94092"/>
              <a:gd name="adj3" fmla="val 16667"/>
            </a:avLst>
          </a:prstGeom>
          <a:solidFill>
            <a:schemeClr val="accent6"/>
          </a:solidFill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66"/>
              </a:lnSpc>
            </a:pPr>
            <a:r>
              <a:rPr lang="en-US" sz="3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Các</a:t>
            </a:r>
            <a:r>
              <a:rPr lang="en-US" sz="3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chữ</a:t>
            </a:r>
            <a:r>
              <a:rPr lang="en-US" sz="3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số</a:t>
            </a:r>
            <a:r>
              <a:rPr lang="en-US" sz="3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ở </a:t>
            </a:r>
            <a:r>
              <a:rPr lang="en-US" sz="3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cùng</a:t>
            </a:r>
            <a:r>
              <a:rPr lang="en-US" sz="3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hàng</a:t>
            </a:r>
            <a:r>
              <a:rPr lang="en-US" sz="3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và</a:t>
            </a:r>
            <a:r>
              <a:rPr lang="en-US" sz="3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các</a:t>
            </a:r>
            <a:r>
              <a:rPr lang="en-US" sz="3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dấu</a:t>
            </a:r>
            <a:r>
              <a:rPr lang="en-US" sz="3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phẩy</a:t>
            </a:r>
            <a:r>
              <a:rPr lang="en-US" sz="3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đặt</a:t>
            </a:r>
            <a:r>
              <a:rPr lang="en-US" sz="3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thẳng</a:t>
            </a:r>
            <a:r>
              <a:rPr lang="en-US" sz="3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cột</a:t>
            </a:r>
            <a:endParaRPr lang="en-US" sz="33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Quicksand"/>
              <a:sym typeface="Quicksand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2046033" y="3102254"/>
            <a:ext cx="2988003" cy="2932715"/>
            <a:chOff x="0" y="0"/>
            <a:chExt cx="806642" cy="79171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06642" cy="791716"/>
            </a:xfrm>
            <a:custGeom>
              <a:avLst/>
              <a:gdLst/>
              <a:ahLst/>
              <a:cxnLst/>
              <a:rect l="l" t="t" r="r" b="b"/>
              <a:pathLst>
                <a:path w="806642" h="791716">
                  <a:moveTo>
                    <a:pt x="0" y="0"/>
                  </a:moveTo>
                  <a:lnTo>
                    <a:pt x="806642" y="0"/>
                  </a:lnTo>
                  <a:lnTo>
                    <a:pt x="806642" y="791716"/>
                  </a:lnTo>
                  <a:lnTo>
                    <a:pt x="0" y="791716"/>
                  </a:lnTo>
                  <a:close/>
                </a:path>
              </a:pathLst>
            </a:custGeom>
            <a:solidFill>
              <a:srgbClr val="0B4E7C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806642" cy="829816"/>
            </a:xfrm>
            <a:prstGeom prst="rect">
              <a:avLst/>
            </a:prstGeom>
          </p:spPr>
          <p:txBody>
            <a:bodyPr lIns="49561" tIns="49561" rIns="49561" bIns="49561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847062" y="3275550"/>
            <a:ext cx="1713533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63,49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021074" y="4047908"/>
            <a:ext cx="1369545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278" dirty="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1,8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231565" y="3405146"/>
            <a:ext cx="660722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_</a:t>
            </a:r>
          </a:p>
        </p:txBody>
      </p:sp>
      <p:sp>
        <p:nvSpPr>
          <p:cNvPr id="31" name="AutoShape 31"/>
          <p:cNvSpPr/>
          <p:nvPr/>
        </p:nvSpPr>
        <p:spPr>
          <a:xfrm flipV="1">
            <a:off x="2796610" y="4871066"/>
            <a:ext cx="1763986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" name="TextBox 32"/>
          <p:cNvSpPr txBox="1"/>
          <p:nvPr/>
        </p:nvSpPr>
        <p:spPr>
          <a:xfrm>
            <a:off x="4071292" y="4916013"/>
            <a:ext cx="63865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9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644" y="1830641"/>
            <a:ext cx="6924779" cy="1312372"/>
          </a:xfrm>
          <a:prstGeom prst="rect">
            <a:avLst/>
          </a:prstGeom>
        </p:spPr>
      </p:pic>
      <p:sp>
        <p:nvSpPr>
          <p:cNvPr id="34" name="TextBox 32"/>
          <p:cNvSpPr txBox="1"/>
          <p:nvPr/>
        </p:nvSpPr>
        <p:spPr>
          <a:xfrm>
            <a:off x="3646061" y="4916793"/>
            <a:ext cx="63865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6</a:t>
            </a:r>
          </a:p>
        </p:txBody>
      </p:sp>
      <p:sp>
        <p:nvSpPr>
          <p:cNvPr id="35" name="TextBox 32"/>
          <p:cNvSpPr txBox="1"/>
          <p:nvPr/>
        </p:nvSpPr>
        <p:spPr>
          <a:xfrm>
            <a:off x="3117742" y="4906198"/>
            <a:ext cx="63865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</a:t>
            </a:r>
          </a:p>
        </p:txBody>
      </p:sp>
      <p:sp>
        <p:nvSpPr>
          <p:cNvPr id="36" name="TextBox 32"/>
          <p:cNvSpPr txBox="1"/>
          <p:nvPr/>
        </p:nvSpPr>
        <p:spPr>
          <a:xfrm>
            <a:off x="2761741" y="4906198"/>
            <a:ext cx="63865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6</a:t>
            </a:r>
          </a:p>
        </p:txBody>
      </p:sp>
      <p:sp>
        <p:nvSpPr>
          <p:cNvPr id="37" name="TextBox 32"/>
          <p:cNvSpPr txBox="1"/>
          <p:nvPr/>
        </p:nvSpPr>
        <p:spPr>
          <a:xfrm>
            <a:off x="3363410" y="4878874"/>
            <a:ext cx="63865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,</a:t>
            </a:r>
          </a:p>
        </p:txBody>
      </p:sp>
      <p:sp>
        <p:nvSpPr>
          <p:cNvPr id="38" name="TextBox 32"/>
          <p:cNvSpPr txBox="1"/>
          <p:nvPr/>
        </p:nvSpPr>
        <p:spPr>
          <a:xfrm>
            <a:off x="4021286" y="3266831"/>
            <a:ext cx="63865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9</a:t>
            </a:r>
          </a:p>
        </p:txBody>
      </p:sp>
      <p:sp>
        <p:nvSpPr>
          <p:cNvPr id="39" name="TextBox 32"/>
          <p:cNvSpPr txBox="1"/>
          <p:nvPr/>
        </p:nvSpPr>
        <p:spPr>
          <a:xfrm>
            <a:off x="3642701" y="3284146"/>
            <a:ext cx="63865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id="40" name="TextBox 32"/>
          <p:cNvSpPr txBox="1"/>
          <p:nvPr/>
        </p:nvSpPr>
        <p:spPr>
          <a:xfrm>
            <a:off x="3671063" y="4048839"/>
            <a:ext cx="63865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8</a:t>
            </a:r>
          </a:p>
        </p:txBody>
      </p:sp>
      <p:sp>
        <p:nvSpPr>
          <p:cNvPr id="41" name="TextBox 32"/>
          <p:cNvSpPr txBox="1"/>
          <p:nvPr/>
        </p:nvSpPr>
        <p:spPr>
          <a:xfrm>
            <a:off x="3107243" y="3264954"/>
            <a:ext cx="63865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id="42" name="TextBox 32"/>
          <p:cNvSpPr txBox="1"/>
          <p:nvPr/>
        </p:nvSpPr>
        <p:spPr>
          <a:xfrm>
            <a:off x="3076479" y="4059298"/>
            <a:ext cx="63865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</a:t>
            </a:r>
          </a:p>
        </p:txBody>
      </p:sp>
      <p:sp>
        <p:nvSpPr>
          <p:cNvPr id="43" name="TextBox 32"/>
          <p:cNvSpPr txBox="1"/>
          <p:nvPr/>
        </p:nvSpPr>
        <p:spPr>
          <a:xfrm>
            <a:off x="2752919" y="3266115"/>
            <a:ext cx="63865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98"/>
              </a:lnSpc>
            </a:pPr>
            <a:r>
              <a:rPr lang="en-US" sz="4878" b="1" spc="107" dirty="0"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262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  <p:bldP spid="29" grpId="0"/>
      <p:bldP spid="30" grpId="0"/>
      <p:bldP spid="32" grpId="0"/>
      <p:bldP spid="34" grpId="0"/>
      <p:bldP spid="35" grpId="0"/>
      <p:bldP spid="36" grpId="0"/>
      <p:bldP spid="37" grpId="0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1663568" y="2314539"/>
            <a:ext cx="10279160" cy="4344659"/>
            <a:chOff x="0" y="0"/>
            <a:chExt cx="4060903" cy="17164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60903" cy="1716408"/>
            </a:xfrm>
            <a:custGeom>
              <a:avLst/>
              <a:gdLst/>
              <a:ahLst/>
              <a:cxnLst/>
              <a:rect l="l" t="t" r="r" b="b"/>
              <a:pathLst>
                <a:path w="4060903" h="1716408">
                  <a:moveTo>
                    <a:pt x="25608" y="0"/>
                  </a:moveTo>
                  <a:lnTo>
                    <a:pt x="4035295" y="0"/>
                  </a:lnTo>
                  <a:cubicBezTo>
                    <a:pt x="4049438" y="0"/>
                    <a:pt x="4060903" y="11465"/>
                    <a:pt x="4060903" y="25608"/>
                  </a:cubicBezTo>
                  <a:lnTo>
                    <a:pt x="4060903" y="1690801"/>
                  </a:lnTo>
                  <a:cubicBezTo>
                    <a:pt x="4060903" y="1704943"/>
                    <a:pt x="4049438" y="1716408"/>
                    <a:pt x="4035295" y="1716408"/>
                  </a:cubicBezTo>
                  <a:lnTo>
                    <a:pt x="25608" y="1716408"/>
                  </a:lnTo>
                  <a:cubicBezTo>
                    <a:pt x="11465" y="1716408"/>
                    <a:pt x="0" y="1704943"/>
                    <a:pt x="0" y="1690801"/>
                  </a:cubicBezTo>
                  <a:lnTo>
                    <a:pt x="0" y="25608"/>
                  </a:lnTo>
                  <a:cubicBezTo>
                    <a:pt x="0" y="11465"/>
                    <a:pt x="11465" y="0"/>
                    <a:pt x="25608" y="0"/>
                  </a:cubicBezTo>
                  <a:close/>
                </a:path>
              </a:pathLst>
            </a:custGeom>
            <a:solidFill>
              <a:srgbClr val="FCFCFC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060903" cy="1754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147738" y="2732636"/>
            <a:ext cx="9611842" cy="361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6"/>
              </a:lnSpc>
            </a:pPr>
            <a:r>
              <a:rPr lang="en-US" sz="3333" b="1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Muốn</a:t>
            </a:r>
            <a:r>
              <a:rPr lang="en-US" sz="3333" b="1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3333" b="1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trừ</a:t>
            </a:r>
            <a:r>
              <a:rPr lang="en-US" sz="3333" b="1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3333" b="1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hai</a:t>
            </a:r>
            <a:r>
              <a:rPr lang="en-US" sz="3333" b="1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3333" b="1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số</a:t>
            </a:r>
            <a:r>
              <a:rPr lang="en-US" sz="3333" b="1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3333" b="1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thập</a:t>
            </a:r>
            <a:r>
              <a:rPr lang="en-US" sz="3333" b="1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3333" b="1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phân</a:t>
            </a:r>
            <a:r>
              <a:rPr lang="en-US" sz="3333" b="1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ta </a:t>
            </a:r>
            <a:r>
              <a:rPr lang="en-US" sz="3333" b="1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làm</a:t>
            </a:r>
            <a:r>
              <a:rPr lang="en-US" sz="3333" b="1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3333" b="1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như</a:t>
            </a:r>
            <a:r>
              <a:rPr lang="en-US" sz="3333" b="1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3333" b="1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sau</a:t>
            </a:r>
            <a:r>
              <a:rPr lang="en-US" sz="3333" b="1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:</a:t>
            </a:r>
          </a:p>
          <a:p>
            <a:pPr marL="719702" lvl="1" indent="-359851" defTabSz="609630">
              <a:lnSpc>
                <a:spcPts val="4666"/>
              </a:lnSpc>
              <a:buFont typeface="Arial"/>
              <a:buChar char="•"/>
            </a:pP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Viết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số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trừ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bên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dưới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số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bị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trừ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sao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cho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các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chữ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số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ở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cùng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hàng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đặt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thẳng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cột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với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nhau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.</a:t>
            </a:r>
          </a:p>
          <a:p>
            <a:pPr marL="719702" lvl="1" indent="-359851" defTabSz="609630">
              <a:lnSpc>
                <a:spcPts val="4666"/>
              </a:lnSpc>
              <a:buFont typeface="Arial"/>
              <a:buChar char="•"/>
            </a:pP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Trừ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như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trừ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hai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số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tự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nhiên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.</a:t>
            </a:r>
          </a:p>
          <a:p>
            <a:pPr marL="719702" lvl="1" indent="-359851" defTabSz="609630">
              <a:lnSpc>
                <a:spcPts val="4666"/>
              </a:lnSpc>
              <a:buFont typeface="Arial"/>
              <a:buChar char="•"/>
            </a:pP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Viết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dấu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phẩy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ở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hiệu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thẳng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cột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với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dấu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phẩy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của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số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bị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trừ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và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số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trừ</a:t>
            </a:r>
            <a:r>
              <a:rPr lang="en-US" sz="3333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.</a:t>
            </a:r>
          </a:p>
        </p:txBody>
      </p:sp>
      <p:sp>
        <p:nvSpPr>
          <p:cNvPr id="19" name="Freeform 19"/>
          <p:cNvSpPr/>
          <p:nvPr/>
        </p:nvSpPr>
        <p:spPr>
          <a:xfrm>
            <a:off x="0" y="1241457"/>
            <a:ext cx="2147737" cy="3003829"/>
          </a:xfrm>
          <a:custGeom>
            <a:avLst/>
            <a:gdLst/>
            <a:ahLst/>
            <a:cxnLst/>
            <a:rect l="l" t="t" r="r" b="b"/>
            <a:pathLst>
              <a:path w="3221606" h="4505743">
                <a:moveTo>
                  <a:pt x="0" y="0"/>
                </a:moveTo>
                <a:lnTo>
                  <a:pt x="3221606" y="0"/>
                </a:lnTo>
                <a:lnTo>
                  <a:pt x="3221606" y="4505743"/>
                </a:lnTo>
                <a:lnTo>
                  <a:pt x="0" y="45057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482893" y="504299"/>
            <a:ext cx="7706012" cy="23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6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741448" y="2166606"/>
            <a:ext cx="3123419" cy="4368419"/>
          </a:xfrm>
          <a:custGeom>
            <a:avLst/>
            <a:gdLst/>
            <a:ahLst/>
            <a:cxnLst/>
            <a:rect l="l" t="t" r="r" b="b"/>
            <a:pathLst>
              <a:path w="4685129" h="6552628">
                <a:moveTo>
                  <a:pt x="0" y="0"/>
                </a:moveTo>
                <a:lnTo>
                  <a:pt x="4685129" y="0"/>
                </a:lnTo>
                <a:lnTo>
                  <a:pt x="4685129" y="6552628"/>
                </a:lnTo>
                <a:lnTo>
                  <a:pt x="0" y="655262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489002" y="-167124"/>
            <a:ext cx="8176673" cy="7270296"/>
          </a:xfrm>
          <a:custGeom>
            <a:avLst/>
            <a:gdLst/>
            <a:ahLst/>
            <a:cxnLst/>
            <a:rect l="l" t="t" r="r" b="b"/>
            <a:pathLst>
              <a:path w="12265009" h="10905444">
                <a:moveTo>
                  <a:pt x="0" y="0"/>
                </a:moveTo>
                <a:lnTo>
                  <a:pt x="12265009" y="0"/>
                </a:lnTo>
                <a:lnTo>
                  <a:pt x="12265009" y="10905444"/>
                </a:lnTo>
                <a:lnTo>
                  <a:pt x="0" y="1090544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990876" y="2429494"/>
            <a:ext cx="5051990" cy="32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6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575864" y="377809"/>
            <a:ext cx="998801" cy="1520052"/>
          </a:xfrm>
          <a:custGeom>
            <a:avLst/>
            <a:gdLst/>
            <a:ahLst/>
            <a:cxnLst/>
            <a:rect l="l" t="t" r="r" b="b"/>
            <a:pathLst>
              <a:path w="1498201" h="2280078">
                <a:moveTo>
                  <a:pt x="0" y="0"/>
                </a:moveTo>
                <a:lnTo>
                  <a:pt x="1498201" y="0"/>
                </a:lnTo>
                <a:lnTo>
                  <a:pt x="1498201" y="2280078"/>
                </a:lnTo>
                <a:lnTo>
                  <a:pt x="0" y="228007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874993" y="807635"/>
            <a:ext cx="4001501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000"/>
              </a:lnSpc>
            </a:pPr>
            <a:r>
              <a:rPr lang="en-US" sz="4000" b="1">
                <a:solidFill>
                  <a:srgbClr val="BA7A0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Đặt tính rồi tính.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359408" y="1897626"/>
            <a:ext cx="3031170" cy="2198976"/>
            <a:chOff x="0" y="0"/>
            <a:chExt cx="6062340" cy="439795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062340" cy="4397952"/>
            </a:xfrm>
            <a:custGeom>
              <a:avLst/>
              <a:gdLst/>
              <a:ahLst/>
              <a:cxnLst/>
              <a:rect l="l" t="t" r="r" b="b"/>
              <a:pathLst>
                <a:path w="6062340" h="4397952">
                  <a:moveTo>
                    <a:pt x="0" y="0"/>
                  </a:moveTo>
                  <a:lnTo>
                    <a:pt x="6062340" y="0"/>
                  </a:lnTo>
                  <a:lnTo>
                    <a:pt x="6062340" y="4397952"/>
                  </a:lnTo>
                  <a:lnTo>
                    <a:pt x="0" y="4397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=""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1050648" y="1615836"/>
              <a:ext cx="3961046" cy="1179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583"/>
                </a:lnSpc>
              </a:pPr>
              <a:r>
                <a:rPr lang="en-US" sz="3666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5,8 - 3,9 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795419" y="1442635"/>
            <a:ext cx="3031170" cy="2198976"/>
            <a:chOff x="0" y="0"/>
            <a:chExt cx="6062340" cy="439795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062340" cy="4397952"/>
            </a:xfrm>
            <a:custGeom>
              <a:avLst/>
              <a:gdLst/>
              <a:ahLst/>
              <a:cxnLst/>
              <a:rect l="l" t="t" r="r" b="b"/>
              <a:pathLst>
                <a:path w="6062340" h="4397952">
                  <a:moveTo>
                    <a:pt x="0" y="0"/>
                  </a:moveTo>
                  <a:lnTo>
                    <a:pt x="6062340" y="0"/>
                  </a:lnTo>
                  <a:lnTo>
                    <a:pt x="6062340" y="4397952"/>
                  </a:lnTo>
                  <a:lnTo>
                    <a:pt x="0" y="4397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=""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736632" y="1776380"/>
              <a:ext cx="4589080" cy="1179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583"/>
                </a:lnSpc>
              </a:pPr>
              <a:r>
                <a:rPr lang="en-US" sz="3666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17,96 - 8,5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216121" y="2542123"/>
            <a:ext cx="3031170" cy="2198976"/>
            <a:chOff x="0" y="0"/>
            <a:chExt cx="6062340" cy="439795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062340" cy="4397952"/>
            </a:xfrm>
            <a:custGeom>
              <a:avLst/>
              <a:gdLst/>
              <a:ahLst/>
              <a:cxnLst/>
              <a:rect l="l" t="t" r="r" b="b"/>
              <a:pathLst>
                <a:path w="6062340" h="4397952">
                  <a:moveTo>
                    <a:pt x="0" y="0"/>
                  </a:moveTo>
                  <a:lnTo>
                    <a:pt x="6062340" y="0"/>
                  </a:lnTo>
                  <a:lnTo>
                    <a:pt x="6062340" y="4397952"/>
                  </a:lnTo>
                  <a:lnTo>
                    <a:pt x="0" y="4397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=""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739008" y="1615836"/>
              <a:ext cx="4589080" cy="1179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583"/>
                </a:lnSpc>
              </a:pPr>
              <a:r>
                <a:rPr lang="en-US" sz="3666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2,53 - 1,62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826589" y="2101061"/>
            <a:ext cx="3031170" cy="2198976"/>
            <a:chOff x="0" y="0"/>
            <a:chExt cx="6062340" cy="439795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062340" cy="4397952"/>
            </a:xfrm>
            <a:custGeom>
              <a:avLst/>
              <a:gdLst/>
              <a:ahLst/>
              <a:cxnLst/>
              <a:rect l="l" t="t" r="r" b="b"/>
              <a:pathLst>
                <a:path w="6062340" h="4397952">
                  <a:moveTo>
                    <a:pt x="0" y="0"/>
                  </a:moveTo>
                  <a:lnTo>
                    <a:pt x="6062340" y="0"/>
                  </a:lnTo>
                  <a:lnTo>
                    <a:pt x="6062340" y="4397952"/>
                  </a:lnTo>
                  <a:lnTo>
                    <a:pt x="0" y="4397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=""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736632" y="1699926"/>
              <a:ext cx="4589080" cy="1179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583"/>
                </a:lnSpc>
              </a:pPr>
              <a:r>
                <a:rPr lang="en-US" sz="3666" b="1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4,21 - 1,08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13912" y="3899022"/>
            <a:ext cx="6169687" cy="290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5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430602" y="360612"/>
            <a:ext cx="2657199" cy="1927677"/>
          </a:xfrm>
          <a:custGeom>
            <a:avLst/>
            <a:gdLst/>
            <a:ahLst/>
            <a:cxnLst/>
            <a:rect l="l" t="t" r="r" b="b"/>
            <a:pathLst>
              <a:path w="3985798" h="2891515">
                <a:moveTo>
                  <a:pt x="0" y="0"/>
                </a:moveTo>
                <a:lnTo>
                  <a:pt x="3985797" y="0"/>
                </a:lnTo>
                <a:lnTo>
                  <a:pt x="3985797" y="2891515"/>
                </a:lnTo>
                <a:lnTo>
                  <a:pt x="0" y="289151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08174" y="1028117"/>
            <a:ext cx="1980523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83"/>
              </a:lnSpc>
            </a:pPr>
            <a:r>
              <a:rPr lang="en-US" sz="3666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5,8 - 3,9 </a:t>
            </a:r>
          </a:p>
        </p:txBody>
      </p:sp>
      <p:sp>
        <p:nvSpPr>
          <p:cNvPr id="19" name="Freeform 19"/>
          <p:cNvSpPr/>
          <p:nvPr/>
        </p:nvSpPr>
        <p:spPr>
          <a:xfrm>
            <a:off x="5903690" y="391756"/>
            <a:ext cx="2657199" cy="1927677"/>
          </a:xfrm>
          <a:custGeom>
            <a:avLst/>
            <a:gdLst/>
            <a:ahLst/>
            <a:cxnLst/>
            <a:rect l="l" t="t" r="r" b="b"/>
            <a:pathLst>
              <a:path w="3985798" h="2891515">
                <a:moveTo>
                  <a:pt x="0" y="0"/>
                </a:moveTo>
                <a:lnTo>
                  <a:pt x="3985798" y="0"/>
                </a:lnTo>
                <a:lnTo>
                  <a:pt x="3985798" y="2891515"/>
                </a:lnTo>
                <a:lnTo>
                  <a:pt x="0" y="289151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49272" y="3386978"/>
            <a:ext cx="2657199" cy="1927677"/>
          </a:xfrm>
          <a:custGeom>
            <a:avLst/>
            <a:gdLst/>
            <a:ahLst/>
            <a:cxnLst/>
            <a:rect l="l" t="t" r="r" b="b"/>
            <a:pathLst>
              <a:path w="3985798" h="2891515">
                <a:moveTo>
                  <a:pt x="0" y="0"/>
                </a:moveTo>
                <a:lnTo>
                  <a:pt x="3985798" y="0"/>
                </a:lnTo>
                <a:lnTo>
                  <a:pt x="3985798" y="2891515"/>
                </a:lnTo>
                <a:lnTo>
                  <a:pt x="0" y="289151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903690" y="3386978"/>
            <a:ext cx="2657199" cy="1927677"/>
          </a:xfrm>
          <a:custGeom>
            <a:avLst/>
            <a:gdLst/>
            <a:ahLst/>
            <a:cxnLst/>
            <a:rect l="l" t="t" r="r" b="b"/>
            <a:pathLst>
              <a:path w="3985798" h="2891515">
                <a:moveTo>
                  <a:pt x="0" y="0"/>
                </a:moveTo>
                <a:lnTo>
                  <a:pt x="3985798" y="0"/>
                </a:lnTo>
                <a:lnTo>
                  <a:pt x="3985798" y="2891515"/>
                </a:lnTo>
                <a:lnTo>
                  <a:pt x="0" y="289151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30603" y="4054482"/>
            <a:ext cx="2294539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83"/>
              </a:lnSpc>
            </a:pPr>
            <a:r>
              <a:rPr lang="en-US" sz="3666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17,96 - 8,5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085020" y="1059261"/>
            <a:ext cx="2294539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83"/>
              </a:lnSpc>
            </a:pPr>
            <a:r>
              <a:rPr lang="en-US" sz="3666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2,53 - 1,62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128322" y="4054482"/>
            <a:ext cx="2294539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83"/>
              </a:lnSpc>
            </a:pPr>
            <a:r>
              <a:rPr lang="en-US" sz="3666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4,21 - 1,08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3242168" y="691493"/>
            <a:ext cx="2208051" cy="2428582"/>
            <a:chOff x="0" y="-28575"/>
            <a:chExt cx="4416102" cy="4857164"/>
          </a:xfrm>
        </p:grpSpPr>
        <p:sp>
          <p:nvSpPr>
            <p:cNvPr id="26" name="TextBox 26"/>
            <p:cNvSpPr txBox="1"/>
            <p:nvPr/>
          </p:nvSpPr>
          <p:spPr>
            <a:xfrm>
              <a:off x="660724" y="-28575"/>
              <a:ext cx="3427066" cy="1564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spc="107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5,8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08746" y="1516143"/>
              <a:ext cx="2739090" cy="1564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3,9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79113"/>
              <a:ext cx="1321444" cy="1564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spc="107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_</a:t>
              </a:r>
            </a:p>
          </p:txBody>
        </p:sp>
        <p:sp>
          <p:nvSpPr>
            <p:cNvPr id="29" name="AutoShape 29"/>
            <p:cNvSpPr/>
            <p:nvPr/>
          </p:nvSpPr>
          <p:spPr>
            <a:xfrm flipV="1">
              <a:off x="559816" y="3152934"/>
              <a:ext cx="3527972" cy="0"/>
            </a:xfrm>
            <a:prstGeom prst="line">
              <a:avLst/>
            </a:prstGeom>
            <a:ln w="38100" cap="flat">
              <a:solidFill>
                <a:srgbClr val="155C94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1677012" y="3264059"/>
              <a:ext cx="2739090" cy="1564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6098"/>
                </a:lnSpc>
              </a:pPr>
              <a:r>
                <a:rPr lang="en-US" sz="4878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1,9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011740" y="666751"/>
            <a:ext cx="2043895" cy="2448562"/>
            <a:chOff x="13517608" y="1000125"/>
            <a:chExt cx="3065842" cy="3672844"/>
          </a:xfrm>
        </p:grpSpPr>
        <p:sp>
          <p:nvSpPr>
            <p:cNvPr id="31" name="TextBox 31"/>
            <p:cNvSpPr txBox="1"/>
            <p:nvPr/>
          </p:nvSpPr>
          <p:spPr>
            <a:xfrm>
              <a:off x="14013150" y="1000125"/>
              <a:ext cx="2570300" cy="1173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spc="107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2,53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4529131" y="2191362"/>
              <a:ext cx="2054317" cy="1173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6098"/>
                </a:lnSpc>
              </a:pPr>
              <a:r>
                <a:rPr lang="en-US" sz="4878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1,62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3517608" y="1080891"/>
              <a:ext cx="991083" cy="1173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spc="107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_</a:t>
              </a:r>
            </a:p>
          </p:txBody>
        </p:sp>
        <p:sp>
          <p:nvSpPr>
            <p:cNvPr id="34" name="AutoShape 34"/>
            <p:cNvSpPr/>
            <p:nvPr/>
          </p:nvSpPr>
          <p:spPr>
            <a:xfrm flipV="1">
              <a:off x="13937470" y="3393400"/>
              <a:ext cx="2645979" cy="0"/>
            </a:xfrm>
            <a:prstGeom prst="line">
              <a:avLst/>
            </a:prstGeom>
            <a:ln w="38100" cap="flat">
              <a:solidFill>
                <a:srgbClr val="155C94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14486102" y="3499571"/>
              <a:ext cx="2054317" cy="1173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6098"/>
                </a:lnSpc>
              </a:pPr>
              <a:r>
                <a:rPr lang="en-US" sz="4878" b="1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0,91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087801" y="3876198"/>
            <a:ext cx="2073787" cy="2418898"/>
            <a:chOff x="4631700" y="5814297"/>
            <a:chExt cx="3110681" cy="3628346"/>
          </a:xfrm>
        </p:grpSpPr>
        <p:sp>
          <p:nvSpPr>
            <p:cNvPr id="36" name="TextBox 36"/>
            <p:cNvSpPr txBox="1"/>
            <p:nvPr/>
          </p:nvSpPr>
          <p:spPr>
            <a:xfrm>
              <a:off x="5127242" y="5814297"/>
              <a:ext cx="2570300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spc="107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17,96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5340635" y="6972835"/>
              <a:ext cx="2054316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8,5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4631700" y="5895063"/>
              <a:ext cx="991083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spc="107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_</a:t>
              </a:r>
            </a:p>
          </p:txBody>
        </p:sp>
        <p:sp>
          <p:nvSpPr>
            <p:cNvPr id="39" name="AutoShape 39"/>
            <p:cNvSpPr/>
            <p:nvPr/>
          </p:nvSpPr>
          <p:spPr>
            <a:xfrm flipV="1">
              <a:off x="5051562" y="8207572"/>
              <a:ext cx="2645979" cy="0"/>
            </a:xfrm>
            <a:prstGeom prst="line">
              <a:avLst/>
            </a:prstGeom>
            <a:ln w="38100" cap="flat">
              <a:solidFill>
                <a:srgbClr val="155C94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5688065" y="8269246"/>
              <a:ext cx="2054316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6098"/>
                </a:lnSpc>
              </a:pPr>
              <a:r>
                <a:rPr lang="en-US" sz="4878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9,46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983053" y="3769459"/>
            <a:ext cx="2043895" cy="2428582"/>
            <a:chOff x="13474578" y="5654188"/>
            <a:chExt cx="3065842" cy="3642872"/>
          </a:xfrm>
        </p:grpSpPr>
        <p:sp>
          <p:nvSpPr>
            <p:cNvPr id="41" name="TextBox 41"/>
            <p:cNvSpPr txBox="1"/>
            <p:nvPr/>
          </p:nvSpPr>
          <p:spPr>
            <a:xfrm>
              <a:off x="13970120" y="5654188"/>
              <a:ext cx="2570300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4,21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4336758" y="6808051"/>
              <a:ext cx="2054317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1,08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3474578" y="5734954"/>
              <a:ext cx="991083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098"/>
                </a:lnSpc>
              </a:pPr>
              <a:r>
                <a:rPr lang="en-US" sz="4878" b="1" spc="107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_</a:t>
              </a:r>
            </a:p>
          </p:txBody>
        </p:sp>
        <p:sp>
          <p:nvSpPr>
            <p:cNvPr id="44" name="AutoShape 44"/>
            <p:cNvSpPr/>
            <p:nvPr/>
          </p:nvSpPr>
          <p:spPr>
            <a:xfrm flipV="1">
              <a:off x="13894440" y="8047463"/>
              <a:ext cx="2645979" cy="0"/>
            </a:xfrm>
            <a:prstGeom prst="line">
              <a:avLst/>
            </a:prstGeom>
            <a:ln w="38100" cap="flat">
              <a:solidFill>
                <a:srgbClr val="155C94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TextBox 45"/>
            <p:cNvSpPr txBox="1"/>
            <p:nvPr/>
          </p:nvSpPr>
          <p:spPr>
            <a:xfrm>
              <a:off x="14486101" y="8123663"/>
              <a:ext cx="2054317" cy="117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6098"/>
                </a:lnSpc>
              </a:pPr>
              <a:r>
                <a:rPr lang="en-US" sz="4878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3,13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387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501498" y="301996"/>
            <a:ext cx="1147533" cy="1497597"/>
          </a:xfrm>
          <a:custGeom>
            <a:avLst/>
            <a:gdLst/>
            <a:ahLst/>
            <a:cxnLst/>
            <a:rect l="l" t="t" r="r" b="b"/>
            <a:pathLst>
              <a:path w="1721300" h="2246395">
                <a:moveTo>
                  <a:pt x="0" y="0"/>
                </a:moveTo>
                <a:lnTo>
                  <a:pt x="1721300" y="0"/>
                </a:lnTo>
                <a:lnTo>
                  <a:pt x="1721300" y="2246395"/>
                </a:lnTo>
                <a:lnTo>
                  <a:pt x="0" y="224639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649031" y="1786893"/>
            <a:ext cx="1814459" cy="2171374"/>
            <a:chOff x="0" y="-38100"/>
            <a:chExt cx="3628916" cy="4342748"/>
          </a:xfrm>
        </p:grpSpPr>
        <p:sp>
          <p:nvSpPr>
            <p:cNvPr id="19" name="TextBox 19"/>
            <p:cNvSpPr txBox="1"/>
            <p:nvPr/>
          </p:nvSpPr>
          <p:spPr>
            <a:xfrm>
              <a:off x="586554" y="-38100"/>
              <a:ext cx="3042362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spc="95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6,15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37354" y="1287686"/>
              <a:ext cx="243161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2,7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57500"/>
              <a:ext cx="117310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spc="95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_</a:t>
              </a:r>
            </a:p>
          </p:txBody>
        </p:sp>
        <p:sp>
          <p:nvSpPr>
            <p:cNvPr id="22" name="AutoShape 22"/>
            <p:cNvSpPr/>
            <p:nvPr/>
          </p:nvSpPr>
          <p:spPr>
            <a:xfrm flipV="1">
              <a:off x="496974" y="2799003"/>
              <a:ext cx="3131941" cy="0"/>
            </a:xfrm>
            <a:prstGeom prst="line">
              <a:avLst/>
            </a:prstGeom>
            <a:ln w="38100" cap="flat">
              <a:solidFill>
                <a:srgbClr val="155C94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1033249" y="2919654"/>
              <a:ext cx="243161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413"/>
                </a:lnSpc>
              </a:pPr>
              <a:r>
                <a:rPr lang="en-US" sz="4330" b="1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4,8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926125" y="1780543"/>
            <a:ext cx="1814459" cy="2171374"/>
            <a:chOff x="0" y="-38100"/>
            <a:chExt cx="3628916" cy="4342748"/>
          </a:xfrm>
        </p:grpSpPr>
        <p:sp>
          <p:nvSpPr>
            <p:cNvPr id="25" name="TextBox 25"/>
            <p:cNvSpPr txBox="1"/>
            <p:nvPr/>
          </p:nvSpPr>
          <p:spPr>
            <a:xfrm>
              <a:off x="586554" y="-38100"/>
              <a:ext cx="3042362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spc="95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4,38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921349" y="1272150"/>
              <a:ext cx="243161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1,56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57500"/>
              <a:ext cx="117310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spc="95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_</a:t>
              </a:r>
            </a:p>
          </p:txBody>
        </p:sp>
        <p:sp>
          <p:nvSpPr>
            <p:cNvPr id="28" name="AutoShape 28"/>
            <p:cNvSpPr/>
            <p:nvPr/>
          </p:nvSpPr>
          <p:spPr>
            <a:xfrm flipV="1">
              <a:off x="496974" y="2799003"/>
              <a:ext cx="3131941" cy="0"/>
            </a:xfrm>
            <a:prstGeom prst="line">
              <a:avLst/>
            </a:prstGeom>
            <a:ln w="38100" cap="flat">
              <a:solidFill>
                <a:srgbClr val="155C94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1097257" y="2919654"/>
              <a:ext cx="243161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413"/>
                </a:lnSpc>
              </a:pPr>
              <a:r>
                <a:rPr lang="en-US" sz="4330" b="1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2,82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198115" y="4321336"/>
            <a:ext cx="1985910" cy="2115092"/>
            <a:chOff x="0" y="-38100"/>
            <a:chExt cx="3971818" cy="4230183"/>
          </a:xfrm>
        </p:grpSpPr>
        <p:sp>
          <p:nvSpPr>
            <p:cNvPr id="31" name="TextBox 31"/>
            <p:cNvSpPr txBox="1"/>
            <p:nvPr/>
          </p:nvSpPr>
          <p:spPr>
            <a:xfrm>
              <a:off x="586554" y="-38100"/>
              <a:ext cx="3042362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spc="95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85,9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540203" y="1281048"/>
              <a:ext cx="243161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5,06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57500"/>
              <a:ext cx="117310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spc="95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_</a:t>
              </a:r>
            </a:p>
          </p:txBody>
        </p:sp>
        <p:sp>
          <p:nvSpPr>
            <p:cNvPr id="34" name="AutoShape 34"/>
            <p:cNvSpPr/>
            <p:nvPr/>
          </p:nvSpPr>
          <p:spPr>
            <a:xfrm flipV="1">
              <a:off x="496974" y="2799003"/>
              <a:ext cx="3131941" cy="0"/>
            </a:xfrm>
            <a:prstGeom prst="line">
              <a:avLst/>
            </a:prstGeom>
            <a:ln w="38100" cap="flat">
              <a:solidFill>
                <a:srgbClr val="155C94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1072311" y="2900575"/>
              <a:ext cx="2899507" cy="12915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dirty="0" smtClean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80,84</a:t>
              </a:r>
              <a:endParaRPr lang="en-US" sz="4330" b="1" dirty="0">
                <a:solidFill>
                  <a:srgbClr val="0B4E7C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915020" y="720595"/>
            <a:ext cx="146644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000"/>
              </a:lnSpc>
            </a:pPr>
            <a:r>
              <a:rPr lang="en-US" sz="4000" b="1">
                <a:solidFill>
                  <a:srgbClr val="BA7A0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Đ,S ?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3555324" y="3145152"/>
            <a:ext cx="775492" cy="775492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Quicksand" panose="020B0604020202020204" charset="0"/>
              </a:rPr>
              <a:t>S</a:t>
            </a:r>
            <a:endParaRPr lang="en-US" sz="3600" dirty="0">
              <a:solidFill>
                <a:schemeClr val="tx1"/>
              </a:solidFill>
              <a:latin typeface="Quicksand" panose="020B060402020202020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6945196" y="3124066"/>
            <a:ext cx="775492" cy="775492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Quicksand" panose="020B0604020202020204" charset="0"/>
              </a:rPr>
              <a:t>Đ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726243" y="3142283"/>
            <a:ext cx="775492" cy="775492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Quicksand" panose="020B0604020202020204" charset="0"/>
              </a:rPr>
              <a:t>S</a:t>
            </a:r>
            <a:endParaRPr lang="en-US" sz="3600" dirty="0">
              <a:solidFill>
                <a:schemeClr val="tx1"/>
              </a:solidFill>
              <a:latin typeface="Quicksand" panose="020B060402020202020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32837" y="4141892"/>
            <a:ext cx="4828450" cy="2694666"/>
          </a:xfrm>
          <a:prstGeom prst="rect">
            <a:avLst/>
          </a:prstGeom>
        </p:spPr>
      </p:pic>
      <p:sp>
        <p:nvSpPr>
          <p:cNvPr id="56" name="Rounded Rectangle 55"/>
          <p:cNvSpPr/>
          <p:nvPr/>
        </p:nvSpPr>
        <p:spPr>
          <a:xfrm>
            <a:off x="3551178" y="3136967"/>
            <a:ext cx="775492" cy="775492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Quicksand" panose="020B0604020202020204" charset="0"/>
              </a:rPr>
              <a:t>?</a:t>
            </a:r>
            <a:endParaRPr lang="en-US" sz="3600" dirty="0">
              <a:solidFill>
                <a:schemeClr val="tx1"/>
              </a:solidFill>
              <a:latin typeface="Quicksand" panose="020B0604020202020204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29306" y="3970577"/>
            <a:ext cx="4218798" cy="3066554"/>
          </a:xfrm>
          <a:prstGeom prst="rect">
            <a:avLst/>
          </a:prstGeom>
        </p:spPr>
      </p:pic>
      <p:sp>
        <p:nvSpPr>
          <p:cNvPr id="61" name="Rounded Rectangle 60"/>
          <p:cNvSpPr/>
          <p:nvPr/>
        </p:nvSpPr>
        <p:spPr>
          <a:xfrm>
            <a:off x="6956217" y="3124066"/>
            <a:ext cx="775492" cy="775492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Quicksand" panose="020B0604020202020204" charset="0"/>
              </a:rPr>
              <a:t>?</a:t>
            </a:r>
            <a:endParaRPr lang="en-US" sz="3600" dirty="0">
              <a:solidFill>
                <a:schemeClr val="tx1"/>
              </a:solidFill>
              <a:latin typeface="Quicksand" panose="020B060402020202020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0745334" y="3132061"/>
            <a:ext cx="775492" cy="775492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Quicksand" panose="020B0604020202020204" charset="0"/>
              </a:rPr>
              <a:t>?</a:t>
            </a:r>
            <a:endParaRPr lang="en-US" sz="3600" dirty="0">
              <a:solidFill>
                <a:schemeClr val="tx1"/>
              </a:solidFill>
              <a:latin typeface="Quicksand" panose="020B0604020202020204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925212" y="3854220"/>
            <a:ext cx="2414225" cy="1420491"/>
          </a:xfrm>
          <a:prstGeom prst="rect">
            <a:avLst/>
          </a:prstGeom>
        </p:spPr>
      </p:pic>
      <p:grpSp>
        <p:nvGrpSpPr>
          <p:cNvPr id="65" name="Group 18"/>
          <p:cNvGrpSpPr/>
          <p:nvPr/>
        </p:nvGrpSpPr>
        <p:grpSpPr>
          <a:xfrm>
            <a:off x="6945196" y="4311797"/>
            <a:ext cx="1814459" cy="2124631"/>
            <a:chOff x="0" y="-38100"/>
            <a:chExt cx="3628916" cy="4249262"/>
          </a:xfrm>
        </p:grpSpPr>
        <p:sp>
          <p:nvSpPr>
            <p:cNvPr id="66" name="TextBox 19"/>
            <p:cNvSpPr txBox="1"/>
            <p:nvPr/>
          </p:nvSpPr>
          <p:spPr>
            <a:xfrm>
              <a:off x="586554" y="-38100"/>
              <a:ext cx="3042362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spc="95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6,15</a:t>
              </a:r>
            </a:p>
          </p:txBody>
        </p:sp>
        <p:sp>
          <p:nvSpPr>
            <p:cNvPr id="67" name="TextBox 20"/>
            <p:cNvSpPr txBox="1"/>
            <p:nvPr/>
          </p:nvSpPr>
          <p:spPr>
            <a:xfrm>
              <a:off x="586552" y="1293362"/>
              <a:ext cx="243161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2,7</a:t>
              </a:r>
            </a:p>
          </p:txBody>
        </p:sp>
        <p:sp>
          <p:nvSpPr>
            <p:cNvPr id="68" name="TextBox 21"/>
            <p:cNvSpPr txBox="1"/>
            <p:nvPr/>
          </p:nvSpPr>
          <p:spPr>
            <a:xfrm>
              <a:off x="0" y="57500"/>
              <a:ext cx="117310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spc="95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_</a:t>
              </a:r>
            </a:p>
          </p:txBody>
        </p:sp>
        <p:sp>
          <p:nvSpPr>
            <p:cNvPr id="69" name="AutoShape 22"/>
            <p:cNvSpPr/>
            <p:nvPr/>
          </p:nvSpPr>
          <p:spPr>
            <a:xfrm flipV="1">
              <a:off x="496974" y="2799003"/>
              <a:ext cx="3131941" cy="0"/>
            </a:xfrm>
            <a:prstGeom prst="line">
              <a:avLst/>
            </a:prstGeom>
            <a:ln w="38100" cap="flat">
              <a:solidFill>
                <a:srgbClr val="155C94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0" name="TextBox 23"/>
            <p:cNvSpPr txBox="1"/>
            <p:nvPr/>
          </p:nvSpPr>
          <p:spPr>
            <a:xfrm>
              <a:off x="1033249" y="2919654"/>
              <a:ext cx="2431615" cy="1291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413"/>
                </a:lnSpc>
              </a:pPr>
              <a:r>
                <a:rPr lang="en-US" sz="4330" b="1" dirty="0" smtClean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3,45</a:t>
              </a:r>
              <a:endParaRPr lang="en-US" sz="4330" b="1" dirty="0">
                <a:solidFill>
                  <a:srgbClr val="0B4E7C"/>
                </a:solidFill>
                <a:latin typeface="Quicksand Bold"/>
                <a:ea typeface="Quicksand Bold"/>
                <a:cs typeface="Quicksand Bold"/>
                <a:sym typeface="Quicksand Bold"/>
              </a:endParaRPr>
            </a:p>
          </p:txBody>
        </p:sp>
      </p:grpSp>
      <p:grpSp>
        <p:nvGrpSpPr>
          <p:cNvPr id="77" name="Group 30"/>
          <p:cNvGrpSpPr/>
          <p:nvPr/>
        </p:nvGrpSpPr>
        <p:grpSpPr>
          <a:xfrm>
            <a:off x="8958292" y="1939293"/>
            <a:ext cx="1814459" cy="2175183"/>
            <a:chOff x="0" y="-38100"/>
            <a:chExt cx="3628916" cy="4350365"/>
          </a:xfrm>
        </p:grpSpPr>
        <p:sp>
          <p:nvSpPr>
            <p:cNvPr id="78" name="TextBox 31"/>
            <p:cNvSpPr txBox="1"/>
            <p:nvPr/>
          </p:nvSpPr>
          <p:spPr>
            <a:xfrm>
              <a:off x="586554" y="-38100"/>
              <a:ext cx="3042362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spc="95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85,9</a:t>
              </a:r>
            </a:p>
          </p:txBody>
        </p:sp>
        <p:sp>
          <p:nvSpPr>
            <p:cNvPr id="79" name="TextBox 32"/>
            <p:cNvSpPr txBox="1"/>
            <p:nvPr/>
          </p:nvSpPr>
          <p:spPr>
            <a:xfrm>
              <a:off x="904086" y="1292952"/>
              <a:ext cx="243161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dirty="0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5,06</a:t>
              </a:r>
            </a:p>
          </p:txBody>
        </p:sp>
        <p:sp>
          <p:nvSpPr>
            <p:cNvPr id="80" name="TextBox 33"/>
            <p:cNvSpPr txBox="1"/>
            <p:nvPr/>
          </p:nvSpPr>
          <p:spPr>
            <a:xfrm>
              <a:off x="0" y="57500"/>
              <a:ext cx="117310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 spc="95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_</a:t>
              </a:r>
            </a:p>
          </p:txBody>
        </p:sp>
        <p:sp>
          <p:nvSpPr>
            <p:cNvPr id="81" name="AutoShape 34"/>
            <p:cNvSpPr/>
            <p:nvPr/>
          </p:nvSpPr>
          <p:spPr>
            <a:xfrm flipV="1">
              <a:off x="496974" y="2799003"/>
              <a:ext cx="3131941" cy="0"/>
            </a:xfrm>
            <a:prstGeom prst="line">
              <a:avLst/>
            </a:prstGeom>
            <a:ln w="38100" cap="flat">
              <a:solidFill>
                <a:srgbClr val="155C94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2" name="TextBox 35"/>
            <p:cNvSpPr txBox="1"/>
            <p:nvPr/>
          </p:nvSpPr>
          <p:spPr>
            <a:xfrm>
              <a:off x="904086" y="2927271"/>
              <a:ext cx="2431615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330" b="1">
                  <a:solidFill>
                    <a:srgbClr val="0B4E7C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35,3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406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1" grpId="0" animBg="1"/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50608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685801" y="1850703"/>
            <a:ext cx="3123419" cy="4368419"/>
          </a:xfrm>
          <a:custGeom>
            <a:avLst/>
            <a:gdLst/>
            <a:ahLst/>
            <a:cxnLst/>
            <a:rect l="l" t="t" r="r" b="b"/>
            <a:pathLst>
              <a:path w="4685129" h="6552628">
                <a:moveTo>
                  <a:pt x="0" y="0"/>
                </a:moveTo>
                <a:lnTo>
                  <a:pt x="4685129" y="0"/>
                </a:lnTo>
                <a:lnTo>
                  <a:pt x="4685129" y="6552629"/>
                </a:lnTo>
                <a:lnTo>
                  <a:pt x="0" y="655262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280561" y="-283899"/>
            <a:ext cx="8351559" cy="7425797"/>
          </a:xfrm>
          <a:custGeom>
            <a:avLst/>
            <a:gdLst/>
            <a:ahLst/>
            <a:cxnLst/>
            <a:rect l="l" t="t" r="r" b="b"/>
            <a:pathLst>
              <a:path w="12527339" h="11138695">
                <a:moveTo>
                  <a:pt x="0" y="0"/>
                </a:moveTo>
                <a:lnTo>
                  <a:pt x="12527338" y="0"/>
                </a:lnTo>
                <a:lnTo>
                  <a:pt x="12527338" y="11138696"/>
                </a:lnTo>
                <a:lnTo>
                  <a:pt x="0" y="11138696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" y="-87142"/>
            <a:ext cx="1544454" cy="1544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029400" y="2013998"/>
            <a:ext cx="4779678" cy="32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26624"/>
      </p:ext>
    </p:extLst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565390" y="416638"/>
            <a:ext cx="1040132" cy="1361875"/>
          </a:xfrm>
          <a:custGeom>
            <a:avLst/>
            <a:gdLst/>
            <a:ahLst/>
            <a:cxnLst/>
            <a:rect l="l" t="t" r="r" b="b"/>
            <a:pathLst>
              <a:path w="1560198" h="2042812">
                <a:moveTo>
                  <a:pt x="0" y="0"/>
                </a:moveTo>
                <a:lnTo>
                  <a:pt x="1560198" y="0"/>
                </a:lnTo>
                <a:lnTo>
                  <a:pt x="1560198" y="2042812"/>
                </a:lnTo>
                <a:lnTo>
                  <a:pt x="0" y="204281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88431" y="2896496"/>
            <a:ext cx="9765259" cy="2875973"/>
          </a:xfrm>
          <a:custGeom>
            <a:avLst/>
            <a:gdLst/>
            <a:ahLst/>
            <a:cxnLst/>
            <a:rect l="l" t="t" r="r" b="b"/>
            <a:pathLst>
              <a:path w="14647888" h="4313959">
                <a:moveTo>
                  <a:pt x="0" y="0"/>
                </a:moveTo>
                <a:lnTo>
                  <a:pt x="14647887" y="0"/>
                </a:lnTo>
                <a:lnTo>
                  <a:pt x="14647887" y="4313959"/>
                </a:lnTo>
                <a:lnTo>
                  <a:pt x="0" y="4313959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13917" t="-157052" r="-8681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737702" y="646701"/>
            <a:ext cx="9994049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566"/>
              </a:lnSpc>
            </a:pP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Mai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làm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được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2,15 </a:t>
            </a:r>
            <a:r>
              <a:rPr lang="en-US" sz="4000" b="1" i="1" dirty="0">
                <a:solidFill>
                  <a:srgbClr val="BA7A0D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  <a:sym typeface="Quicksand"/>
              </a:rPr>
              <a:t>l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smtClean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 smtClean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nước</a:t>
            </a:r>
            <a:r>
              <a:rPr lang="en-US" sz="4000" dirty="0" smtClean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mơ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,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Mi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làm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được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smtClean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1,7</a:t>
            </a:r>
            <a:r>
              <a:rPr lang="en-US" sz="4000" b="1" i="1" dirty="0" smtClean="0">
                <a:solidFill>
                  <a:srgbClr val="BA7A0D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  <a:sym typeface="Quicksand"/>
              </a:rPr>
              <a:t>l</a:t>
            </a:r>
            <a:r>
              <a:rPr lang="en-US" sz="4000" dirty="0" smtClean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nước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dâu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.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Hỏi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nước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mơ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Mai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làm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nhiều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hơn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nước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dâu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Mi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làm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bao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nhiêu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lít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894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46525" y="734540"/>
            <a:ext cx="10823329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566"/>
              </a:lnSpc>
            </a:pP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Mai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làm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được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2,15 </a:t>
            </a:r>
            <a:r>
              <a:rPr lang="en-US" sz="4000" b="1" i="1" dirty="0" smtClean="0">
                <a:solidFill>
                  <a:srgbClr val="BA7A0D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  <a:sym typeface="Quicksand"/>
              </a:rPr>
              <a:t>l</a:t>
            </a:r>
            <a:r>
              <a:rPr lang="en-US" sz="4000" dirty="0" smtClean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nước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mơ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,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Mi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làm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được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1,7 </a:t>
            </a:r>
            <a:r>
              <a:rPr lang="en-US" sz="4000" b="1" i="1" dirty="0" smtClean="0">
                <a:solidFill>
                  <a:srgbClr val="BA7A0D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  <a:sym typeface="Quicksand"/>
              </a:rPr>
              <a:t>l</a:t>
            </a:r>
            <a:r>
              <a:rPr lang="en-US" sz="4000" dirty="0" smtClean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nước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dâu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.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Hỏi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nước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mơ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Mai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làm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nhiều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hơn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nước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dâu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Mi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làm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bao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nhiêu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lít</a:t>
            </a:r>
            <a:r>
              <a:rPr lang="en-US" sz="4000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36219" y="2444933"/>
            <a:ext cx="7651143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0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375018" y="2101061"/>
            <a:ext cx="11693456" cy="4585654"/>
            <a:chOff x="0" y="0"/>
            <a:chExt cx="4619637" cy="181161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1811617"/>
            </a:xfrm>
            <a:custGeom>
              <a:avLst/>
              <a:gdLst/>
              <a:ahLst/>
              <a:cxnLst/>
              <a:rect l="l" t="t" r="r" b="b"/>
              <a:pathLst>
                <a:path w="4619637" h="1811617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1789106"/>
                  </a:lnTo>
                  <a:cubicBezTo>
                    <a:pt x="4619637" y="1795076"/>
                    <a:pt x="4617265" y="1800802"/>
                    <a:pt x="4613044" y="1805023"/>
                  </a:cubicBezTo>
                  <a:cubicBezTo>
                    <a:pt x="4608822" y="1809245"/>
                    <a:pt x="4603097" y="1811617"/>
                    <a:pt x="4597126" y="1811617"/>
                  </a:cubicBezTo>
                  <a:lnTo>
                    <a:pt x="22510" y="1811617"/>
                  </a:lnTo>
                  <a:cubicBezTo>
                    <a:pt x="16540" y="1811617"/>
                    <a:pt x="10815" y="1809245"/>
                    <a:pt x="6593" y="1805023"/>
                  </a:cubicBezTo>
                  <a:cubicBezTo>
                    <a:pt x="2372" y="1800802"/>
                    <a:pt x="0" y="1795076"/>
                    <a:pt x="0" y="1789106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184971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1" y="2441629"/>
            <a:ext cx="3123419" cy="4368419"/>
          </a:xfrm>
          <a:custGeom>
            <a:avLst/>
            <a:gdLst/>
            <a:ahLst/>
            <a:cxnLst/>
            <a:rect l="l" t="t" r="r" b="b"/>
            <a:pathLst>
              <a:path w="4685129" h="6552628">
                <a:moveTo>
                  <a:pt x="0" y="0"/>
                </a:moveTo>
                <a:lnTo>
                  <a:pt x="4685129" y="0"/>
                </a:lnTo>
                <a:lnTo>
                  <a:pt x="4685129" y="6552628"/>
                </a:lnTo>
                <a:lnTo>
                  <a:pt x="0" y="655262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255477" y="2627256"/>
            <a:ext cx="867532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/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Nước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mơ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Mai </a:t>
            </a:r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làm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nhiều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hơn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nước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dâu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Mi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làm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là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44105" y="4034913"/>
            <a:ext cx="5538293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66"/>
              </a:lnSpc>
            </a:pP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2,15 - 1,7 = 0,45 (</a:t>
            </a:r>
            <a:r>
              <a:rPr lang="en-US" sz="4000" b="1" i="1" dirty="0">
                <a:solidFill>
                  <a:srgbClr val="FF5C00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Quicksand Bold"/>
                <a:sym typeface="Quicksand Bold"/>
              </a:rPr>
              <a:t>l</a:t>
            </a:r>
            <a:r>
              <a:rPr lang="en-US" sz="400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997872" y="4769397"/>
            <a:ext cx="5538293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66"/>
              </a:lnSpc>
            </a:pPr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Đáp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000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số</a:t>
            </a:r>
            <a:r>
              <a:rPr lang="en-US" sz="4000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: </a:t>
            </a:r>
            <a:r>
              <a:rPr lang="en-US" sz="4000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0,45</a:t>
            </a:r>
            <a:r>
              <a:rPr lang="en-US" sz="4000" b="1" i="1" dirty="0" smtClean="0">
                <a:solidFill>
                  <a:srgbClr val="FF5C00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Quicksand Bold"/>
                <a:sym typeface="Quicksand Bold"/>
              </a:rPr>
              <a:t>l</a:t>
            </a:r>
            <a:endParaRPr lang="en-US" sz="4000" dirty="0">
              <a:solidFill>
                <a:srgbClr val="FF5C00"/>
              </a:solidFill>
              <a:latin typeface="Cambria" panose="02040503050406030204" pitchFamily="18" charset="0"/>
              <a:ea typeface="Cambria" panose="02040503050406030204" pitchFamily="18" charset="0"/>
              <a:cs typeface="Quicksand"/>
              <a:sym typeface="Quicksan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432593" y="790698"/>
            <a:ext cx="3883489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565719" y="2314539"/>
            <a:ext cx="3123419" cy="4368419"/>
          </a:xfrm>
          <a:custGeom>
            <a:avLst/>
            <a:gdLst/>
            <a:ahLst/>
            <a:cxnLst/>
            <a:rect l="l" t="t" r="r" b="b"/>
            <a:pathLst>
              <a:path w="4685129" h="6552628">
                <a:moveTo>
                  <a:pt x="0" y="0"/>
                </a:moveTo>
                <a:lnTo>
                  <a:pt x="4685130" y="0"/>
                </a:lnTo>
                <a:lnTo>
                  <a:pt x="4685130" y="6552628"/>
                </a:lnTo>
                <a:lnTo>
                  <a:pt x="0" y="655262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489002" y="-167124"/>
            <a:ext cx="8176673" cy="7270296"/>
          </a:xfrm>
          <a:custGeom>
            <a:avLst/>
            <a:gdLst/>
            <a:ahLst/>
            <a:cxnLst/>
            <a:rect l="l" t="t" r="r" b="b"/>
            <a:pathLst>
              <a:path w="12265009" h="10905444">
                <a:moveTo>
                  <a:pt x="0" y="0"/>
                </a:moveTo>
                <a:lnTo>
                  <a:pt x="12265009" y="0"/>
                </a:lnTo>
                <a:lnTo>
                  <a:pt x="12265009" y="10905444"/>
                </a:lnTo>
                <a:lnTo>
                  <a:pt x="0" y="1090544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214230" y="2081003"/>
            <a:ext cx="4779678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0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375018" y="2101061"/>
            <a:ext cx="11693456" cy="4585654"/>
            <a:chOff x="0" y="0"/>
            <a:chExt cx="4619637" cy="181161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1811617"/>
            </a:xfrm>
            <a:custGeom>
              <a:avLst/>
              <a:gdLst/>
              <a:ahLst/>
              <a:cxnLst/>
              <a:rect l="l" t="t" r="r" b="b"/>
              <a:pathLst>
                <a:path w="4619637" h="1811617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1789106"/>
                  </a:lnTo>
                  <a:cubicBezTo>
                    <a:pt x="4619637" y="1795076"/>
                    <a:pt x="4617265" y="1800802"/>
                    <a:pt x="4613044" y="1805023"/>
                  </a:cubicBezTo>
                  <a:cubicBezTo>
                    <a:pt x="4608822" y="1809245"/>
                    <a:pt x="4603097" y="1811617"/>
                    <a:pt x="4597126" y="1811617"/>
                  </a:cubicBezTo>
                  <a:lnTo>
                    <a:pt x="22510" y="1811617"/>
                  </a:lnTo>
                  <a:cubicBezTo>
                    <a:pt x="16540" y="1811617"/>
                    <a:pt x="10815" y="1809245"/>
                    <a:pt x="6593" y="1805023"/>
                  </a:cubicBezTo>
                  <a:cubicBezTo>
                    <a:pt x="2372" y="1800802"/>
                    <a:pt x="0" y="1795076"/>
                    <a:pt x="0" y="1789106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184971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310777" y="2101060"/>
            <a:ext cx="3123419" cy="4368419"/>
          </a:xfrm>
          <a:custGeom>
            <a:avLst/>
            <a:gdLst/>
            <a:ahLst/>
            <a:cxnLst/>
            <a:rect l="l" t="t" r="r" b="b"/>
            <a:pathLst>
              <a:path w="4685129" h="6552628">
                <a:moveTo>
                  <a:pt x="0" y="0"/>
                </a:moveTo>
                <a:lnTo>
                  <a:pt x="4685129" y="0"/>
                </a:lnTo>
                <a:lnTo>
                  <a:pt x="4685129" y="6552628"/>
                </a:lnTo>
                <a:lnTo>
                  <a:pt x="0" y="655262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436946" y="2914854"/>
            <a:ext cx="7878737" cy="2949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566"/>
              </a:lnSpc>
            </a:pP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Nêu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một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phép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tính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trừ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số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thập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phân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bất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kì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và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đố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các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bạn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tính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kết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quả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.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Bạn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nào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trả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lời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nhanh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và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đúng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được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quyền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đặt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câu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đố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cho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bạn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tiếp</a:t>
            </a:r>
            <a:r>
              <a:rPr lang="en-US" sz="4000" b="1" dirty="0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theo.</a:t>
            </a:r>
            <a:endParaRPr lang="en-US" sz="4000" b="1" dirty="0">
              <a:solidFill>
                <a:srgbClr val="FF5C00"/>
              </a:solidFill>
              <a:latin typeface="Cambria" panose="02040503050406030204" pitchFamily="18" charset="0"/>
              <a:ea typeface="Cambria" panose="02040503050406030204" pitchFamily="18" charset="0"/>
              <a:cs typeface="Quicksand Bold"/>
              <a:sym typeface="Quicksand Bold"/>
            </a:endParaRPr>
          </a:p>
        </p:txBody>
      </p:sp>
    </p:spTree>
    <p:extLst>
      <p:ext uri="{BB962C8B-B14F-4D97-AF65-F5344CB8AC3E}">
        <p14:creationId xmlns:p14="http://schemas.microsoft.com/office/powerpoint/2010/main" val="155187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>
            <a:hlinkClick r:id="rId26" action="ppaction://hlinksldjump"/>
          </p:cNvPr>
          <p:cNvSpPr/>
          <p:nvPr/>
        </p:nvSpPr>
        <p:spPr>
          <a:xfrm>
            <a:off x="619430" y="1968136"/>
            <a:ext cx="3123419" cy="4368419"/>
          </a:xfrm>
          <a:custGeom>
            <a:avLst/>
            <a:gdLst/>
            <a:ahLst/>
            <a:cxnLst/>
            <a:rect l="l" t="t" r="r" b="b"/>
            <a:pathLst>
              <a:path w="4685129" h="6552628">
                <a:moveTo>
                  <a:pt x="0" y="0"/>
                </a:moveTo>
                <a:lnTo>
                  <a:pt x="4685129" y="0"/>
                </a:lnTo>
                <a:lnTo>
                  <a:pt x="4685129" y="6552628"/>
                </a:lnTo>
                <a:lnTo>
                  <a:pt x="0" y="655262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pic>
        <p:nvPicPr>
          <p:cNvPr id="28" name="1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057197" y="1064514"/>
            <a:ext cx="2402032" cy="2389839"/>
          </a:xfrm>
          <a:prstGeom prst="rect">
            <a:avLst/>
          </a:prstGeom>
        </p:spPr>
      </p:pic>
      <p:pic>
        <p:nvPicPr>
          <p:cNvPr id="29" name="2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037629" y="1060450"/>
            <a:ext cx="2402032" cy="2393903"/>
          </a:xfrm>
          <a:prstGeom prst="rect">
            <a:avLst/>
          </a:prstGeom>
        </p:spPr>
      </p:pic>
      <p:pic>
        <p:nvPicPr>
          <p:cNvPr id="30" name="3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117200" y="3787238"/>
            <a:ext cx="2402032" cy="2393903"/>
          </a:xfrm>
          <a:prstGeom prst="rect">
            <a:avLst/>
          </a:prstGeom>
        </p:spPr>
      </p:pic>
      <p:pic>
        <p:nvPicPr>
          <p:cNvPr id="31" name="4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155279" y="3775551"/>
            <a:ext cx="2402032" cy="23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5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572133" y="370272"/>
            <a:ext cx="9047735" cy="1917625"/>
            <a:chOff x="0" y="0"/>
            <a:chExt cx="3574414" cy="75758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574414" cy="757580"/>
            </a:xfrm>
            <a:custGeom>
              <a:avLst/>
              <a:gdLst/>
              <a:ahLst/>
              <a:cxnLst/>
              <a:rect l="l" t="t" r="r" b="b"/>
              <a:pathLst>
                <a:path w="3574414" h="757580">
                  <a:moveTo>
                    <a:pt x="13120" y="0"/>
                  </a:moveTo>
                  <a:lnTo>
                    <a:pt x="3561293" y="0"/>
                  </a:lnTo>
                  <a:cubicBezTo>
                    <a:pt x="3564773" y="0"/>
                    <a:pt x="3568110" y="1382"/>
                    <a:pt x="3570571" y="3843"/>
                  </a:cubicBezTo>
                  <a:cubicBezTo>
                    <a:pt x="3573031" y="6303"/>
                    <a:pt x="3574414" y="9641"/>
                    <a:pt x="3574414" y="13120"/>
                  </a:cubicBezTo>
                  <a:lnTo>
                    <a:pt x="3574414" y="744460"/>
                  </a:lnTo>
                  <a:cubicBezTo>
                    <a:pt x="3574414" y="747939"/>
                    <a:pt x="3573031" y="751277"/>
                    <a:pt x="3570571" y="753737"/>
                  </a:cubicBezTo>
                  <a:cubicBezTo>
                    <a:pt x="3568110" y="756198"/>
                    <a:pt x="3564773" y="757580"/>
                    <a:pt x="3561293" y="757580"/>
                  </a:cubicBezTo>
                  <a:lnTo>
                    <a:pt x="13120" y="757580"/>
                  </a:lnTo>
                  <a:cubicBezTo>
                    <a:pt x="9641" y="757580"/>
                    <a:pt x="6303" y="756198"/>
                    <a:pt x="3843" y="753737"/>
                  </a:cubicBezTo>
                  <a:cubicBezTo>
                    <a:pt x="1382" y="751277"/>
                    <a:pt x="0" y="747939"/>
                    <a:pt x="0" y="744460"/>
                  </a:cubicBezTo>
                  <a:lnTo>
                    <a:pt x="0" y="13120"/>
                  </a:lnTo>
                  <a:cubicBezTo>
                    <a:pt x="0" y="9641"/>
                    <a:pt x="1382" y="6303"/>
                    <a:pt x="3843" y="3843"/>
                  </a:cubicBezTo>
                  <a:cubicBezTo>
                    <a:pt x="6303" y="1382"/>
                    <a:pt x="9641" y="0"/>
                    <a:pt x="1312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3574414" cy="79568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797718" y="500461"/>
            <a:ext cx="10596564" cy="1594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533"/>
              </a:lnSpc>
            </a:pPr>
            <a:r>
              <a:rPr lang="en-US" sz="4666" dirty="0" err="1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Kết</a:t>
            </a:r>
            <a:r>
              <a:rPr lang="en-US" sz="4666" dirty="0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666" dirty="0" err="1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quả</a:t>
            </a:r>
            <a:r>
              <a:rPr lang="en-US" sz="4666" dirty="0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666" dirty="0" err="1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của</a:t>
            </a:r>
            <a:r>
              <a:rPr lang="en-US" sz="4666" dirty="0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666" dirty="0" err="1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phép</a:t>
            </a:r>
            <a:r>
              <a:rPr lang="en-US" sz="4666" dirty="0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666" dirty="0" err="1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tính</a:t>
            </a:r>
            <a:endParaRPr lang="en-US" sz="4666" dirty="0">
              <a:solidFill>
                <a:srgbClr val="155C94"/>
              </a:solidFill>
              <a:latin typeface="Cambria" panose="02040503050406030204" pitchFamily="18" charset="0"/>
              <a:ea typeface="Cambria" panose="02040503050406030204" pitchFamily="18" charset="0"/>
              <a:cs typeface="Quicksand"/>
              <a:sym typeface="Quicksand"/>
            </a:endParaRPr>
          </a:p>
          <a:p>
            <a:pPr algn="ctr" defTabSz="609630">
              <a:lnSpc>
                <a:spcPts val="6533"/>
              </a:lnSpc>
            </a:pPr>
            <a:r>
              <a:rPr lang="en-US" sz="4666" b="1" dirty="0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18,6 + 9,45 = .......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328032" y="3069123"/>
            <a:ext cx="4032058" cy="1470439"/>
            <a:chOff x="1992047" y="4603685"/>
            <a:chExt cx="6048087" cy="2205658"/>
          </a:xfrm>
        </p:grpSpPr>
        <p:grpSp>
          <p:nvGrpSpPr>
            <p:cNvPr id="17" name="Group 17"/>
            <p:cNvGrpSpPr/>
            <p:nvPr/>
          </p:nvGrpSpPr>
          <p:grpSpPr>
            <a:xfrm>
              <a:off x="1992047" y="4603685"/>
              <a:ext cx="6048087" cy="2205658"/>
              <a:chOff x="0" y="0"/>
              <a:chExt cx="1592912" cy="58091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92912" cy="580914"/>
              </a:xfrm>
              <a:custGeom>
                <a:avLst/>
                <a:gdLst/>
                <a:ahLst/>
                <a:cxnLst/>
                <a:rect l="l" t="t" r="r" b="b"/>
                <a:pathLst>
                  <a:path w="1592912" h="580914">
                    <a:moveTo>
                      <a:pt x="65283" y="0"/>
                    </a:moveTo>
                    <a:lnTo>
                      <a:pt x="1527629" y="0"/>
                    </a:lnTo>
                    <a:cubicBezTo>
                      <a:pt x="1544943" y="0"/>
                      <a:pt x="1561548" y="6878"/>
                      <a:pt x="1573791" y="19121"/>
                    </a:cubicBezTo>
                    <a:cubicBezTo>
                      <a:pt x="1586034" y="31364"/>
                      <a:pt x="1592912" y="47969"/>
                      <a:pt x="1592912" y="65283"/>
                    </a:cubicBezTo>
                    <a:lnTo>
                      <a:pt x="1592912" y="515631"/>
                    </a:lnTo>
                    <a:cubicBezTo>
                      <a:pt x="1592912" y="532945"/>
                      <a:pt x="1586034" y="549550"/>
                      <a:pt x="1573791" y="561793"/>
                    </a:cubicBezTo>
                    <a:cubicBezTo>
                      <a:pt x="1561548" y="574036"/>
                      <a:pt x="1544943" y="580914"/>
                      <a:pt x="1527629" y="580914"/>
                    </a:cubicBezTo>
                    <a:lnTo>
                      <a:pt x="65283" y="580914"/>
                    </a:lnTo>
                    <a:cubicBezTo>
                      <a:pt x="47969" y="580914"/>
                      <a:pt x="31364" y="574036"/>
                      <a:pt x="19121" y="561793"/>
                    </a:cubicBezTo>
                    <a:cubicBezTo>
                      <a:pt x="6878" y="549550"/>
                      <a:pt x="0" y="532945"/>
                      <a:pt x="0" y="515631"/>
                    </a:cubicBezTo>
                    <a:lnTo>
                      <a:pt x="0" y="65283"/>
                    </a:lnTo>
                    <a:cubicBezTo>
                      <a:pt x="0" y="47969"/>
                      <a:pt x="6878" y="31364"/>
                      <a:pt x="19121" y="19121"/>
                    </a:cubicBezTo>
                    <a:cubicBezTo>
                      <a:pt x="31364" y="6878"/>
                      <a:pt x="47969" y="0"/>
                      <a:pt x="652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gradFill>
                  <a:gsLst>
                    <a:gs pos="0">
                      <a:srgbClr val="FFDE59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592912" cy="619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3823264" y="5042939"/>
              <a:ext cx="2385654" cy="1141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3"/>
                </a:lnSpc>
              </a:pPr>
              <a:r>
                <a:rPr lang="en-US" sz="4666" b="1" dirty="0">
                  <a:solidFill>
                    <a:srgbClr val="BA7A0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 Bold"/>
                  <a:sym typeface="Quicksand Bold"/>
                </a:rPr>
                <a:t>28,05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328032" y="4905132"/>
            <a:ext cx="4032058" cy="1470439"/>
            <a:chOff x="1992047" y="7357698"/>
            <a:chExt cx="6048087" cy="2205658"/>
          </a:xfrm>
        </p:grpSpPr>
        <p:grpSp>
          <p:nvGrpSpPr>
            <p:cNvPr id="21" name="Group 21"/>
            <p:cNvGrpSpPr/>
            <p:nvPr/>
          </p:nvGrpSpPr>
          <p:grpSpPr>
            <a:xfrm>
              <a:off x="1992047" y="7357698"/>
              <a:ext cx="6048087" cy="2205658"/>
              <a:chOff x="0" y="0"/>
              <a:chExt cx="1592912" cy="58091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592912" cy="580914"/>
              </a:xfrm>
              <a:custGeom>
                <a:avLst/>
                <a:gdLst/>
                <a:ahLst/>
                <a:cxnLst/>
                <a:rect l="l" t="t" r="r" b="b"/>
                <a:pathLst>
                  <a:path w="1592912" h="580914">
                    <a:moveTo>
                      <a:pt x="65283" y="0"/>
                    </a:moveTo>
                    <a:lnTo>
                      <a:pt x="1527629" y="0"/>
                    </a:lnTo>
                    <a:cubicBezTo>
                      <a:pt x="1544943" y="0"/>
                      <a:pt x="1561548" y="6878"/>
                      <a:pt x="1573791" y="19121"/>
                    </a:cubicBezTo>
                    <a:cubicBezTo>
                      <a:pt x="1586034" y="31364"/>
                      <a:pt x="1592912" y="47969"/>
                      <a:pt x="1592912" y="65283"/>
                    </a:cubicBezTo>
                    <a:lnTo>
                      <a:pt x="1592912" y="515631"/>
                    </a:lnTo>
                    <a:cubicBezTo>
                      <a:pt x="1592912" y="532945"/>
                      <a:pt x="1586034" y="549550"/>
                      <a:pt x="1573791" y="561793"/>
                    </a:cubicBezTo>
                    <a:cubicBezTo>
                      <a:pt x="1561548" y="574036"/>
                      <a:pt x="1544943" y="580914"/>
                      <a:pt x="1527629" y="580914"/>
                    </a:cubicBezTo>
                    <a:lnTo>
                      <a:pt x="65283" y="580914"/>
                    </a:lnTo>
                    <a:cubicBezTo>
                      <a:pt x="47969" y="580914"/>
                      <a:pt x="31364" y="574036"/>
                      <a:pt x="19121" y="561793"/>
                    </a:cubicBezTo>
                    <a:cubicBezTo>
                      <a:pt x="6878" y="549550"/>
                      <a:pt x="0" y="532945"/>
                      <a:pt x="0" y="515631"/>
                    </a:cubicBezTo>
                    <a:lnTo>
                      <a:pt x="0" y="65283"/>
                    </a:lnTo>
                    <a:cubicBezTo>
                      <a:pt x="0" y="47969"/>
                      <a:pt x="6878" y="31364"/>
                      <a:pt x="19121" y="19121"/>
                    </a:cubicBezTo>
                    <a:cubicBezTo>
                      <a:pt x="31364" y="6878"/>
                      <a:pt x="47969" y="0"/>
                      <a:pt x="652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gradFill>
                  <a:gsLst>
                    <a:gs pos="0">
                      <a:srgbClr val="FFDE59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1592912" cy="619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3823264" y="7737319"/>
              <a:ext cx="2385654" cy="1141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3"/>
                </a:lnSpc>
              </a:pPr>
              <a:r>
                <a:rPr lang="en-US" sz="4666" b="1" dirty="0">
                  <a:solidFill>
                    <a:srgbClr val="BA7A0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 Bold"/>
                  <a:sym typeface="Quicksand Bold"/>
                </a:rPr>
                <a:t>17,31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841952" y="3069123"/>
            <a:ext cx="4032058" cy="1470439"/>
            <a:chOff x="10262927" y="4603685"/>
            <a:chExt cx="6048087" cy="2205658"/>
          </a:xfrm>
        </p:grpSpPr>
        <p:grpSp>
          <p:nvGrpSpPr>
            <p:cNvPr id="29" name="Group 29"/>
            <p:cNvGrpSpPr/>
            <p:nvPr/>
          </p:nvGrpSpPr>
          <p:grpSpPr>
            <a:xfrm>
              <a:off x="10262927" y="4603685"/>
              <a:ext cx="6048087" cy="2205658"/>
              <a:chOff x="0" y="0"/>
              <a:chExt cx="1592912" cy="58091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592912" cy="580914"/>
              </a:xfrm>
              <a:custGeom>
                <a:avLst/>
                <a:gdLst/>
                <a:ahLst/>
                <a:cxnLst/>
                <a:rect l="l" t="t" r="r" b="b"/>
                <a:pathLst>
                  <a:path w="1592912" h="580914">
                    <a:moveTo>
                      <a:pt x="65283" y="0"/>
                    </a:moveTo>
                    <a:lnTo>
                      <a:pt x="1527629" y="0"/>
                    </a:lnTo>
                    <a:cubicBezTo>
                      <a:pt x="1544943" y="0"/>
                      <a:pt x="1561548" y="6878"/>
                      <a:pt x="1573791" y="19121"/>
                    </a:cubicBezTo>
                    <a:cubicBezTo>
                      <a:pt x="1586034" y="31364"/>
                      <a:pt x="1592912" y="47969"/>
                      <a:pt x="1592912" y="65283"/>
                    </a:cubicBezTo>
                    <a:lnTo>
                      <a:pt x="1592912" y="515631"/>
                    </a:lnTo>
                    <a:cubicBezTo>
                      <a:pt x="1592912" y="532945"/>
                      <a:pt x="1586034" y="549550"/>
                      <a:pt x="1573791" y="561793"/>
                    </a:cubicBezTo>
                    <a:cubicBezTo>
                      <a:pt x="1561548" y="574036"/>
                      <a:pt x="1544943" y="580914"/>
                      <a:pt x="1527629" y="580914"/>
                    </a:cubicBezTo>
                    <a:lnTo>
                      <a:pt x="65283" y="580914"/>
                    </a:lnTo>
                    <a:cubicBezTo>
                      <a:pt x="47969" y="580914"/>
                      <a:pt x="31364" y="574036"/>
                      <a:pt x="19121" y="561793"/>
                    </a:cubicBezTo>
                    <a:cubicBezTo>
                      <a:pt x="6878" y="549550"/>
                      <a:pt x="0" y="532945"/>
                      <a:pt x="0" y="515631"/>
                    </a:cubicBezTo>
                    <a:lnTo>
                      <a:pt x="0" y="65283"/>
                    </a:lnTo>
                    <a:cubicBezTo>
                      <a:pt x="0" y="47969"/>
                      <a:pt x="6878" y="31364"/>
                      <a:pt x="19121" y="19121"/>
                    </a:cubicBezTo>
                    <a:cubicBezTo>
                      <a:pt x="31364" y="6878"/>
                      <a:pt x="47969" y="0"/>
                      <a:pt x="652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gradFill>
                  <a:gsLst>
                    <a:gs pos="0">
                      <a:srgbClr val="FFDE59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1592912" cy="619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12474123" y="5042939"/>
              <a:ext cx="2385654" cy="1141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3"/>
                </a:lnSpc>
              </a:pPr>
              <a:r>
                <a:rPr lang="en-US" sz="4666" b="1" dirty="0">
                  <a:solidFill>
                    <a:srgbClr val="BA7A0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 Bold"/>
                  <a:sym typeface="Quicksand Bold"/>
                </a:rPr>
                <a:t>27,05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841952" y="4905132"/>
            <a:ext cx="4032058" cy="1470439"/>
            <a:chOff x="10262927" y="7357698"/>
            <a:chExt cx="6048087" cy="2205658"/>
          </a:xfrm>
        </p:grpSpPr>
        <p:grpSp>
          <p:nvGrpSpPr>
            <p:cNvPr id="25" name="Group 25"/>
            <p:cNvGrpSpPr/>
            <p:nvPr/>
          </p:nvGrpSpPr>
          <p:grpSpPr>
            <a:xfrm>
              <a:off x="10262927" y="7357698"/>
              <a:ext cx="6048087" cy="2205658"/>
              <a:chOff x="0" y="0"/>
              <a:chExt cx="1592912" cy="580914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592912" cy="580914"/>
              </a:xfrm>
              <a:custGeom>
                <a:avLst/>
                <a:gdLst/>
                <a:ahLst/>
                <a:cxnLst/>
                <a:rect l="l" t="t" r="r" b="b"/>
                <a:pathLst>
                  <a:path w="1592912" h="580914">
                    <a:moveTo>
                      <a:pt x="65283" y="0"/>
                    </a:moveTo>
                    <a:lnTo>
                      <a:pt x="1527629" y="0"/>
                    </a:lnTo>
                    <a:cubicBezTo>
                      <a:pt x="1544943" y="0"/>
                      <a:pt x="1561548" y="6878"/>
                      <a:pt x="1573791" y="19121"/>
                    </a:cubicBezTo>
                    <a:cubicBezTo>
                      <a:pt x="1586034" y="31364"/>
                      <a:pt x="1592912" y="47969"/>
                      <a:pt x="1592912" y="65283"/>
                    </a:cubicBezTo>
                    <a:lnTo>
                      <a:pt x="1592912" y="515631"/>
                    </a:lnTo>
                    <a:cubicBezTo>
                      <a:pt x="1592912" y="532945"/>
                      <a:pt x="1586034" y="549550"/>
                      <a:pt x="1573791" y="561793"/>
                    </a:cubicBezTo>
                    <a:cubicBezTo>
                      <a:pt x="1561548" y="574036"/>
                      <a:pt x="1544943" y="580914"/>
                      <a:pt x="1527629" y="580914"/>
                    </a:cubicBezTo>
                    <a:lnTo>
                      <a:pt x="65283" y="580914"/>
                    </a:lnTo>
                    <a:cubicBezTo>
                      <a:pt x="47969" y="580914"/>
                      <a:pt x="31364" y="574036"/>
                      <a:pt x="19121" y="561793"/>
                    </a:cubicBezTo>
                    <a:cubicBezTo>
                      <a:pt x="6878" y="549550"/>
                      <a:pt x="0" y="532945"/>
                      <a:pt x="0" y="515631"/>
                    </a:cubicBezTo>
                    <a:lnTo>
                      <a:pt x="0" y="65283"/>
                    </a:lnTo>
                    <a:cubicBezTo>
                      <a:pt x="0" y="47969"/>
                      <a:pt x="6878" y="31364"/>
                      <a:pt x="19121" y="19121"/>
                    </a:cubicBezTo>
                    <a:cubicBezTo>
                      <a:pt x="31364" y="6878"/>
                      <a:pt x="47969" y="0"/>
                      <a:pt x="652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gradFill>
                  <a:gsLst>
                    <a:gs pos="0">
                      <a:srgbClr val="FFDE59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592912" cy="619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12474123" y="7737319"/>
              <a:ext cx="2385654" cy="1141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3"/>
                </a:lnSpc>
              </a:pPr>
              <a:r>
                <a:rPr lang="en-US" sz="4666" b="1">
                  <a:solidFill>
                    <a:srgbClr val="BA7A0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 Bold"/>
                  <a:sym typeface="Quicksand Bold"/>
                </a:rPr>
                <a:t>28,11</a:t>
              </a:r>
            </a:p>
          </p:txBody>
        </p:sp>
      </p:grpSp>
      <p:sp>
        <p:nvSpPr>
          <p:cNvPr id="41" name="Freeform 41"/>
          <p:cNvSpPr/>
          <p:nvPr/>
        </p:nvSpPr>
        <p:spPr>
          <a:xfrm>
            <a:off x="4567511" y="4873461"/>
            <a:ext cx="792579" cy="1454273"/>
          </a:xfrm>
          <a:custGeom>
            <a:avLst/>
            <a:gdLst/>
            <a:ahLst/>
            <a:cxnLst/>
            <a:rect l="l" t="t" r="r" b="b"/>
            <a:pathLst>
              <a:path w="1188868" h="2181409">
                <a:moveTo>
                  <a:pt x="0" y="0"/>
                </a:moveTo>
                <a:lnTo>
                  <a:pt x="1188867" y="0"/>
                </a:lnTo>
                <a:lnTo>
                  <a:pt x="1188867" y="2181409"/>
                </a:lnTo>
                <a:lnTo>
                  <a:pt x="0" y="2181409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flipH="1">
            <a:off x="4332712" y="2916440"/>
            <a:ext cx="1157349" cy="1571952"/>
          </a:xfrm>
          <a:custGeom>
            <a:avLst/>
            <a:gdLst/>
            <a:ahLst/>
            <a:cxnLst/>
            <a:rect l="l" t="t" r="r" b="b"/>
            <a:pathLst>
              <a:path w="1736024" h="2357928">
                <a:moveTo>
                  <a:pt x="1736025" y="0"/>
                </a:moveTo>
                <a:lnTo>
                  <a:pt x="0" y="0"/>
                </a:lnTo>
                <a:lnTo>
                  <a:pt x="0" y="2357928"/>
                </a:lnTo>
                <a:lnTo>
                  <a:pt x="1736025" y="2357928"/>
                </a:lnTo>
                <a:lnTo>
                  <a:pt x="1736025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651487" y="589361"/>
            <a:ext cx="1266731" cy="1540099"/>
          </a:xfrm>
          <a:custGeom>
            <a:avLst/>
            <a:gdLst/>
            <a:ahLst/>
            <a:cxnLst/>
            <a:rect l="l" t="t" r="r" b="b"/>
            <a:pathLst>
              <a:path w="1900097" h="2310149">
                <a:moveTo>
                  <a:pt x="0" y="0"/>
                </a:moveTo>
                <a:lnTo>
                  <a:pt x="1900097" y="0"/>
                </a:lnTo>
                <a:lnTo>
                  <a:pt x="1900097" y="2310149"/>
                </a:lnTo>
                <a:lnTo>
                  <a:pt x="0" y="23101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23">
            <a:hlinkClick r:id="rId37" action="ppaction://hlinksldjump"/>
          </p:cNvPr>
          <p:cNvSpPr/>
          <p:nvPr/>
        </p:nvSpPr>
        <p:spPr>
          <a:xfrm>
            <a:off x="356959" y="417856"/>
            <a:ext cx="1033419" cy="1036009"/>
          </a:xfrm>
          <a:custGeom>
            <a:avLst/>
            <a:gdLst/>
            <a:ahLst/>
            <a:cxnLst/>
            <a:rect l="l" t="t" r="r" b="b"/>
            <a:pathLst>
              <a:path w="1550128" h="1554014">
                <a:moveTo>
                  <a:pt x="0" y="0"/>
                </a:moveTo>
                <a:lnTo>
                  <a:pt x="1550128" y="0"/>
                </a:lnTo>
                <a:lnTo>
                  <a:pt x="1550128" y="1554014"/>
                </a:lnTo>
                <a:lnTo>
                  <a:pt x="0" y="1554014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pic>
        <p:nvPicPr>
          <p:cNvPr id="50" name="am-thanh-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3055600" y="-461932"/>
            <a:ext cx="324909" cy="324909"/>
          </a:xfrm>
          <a:prstGeom prst="rect">
            <a:avLst/>
          </a:prstGeom>
        </p:spPr>
      </p:pic>
      <p:pic>
        <p:nvPicPr>
          <p:cNvPr id="51" name="am-thanh-du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3085761" y="64854"/>
            <a:ext cx="324909" cy="324909"/>
          </a:xfrm>
          <a:prstGeom prst="rect">
            <a:avLst/>
          </a:prstGeom>
        </p:spPr>
      </p:pic>
      <p:sp>
        <p:nvSpPr>
          <p:cNvPr id="20" name="A"/>
          <p:cNvSpPr/>
          <p:nvPr/>
        </p:nvSpPr>
        <p:spPr>
          <a:xfrm>
            <a:off x="806547" y="2656196"/>
            <a:ext cx="1042968" cy="1108067"/>
          </a:xfrm>
          <a:custGeom>
            <a:avLst/>
            <a:gdLst/>
            <a:ahLst/>
            <a:cxnLst/>
            <a:rect l="l" t="t" r="r" b="b"/>
            <a:pathLst>
              <a:path w="1564452" h="1662100">
                <a:moveTo>
                  <a:pt x="0" y="0"/>
                </a:moveTo>
                <a:lnTo>
                  <a:pt x="1564452" y="0"/>
                </a:lnTo>
                <a:lnTo>
                  <a:pt x="1564452" y="1662101"/>
                </a:lnTo>
                <a:lnTo>
                  <a:pt x="0" y="1662101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</p:sp>
      <p:sp>
        <p:nvSpPr>
          <p:cNvPr id="24" name="C"/>
          <p:cNvSpPr/>
          <p:nvPr/>
        </p:nvSpPr>
        <p:spPr>
          <a:xfrm>
            <a:off x="853139" y="4720735"/>
            <a:ext cx="996377" cy="1188521"/>
          </a:xfrm>
          <a:custGeom>
            <a:avLst/>
            <a:gdLst/>
            <a:ahLst/>
            <a:cxnLst/>
            <a:rect l="l" t="t" r="r" b="b"/>
            <a:pathLst>
              <a:path w="1494565" h="1782781">
                <a:moveTo>
                  <a:pt x="0" y="0"/>
                </a:moveTo>
                <a:lnTo>
                  <a:pt x="1494565" y="0"/>
                </a:lnTo>
                <a:lnTo>
                  <a:pt x="1494565" y="1782781"/>
                </a:lnTo>
                <a:lnTo>
                  <a:pt x="0" y="1782781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32" name="B"/>
          <p:cNvSpPr/>
          <p:nvPr/>
        </p:nvSpPr>
        <p:spPr>
          <a:xfrm>
            <a:off x="6616350" y="2796137"/>
            <a:ext cx="915513" cy="1114215"/>
          </a:xfrm>
          <a:custGeom>
            <a:avLst/>
            <a:gdLst/>
            <a:ahLst/>
            <a:cxnLst/>
            <a:rect l="l" t="t" r="r" b="b"/>
            <a:pathLst>
              <a:path w="1373270" h="1671323">
                <a:moveTo>
                  <a:pt x="0" y="0"/>
                </a:moveTo>
                <a:lnTo>
                  <a:pt x="1373270" y="0"/>
                </a:lnTo>
                <a:lnTo>
                  <a:pt x="1373270" y="1671323"/>
                </a:lnTo>
                <a:lnTo>
                  <a:pt x="0" y="1671323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</p:sp>
      <p:sp>
        <p:nvSpPr>
          <p:cNvPr id="28" name="D"/>
          <p:cNvSpPr/>
          <p:nvPr/>
        </p:nvSpPr>
        <p:spPr>
          <a:xfrm>
            <a:off x="6616350" y="4711657"/>
            <a:ext cx="1003982" cy="1070914"/>
          </a:xfrm>
          <a:custGeom>
            <a:avLst/>
            <a:gdLst/>
            <a:ahLst/>
            <a:cxnLst/>
            <a:rect l="l" t="t" r="r" b="b"/>
            <a:pathLst>
              <a:path w="1505973" h="1606371">
                <a:moveTo>
                  <a:pt x="0" y="0"/>
                </a:moveTo>
                <a:lnTo>
                  <a:pt x="1505973" y="0"/>
                </a:lnTo>
                <a:lnTo>
                  <a:pt x="1505973" y="1606371"/>
                </a:lnTo>
                <a:lnTo>
                  <a:pt x="0" y="1606371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</p:sp>
      <p:pic>
        <p:nvPicPr>
          <p:cNvPr id="56" name="am-thanh-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3736369" y="-459850"/>
            <a:ext cx="324909" cy="324909"/>
          </a:xfrm>
          <a:prstGeom prst="rect">
            <a:avLst/>
          </a:prstGeom>
        </p:spPr>
      </p:pic>
      <p:pic>
        <p:nvPicPr>
          <p:cNvPr id="57" name="am-thanh-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4325600" y="-461933"/>
            <a:ext cx="324909" cy="324909"/>
          </a:xfrm>
          <a:prstGeom prst="rect">
            <a:avLst/>
          </a:prstGeom>
        </p:spPr>
      </p:pic>
      <p:sp>
        <p:nvSpPr>
          <p:cNvPr id="58" name="Freeform 41"/>
          <p:cNvSpPr/>
          <p:nvPr/>
        </p:nvSpPr>
        <p:spPr>
          <a:xfrm>
            <a:off x="10341997" y="3019274"/>
            <a:ext cx="792579" cy="1454273"/>
          </a:xfrm>
          <a:custGeom>
            <a:avLst/>
            <a:gdLst/>
            <a:ahLst/>
            <a:cxnLst/>
            <a:rect l="l" t="t" r="r" b="b"/>
            <a:pathLst>
              <a:path w="1188868" h="2181409">
                <a:moveTo>
                  <a:pt x="0" y="0"/>
                </a:moveTo>
                <a:lnTo>
                  <a:pt x="1188867" y="0"/>
                </a:lnTo>
                <a:lnTo>
                  <a:pt x="1188867" y="2181409"/>
                </a:lnTo>
                <a:lnTo>
                  <a:pt x="0" y="2181409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  <p:sp>
        <p:nvSpPr>
          <p:cNvPr id="59" name="Freeform 41"/>
          <p:cNvSpPr/>
          <p:nvPr/>
        </p:nvSpPr>
        <p:spPr>
          <a:xfrm>
            <a:off x="10328706" y="4864994"/>
            <a:ext cx="792579" cy="1454273"/>
          </a:xfrm>
          <a:custGeom>
            <a:avLst/>
            <a:gdLst/>
            <a:ahLst/>
            <a:cxnLst/>
            <a:rect l="l" t="t" r="r" b="b"/>
            <a:pathLst>
              <a:path w="1188868" h="2181409">
                <a:moveTo>
                  <a:pt x="0" y="0"/>
                </a:moveTo>
                <a:lnTo>
                  <a:pt x="1188867" y="0"/>
                </a:lnTo>
                <a:lnTo>
                  <a:pt x="1188867" y="2181409"/>
                </a:lnTo>
                <a:lnTo>
                  <a:pt x="0" y="2181409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4812223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93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12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2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20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7061618" y="739644"/>
            <a:ext cx="4014641" cy="549950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685800" y="2482517"/>
            <a:ext cx="6312576" cy="218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1"/>
              </a:lnSpc>
            </a:pPr>
            <a:r>
              <a:rPr lang="en-US" sz="635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Bắt</a:t>
            </a:r>
            <a:r>
              <a:rPr lang="en-US" sz="635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635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chước</a:t>
            </a:r>
            <a:r>
              <a:rPr lang="en-US" sz="635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635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theo</a:t>
            </a:r>
            <a:r>
              <a:rPr lang="en-US" sz="635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635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tôi</a:t>
            </a:r>
            <a:r>
              <a:rPr lang="en-US" sz="635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635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nào</a:t>
            </a:r>
            <a:r>
              <a:rPr lang="en-US" sz="635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635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bạn</a:t>
            </a:r>
            <a:r>
              <a:rPr lang="en-US" sz="635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6350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ơi</a:t>
            </a:r>
            <a:r>
              <a:rPr lang="en-US" sz="6350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!</a:t>
            </a:r>
          </a:p>
        </p:txBody>
      </p:sp>
      <p:sp>
        <p:nvSpPr>
          <p:cNvPr id="20" name="Freeform 23">
            <a:hlinkClick r:id="rId26" action="ppaction://hlinksldjump"/>
          </p:cNvPr>
          <p:cNvSpPr/>
          <p:nvPr/>
        </p:nvSpPr>
        <p:spPr>
          <a:xfrm>
            <a:off x="356959" y="417856"/>
            <a:ext cx="1033419" cy="1036009"/>
          </a:xfrm>
          <a:custGeom>
            <a:avLst/>
            <a:gdLst/>
            <a:ahLst/>
            <a:cxnLst/>
            <a:rect l="l" t="t" r="r" b="b"/>
            <a:pathLst>
              <a:path w="1550128" h="1554014">
                <a:moveTo>
                  <a:pt x="0" y="0"/>
                </a:moveTo>
                <a:lnTo>
                  <a:pt x="1550128" y="0"/>
                </a:lnTo>
                <a:lnTo>
                  <a:pt x="1550128" y="1554014"/>
                </a:lnTo>
                <a:lnTo>
                  <a:pt x="0" y="155401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0500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01556" y="2101061"/>
            <a:ext cx="3578981" cy="4155566"/>
          </a:xfrm>
          <a:custGeom>
            <a:avLst/>
            <a:gdLst/>
            <a:ahLst/>
            <a:cxnLst/>
            <a:rect l="l" t="t" r="r" b="b"/>
            <a:pathLst>
              <a:path w="5368472" h="6233349">
                <a:moveTo>
                  <a:pt x="0" y="0"/>
                </a:moveTo>
                <a:lnTo>
                  <a:pt x="5368472" y="0"/>
                </a:lnTo>
                <a:lnTo>
                  <a:pt x="5368472" y="6233349"/>
                </a:lnTo>
                <a:lnTo>
                  <a:pt x="0" y="623334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305600" y="278857"/>
            <a:ext cx="6572420" cy="5356522"/>
          </a:xfrm>
          <a:custGeom>
            <a:avLst/>
            <a:gdLst/>
            <a:ahLst/>
            <a:cxnLst/>
            <a:rect l="l" t="t" r="r" b="b"/>
            <a:pathLst>
              <a:path w="9858630" h="8034783">
                <a:moveTo>
                  <a:pt x="0" y="0"/>
                </a:moveTo>
                <a:lnTo>
                  <a:pt x="9858630" y="0"/>
                </a:lnTo>
                <a:lnTo>
                  <a:pt x="9858630" y="8034783"/>
                </a:lnTo>
                <a:lnTo>
                  <a:pt x="0" y="803478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263856" y="1604269"/>
            <a:ext cx="4655909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718"/>
              </a:lnSpc>
            </a:pP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Mời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bạn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nêu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lại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cách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thực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hiện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cộng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hai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số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thập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phân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</a:t>
            </a:r>
            <a:r>
              <a:rPr lang="en-US" sz="4468" b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nhé</a:t>
            </a:r>
            <a:r>
              <a:rPr lang="en-US" sz="4468" b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!</a:t>
            </a:r>
          </a:p>
        </p:txBody>
      </p:sp>
      <p:sp>
        <p:nvSpPr>
          <p:cNvPr id="21" name="Freeform 23">
            <a:hlinkClick r:id="rId29" action="ppaction://hlinksldjump"/>
          </p:cNvPr>
          <p:cNvSpPr/>
          <p:nvPr/>
        </p:nvSpPr>
        <p:spPr>
          <a:xfrm>
            <a:off x="356959" y="417856"/>
            <a:ext cx="1033419" cy="1036009"/>
          </a:xfrm>
          <a:custGeom>
            <a:avLst/>
            <a:gdLst/>
            <a:ahLst/>
            <a:cxnLst/>
            <a:rect l="l" t="t" r="r" b="b"/>
            <a:pathLst>
              <a:path w="1550128" h="1554014">
                <a:moveTo>
                  <a:pt x="0" y="0"/>
                </a:moveTo>
                <a:lnTo>
                  <a:pt x="1550128" y="0"/>
                </a:lnTo>
                <a:lnTo>
                  <a:pt x="1550128" y="1554014"/>
                </a:lnTo>
                <a:lnTo>
                  <a:pt x="0" y="155401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1916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249272" y="198802"/>
            <a:ext cx="11693456" cy="6460396"/>
            <a:chOff x="0" y="0"/>
            <a:chExt cx="4619637" cy="25522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19637" cy="2552255"/>
            </a:xfrm>
            <a:custGeom>
              <a:avLst/>
              <a:gdLst/>
              <a:ahLst/>
              <a:cxnLst/>
              <a:rect l="l" t="t" r="r" b="b"/>
              <a:pathLst>
                <a:path w="4619637" h="2552255">
                  <a:moveTo>
                    <a:pt x="22510" y="0"/>
                  </a:moveTo>
                  <a:lnTo>
                    <a:pt x="4597126" y="0"/>
                  </a:lnTo>
                  <a:cubicBezTo>
                    <a:pt x="4609559" y="0"/>
                    <a:pt x="4619637" y="10078"/>
                    <a:pt x="4619637" y="22510"/>
                  </a:cubicBezTo>
                  <a:lnTo>
                    <a:pt x="4619637" y="2529745"/>
                  </a:lnTo>
                  <a:cubicBezTo>
                    <a:pt x="4619637" y="2535715"/>
                    <a:pt x="4617265" y="2541441"/>
                    <a:pt x="4613044" y="2545662"/>
                  </a:cubicBezTo>
                  <a:cubicBezTo>
                    <a:pt x="4608822" y="2549884"/>
                    <a:pt x="4603097" y="2552255"/>
                    <a:pt x="4597126" y="2552255"/>
                  </a:cubicBezTo>
                  <a:lnTo>
                    <a:pt x="22510" y="2552255"/>
                  </a:lnTo>
                  <a:cubicBezTo>
                    <a:pt x="16540" y="2552255"/>
                    <a:pt x="10815" y="2549884"/>
                    <a:pt x="6593" y="2545662"/>
                  </a:cubicBezTo>
                  <a:cubicBezTo>
                    <a:pt x="2372" y="2541441"/>
                    <a:pt x="0" y="2535715"/>
                    <a:pt x="0" y="2529745"/>
                  </a:cubicBezTo>
                  <a:lnTo>
                    <a:pt x="0" y="22510"/>
                  </a:lnTo>
                  <a:cubicBezTo>
                    <a:pt x="0" y="16540"/>
                    <a:pt x="2372" y="10815"/>
                    <a:pt x="6593" y="6593"/>
                  </a:cubicBezTo>
                  <a:cubicBezTo>
                    <a:pt x="10815" y="2372"/>
                    <a:pt x="16540" y="0"/>
                    <a:pt x="22510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619637" cy="25903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572133" y="370272"/>
            <a:ext cx="9047735" cy="1917625"/>
            <a:chOff x="0" y="0"/>
            <a:chExt cx="3574414" cy="75758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574414" cy="757580"/>
            </a:xfrm>
            <a:custGeom>
              <a:avLst/>
              <a:gdLst/>
              <a:ahLst/>
              <a:cxnLst/>
              <a:rect l="l" t="t" r="r" b="b"/>
              <a:pathLst>
                <a:path w="3574414" h="757580">
                  <a:moveTo>
                    <a:pt x="13120" y="0"/>
                  </a:moveTo>
                  <a:lnTo>
                    <a:pt x="3561293" y="0"/>
                  </a:lnTo>
                  <a:cubicBezTo>
                    <a:pt x="3564773" y="0"/>
                    <a:pt x="3568110" y="1382"/>
                    <a:pt x="3570571" y="3843"/>
                  </a:cubicBezTo>
                  <a:cubicBezTo>
                    <a:pt x="3573031" y="6303"/>
                    <a:pt x="3574414" y="9641"/>
                    <a:pt x="3574414" y="13120"/>
                  </a:cubicBezTo>
                  <a:lnTo>
                    <a:pt x="3574414" y="744460"/>
                  </a:lnTo>
                  <a:cubicBezTo>
                    <a:pt x="3574414" y="747939"/>
                    <a:pt x="3573031" y="751277"/>
                    <a:pt x="3570571" y="753737"/>
                  </a:cubicBezTo>
                  <a:cubicBezTo>
                    <a:pt x="3568110" y="756198"/>
                    <a:pt x="3564773" y="757580"/>
                    <a:pt x="3561293" y="757580"/>
                  </a:cubicBezTo>
                  <a:lnTo>
                    <a:pt x="13120" y="757580"/>
                  </a:lnTo>
                  <a:cubicBezTo>
                    <a:pt x="9641" y="757580"/>
                    <a:pt x="6303" y="756198"/>
                    <a:pt x="3843" y="753737"/>
                  </a:cubicBezTo>
                  <a:cubicBezTo>
                    <a:pt x="1382" y="751277"/>
                    <a:pt x="0" y="747939"/>
                    <a:pt x="0" y="744460"/>
                  </a:cubicBezTo>
                  <a:lnTo>
                    <a:pt x="0" y="13120"/>
                  </a:lnTo>
                  <a:cubicBezTo>
                    <a:pt x="0" y="9641"/>
                    <a:pt x="1382" y="6303"/>
                    <a:pt x="3843" y="3843"/>
                  </a:cubicBezTo>
                  <a:cubicBezTo>
                    <a:pt x="6303" y="1382"/>
                    <a:pt x="9641" y="0"/>
                    <a:pt x="1312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3574414" cy="79568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8" name="Freeform 38"/>
          <p:cNvSpPr/>
          <p:nvPr/>
        </p:nvSpPr>
        <p:spPr>
          <a:xfrm>
            <a:off x="1651487" y="589361"/>
            <a:ext cx="1266731" cy="1540099"/>
          </a:xfrm>
          <a:custGeom>
            <a:avLst/>
            <a:gdLst/>
            <a:ahLst/>
            <a:cxnLst/>
            <a:rect l="l" t="t" r="r" b="b"/>
            <a:pathLst>
              <a:path w="1900097" h="2310149">
                <a:moveTo>
                  <a:pt x="0" y="0"/>
                </a:moveTo>
                <a:lnTo>
                  <a:pt x="1900097" y="0"/>
                </a:lnTo>
                <a:lnTo>
                  <a:pt x="1900097" y="2310149"/>
                </a:lnTo>
                <a:lnTo>
                  <a:pt x="0" y="231014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797718" y="500461"/>
            <a:ext cx="10596564" cy="1594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533"/>
              </a:lnSpc>
            </a:pPr>
            <a:r>
              <a:rPr lang="en-US" sz="4666" dirty="0" err="1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Kết</a:t>
            </a:r>
            <a:r>
              <a:rPr lang="en-US" sz="4666" dirty="0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666" dirty="0" err="1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quả</a:t>
            </a:r>
            <a:r>
              <a:rPr lang="en-US" sz="4666" dirty="0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666" dirty="0" err="1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của</a:t>
            </a:r>
            <a:r>
              <a:rPr lang="en-US" sz="4666" dirty="0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666" dirty="0" err="1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phép</a:t>
            </a:r>
            <a:r>
              <a:rPr lang="en-US" sz="4666" dirty="0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666" dirty="0" err="1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tính</a:t>
            </a:r>
            <a:endParaRPr lang="en-US" sz="4666" dirty="0">
              <a:solidFill>
                <a:srgbClr val="155C94"/>
              </a:solidFill>
              <a:latin typeface="Cambria" panose="02040503050406030204" pitchFamily="18" charset="0"/>
              <a:ea typeface="Cambria" panose="02040503050406030204" pitchFamily="18" charset="0"/>
              <a:cs typeface="Quicksand"/>
              <a:sym typeface="Quicksand"/>
            </a:endParaRPr>
          </a:p>
          <a:p>
            <a:pPr algn="ctr" defTabSz="609630">
              <a:lnSpc>
                <a:spcPts val="6533"/>
              </a:lnSpc>
            </a:pPr>
            <a:r>
              <a:rPr lang="en-US" sz="4666" b="1" dirty="0">
                <a:solidFill>
                  <a:srgbClr val="155C94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    8,45 + 5,23 + 1,55 = .......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1328032" y="3069123"/>
            <a:ext cx="4032058" cy="1470439"/>
            <a:chOff x="1992047" y="4603685"/>
            <a:chExt cx="6048087" cy="2205658"/>
          </a:xfrm>
        </p:grpSpPr>
        <p:grpSp>
          <p:nvGrpSpPr>
            <p:cNvPr id="17" name="Group 17"/>
            <p:cNvGrpSpPr/>
            <p:nvPr/>
          </p:nvGrpSpPr>
          <p:grpSpPr>
            <a:xfrm>
              <a:off x="1992047" y="4603685"/>
              <a:ext cx="6048087" cy="2205658"/>
              <a:chOff x="0" y="0"/>
              <a:chExt cx="1592912" cy="58091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92912" cy="580914"/>
              </a:xfrm>
              <a:custGeom>
                <a:avLst/>
                <a:gdLst/>
                <a:ahLst/>
                <a:cxnLst/>
                <a:rect l="l" t="t" r="r" b="b"/>
                <a:pathLst>
                  <a:path w="1592912" h="580914">
                    <a:moveTo>
                      <a:pt x="65283" y="0"/>
                    </a:moveTo>
                    <a:lnTo>
                      <a:pt x="1527629" y="0"/>
                    </a:lnTo>
                    <a:cubicBezTo>
                      <a:pt x="1544943" y="0"/>
                      <a:pt x="1561548" y="6878"/>
                      <a:pt x="1573791" y="19121"/>
                    </a:cubicBezTo>
                    <a:cubicBezTo>
                      <a:pt x="1586034" y="31364"/>
                      <a:pt x="1592912" y="47969"/>
                      <a:pt x="1592912" y="65283"/>
                    </a:cubicBezTo>
                    <a:lnTo>
                      <a:pt x="1592912" y="515631"/>
                    </a:lnTo>
                    <a:cubicBezTo>
                      <a:pt x="1592912" y="532945"/>
                      <a:pt x="1586034" y="549550"/>
                      <a:pt x="1573791" y="561793"/>
                    </a:cubicBezTo>
                    <a:cubicBezTo>
                      <a:pt x="1561548" y="574036"/>
                      <a:pt x="1544943" y="580914"/>
                      <a:pt x="1527629" y="580914"/>
                    </a:cubicBezTo>
                    <a:lnTo>
                      <a:pt x="65283" y="580914"/>
                    </a:lnTo>
                    <a:cubicBezTo>
                      <a:pt x="47969" y="580914"/>
                      <a:pt x="31364" y="574036"/>
                      <a:pt x="19121" y="561793"/>
                    </a:cubicBezTo>
                    <a:cubicBezTo>
                      <a:pt x="6878" y="549550"/>
                      <a:pt x="0" y="532945"/>
                      <a:pt x="0" y="515631"/>
                    </a:cubicBezTo>
                    <a:lnTo>
                      <a:pt x="0" y="65283"/>
                    </a:lnTo>
                    <a:cubicBezTo>
                      <a:pt x="0" y="47969"/>
                      <a:pt x="6878" y="31364"/>
                      <a:pt x="19121" y="19121"/>
                    </a:cubicBezTo>
                    <a:cubicBezTo>
                      <a:pt x="31364" y="6878"/>
                      <a:pt x="47969" y="0"/>
                      <a:pt x="652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gradFill>
                  <a:gsLst>
                    <a:gs pos="0">
                      <a:srgbClr val="FFDE59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592912" cy="619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3823264" y="5042939"/>
              <a:ext cx="2385654" cy="1141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3"/>
                </a:lnSpc>
              </a:pPr>
              <a:r>
                <a:rPr lang="en-US" sz="4666" b="1" dirty="0">
                  <a:solidFill>
                    <a:srgbClr val="BA7A0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 Bold"/>
                  <a:sym typeface="Quicksand Bold"/>
                </a:rPr>
                <a:t>15,13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28032" y="5005868"/>
            <a:ext cx="4032058" cy="1470439"/>
            <a:chOff x="0" y="0"/>
            <a:chExt cx="1592912" cy="58091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592912" cy="580914"/>
            </a:xfrm>
            <a:custGeom>
              <a:avLst/>
              <a:gdLst/>
              <a:ahLst/>
              <a:cxnLst/>
              <a:rect l="l" t="t" r="r" b="b"/>
              <a:pathLst>
                <a:path w="1592912" h="580914">
                  <a:moveTo>
                    <a:pt x="65283" y="0"/>
                  </a:moveTo>
                  <a:lnTo>
                    <a:pt x="1527629" y="0"/>
                  </a:lnTo>
                  <a:cubicBezTo>
                    <a:pt x="1544943" y="0"/>
                    <a:pt x="1561548" y="6878"/>
                    <a:pt x="1573791" y="19121"/>
                  </a:cubicBezTo>
                  <a:cubicBezTo>
                    <a:pt x="1586034" y="31364"/>
                    <a:pt x="1592912" y="47969"/>
                    <a:pt x="1592912" y="65283"/>
                  </a:cubicBezTo>
                  <a:lnTo>
                    <a:pt x="1592912" y="515631"/>
                  </a:lnTo>
                  <a:cubicBezTo>
                    <a:pt x="1592912" y="532945"/>
                    <a:pt x="1586034" y="549550"/>
                    <a:pt x="1573791" y="561793"/>
                  </a:cubicBezTo>
                  <a:cubicBezTo>
                    <a:pt x="1561548" y="574036"/>
                    <a:pt x="1544943" y="580914"/>
                    <a:pt x="1527629" y="580914"/>
                  </a:cubicBezTo>
                  <a:lnTo>
                    <a:pt x="65283" y="580914"/>
                  </a:lnTo>
                  <a:cubicBezTo>
                    <a:pt x="47969" y="580914"/>
                    <a:pt x="31364" y="574036"/>
                    <a:pt x="19121" y="561793"/>
                  </a:cubicBezTo>
                  <a:cubicBezTo>
                    <a:pt x="6878" y="549550"/>
                    <a:pt x="0" y="532945"/>
                    <a:pt x="0" y="515631"/>
                  </a:cubicBezTo>
                  <a:lnTo>
                    <a:pt x="0" y="65283"/>
                  </a:lnTo>
                  <a:cubicBezTo>
                    <a:pt x="0" y="47969"/>
                    <a:pt x="6878" y="31364"/>
                    <a:pt x="19121" y="19121"/>
                  </a:cubicBezTo>
                  <a:cubicBezTo>
                    <a:pt x="31364" y="6878"/>
                    <a:pt x="47969" y="0"/>
                    <a:pt x="65283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592912" cy="61901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2548842" y="5258949"/>
            <a:ext cx="1590436" cy="76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533"/>
              </a:lnSpc>
            </a:pPr>
            <a:r>
              <a:rPr lang="en-US" sz="4666" b="1" dirty="0">
                <a:solidFill>
                  <a:srgbClr val="BA7A0D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Bold"/>
                <a:sym typeface="Quicksand Bold"/>
              </a:rPr>
              <a:t>15,23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6841952" y="3069123"/>
            <a:ext cx="4032058" cy="1470439"/>
            <a:chOff x="10262927" y="4603685"/>
            <a:chExt cx="6048087" cy="2205658"/>
          </a:xfrm>
        </p:grpSpPr>
        <p:grpSp>
          <p:nvGrpSpPr>
            <p:cNvPr id="29" name="Group 29"/>
            <p:cNvGrpSpPr/>
            <p:nvPr/>
          </p:nvGrpSpPr>
          <p:grpSpPr>
            <a:xfrm>
              <a:off x="10262927" y="4603685"/>
              <a:ext cx="6048087" cy="2205658"/>
              <a:chOff x="0" y="0"/>
              <a:chExt cx="1592912" cy="58091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592912" cy="580914"/>
              </a:xfrm>
              <a:custGeom>
                <a:avLst/>
                <a:gdLst/>
                <a:ahLst/>
                <a:cxnLst/>
                <a:rect l="l" t="t" r="r" b="b"/>
                <a:pathLst>
                  <a:path w="1592912" h="580914">
                    <a:moveTo>
                      <a:pt x="65283" y="0"/>
                    </a:moveTo>
                    <a:lnTo>
                      <a:pt x="1527629" y="0"/>
                    </a:lnTo>
                    <a:cubicBezTo>
                      <a:pt x="1544943" y="0"/>
                      <a:pt x="1561548" y="6878"/>
                      <a:pt x="1573791" y="19121"/>
                    </a:cubicBezTo>
                    <a:cubicBezTo>
                      <a:pt x="1586034" y="31364"/>
                      <a:pt x="1592912" y="47969"/>
                      <a:pt x="1592912" y="65283"/>
                    </a:cubicBezTo>
                    <a:lnTo>
                      <a:pt x="1592912" y="515631"/>
                    </a:lnTo>
                    <a:cubicBezTo>
                      <a:pt x="1592912" y="532945"/>
                      <a:pt x="1586034" y="549550"/>
                      <a:pt x="1573791" y="561793"/>
                    </a:cubicBezTo>
                    <a:cubicBezTo>
                      <a:pt x="1561548" y="574036"/>
                      <a:pt x="1544943" y="580914"/>
                      <a:pt x="1527629" y="580914"/>
                    </a:cubicBezTo>
                    <a:lnTo>
                      <a:pt x="65283" y="580914"/>
                    </a:lnTo>
                    <a:cubicBezTo>
                      <a:pt x="47969" y="580914"/>
                      <a:pt x="31364" y="574036"/>
                      <a:pt x="19121" y="561793"/>
                    </a:cubicBezTo>
                    <a:cubicBezTo>
                      <a:pt x="6878" y="549550"/>
                      <a:pt x="0" y="532945"/>
                      <a:pt x="0" y="515631"/>
                    </a:cubicBezTo>
                    <a:lnTo>
                      <a:pt x="0" y="65283"/>
                    </a:lnTo>
                    <a:cubicBezTo>
                      <a:pt x="0" y="47969"/>
                      <a:pt x="6878" y="31364"/>
                      <a:pt x="19121" y="19121"/>
                    </a:cubicBezTo>
                    <a:cubicBezTo>
                      <a:pt x="31364" y="6878"/>
                      <a:pt x="47969" y="0"/>
                      <a:pt x="652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gradFill>
                  <a:gsLst>
                    <a:gs pos="0">
                      <a:srgbClr val="FFDE59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1592912" cy="619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12474123" y="5042939"/>
              <a:ext cx="2385654" cy="1141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3"/>
                </a:lnSpc>
              </a:pPr>
              <a:r>
                <a:rPr lang="en-US" sz="4666" b="1" dirty="0">
                  <a:solidFill>
                    <a:srgbClr val="BA7A0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 Bold"/>
                  <a:sym typeface="Quicksand Bold"/>
                </a:rPr>
                <a:t>14,23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841952" y="4905132"/>
            <a:ext cx="4032058" cy="1470439"/>
            <a:chOff x="10262927" y="7357698"/>
            <a:chExt cx="6048087" cy="2205658"/>
          </a:xfrm>
        </p:grpSpPr>
        <p:grpSp>
          <p:nvGrpSpPr>
            <p:cNvPr id="25" name="Group 25"/>
            <p:cNvGrpSpPr/>
            <p:nvPr/>
          </p:nvGrpSpPr>
          <p:grpSpPr>
            <a:xfrm>
              <a:off x="10262927" y="7357698"/>
              <a:ext cx="6048087" cy="2205658"/>
              <a:chOff x="0" y="0"/>
              <a:chExt cx="1592912" cy="580914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592912" cy="580914"/>
              </a:xfrm>
              <a:custGeom>
                <a:avLst/>
                <a:gdLst/>
                <a:ahLst/>
                <a:cxnLst/>
                <a:rect l="l" t="t" r="r" b="b"/>
                <a:pathLst>
                  <a:path w="1592912" h="580914">
                    <a:moveTo>
                      <a:pt x="65283" y="0"/>
                    </a:moveTo>
                    <a:lnTo>
                      <a:pt x="1527629" y="0"/>
                    </a:lnTo>
                    <a:cubicBezTo>
                      <a:pt x="1544943" y="0"/>
                      <a:pt x="1561548" y="6878"/>
                      <a:pt x="1573791" y="19121"/>
                    </a:cubicBezTo>
                    <a:cubicBezTo>
                      <a:pt x="1586034" y="31364"/>
                      <a:pt x="1592912" y="47969"/>
                      <a:pt x="1592912" y="65283"/>
                    </a:cubicBezTo>
                    <a:lnTo>
                      <a:pt x="1592912" y="515631"/>
                    </a:lnTo>
                    <a:cubicBezTo>
                      <a:pt x="1592912" y="532945"/>
                      <a:pt x="1586034" y="549550"/>
                      <a:pt x="1573791" y="561793"/>
                    </a:cubicBezTo>
                    <a:cubicBezTo>
                      <a:pt x="1561548" y="574036"/>
                      <a:pt x="1544943" y="580914"/>
                      <a:pt x="1527629" y="580914"/>
                    </a:cubicBezTo>
                    <a:lnTo>
                      <a:pt x="65283" y="580914"/>
                    </a:lnTo>
                    <a:cubicBezTo>
                      <a:pt x="47969" y="580914"/>
                      <a:pt x="31364" y="574036"/>
                      <a:pt x="19121" y="561793"/>
                    </a:cubicBezTo>
                    <a:cubicBezTo>
                      <a:pt x="6878" y="549550"/>
                      <a:pt x="0" y="532945"/>
                      <a:pt x="0" y="515631"/>
                    </a:cubicBezTo>
                    <a:lnTo>
                      <a:pt x="0" y="65283"/>
                    </a:lnTo>
                    <a:cubicBezTo>
                      <a:pt x="0" y="47969"/>
                      <a:pt x="6878" y="31364"/>
                      <a:pt x="19121" y="19121"/>
                    </a:cubicBezTo>
                    <a:cubicBezTo>
                      <a:pt x="31364" y="6878"/>
                      <a:pt x="47969" y="0"/>
                      <a:pt x="652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gradFill>
                  <a:gsLst>
                    <a:gs pos="0">
                      <a:srgbClr val="FFDE59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592912" cy="619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12474123" y="7737319"/>
              <a:ext cx="2385654" cy="1141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3"/>
                </a:lnSpc>
              </a:pPr>
              <a:r>
                <a:rPr lang="en-US" sz="4666" b="1" dirty="0">
                  <a:solidFill>
                    <a:srgbClr val="BA7A0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 Bold"/>
                  <a:sym typeface="Quicksand Bold"/>
                </a:rPr>
                <a:t>16,23</a:t>
              </a:r>
            </a:p>
          </p:txBody>
        </p:sp>
      </p:grpSp>
      <p:sp>
        <p:nvSpPr>
          <p:cNvPr id="52" name="Freeform 41"/>
          <p:cNvSpPr/>
          <p:nvPr/>
        </p:nvSpPr>
        <p:spPr>
          <a:xfrm>
            <a:off x="4978194" y="3019178"/>
            <a:ext cx="792579" cy="1454273"/>
          </a:xfrm>
          <a:custGeom>
            <a:avLst/>
            <a:gdLst/>
            <a:ahLst/>
            <a:cxnLst/>
            <a:rect l="l" t="t" r="r" b="b"/>
            <a:pathLst>
              <a:path w="1188868" h="2181409">
                <a:moveTo>
                  <a:pt x="0" y="0"/>
                </a:moveTo>
                <a:lnTo>
                  <a:pt x="1188867" y="0"/>
                </a:lnTo>
                <a:lnTo>
                  <a:pt x="1188867" y="2181409"/>
                </a:lnTo>
                <a:lnTo>
                  <a:pt x="0" y="2181409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/>
            </a:stretch>
          </a:blipFill>
        </p:spPr>
      </p:sp>
      <p:sp>
        <p:nvSpPr>
          <p:cNvPr id="53" name="Freeform 42"/>
          <p:cNvSpPr/>
          <p:nvPr/>
        </p:nvSpPr>
        <p:spPr>
          <a:xfrm flipH="1">
            <a:off x="4597676" y="4681469"/>
            <a:ext cx="1157349" cy="1571952"/>
          </a:xfrm>
          <a:custGeom>
            <a:avLst/>
            <a:gdLst/>
            <a:ahLst/>
            <a:cxnLst/>
            <a:rect l="l" t="t" r="r" b="b"/>
            <a:pathLst>
              <a:path w="1736024" h="2357928">
                <a:moveTo>
                  <a:pt x="1736025" y="0"/>
                </a:moveTo>
                <a:lnTo>
                  <a:pt x="0" y="0"/>
                </a:lnTo>
                <a:lnTo>
                  <a:pt x="0" y="2357928"/>
                </a:lnTo>
                <a:lnTo>
                  <a:pt x="1736025" y="2357928"/>
                </a:lnTo>
                <a:lnTo>
                  <a:pt x="1736025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</p:sp>
      <p:pic>
        <p:nvPicPr>
          <p:cNvPr id="54" name="am-thanh-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3055600" y="-461932"/>
            <a:ext cx="324909" cy="324909"/>
          </a:xfrm>
          <a:prstGeom prst="rect">
            <a:avLst/>
          </a:prstGeom>
        </p:spPr>
      </p:pic>
      <p:pic>
        <p:nvPicPr>
          <p:cNvPr id="55" name="am-thanh-du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3085761" y="64854"/>
            <a:ext cx="324909" cy="324909"/>
          </a:xfrm>
          <a:prstGeom prst="rect">
            <a:avLst/>
          </a:prstGeom>
        </p:spPr>
      </p:pic>
      <p:sp>
        <p:nvSpPr>
          <p:cNvPr id="56" name="A"/>
          <p:cNvSpPr/>
          <p:nvPr/>
        </p:nvSpPr>
        <p:spPr>
          <a:xfrm>
            <a:off x="806547" y="2656196"/>
            <a:ext cx="1042968" cy="1108067"/>
          </a:xfrm>
          <a:custGeom>
            <a:avLst/>
            <a:gdLst/>
            <a:ahLst/>
            <a:cxnLst/>
            <a:rect l="l" t="t" r="r" b="b"/>
            <a:pathLst>
              <a:path w="1564452" h="1662100">
                <a:moveTo>
                  <a:pt x="0" y="0"/>
                </a:moveTo>
                <a:lnTo>
                  <a:pt x="1564452" y="0"/>
                </a:lnTo>
                <a:lnTo>
                  <a:pt x="1564452" y="1662101"/>
                </a:lnTo>
                <a:lnTo>
                  <a:pt x="0" y="1662101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57" name="C"/>
          <p:cNvSpPr/>
          <p:nvPr/>
        </p:nvSpPr>
        <p:spPr>
          <a:xfrm>
            <a:off x="853139" y="4720735"/>
            <a:ext cx="996377" cy="1188521"/>
          </a:xfrm>
          <a:custGeom>
            <a:avLst/>
            <a:gdLst/>
            <a:ahLst/>
            <a:cxnLst/>
            <a:rect l="l" t="t" r="r" b="b"/>
            <a:pathLst>
              <a:path w="1494565" h="1782781">
                <a:moveTo>
                  <a:pt x="0" y="0"/>
                </a:moveTo>
                <a:lnTo>
                  <a:pt x="1494565" y="0"/>
                </a:lnTo>
                <a:lnTo>
                  <a:pt x="1494565" y="1782781"/>
                </a:lnTo>
                <a:lnTo>
                  <a:pt x="0" y="1782781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</p:sp>
      <p:sp>
        <p:nvSpPr>
          <p:cNvPr id="58" name="B"/>
          <p:cNvSpPr/>
          <p:nvPr/>
        </p:nvSpPr>
        <p:spPr>
          <a:xfrm>
            <a:off x="6616350" y="2796137"/>
            <a:ext cx="915513" cy="1114215"/>
          </a:xfrm>
          <a:custGeom>
            <a:avLst/>
            <a:gdLst/>
            <a:ahLst/>
            <a:cxnLst/>
            <a:rect l="l" t="t" r="r" b="b"/>
            <a:pathLst>
              <a:path w="1373270" h="1671323">
                <a:moveTo>
                  <a:pt x="0" y="0"/>
                </a:moveTo>
                <a:lnTo>
                  <a:pt x="1373270" y="0"/>
                </a:lnTo>
                <a:lnTo>
                  <a:pt x="1373270" y="1671323"/>
                </a:lnTo>
                <a:lnTo>
                  <a:pt x="0" y="1671323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59" name="D"/>
          <p:cNvSpPr/>
          <p:nvPr/>
        </p:nvSpPr>
        <p:spPr>
          <a:xfrm>
            <a:off x="6616350" y="4711657"/>
            <a:ext cx="1003982" cy="1070914"/>
          </a:xfrm>
          <a:custGeom>
            <a:avLst/>
            <a:gdLst/>
            <a:ahLst/>
            <a:cxnLst/>
            <a:rect l="l" t="t" r="r" b="b"/>
            <a:pathLst>
              <a:path w="1505973" h="1606371">
                <a:moveTo>
                  <a:pt x="0" y="0"/>
                </a:moveTo>
                <a:lnTo>
                  <a:pt x="1505973" y="0"/>
                </a:lnTo>
                <a:lnTo>
                  <a:pt x="1505973" y="1606371"/>
                </a:lnTo>
                <a:lnTo>
                  <a:pt x="0" y="1606371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pic>
        <p:nvPicPr>
          <p:cNvPr id="60" name="am-thanh-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3736369" y="-459850"/>
            <a:ext cx="324909" cy="324909"/>
          </a:xfrm>
          <a:prstGeom prst="rect">
            <a:avLst/>
          </a:prstGeom>
        </p:spPr>
      </p:pic>
      <p:pic>
        <p:nvPicPr>
          <p:cNvPr id="61" name="am-thanh-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4325600" y="-461933"/>
            <a:ext cx="324909" cy="324909"/>
          </a:xfrm>
          <a:prstGeom prst="rect">
            <a:avLst/>
          </a:prstGeom>
        </p:spPr>
      </p:pic>
      <p:sp>
        <p:nvSpPr>
          <p:cNvPr id="62" name="Freeform 41"/>
          <p:cNvSpPr/>
          <p:nvPr/>
        </p:nvSpPr>
        <p:spPr>
          <a:xfrm>
            <a:off x="10341997" y="3019274"/>
            <a:ext cx="792579" cy="1454273"/>
          </a:xfrm>
          <a:custGeom>
            <a:avLst/>
            <a:gdLst/>
            <a:ahLst/>
            <a:cxnLst/>
            <a:rect l="l" t="t" r="r" b="b"/>
            <a:pathLst>
              <a:path w="1188868" h="2181409">
                <a:moveTo>
                  <a:pt x="0" y="0"/>
                </a:moveTo>
                <a:lnTo>
                  <a:pt x="1188867" y="0"/>
                </a:lnTo>
                <a:lnTo>
                  <a:pt x="1188867" y="2181409"/>
                </a:lnTo>
                <a:lnTo>
                  <a:pt x="0" y="2181409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/>
            </a:stretch>
          </a:blipFill>
        </p:spPr>
      </p:sp>
      <p:sp>
        <p:nvSpPr>
          <p:cNvPr id="63" name="Freeform 41"/>
          <p:cNvSpPr/>
          <p:nvPr/>
        </p:nvSpPr>
        <p:spPr>
          <a:xfrm>
            <a:off x="10328706" y="4864994"/>
            <a:ext cx="792579" cy="1454273"/>
          </a:xfrm>
          <a:custGeom>
            <a:avLst/>
            <a:gdLst/>
            <a:ahLst/>
            <a:cxnLst/>
            <a:rect l="l" t="t" r="r" b="b"/>
            <a:pathLst>
              <a:path w="1188868" h="2181409">
                <a:moveTo>
                  <a:pt x="0" y="0"/>
                </a:moveTo>
                <a:lnTo>
                  <a:pt x="1188867" y="0"/>
                </a:lnTo>
                <a:lnTo>
                  <a:pt x="1188867" y="2181409"/>
                </a:lnTo>
                <a:lnTo>
                  <a:pt x="0" y="2181409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/>
            </a:stretch>
          </a:blipFill>
        </p:spPr>
      </p:sp>
      <p:sp>
        <p:nvSpPr>
          <p:cNvPr id="64" name="Freeform 23">
            <a:hlinkClick r:id="rId49" action="ppaction://hlinksldjump"/>
          </p:cNvPr>
          <p:cNvSpPr/>
          <p:nvPr/>
        </p:nvSpPr>
        <p:spPr>
          <a:xfrm>
            <a:off x="356959" y="417856"/>
            <a:ext cx="1033419" cy="1036009"/>
          </a:xfrm>
          <a:custGeom>
            <a:avLst/>
            <a:gdLst/>
            <a:ahLst/>
            <a:cxnLst/>
            <a:rect l="l" t="t" r="r" b="b"/>
            <a:pathLst>
              <a:path w="1550128" h="1554014">
                <a:moveTo>
                  <a:pt x="0" y="0"/>
                </a:moveTo>
                <a:lnTo>
                  <a:pt x="1550128" y="0"/>
                </a:lnTo>
                <a:lnTo>
                  <a:pt x="1550128" y="1554014"/>
                </a:lnTo>
                <a:lnTo>
                  <a:pt x="0" y="1554014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=""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3821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12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 rot="4142913">
            <a:off x="9144585" y="1830398"/>
            <a:ext cx="1847016" cy="1109866"/>
          </a:xfrm>
          <a:custGeom>
            <a:avLst/>
            <a:gdLst/>
            <a:ahLst/>
            <a:cxnLst/>
            <a:rect l="l" t="t" r="r" b="b"/>
            <a:pathLst>
              <a:path w="2770524" h="1664799">
                <a:moveTo>
                  <a:pt x="0" y="0"/>
                </a:moveTo>
                <a:lnTo>
                  <a:pt x="2770524" y="0"/>
                </a:lnTo>
                <a:lnTo>
                  <a:pt x="2770524" y="1664799"/>
                </a:lnTo>
                <a:lnTo>
                  <a:pt x="0" y="166479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6823717">
            <a:off x="564923" y="3929235"/>
            <a:ext cx="1847016" cy="1109866"/>
          </a:xfrm>
          <a:custGeom>
            <a:avLst/>
            <a:gdLst/>
            <a:ahLst/>
            <a:cxnLst/>
            <a:rect l="l" t="t" r="r" b="b"/>
            <a:pathLst>
              <a:path w="2770524" h="1664799">
                <a:moveTo>
                  <a:pt x="0" y="0"/>
                </a:moveTo>
                <a:lnTo>
                  <a:pt x="2770524" y="0"/>
                </a:lnTo>
                <a:lnTo>
                  <a:pt x="2770524" y="1664800"/>
                </a:lnTo>
                <a:lnTo>
                  <a:pt x="0" y="166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2105013" y="1741895"/>
            <a:ext cx="978306" cy="1054241"/>
          </a:xfrm>
          <a:custGeom>
            <a:avLst/>
            <a:gdLst/>
            <a:ahLst/>
            <a:cxnLst/>
            <a:rect l="l" t="t" r="r" b="b"/>
            <a:pathLst>
              <a:path w="1467459" h="1581362">
                <a:moveTo>
                  <a:pt x="1467458" y="0"/>
                </a:moveTo>
                <a:lnTo>
                  <a:pt x="0" y="0"/>
                </a:lnTo>
                <a:lnTo>
                  <a:pt x="0" y="1581362"/>
                </a:lnTo>
                <a:lnTo>
                  <a:pt x="1467458" y="1581362"/>
                </a:lnTo>
                <a:lnTo>
                  <a:pt x="1467458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10323035" y="4074622"/>
            <a:ext cx="760095" cy="819093"/>
          </a:xfrm>
          <a:custGeom>
            <a:avLst/>
            <a:gdLst/>
            <a:ahLst/>
            <a:cxnLst/>
            <a:rect l="l" t="t" r="r" b="b"/>
            <a:pathLst>
              <a:path w="1140143" h="1228640">
                <a:moveTo>
                  <a:pt x="0" y="0"/>
                </a:moveTo>
                <a:lnTo>
                  <a:pt x="1140143" y="0"/>
                </a:lnTo>
                <a:lnTo>
                  <a:pt x="1140143" y="1228640"/>
                </a:lnTo>
                <a:lnTo>
                  <a:pt x="0" y="122864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64297" y="467717"/>
            <a:ext cx="6905335" cy="15688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157364" y="4045764"/>
            <a:ext cx="3507536" cy="26784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583567" y="1628440"/>
            <a:ext cx="9356139" cy="3210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3" y="68828"/>
            <a:ext cx="1544454" cy="15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1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5441" y="-526026"/>
            <a:ext cx="1916888" cy="2423652"/>
          </a:xfrm>
          <a:custGeom>
            <a:avLst/>
            <a:gdLst/>
            <a:ahLst/>
            <a:cxnLst/>
            <a:rect l="l" t="t" r="r" b="b"/>
            <a:pathLst>
              <a:path w="2875332" h="3635478">
                <a:moveTo>
                  <a:pt x="0" y="0"/>
                </a:moveTo>
                <a:lnTo>
                  <a:pt x="2875333" y="0"/>
                </a:lnTo>
                <a:lnTo>
                  <a:pt x="2875333" y="3635478"/>
                </a:lnTo>
                <a:lnTo>
                  <a:pt x="0" y="363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6534" y="6172200"/>
            <a:ext cx="3543596" cy="1275695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30164">
            <a:off x="3548047" y="5867853"/>
            <a:ext cx="2367319" cy="2470636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0933">
            <a:off x="-1721821" y="2425557"/>
            <a:ext cx="2824419" cy="3218711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389557" y="-1280255"/>
            <a:ext cx="3082491" cy="2604705"/>
          </a:xfrm>
          <a:custGeom>
            <a:avLst/>
            <a:gdLst/>
            <a:ahLst/>
            <a:cxnLst/>
            <a:rect l="l" t="t" r="r" b="b"/>
            <a:pathLst>
              <a:path w="4623736" h="3907057">
                <a:moveTo>
                  <a:pt x="0" y="0"/>
                </a:moveTo>
                <a:lnTo>
                  <a:pt x="4623735" y="0"/>
                </a:lnTo>
                <a:lnTo>
                  <a:pt x="4623735" y="3907057"/>
                </a:lnTo>
                <a:lnTo>
                  <a:pt x="0" y="3907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66315">
            <a:off x="10848578" y="1363072"/>
            <a:ext cx="2439793" cy="2866130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83319" y="-2407646"/>
            <a:ext cx="3045003" cy="3147290"/>
          </a:xfrm>
          <a:custGeom>
            <a:avLst/>
            <a:gdLst/>
            <a:ahLst/>
            <a:cxnLst/>
            <a:rect l="l" t="t" r="r" b="b"/>
            <a:pathLst>
              <a:path w="4567505" h="4720935">
                <a:moveTo>
                  <a:pt x="0" y="0"/>
                </a:moveTo>
                <a:lnTo>
                  <a:pt x="4567505" y="0"/>
                </a:lnTo>
                <a:lnTo>
                  <a:pt x="4567505" y="4720935"/>
                </a:lnTo>
                <a:lnTo>
                  <a:pt x="0" y="4720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6616350" y="5954665"/>
            <a:ext cx="3554374" cy="2297014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342175" y="4750416"/>
            <a:ext cx="2579891" cy="2843568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0800000">
            <a:off x="6096000" y="-910234"/>
            <a:ext cx="4440165" cy="1820467"/>
          </a:xfrm>
          <a:custGeom>
            <a:avLst/>
            <a:gdLst/>
            <a:ahLst/>
            <a:cxnLst/>
            <a:rect l="l" t="t" r="r" b="b"/>
            <a:pathLst>
              <a:path w="6660247" h="2730701">
                <a:moveTo>
                  <a:pt x="0" y="0"/>
                </a:moveTo>
                <a:lnTo>
                  <a:pt x="6660247" y="0"/>
                </a:lnTo>
                <a:lnTo>
                  <a:pt x="6660247" y="2730702"/>
                </a:lnTo>
                <a:lnTo>
                  <a:pt x="0" y="27307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611628">
            <a:off x="1072238" y="-1313164"/>
            <a:ext cx="2671994" cy="2027375"/>
          </a:xfrm>
          <a:custGeom>
            <a:avLst/>
            <a:gdLst/>
            <a:ahLst/>
            <a:cxnLst/>
            <a:rect l="l" t="t" r="r" b="b"/>
            <a:pathLst>
              <a:path w="4007991" h="3041063">
                <a:moveTo>
                  <a:pt x="0" y="0"/>
                </a:moveTo>
                <a:lnTo>
                  <a:pt x="4007991" y="0"/>
                </a:lnTo>
                <a:lnTo>
                  <a:pt x="4007991" y="3041063"/>
                </a:lnTo>
                <a:lnTo>
                  <a:pt x="0" y="3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741448" y="2166606"/>
            <a:ext cx="3123419" cy="4368419"/>
          </a:xfrm>
          <a:custGeom>
            <a:avLst/>
            <a:gdLst/>
            <a:ahLst/>
            <a:cxnLst/>
            <a:rect l="l" t="t" r="r" b="b"/>
            <a:pathLst>
              <a:path w="4685129" h="6552628">
                <a:moveTo>
                  <a:pt x="0" y="0"/>
                </a:moveTo>
                <a:lnTo>
                  <a:pt x="4685129" y="0"/>
                </a:lnTo>
                <a:lnTo>
                  <a:pt x="4685129" y="6552628"/>
                </a:lnTo>
                <a:lnTo>
                  <a:pt x="0" y="655262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489002" y="-167124"/>
            <a:ext cx="8176673" cy="7270296"/>
          </a:xfrm>
          <a:custGeom>
            <a:avLst/>
            <a:gdLst/>
            <a:ahLst/>
            <a:cxnLst/>
            <a:rect l="l" t="t" r="r" b="b"/>
            <a:pathLst>
              <a:path w="12265009" h="10905444">
                <a:moveTo>
                  <a:pt x="0" y="0"/>
                </a:moveTo>
                <a:lnTo>
                  <a:pt x="12265009" y="0"/>
                </a:lnTo>
                <a:lnTo>
                  <a:pt x="12265009" y="10905444"/>
                </a:lnTo>
                <a:lnTo>
                  <a:pt x="0" y="1090544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187498" y="2277380"/>
            <a:ext cx="4779678" cy="32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5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520</Words>
  <Application>Microsoft Office PowerPoint</Application>
  <PresentationFormat>Custom</PresentationFormat>
  <Paragraphs>116</Paragraphs>
  <Slides>24</Slides>
  <Notes>2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LAPTOP68</cp:lastModifiedBy>
  <cp:revision>24</cp:revision>
  <dcterms:created xsi:type="dcterms:W3CDTF">2024-09-19T11:24:59Z</dcterms:created>
  <dcterms:modified xsi:type="dcterms:W3CDTF">2024-11-06T09:46:02Z</dcterms:modified>
</cp:coreProperties>
</file>