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9"/>
  </p:notesMasterIdLst>
  <p:sldIdLst>
    <p:sldId id="648" r:id="rId2"/>
    <p:sldId id="325" r:id="rId3"/>
    <p:sldId id="634" r:id="rId4"/>
    <p:sldId id="259" r:id="rId5"/>
    <p:sldId id="651" r:id="rId6"/>
    <p:sldId id="288" r:id="rId7"/>
    <p:sldId id="636" r:id="rId8"/>
    <p:sldId id="650" r:id="rId9"/>
    <p:sldId id="652" r:id="rId10"/>
    <p:sldId id="647" r:id="rId11"/>
    <p:sldId id="482" r:id="rId12"/>
    <p:sldId id="483" r:id="rId13"/>
    <p:sldId id="484" r:id="rId14"/>
    <p:sldId id="485" r:id="rId15"/>
    <p:sldId id="305" r:id="rId16"/>
    <p:sldId id="282" r:id="rId17"/>
    <p:sldId id="304" r:id="rId18"/>
  </p:sldIdLst>
  <p:sldSz cx="12161838" cy="6858000"/>
  <p:notesSz cx="6858000" cy="9144000"/>
  <p:embeddedFontLst>
    <p:embeddedFont>
      <p:font typeface=".TMC-Ong Do" pitchFamily="2" charset="0"/>
      <p:regular r:id="rId20"/>
    </p:embeddedFont>
    <p:embeddedFont>
      <p:font typeface="Jolly Lodger" panose="020B0604020202020204" charset="0"/>
      <p:regular r:id="rId21"/>
    </p:embeddedFont>
    <p:embeddedFont>
      <p:font typeface="Mulish" panose="020B0604020202020204" charset="0"/>
      <p:regular r:id="rId22"/>
      <p:bold r:id="rId23"/>
      <p:italic r:id="rId24"/>
      <p:boldItalic r:id="rId25"/>
    </p:embeddedFont>
    <p:embeddedFont>
      <p:font typeface="Raleway Black" pitchFamily="2" charset="0"/>
      <p:bold r:id="rId26"/>
      <p:boldItalic r:id="rId27"/>
    </p:embeddedFont>
    <p:embeddedFont>
      <p:font typeface="Raleway Medium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52" userDrawn="1">
          <p15:clr>
            <a:srgbClr val="9AA0A6"/>
          </p15:clr>
        </p15:guide>
        <p15:guide id="2" orient="horz" pos="1289" userDrawn="1">
          <p15:clr>
            <a:srgbClr val="9AA0A6"/>
          </p15:clr>
        </p15:guide>
        <p15:guide id="3" orient="horz" pos="960" userDrawn="1">
          <p15:clr>
            <a:srgbClr val="9AA0A6"/>
          </p15:clr>
        </p15:guide>
        <p15:guide id="4" orient="horz" pos="1497" userDrawn="1">
          <p15:clr>
            <a:srgbClr val="9AA0A6"/>
          </p15:clr>
        </p15:guide>
        <p15:guide id="5" pos="1129" userDrawn="1">
          <p15:clr>
            <a:srgbClr val="9AA0A6"/>
          </p15:clr>
        </p15:guide>
        <p15:guide id="6" pos="3007" userDrawn="1">
          <p15:clr>
            <a:srgbClr val="9AA0A6"/>
          </p15:clr>
        </p15:guide>
        <p15:guide id="7" pos="4865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0000"/>
    <a:srgbClr val="FFAD24"/>
    <a:srgbClr val="B6DB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966A500-A586-43CF-A56F-4521E485E442}">
  <a:tblStyle styleId="{E966A500-A586-43CF-A56F-4521E485E4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60" y="96"/>
      </p:cViewPr>
      <p:guideLst>
        <p:guide orient="horz" pos="352"/>
        <p:guide orient="horz" pos="1289"/>
        <p:guide orient="horz" pos="960"/>
        <p:guide orient="horz" pos="1497"/>
        <p:guide pos="1129"/>
        <p:guide pos="3007"/>
        <p:guide pos="486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33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cứ chiếu sẵn khi giờ học chưa bắt đầu cho HS chuẩn bị nhé!</a:t>
            </a:r>
          </a:p>
        </p:txBody>
      </p:sp>
    </p:spTree>
    <p:extLst>
      <p:ext uri="{BB962C8B-B14F-4D97-AF65-F5344CB8AC3E}">
        <p14:creationId xmlns:p14="http://schemas.microsoft.com/office/powerpoint/2010/main" val="262029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ga269a3c48b_0_2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1" name="Google Shape;3551;ga269a3c48b_0_2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 SGK mới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Dành cho HS 30 giây để HS ổn định, ngồi đẹp.</a:t>
            </a:r>
          </a:p>
        </p:txBody>
      </p:sp>
    </p:spTree>
    <p:extLst>
      <p:ext uri="{BB962C8B-B14F-4D97-AF65-F5344CB8AC3E}">
        <p14:creationId xmlns:p14="http://schemas.microsoft.com/office/powerpoint/2010/main" val="3354204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3a5291cde1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3a5291cde1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Có thể thay đổi hình thức hoạt động cá nhân/nhóm đôi/nhóm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E66DA-6F9F-E043-B9F5-1B1E635376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93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Có thể thay đổi hình thức hoạt động cá nhân/nhóm đôi/nhóm 4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E66DA-6F9F-E043-B9F5-1B1E635376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28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Có thể thay đổi hình thức hoạt động cá nhân/nhóm đôi/nhóm 4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E66DA-6F9F-E043-B9F5-1B1E635376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39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/>
              <a:t>Có thể thay đổi hình thức hoạt động cá nhân/nhóm đôi/nhóm 4</a:t>
            </a:r>
          </a:p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E66DA-6F9F-E043-B9F5-1B1E635376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17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862701" y="3408484"/>
            <a:ext cx="6436437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221550" y="1694717"/>
            <a:ext cx="1687016" cy="1692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2862701" y="4530884"/>
            <a:ext cx="6436437" cy="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10861475" y="1117374"/>
            <a:ext cx="569029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3"/>
          <p:cNvSpPr/>
          <p:nvPr/>
        </p:nvSpPr>
        <p:spPr>
          <a:xfrm>
            <a:off x="2296756" y="3639674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3"/>
          <p:cNvSpPr/>
          <p:nvPr/>
        </p:nvSpPr>
        <p:spPr>
          <a:xfrm rot="5547270">
            <a:off x="9806004" y="4657240"/>
            <a:ext cx="513347" cy="54208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3"/>
          <p:cNvSpPr/>
          <p:nvPr/>
        </p:nvSpPr>
        <p:spPr>
          <a:xfrm>
            <a:off x="10584340" y="5986985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3"/>
          <p:cNvSpPr/>
          <p:nvPr/>
        </p:nvSpPr>
        <p:spPr>
          <a:xfrm rot="5546413">
            <a:off x="315065" y="3333313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9" name="Google Shape;39;p3"/>
          <p:cNvSpPr/>
          <p:nvPr/>
        </p:nvSpPr>
        <p:spPr>
          <a:xfrm>
            <a:off x="2604626" y="105094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" name="Google Shape;40;p3"/>
          <p:cNvSpPr/>
          <p:nvPr/>
        </p:nvSpPr>
        <p:spPr>
          <a:xfrm rot="1354509">
            <a:off x="1763868" y="5601073"/>
            <a:ext cx="511873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" name="Google Shape;41;p3"/>
          <p:cNvSpPr/>
          <p:nvPr/>
        </p:nvSpPr>
        <p:spPr>
          <a:xfrm>
            <a:off x="5851288" y="13230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" name="Google Shape;42;p3"/>
          <p:cNvSpPr/>
          <p:nvPr/>
        </p:nvSpPr>
        <p:spPr>
          <a:xfrm>
            <a:off x="4333253" y="58494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" name="Google Shape;43;p3"/>
          <p:cNvSpPr/>
          <p:nvPr/>
        </p:nvSpPr>
        <p:spPr>
          <a:xfrm>
            <a:off x="11363418" y="20966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3"/>
          <p:cNvSpPr/>
          <p:nvPr/>
        </p:nvSpPr>
        <p:spPr>
          <a:xfrm>
            <a:off x="661160" y="11609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" name="Google Shape;45;p3"/>
          <p:cNvSpPr/>
          <p:nvPr/>
        </p:nvSpPr>
        <p:spPr>
          <a:xfrm>
            <a:off x="394422" y="50587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" name="Google Shape;46;p3"/>
          <p:cNvSpPr/>
          <p:nvPr/>
        </p:nvSpPr>
        <p:spPr>
          <a:xfrm>
            <a:off x="7142652" y="2987833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" name="Google Shape;47;p3"/>
          <p:cNvSpPr/>
          <p:nvPr/>
        </p:nvSpPr>
        <p:spPr>
          <a:xfrm>
            <a:off x="531681" y="2518767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" name="Google Shape;48;p3"/>
          <p:cNvSpPr/>
          <p:nvPr/>
        </p:nvSpPr>
        <p:spPr>
          <a:xfrm>
            <a:off x="7068930" y="5523397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9" name="Google Shape;49;p3"/>
          <p:cNvSpPr/>
          <p:nvPr/>
        </p:nvSpPr>
        <p:spPr>
          <a:xfrm>
            <a:off x="7394318" y="1060018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0" name="Google Shape;50;p3"/>
          <p:cNvSpPr/>
          <p:nvPr/>
        </p:nvSpPr>
        <p:spPr>
          <a:xfrm>
            <a:off x="9879066" y="1260633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_1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24"/>
          <p:cNvSpPr/>
          <p:nvPr/>
        </p:nvSpPr>
        <p:spPr>
          <a:xfrm>
            <a:off x="9685525" y="2614574"/>
            <a:ext cx="569029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2" name="Google Shape;432;p24"/>
          <p:cNvSpPr/>
          <p:nvPr/>
        </p:nvSpPr>
        <p:spPr>
          <a:xfrm>
            <a:off x="10098873" y="483224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3" name="Google Shape;433;p24"/>
          <p:cNvSpPr/>
          <p:nvPr/>
        </p:nvSpPr>
        <p:spPr>
          <a:xfrm rot="5547270">
            <a:off x="2982693" y="2941874"/>
            <a:ext cx="513347" cy="54208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4" name="Google Shape;434;p24"/>
          <p:cNvSpPr/>
          <p:nvPr/>
        </p:nvSpPr>
        <p:spPr>
          <a:xfrm>
            <a:off x="5781352" y="4832218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5" name="Google Shape;435;p24"/>
          <p:cNvSpPr/>
          <p:nvPr/>
        </p:nvSpPr>
        <p:spPr>
          <a:xfrm rot="5546413">
            <a:off x="315065" y="3333313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6" name="Google Shape;436;p24"/>
          <p:cNvSpPr/>
          <p:nvPr/>
        </p:nvSpPr>
        <p:spPr>
          <a:xfrm>
            <a:off x="2604626" y="105094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7" name="Google Shape;437;p24"/>
          <p:cNvSpPr/>
          <p:nvPr/>
        </p:nvSpPr>
        <p:spPr>
          <a:xfrm rot="1354509">
            <a:off x="1839979" y="5600757"/>
            <a:ext cx="511873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8" name="Google Shape;438;p24"/>
          <p:cNvSpPr/>
          <p:nvPr/>
        </p:nvSpPr>
        <p:spPr>
          <a:xfrm>
            <a:off x="5851288" y="13230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39" name="Google Shape;439;p24"/>
          <p:cNvSpPr/>
          <p:nvPr/>
        </p:nvSpPr>
        <p:spPr>
          <a:xfrm>
            <a:off x="3876153" y="51290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0" name="Google Shape;440;p24"/>
          <p:cNvSpPr/>
          <p:nvPr/>
        </p:nvSpPr>
        <p:spPr>
          <a:xfrm>
            <a:off x="11077361" y="36799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1" name="Google Shape;441;p24"/>
          <p:cNvSpPr/>
          <p:nvPr/>
        </p:nvSpPr>
        <p:spPr>
          <a:xfrm>
            <a:off x="661160" y="11609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2" name="Google Shape;442;p24"/>
          <p:cNvSpPr/>
          <p:nvPr/>
        </p:nvSpPr>
        <p:spPr>
          <a:xfrm>
            <a:off x="394422" y="50587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3" name="Google Shape;443;p24"/>
          <p:cNvSpPr/>
          <p:nvPr/>
        </p:nvSpPr>
        <p:spPr>
          <a:xfrm>
            <a:off x="7295773" y="386268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4" name="Google Shape;444;p24"/>
          <p:cNvSpPr/>
          <p:nvPr/>
        </p:nvSpPr>
        <p:spPr>
          <a:xfrm>
            <a:off x="7572885" y="6020900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5" name="Google Shape;445;p24"/>
          <p:cNvSpPr/>
          <p:nvPr/>
        </p:nvSpPr>
        <p:spPr>
          <a:xfrm>
            <a:off x="9326398" y="582296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6" name="Google Shape;446;p24"/>
          <p:cNvSpPr/>
          <p:nvPr/>
        </p:nvSpPr>
        <p:spPr>
          <a:xfrm>
            <a:off x="7394318" y="1060018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7" name="Google Shape;447;p24"/>
          <p:cNvSpPr/>
          <p:nvPr/>
        </p:nvSpPr>
        <p:spPr>
          <a:xfrm>
            <a:off x="9879066" y="1260633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2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5"/>
          <p:cNvPicPr preferRelativeResize="0"/>
          <p:nvPr/>
        </p:nvPicPr>
        <p:blipFill rotWithShape="1">
          <a:blip r:embed="rId3">
            <a:alphaModFix/>
          </a:blip>
          <a:srcRect t="8917"/>
          <a:stretch/>
        </p:blipFill>
        <p:spPr>
          <a:xfrm rot="10800000" flipH="1">
            <a:off x="1" y="1"/>
            <a:ext cx="5264077" cy="5388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0626" y="3059634"/>
            <a:ext cx="4551213" cy="3798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25"/>
          <p:cNvSpPr/>
          <p:nvPr/>
        </p:nvSpPr>
        <p:spPr>
          <a:xfrm flipH="1">
            <a:off x="1559970" y="2614574"/>
            <a:ext cx="569029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3" name="Google Shape;453;p25"/>
          <p:cNvSpPr/>
          <p:nvPr/>
        </p:nvSpPr>
        <p:spPr>
          <a:xfrm flipH="1">
            <a:off x="1407763" y="483224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4" name="Google Shape;454;p25"/>
          <p:cNvSpPr/>
          <p:nvPr/>
        </p:nvSpPr>
        <p:spPr>
          <a:xfrm rot="-5547270" flipH="1">
            <a:off x="8318484" y="2941874"/>
            <a:ext cx="513347" cy="54208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5" name="Google Shape;455;p25"/>
          <p:cNvSpPr/>
          <p:nvPr/>
        </p:nvSpPr>
        <p:spPr>
          <a:xfrm flipH="1">
            <a:off x="5756043" y="4832218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6" name="Google Shape;456;p25"/>
          <p:cNvSpPr/>
          <p:nvPr/>
        </p:nvSpPr>
        <p:spPr>
          <a:xfrm rot="-5546413" flipH="1">
            <a:off x="11105404" y="3333313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7" name="Google Shape;457;p25"/>
          <p:cNvSpPr/>
          <p:nvPr/>
        </p:nvSpPr>
        <p:spPr>
          <a:xfrm flipH="1">
            <a:off x="8902011" y="105094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8" name="Google Shape;458;p25"/>
          <p:cNvSpPr/>
          <p:nvPr/>
        </p:nvSpPr>
        <p:spPr>
          <a:xfrm flipH="1">
            <a:off x="5825975" y="13230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9" name="Google Shape;459;p25"/>
          <p:cNvSpPr/>
          <p:nvPr/>
        </p:nvSpPr>
        <p:spPr>
          <a:xfrm flipH="1">
            <a:off x="7801110" y="51290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0" name="Google Shape;460;p25"/>
          <p:cNvSpPr/>
          <p:nvPr/>
        </p:nvSpPr>
        <p:spPr>
          <a:xfrm flipH="1">
            <a:off x="11016103" y="11609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1" name="Google Shape;461;p25"/>
          <p:cNvSpPr/>
          <p:nvPr/>
        </p:nvSpPr>
        <p:spPr>
          <a:xfrm flipH="1">
            <a:off x="4420195" y="386268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2" name="Google Shape;462;p25"/>
          <p:cNvSpPr/>
          <p:nvPr/>
        </p:nvSpPr>
        <p:spPr>
          <a:xfrm flipH="1">
            <a:off x="4143082" y="6020900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3" name="Google Shape;463;p25"/>
          <p:cNvSpPr/>
          <p:nvPr/>
        </p:nvSpPr>
        <p:spPr>
          <a:xfrm flipH="1">
            <a:off x="2389570" y="582296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4" name="Google Shape;464;p25"/>
          <p:cNvSpPr/>
          <p:nvPr/>
        </p:nvSpPr>
        <p:spPr>
          <a:xfrm flipH="1">
            <a:off x="4143076" y="1060018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0622" y="3667147"/>
            <a:ext cx="5660595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292772" y="-318197"/>
            <a:ext cx="1467970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0251" y="-322700"/>
            <a:ext cx="1120658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12605" y="294734"/>
            <a:ext cx="112096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4984" y="4967984"/>
            <a:ext cx="833678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59641" y="5558590"/>
            <a:ext cx="587745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5885" y="5738252"/>
            <a:ext cx="13313608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3275" y="294734"/>
            <a:ext cx="11415289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0774" y="407933"/>
            <a:ext cx="11400293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724230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1_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16832" y="5070500"/>
            <a:ext cx="2981173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074" y="419400"/>
            <a:ext cx="1204180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391" y="1465168"/>
            <a:ext cx="571782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29339" y="534200"/>
            <a:ext cx="52011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47192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63321" y="2919610"/>
            <a:ext cx="1075477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51127" y="5126996"/>
            <a:ext cx="619833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7437" y="5811096"/>
            <a:ext cx="3492787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45157" y="5926773"/>
            <a:ext cx="3924119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78539" y="6219981"/>
            <a:ext cx="2686201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37879" y="5258575"/>
            <a:ext cx="701067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38787" y="1693701"/>
            <a:ext cx="975181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28477" y="-290716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183466" y="-290733"/>
            <a:ext cx="929029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3596" y="394867"/>
            <a:ext cx="1087464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59449" y="257434"/>
            <a:ext cx="10336199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89281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1_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491268" y="-292749"/>
            <a:ext cx="1203648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3078" y="719333"/>
            <a:ext cx="928697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40379" y="1132016"/>
            <a:ext cx="571782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49677" y="432600"/>
            <a:ext cx="733179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5870" y="6068381"/>
            <a:ext cx="14453577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1413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5"/>
          <p:cNvSpPr txBox="1">
            <a:spLocks noGrp="1"/>
          </p:cNvSpPr>
          <p:nvPr>
            <p:ph type="subTitle" idx="1"/>
          </p:nvPr>
        </p:nvSpPr>
        <p:spPr>
          <a:xfrm>
            <a:off x="1824276" y="2634725"/>
            <a:ext cx="4021227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5"/>
          <p:cNvSpPr txBox="1">
            <a:spLocks noGrp="1"/>
          </p:cNvSpPr>
          <p:nvPr>
            <p:ph type="subTitle" idx="2"/>
          </p:nvPr>
        </p:nvSpPr>
        <p:spPr>
          <a:xfrm>
            <a:off x="6316188" y="2634725"/>
            <a:ext cx="4021227" cy="31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1824276" y="593367"/>
            <a:ext cx="8513287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9408578" y="5751941"/>
            <a:ext cx="569029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8" name="Google Shape;78;p5"/>
          <p:cNvSpPr/>
          <p:nvPr/>
        </p:nvSpPr>
        <p:spPr>
          <a:xfrm>
            <a:off x="10929546" y="81019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9" name="Google Shape;79;p5"/>
          <p:cNvSpPr/>
          <p:nvPr/>
        </p:nvSpPr>
        <p:spPr>
          <a:xfrm rot="5547270">
            <a:off x="6338836" y="1979640"/>
            <a:ext cx="513347" cy="54208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0" name="Google Shape;80;p5"/>
          <p:cNvSpPr/>
          <p:nvPr/>
        </p:nvSpPr>
        <p:spPr>
          <a:xfrm>
            <a:off x="6225816" y="6045485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1" name="Google Shape;81;p5"/>
          <p:cNvSpPr/>
          <p:nvPr/>
        </p:nvSpPr>
        <p:spPr>
          <a:xfrm rot="5546413">
            <a:off x="315065" y="3333313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2" name="Google Shape;82;p5"/>
          <p:cNvSpPr/>
          <p:nvPr/>
        </p:nvSpPr>
        <p:spPr>
          <a:xfrm>
            <a:off x="1074986" y="1356974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3" name="Google Shape;83;p5"/>
          <p:cNvSpPr/>
          <p:nvPr/>
        </p:nvSpPr>
        <p:spPr>
          <a:xfrm rot="1354509">
            <a:off x="1024535" y="5999440"/>
            <a:ext cx="511873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4" name="Google Shape;84;p5"/>
          <p:cNvSpPr/>
          <p:nvPr/>
        </p:nvSpPr>
        <p:spPr>
          <a:xfrm>
            <a:off x="5851288" y="13230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5" name="Google Shape;85;p5"/>
          <p:cNvSpPr/>
          <p:nvPr/>
        </p:nvSpPr>
        <p:spPr>
          <a:xfrm>
            <a:off x="4996109" y="46354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6" name="Google Shape;86;p5"/>
          <p:cNvSpPr/>
          <p:nvPr/>
        </p:nvSpPr>
        <p:spPr>
          <a:xfrm>
            <a:off x="11363418" y="20966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7" name="Google Shape;87;p5"/>
          <p:cNvSpPr/>
          <p:nvPr/>
        </p:nvSpPr>
        <p:spPr>
          <a:xfrm>
            <a:off x="3452737" y="60455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" name="Google Shape;88;p5"/>
          <p:cNvSpPr/>
          <p:nvPr/>
        </p:nvSpPr>
        <p:spPr>
          <a:xfrm>
            <a:off x="394422" y="50587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" name="Google Shape;89;p5"/>
          <p:cNvSpPr/>
          <p:nvPr/>
        </p:nvSpPr>
        <p:spPr>
          <a:xfrm>
            <a:off x="7142652" y="2987833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" name="Google Shape;90;p5"/>
          <p:cNvSpPr/>
          <p:nvPr/>
        </p:nvSpPr>
        <p:spPr>
          <a:xfrm>
            <a:off x="531681" y="2518767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" name="Google Shape;91;p5"/>
          <p:cNvSpPr/>
          <p:nvPr/>
        </p:nvSpPr>
        <p:spPr>
          <a:xfrm>
            <a:off x="11331957" y="6221648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" name="Google Shape;92;p5"/>
          <p:cNvSpPr/>
          <p:nvPr/>
        </p:nvSpPr>
        <p:spPr>
          <a:xfrm>
            <a:off x="10708499" y="4476185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" name="Google Shape;93;p5"/>
          <p:cNvSpPr/>
          <p:nvPr/>
        </p:nvSpPr>
        <p:spPr>
          <a:xfrm>
            <a:off x="9879066" y="1260633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7"/>
          <p:cNvSpPr txBox="1">
            <a:spLocks noGrp="1"/>
          </p:cNvSpPr>
          <p:nvPr>
            <p:ph type="title"/>
          </p:nvPr>
        </p:nvSpPr>
        <p:spPr>
          <a:xfrm>
            <a:off x="1824276" y="2284200"/>
            <a:ext cx="3393983" cy="287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7"/>
          <p:cNvSpPr txBox="1">
            <a:spLocks noGrp="1"/>
          </p:cNvSpPr>
          <p:nvPr>
            <p:ph type="subTitle" idx="1"/>
          </p:nvPr>
        </p:nvSpPr>
        <p:spPr>
          <a:xfrm>
            <a:off x="5765800" y="2286267"/>
            <a:ext cx="4571463" cy="25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7"/>
          <p:cNvPicPr preferRelativeResize="0"/>
          <p:nvPr/>
        </p:nvPicPr>
        <p:blipFill rotWithShape="1">
          <a:blip r:embed="rId3">
            <a:alphaModFix/>
          </a:blip>
          <a:srcRect t="11660"/>
          <a:stretch/>
        </p:blipFill>
        <p:spPr>
          <a:xfrm>
            <a:off x="-49743" y="2616233"/>
            <a:ext cx="4329295" cy="42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7"/>
          <p:cNvSpPr/>
          <p:nvPr/>
        </p:nvSpPr>
        <p:spPr>
          <a:xfrm>
            <a:off x="4502927" y="4420758"/>
            <a:ext cx="569029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5" name="Google Shape;115;p7"/>
          <p:cNvSpPr/>
          <p:nvPr/>
        </p:nvSpPr>
        <p:spPr>
          <a:xfrm>
            <a:off x="3412009" y="1317768"/>
            <a:ext cx="425765" cy="456272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6" name="Google Shape;116;p7"/>
          <p:cNvSpPr/>
          <p:nvPr/>
        </p:nvSpPr>
        <p:spPr>
          <a:xfrm rot="4473685">
            <a:off x="9501568" y="1245734"/>
            <a:ext cx="570488" cy="60242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" name="Google Shape;117;p7"/>
          <p:cNvSpPr/>
          <p:nvPr/>
        </p:nvSpPr>
        <p:spPr>
          <a:xfrm>
            <a:off x="10884791" y="4200107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" name="Google Shape;118;p7"/>
          <p:cNvSpPr/>
          <p:nvPr/>
        </p:nvSpPr>
        <p:spPr>
          <a:xfrm>
            <a:off x="5776127" y="585674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" name="Google Shape;119;p7"/>
          <p:cNvSpPr/>
          <p:nvPr/>
        </p:nvSpPr>
        <p:spPr>
          <a:xfrm>
            <a:off x="1445838" y="1987369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0" name="Google Shape;120;p7"/>
          <p:cNvSpPr/>
          <p:nvPr/>
        </p:nvSpPr>
        <p:spPr>
          <a:xfrm rot="1354509">
            <a:off x="8165691" y="5750107"/>
            <a:ext cx="511873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" name="Google Shape;121;p7"/>
          <p:cNvSpPr/>
          <p:nvPr/>
        </p:nvSpPr>
        <p:spPr>
          <a:xfrm>
            <a:off x="5851288" y="13230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" name="Google Shape;122;p7"/>
          <p:cNvSpPr/>
          <p:nvPr/>
        </p:nvSpPr>
        <p:spPr>
          <a:xfrm>
            <a:off x="3695900" y="62838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3" name="Google Shape;123;p7"/>
          <p:cNvSpPr/>
          <p:nvPr/>
        </p:nvSpPr>
        <p:spPr>
          <a:xfrm>
            <a:off x="661160" y="11609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4" name="Google Shape;124;p7"/>
          <p:cNvSpPr/>
          <p:nvPr/>
        </p:nvSpPr>
        <p:spPr>
          <a:xfrm>
            <a:off x="9574920" y="51550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5" name="Google Shape;125;p7"/>
          <p:cNvSpPr/>
          <p:nvPr/>
        </p:nvSpPr>
        <p:spPr>
          <a:xfrm>
            <a:off x="10773315" y="25924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6" name="Google Shape;126;p7"/>
          <p:cNvSpPr/>
          <p:nvPr/>
        </p:nvSpPr>
        <p:spPr>
          <a:xfrm>
            <a:off x="7857050" y="1694307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7" name="Google Shape;127;p7"/>
          <p:cNvSpPr/>
          <p:nvPr/>
        </p:nvSpPr>
        <p:spPr>
          <a:xfrm>
            <a:off x="4973399" y="2611833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" name="Google Shape;128;p7"/>
          <p:cNvSpPr/>
          <p:nvPr/>
        </p:nvSpPr>
        <p:spPr>
          <a:xfrm>
            <a:off x="3168399" y="5375618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9"/>
          <p:cNvSpPr/>
          <p:nvPr/>
        </p:nvSpPr>
        <p:spPr>
          <a:xfrm>
            <a:off x="10861475" y="752974"/>
            <a:ext cx="569029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5" name="Google Shape;145;p9"/>
          <p:cNvSpPr/>
          <p:nvPr/>
        </p:nvSpPr>
        <p:spPr>
          <a:xfrm>
            <a:off x="10098873" y="483224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6" name="Google Shape;146;p9"/>
          <p:cNvSpPr/>
          <p:nvPr/>
        </p:nvSpPr>
        <p:spPr>
          <a:xfrm rot="5548322">
            <a:off x="1662556" y="4338369"/>
            <a:ext cx="328627" cy="26875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7" name="Google Shape;147;p9"/>
          <p:cNvSpPr/>
          <p:nvPr/>
        </p:nvSpPr>
        <p:spPr>
          <a:xfrm>
            <a:off x="5781352" y="4832218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8" name="Google Shape;148;p9"/>
          <p:cNvSpPr/>
          <p:nvPr/>
        </p:nvSpPr>
        <p:spPr>
          <a:xfrm rot="5546413">
            <a:off x="315065" y="3333313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9" name="Google Shape;149;p9"/>
          <p:cNvSpPr/>
          <p:nvPr/>
        </p:nvSpPr>
        <p:spPr>
          <a:xfrm>
            <a:off x="2604626" y="105094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0" name="Google Shape;150;p9"/>
          <p:cNvSpPr/>
          <p:nvPr/>
        </p:nvSpPr>
        <p:spPr>
          <a:xfrm rot="1354509">
            <a:off x="1839979" y="5600757"/>
            <a:ext cx="511873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1" name="Google Shape;151;p9"/>
          <p:cNvSpPr/>
          <p:nvPr/>
        </p:nvSpPr>
        <p:spPr>
          <a:xfrm>
            <a:off x="5851288" y="13230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2" name="Google Shape;152;p9"/>
          <p:cNvSpPr/>
          <p:nvPr/>
        </p:nvSpPr>
        <p:spPr>
          <a:xfrm>
            <a:off x="3876153" y="51290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3" name="Google Shape;153;p9"/>
          <p:cNvSpPr/>
          <p:nvPr/>
        </p:nvSpPr>
        <p:spPr>
          <a:xfrm>
            <a:off x="11077361" y="36799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4" name="Google Shape;154;p9"/>
          <p:cNvSpPr/>
          <p:nvPr/>
        </p:nvSpPr>
        <p:spPr>
          <a:xfrm>
            <a:off x="661160" y="11609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5" name="Google Shape;155;p9"/>
          <p:cNvSpPr/>
          <p:nvPr/>
        </p:nvSpPr>
        <p:spPr>
          <a:xfrm>
            <a:off x="394422" y="50587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9"/>
          <p:cNvSpPr/>
          <p:nvPr/>
        </p:nvSpPr>
        <p:spPr>
          <a:xfrm>
            <a:off x="7295773" y="386268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" name="Google Shape;157;p9"/>
          <p:cNvSpPr/>
          <p:nvPr/>
        </p:nvSpPr>
        <p:spPr>
          <a:xfrm>
            <a:off x="7572885" y="6020900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" name="Google Shape;158;p9"/>
          <p:cNvSpPr/>
          <p:nvPr/>
        </p:nvSpPr>
        <p:spPr>
          <a:xfrm>
            <a:off x="9326398" y="582296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9" name="Google Shape;159;p9"/>
          <p:cNvSpPr/>
          <p:nvPr/>
        </p:nvSpPr>
        <p:spPr>
          <a:xfrm>
            <a:off x="7394318" y="1060018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0" name="Google Shape;160;p9"/>
          <p:cNvSpPr/>
          <p:nvPr/>
        </p:nvSpPr>
        <p:spPr>
          <a:xfrm>
            <a:off x="9879066" y="1260633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3057418" y="1758767"/>
            <a:ext cx="6047003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3057418" y="3162667"/>
            <a:ext cx="6047003" cy="18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128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0"/>
          <p:cNvSpPr txBox="1">
            <a:spLocks noGrp="1"/>
          </p:cNvSpPr>
          <p:nvPr>
            <p:ph type="title"/>
          </p:nvPr>
        </p:nvSpPr>
        <p:spPr>
          <a:xfrm>
            <a:off x="1824276" y="5213367"/>
            <a:ext cx="8513287" cy="925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1"/>
          <p:cNvSpPr txBox="1">
            <a:spLocks noGrp="1"/>
          </p:cNvSpPr>
          <p:nvPr>
            <p:ph type="title" hasCustomPrompt="1"/>
          </p:nvPr>
        </p:nvSpPr>
        <p:spPr>
          <a:xfrm>
            <a:off x="1824276" y="2603800"/>
            <a:ext cx="8513287" cy="106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98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68"/>
            </a:lvl9pPr>
          </a:lstStyle>
          <a:p>
            <a:r>
              <a:t>xx%</a:t>
            </a:r>
          </a:p>
        </p:txBody>
      </p:sp>
      <p:sp>
        <p:nvSpPr>
          <p:cNvPr id="169" name="Google Shape;169;p11"/>
          <p:cNvSpPr txBox="1">
            <a:spLocks noGrp="1"/>
          </p:cNvSpPr>
          <p:nvPr>
            <p:ph type="subTitle" idx="1"/>
          </p:nvPr>
        </p:nvSpPr>
        <p:spPr>
          <a:xfrm>
            <a:off x="1824276" y="3755000"/>
            <a:ext cx="8513287" cy="49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70" name="Google Shape;170;p11"/>
          <p:cNvSpPr/>
          <p:nvPr/>
        </p:nvSpPr>
        <p:spPr>
          <a:xfrm flipH="1">
            <a:off x="493481" y="1117374"/>
            <a:ext cx="569029" cy="603865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" name="Google Shape;171;p11"/>
          <p:cNvSpPr/>
          <p:nvPr/>
        </p:nvSpPr>
        <p:spPr>
          <a:xfrm flipH="1">
            <a:off x="1170951" y="571554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2" name="Google Shape;172;p11"/>
          <p:cNvSpPr/>
          <p:nvPr/>
        </p:nvSpPr>
        <p:spPr>
          <a:xfrm rot="-5547270" flipH="1">
            <a:off x="8527632" y="1038990"/>
            <a:ext cx="513347" cy="54208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3" name="Google Shape;173;p11"/>
          <p:cNvSpPr/>
          <p:nvPr/>
        </p:nvSpPr>
        <p:spPr>
          <a:xfrm flipH="1">
            <a:off x="5421040" y="6045485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4" name="Google Shape;174;p11"/>
          <p:cNvSpPr/>
          <p:nvPr/>
        </p:nvSpPr>
        <p:spPr>
          <a:xfrm rot="-5546413" flipH="1">
            <a:off x="11214866" y="3333313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11"/>
          <p:cNvSpPr/>
          <p:nvPr/>
        </p:nvSpPr>
        <p:spPr>
          <a:xfrm flipH="1">
            <a:off x="728681" y="2971825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11"/>
          <p:cNvSpPr/>
          <p:nvPr/>
        </p:nvSpPr>
        <p:spPr>
          <a:xfrm rot="-1354509" flipH="1">
            <a:off x="10387579" y="5999440"/>
            <a:ext cx="511873" cy="543211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7" name="Google Shape;177;p11"/>
          <p:cNvSpPr/>
          <p:nvPr/>
        </p:nvSpPr>
        <p:spPr>
          <a:xfrm flipH="1">
            <a:off x="10303171" y="14599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" name="Google Shape;178;p11"/>
          <p:cNvSpPr/>
          <p:nvPr/>
        </p:nvSpPr>
        <p:spPr>
          <a:xfrm flipH="1">
            <a:off x="8090825" y="62838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9" name="Google Shape;179;p11"/>
          <p:cNvSpPr/>
          <p:nvPr/>
        </p:nvSpPr>
        <p:spPr>
          <a:xfrm flipH="1">
            <a:off x="423307" y="20966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" name="Google Shape;180;p11"/>
          <p:cNvSpPr/>
          <p:nvPr/>
        </p:nvSpPr>
        <p:spPr>
          <a:xfrm flipH="1">
            <a:off x="6447467" y="12412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1" name="Google Shape;181;p11"/>
          <p:cNvSpPr/>
          <p:nvPr/>
        </p:nvSpPr>
        <p:spPr>
          <a:xfrm flipH="1">
            <a:off x="11392304" y="5058767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2" name="Google Shape;182;p11"/>
          <p:cNvSpPr/>
          <p:nvPr/>
        </p:nvSpPr>
        <p:spPr>
          <a:xfrm flipH="1">
            <a:off x="3318860" y="5921767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11"/>
          <p:cNvSpPr/>
          <p:nvPr/>
        </p:nvSpPr>
        <p:spPr>
          <a:xfrm flipH="1">
            <a:off x="11293748" y="2518767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11"/>
          <p:cNvSpPr/>
          <p:nvPr/>
        </p:nvSpPr>
        <p:spPr>
          <a:xfrm flipH="1">
            <a:off x="833362" y="455236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11"/>
          <p:cNvSpPr/>
          <p:nvPr/>
        </p:nvSpPr>
        <p:spPr>
          <a:xfrm flipH="1">
            <a:off x="4252538" y="1060018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6" name="Google Shape;186;p11"/>
          <p:cNvSpPr/>
          <p:nvPr/>
        </p:nvSpPr>
        <p:spPr>
          <a:xfrm flipH="1">
            <a:off x="1946363" y="1260633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2"/>
          <p:cNvSpPr/>
          <p:nvPr/>
        </p:nvSpPr>
        <p:spPr>
          <a:xfrm rot="-5546413" flipH="1">
            <a:off x="11059118" y="6102964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12"/>
          <p:cNvSpPr/>
          <p:nvPr/>
        </p:nvSpPr>
        <p:spPr>
          <a:xfrm>
            <a:off x="11284980" y="4003751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12"/>
          <p:cNvSpPr/>
          <p:nvPr/>
        </p:nvSpPr>
        <p:spPr>
          <a:xfrm flipH="1">
            <a:off x="10867387" y="50311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2" name="Google Shape;192;p12"/>
          <p:cNvSpPr/>
          <p:nvPr/>
        </p:nvSpPr>
        <p:spPr>
          <a:xfrm flipH="1">
            <a:off x="10497078" y="129596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3" name="Google Shape;193;p12"/>
          <p:cNvSpPr/>
          <p:nvPr/>
        </p:nvSpPr>
        <p:spPr>
          <a:xfrm rot="-5546413" flipH="1">
            <a:off x="10516297" y="2577113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4" name="Google Shape;194;p12"/>
          <p:cNvSpPr/>
          <p:nvPr/>
        </p:nvSpPr>
        <p:spPr>
          <a:xfrm>
            <a:off x="11284980" y="1295951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5" name="Google Shape;195;p12"/>
          <p:cNvSpPr/>
          <p:nvPr/>
        </p:nvSpPr>
        <p:spPr>
          <a:xfrm rot="-5546413" flipH="1">
            <a:off x="644380" y="4683497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6" name="Google Shape;196;p12"/>
          <p:cNvSpPr/>
          <p:nvPr/>
        </p:nvSpPr>
        <p:spPr>
          <a:xfrm>
            <a:off x="589904" y="2192151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7" name="Google Shape;197;p12"/>
          <p:cNvSpPr/>
          <p:nvPr/>
        </p:nvSpPr>
        <p:spPr>
          <a:xfrm flipH="1">
            <a:off x="452649" y="36116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8" name="Google Shape;198;p12"/>
          <p:cNvSpPr/>
          <p:nvPr/>
        </p:nvSpPr>
        <p:spPr>
          <a:xfrm flipH="1">
            <a:off x="952283" y="6076997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9" name="Google Shape;199;p12"/>
          <p:cNvSpPr/>
          <p:nvPr/>
        </p:nvSpPr>
        <p:spPr>
          <a:xfrm flipH="1">
            <a:off x="1146601" y="129596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1_3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0"/>
          <p:cNvSpPr txBox="1">
            <a:spLocks noGrp="1"/>
          </p:cNvSpPr>
          <p:nvPr>
            <p:ph type="title"/>
          </p:nvPr>
        </p:nvSpPr>
        <p:spPr>
          <a:xfrm>
            <a:off x="3580706" y="1664533"/>
            <a:ext cx="2114755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20"/>
          <p:cNvSpPr txBox="1">
            <a:spLocks noGrp="1"/>
          </p:cNvSpPr>
          <p:nvPr>
            <p:ph type="subTitle" idx="1"/>
          </p:nvPr>
        </p:nvSpPr>
        <p:spPr>
          <a:xfrm>
            <a:off x="3580720" y="2174700"/>
            <a:ext cx="2114755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0"/>
          <p:cNvSpPr txBox="1">
            <a:spLocks noGrp="1"/>
          </p:cNvSpPr>
          <p:nvPr>
            <p:ph type="title" idx="2"/>
          </p:nvPr>
        </p:nvSpPr>
        <p:spPr>
          <a:xfrm>
            <a:off x="8032052" y="1664533"/>
            <a:ext cx="2114755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20"/>
          <p:cNvSpPr txBox="1">
            <a:spLocks noGrp="1"/>
          </p:cNvSpPr>
          <p:nvPr>
            <p:ph type="subTitle" idx="3"/>
          </p:nvPr>
        </p:nvSpPr>
        <p:spPr>
          <a:xfrm>
            <a:off x="8032052" y="2174700"/>
            <a:ext cx="2114755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0"/>
          <p:cNvSpPr txBox="1">
            <a:spLocks noGrp="1"/>
          </p:cNvSpPr>
          <p:nvPr>
            <p:ph type="title" idx="4"/>
          </p:nvPr>
        </p:nvSpPr>
        <p:spPr>
          <a:xfrm>
            <a:off x="3580702" y="4009148"/>
            <a:ext cx="2114755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4" name="Google Shape;344;p20"/>
          <p:cNvSpPr txBox="1">
            <a:spLocks noGrp="1"/>
          </p:cNvSpPr>
          <p:nvPr>
            <p:ph type="subTitle" idx="5"/>
          </p:nvPr>
        </p:nvSpPr>
        <p:spPr>
          <a:xfrm>
            <a:off x="3580687" y="4519200"/>
            <a:ext cx="2114755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6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20"/>
          <p:cNvSpPr txBox="1">
            <a:spLocks noGrp="1"/>
          </p:cNvSpPr>
          <p:nvPr>
            <p:ph type="title" idx="6"/>
          </p:nvPr>
        </p:nvSpPr>
        <p:spPr>
          <a:xfrm>
            <a:off x="8032048" y="4009151"/>
            <a:ext cx="2114755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66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3192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20"/>
          <p:cNvSpPr txBox="1">
            <a:spLocks noGrp="1"/>
          </p:cNvSpPr>
          <p:nvPr>
            <p:ph type="subTitle" idx="7"/>
          </p:nvPr>
        </p:nvSpPr>
        <p:spPr>
          <a:xfrm>
            <a:off x="8032042" y="4519203"/>
            <a:ext cx="2114755" cy="9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596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20"/>
          <p:cNvSpPr/>
          <p:nvPr/>
        </p:nvSpPr>
        <p:spPr>
          <a:xfrm>
            <a:off x="966959" y="4519185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8" name="Google Shape;348;p20"/>
          <p:cNvSpPr/>
          <p:nvPr/>
        </p:nvSpPr>
        <p:spPr>
          <a:xfrm>
            <a:off x="1071105" y="2607497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49" name="Google Shape;349;p20"/>
          <p:cNvSpPr/>
          <p:nvPr/>
        </p:nvSpPr>
        <p:spPr>
          <a:xfrm flipH="1">
            <a:off x="10245838" y="3056030"/>
            <a:ext cx="425765" cy="455937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0" name="Google Shape;350;p20"/>
          <p:cNvSpPr/>
          <p:nvPr/>
        </p:nvSpPr>
        <p:spPr>
          <a:xfrm>
            <a:off x="4588819" y="6148800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1" name="Google Shape;351;p20"/>
          <p:cNvSpPr/>
          <p:nvPr/>
        </p:nvSpPr>
        <p:spPr>
          <a:xfrm rot="5546413">
            <a:off x="1263280" y="1556764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2" name="Google Shape;352;p20"/>
          <p:cNvSpPr/>
          <p:nvPr/>
        </p:nvSpPr>
        <p:spPr>
          <a:xfrm>
            <a:off x="10607570" y="552346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3" name="Google Shape;353;p20"/>
          <p:cNvSpPr/>
          <p:nvPr/>
        </p:nvSpPr>
        <p:spPr>
          <a:xfrm>
            <a:off x="9287889" y="6126385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4" name="Google Shape;354;p20"/>
          <p:cNvSpPr/>
          <p:nvPr/>
        </p:nvSpPr>
        <p:spPr>
          <a:xfrm rot="-422493">
            <a:off x="5359020" y="5813143"/>
            <a:ext cx="393090" cy="417156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5" name="Google Shape;355;p20"/>
          <p:cNvSpPr/>
          <p:nvPr/>
        </p:nvSpPr>
        <p:spPr>
          <a:xfrm>
            <a:off x="6993688" y="6057600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6" name="Google Shape;356;p20"/>
          <p:cNvSpPr/>
          <p:nvPr/>
        </p:nvSpPr>
        <p:spPr>
          <a:xfrm>
            <a:off x="3767323" y="1186651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7" name="Google Shape;357;p20"/>
          <p:cNvSpPr/>
          <p:nvPr/>
        </p:nvSpPr>
        <p:spPr>
          <a:xfrm>
            <a:off x="6217281" y="3753833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8" name="Google Shape;358;p20"/>
          <p:cNvSpPr/>
          <p:nvPr/>
        </p:nvSpPr>
        <p:spPr>
          <a:xfrm flipH="1">
            <a:off x="11098049" y="4248251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9" name="Google Shape;359;p20"/>
          <p:cNvSpPr/>
          <p:nvPr/>
        </p:nvSpPr>
        <p:spPr>
          <a:xfrm flipH="1">
            <a:off x="5913507" y="1974935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" name="Google Shape;360;p20"/>
          <p:cNvSpPr/>
          <p:nvPr/>
        </p:nvSpPr>
        <p:spPr>
          <a:xfrm>
            <a:off x="1591486" y="37344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1" name="Google Shape;361;p20"/>
          <p:cNvSpPr/>
          <p:nvPr/>
        </p:nvSpPr>
        <p:spPr>
          <a:xfrm>
            <a:off x="10588191" y="23073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2" name="Google Shape;362;p20"/>
          <p:cNvSpPr/>
          <p:nvPr/>
        </p:nvSpPr>
        <p:spPr>
          <a:xfrm rot="5546413">
            <a:off x="7705287" y="1028013"/>
            <a:ext cx="394053" cy="416112"/>
          </a:xfrm>
          <a:custGeom>
            <a:avLst/>
            <a:gdLst/>
            <a:ahLst/>
            <a:cxnLst/>
            <a:rect l="l" t="t" r="r" b="b"/>
            <a:pathLst>
              <a:path w="86781" h="91866" extrusionOk="0">
                <a:moveTo>
                  <a:pt x="62506" y="0"/>
                </a:moveTo>
                <a:lnTo>
                  <a:pt x="38381" y="28063"/>
                </a:lnTo>
                <a:lnTo>
                  <a:pt x="0" y="10468"/>
                </a:lnTo>
                <a:lnTo>
                  <a:pt x="0" y="10468"/>
                </a:lnTo>
                <a:lnTo>
                  <a:pt x="22730" y="44961"/>
                </a:lnTo>
                <a:lnTo>
                  <a:pt x="2293" y="67890"/>
                </a:lnTo>
                <a:lnTo>
                  <a:pt x="32101" y="60911"/>
                </a:lnTo>
                <a:lnTo>
                  <a:pt x="51889" y="91865"/>
                </a:lnTo>
                <a:lnTo>
                  <a:pt x="47852" y="53734"/>
                </a:lnTo>
                <a:lnTo>
                  <a:pt x="86781" y="52986"/>
                </a:lnTo>
                <a:lnTo>
                  <a:pt x="54880" y="36038"/>
                </a:lnTo>
                <a:lnTo>
                  <a:pt x="62506" y="0"/>
                </a:lnTo>
                <a:close/>
              </a:path>
            </a:pathLst>
          </a:custGeom>
          <a:solidFill>
            <a:srgbClr val="FFC53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pic>
        <p:nvPicPr>
          <p:cNvPr id="363" name="Google Shape;3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3" y="3753833"/>
            <a:ext cx="3719412" cy="3104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9080016" y="807337"/>
            <a:ext cx="3153676" cy="2632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_1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5"/>
            <a:ext cx="12161838" cy="685801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3"/>
          <p:cNvSpPr/>
          <p:nvPr/>
        </p:nvSpPr>
        <p:spPr>
          <a:xfrm flipH="1">
            <a:off x="10636917" y="3773191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23"/>
          <p:cNvSpPr/>
          <p:nvPr/>
        </p:nvSpPr>
        <p:spPr>
          <a:xfrm rot="-2069581" flipH="1">
            <a:off x="11301304" y="2545284"/>
            <a:ext cx="386253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8" name="Google Shape;418;p23"/>
          <p:cNvSpPr/>
          <p:nvPr/>
        </p:nvSpPr>
        <p:spPr>
          <a:xfrm flipH="1">
            <a:off x="10636917" y="1213625"/>
            <a:ext cx="307887" cy="329948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rgbClr val="9DC12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9" name="Google Shape;419;p23"/>
          <p:cNvSpPr/>
          <p:nvPr/>
        </p:nvSpPr>
        <p:spPr>
          <a:xfrm flipH="1">
            <a:off x="11217308" y="5977985"/>
            <a:ext cx="277130" cy="296820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0" name="Google Shape;420;p23"/>
          <p:cNvSpPr/>
          <p:nvPr/>
        </p:nvSpPr>
        <p:spPr>
          <a:xfrm flipH="1">
            <a:off x="1246143" y="2365417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1" name="Google Shape;421;p23"/>
          <p:cNvSpPr/>
          <p:nvPr/>
        </p:nvSpPr>
        <p:spPr>
          <a:xfrm flipH="1">
            <a:off x="1206098" y="4290431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2" name="Google Shape;422;p23"/>
          <p:cNvSpPr/>
          <p:nvPr/>
        </p:nvSpPr>
        <p:spPr>
          <a:xfrm rot="-2069581" flipH="1">
            <a:off x="635223" y="1171784"/>
            <a:ext cx="386253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3" name="Google Shape;423;p23"/>
          <p:cNvSpPr/>
          <p:nvPr/>
        </p:nvSpPr>
        <p:spPr>
          <a:xfrm rot="2506321" flipH="1">
            <a:off x="352219" y="2868765"/>
            <a:ext cx="386241" cy="413667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4" name="Google Shape;424;p23"/>
          <p:cNvSpPr/>
          <p:nvPr/>
        </p:nvSpPr>
        <p:spPr>
          <a:xfrm flipH="1">
            <a:off x="11671804" y="506538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5" name="Google Shape;425;p23"/>
          <p:cNvSpPr/>
          <p:nvPr/>
        </p:nvSpPr>
        <p:spPr>
          <a:xfrm flipH="1">
            <a:off x="11064814" y="2096431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6" name="Google Shape;426;p23"/>
          <p:cNvSpPr/>
          <p:nvPr/>
        </p:nvSpPr>
        <p:spPr>
          <a:xfrm rot="-2069581" flipH="1">
            <a:off x="293338" y="5024584"/>
            <a:ext cx="386253" cy="413603"/>
          </a:xfrm>
          <a:custGeom>
            <a:avLst/>
            <a:gdLst/>
            <a:ahLst/>
            <a:cxnLst/>
            <a:rect l="l" t="t" r="r" b="b"/>
            <a:pathLst>
              <a:path w="46955" h="50195" extrusionOk="0">
                <a:moveTo>
                  <a:pt x="24325" y="0"/>
                </a:moveTo>
                <a:lnTo>
                  <a:pt x="15951" y="19889"/>
                </a:lnTo>
                <a:lnTo>
                  <a:pt x="1" y="17596"/>
                </a:lnTo>
                <a:lnTo>
                  <a:pt x="11615" y="28562"/>
                </a:lnTo>
                <a:lnTo>
                  <a:pt x="3839" y="46207"/>
                </a:lnTo>
                <a:lnTo>
                  <a:pt x="19291" y="33347"/>
                </a:lnTo>
                <a:lnTo>
                  <a:pt x="30905" y="50195"/>
                </a:lnTo>
                <a:lnTo>
                  <a:pt x="29061" y="31353"/>
                </a:lnTo>
                <a:lnTo>
                  <a:pt x="46955" y="24275"/>
                </a:lnTo>
                <a:lnTo>
                  <a:pt x="27765" y="21833"/>
                </a:lnTo>
                <a:lnTo>
                  <a:pt x="2432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7" name="Google Shape;427;p23"/>
          <p:cNvSpPr/>
          <p:nvPr/>
        </p:nvSpPr>
        <p:spPr>
          <a:xfrm flipH="1">
            <a:off x="1344682" y="6274784"/>
            <a:ext cx="98556" cy="988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28" name="Google Shape;428;p23"/>
          <p:cNvSpPr/>
          <p:nvPr/>
        </p:nvSpPr>
        <p:spPr>
          <a:xfrm flipH="1">
            <a:off x="10311112" y="6321833"/>
            <a:ext cx="137260" cy="137600"/>
          </a:xfrm>
          <a:prstGeom prst="ellipse">
            <a:avLst/>
          </a:prstGeom>
          <a:solidFill>
            <a:srgbClr val="FFF7F7"/>
          </a:solidFill>
          <a:ln>
            <a:noFill/>
          </a:ln>
          <a:effectLst>
            <a:outerShdw blurRad="214313" algn="bl" rotWithShape="0">
              <a:srgbClr val="FFF7F7">
                <a:alpha val="95000"/>
              </a:srgbClr>
            </a:outerShdw>
          </a:effectLst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Jolly Lodger"/>
              <a:buNone/>
              <a:defRPr sz="3500" b="1">
                <a:solidFill>
                  <a:schemeClr val="dk1"/>
                </a:solidFill>
                <a:latin typeface="Jolly Lodger"/>
                <a:ea typeface="Jolly Lodger"/>
                <a:cs typeface="Jolly Lodger"/>
                <a:sym typeface="Jolly Lodg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leway Black"/>
              <a:buNone/>
              <a:defRPr sz="3500">
                <a:solidFill>
                  <a:schemeClr val="dk1"/>
                </a:solidFill>
                <a:latin typeface="Raleway Black"/>
                <a:ea typeface="Raleway Black"/>
                <a:cs typeface="Raleway Black"/>
                <a:sym typeface="Raleway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●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○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■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●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○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■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●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○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aleway Medium"/>
              <a:buChar char="■"/>
              <a:defRPr>
                <a:solidFill>
                  <a:schemeClr val="lt2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710153-7059-CD11-DC73-193200561195}"/>
              </a:ext>
            </a:extLst>
          </p:cNvPr>
          <p:cNvSpPr txBox="1"/>
          <p:nvPr userDrawn="1"/>
        </p:nvSpPr>
        <p:spPr>
          <a:xfrm rot="16200000">
            <a:off x="-4106002" y="310400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66" r:id="rId8"/>
    <p:sldLayoutId id="2147483669" r:id="rId9"/>
    <p:sldLayoutId id="2147483670" r:id="rId10"/>
    <p:sldLayoutId id="2147483671" r:id="rId11"/>
    <p:sldLayoutId id="2147483675" r:id="rId12"/>
    <p:sldLayoutId id="2147483676" r:id="rId13"/>
    <p:sldLayoutId id="2147483677" r:id="rId14"/>
    <p:sldLayoutId id="2147483678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8CD7376-9848-0D2D-9BA2-38DEA778C1A6}"/>
              </a:ext>
            </a:extLst>
          </p:cNvPr>
          <p:cNvSpPr txBox="1"/>
          <p:nvPr/>
        </p:nvSpPr>
        <p:spPr>
          <a:xfrm>
            <a:off x="4603591" y="6632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 bị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F45B-F27E-A6EE-CE7F-C3B5BB1B03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226" y="1484784"/>
            <a:ext cx="3500597" cy="487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C556BA-DD52-7A9A-75B7-A3450B032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31" r="31"/>
          <a:stretch/>
        </p:blipFill>
        <p:spPr>
          <a:xfrm>
            <a:off x="5858823" y="1264547"/>
            <a:ext cx="3720126" cy="267497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DFB2B45-2702-E11A-768B-97BEFB4A00B5}"/>
              </a:ext>
            </a:extLst>
          </p:cNvPr>
          <p:cNvGrpSpPr/>
          <p:nvPr/>
        </p:nvGrpSpPr>
        <p:grpSpPr>
          <a:xfrm>
            <a:off x="5197627" y="2564904"/>
            <a:ext cx="4731679" cy="3837404"/>
            <a:chOff x="5364185" y="1458232"/>
            <a:chExt cx="5819578" cy="52029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50B704-7AB4-16E2-716C-BFDCF2ED4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82123" y="3053668"/>
              <a:ext cx="5501640" cy="36074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17E7AD-1AED-87F0-F186-11179F4FB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363534">
              <a:off x="5364185" y="1754176"/>
              <a:ext cx="1682825" cy="1682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4B3FC12-94CD-7728-8924-386F08A60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0792" y="1458232"/>
              <a:ext cx="1932151" cy="193215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Clipart of pencil free image download">
            <a:extLst>
              <a:ext uri="{FF2B5EF4-FFF2-40B4-BE49-F238E27FC236}">
                <a16:creationId xmlns:a16="http://schemas.microsoft.com/office/drawing/2014/main" id="{52BAFA18-B356-C2CD-EA53-E6F34A7A2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253" y="2005096"/>
            <a:ext cx="1215258" cy="14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89" y="1738217"/>
            <a:ext cx="5396474" cy="2705034"/>
          </a:xfrm>
          <a:prstGeom prst="rect">
            <a:avLst/>
          </a:prstGeom>
        </p:spPr>
      </p:pic>
      <p:pic>
        <p:nvPicPr>
          <p:cNvPr id="2" name="Google Shape;1293;p40">
            <a:extLst>
              <a:ext uri="{FF2B5EF4-FFF2-40B4-BE49-F238E27FC236}">
                <a16:creationId xmlns:a16="http://schemas.microsoft.com/office/drawing/2014/main" id="{C3F72C13-ADFE-2FEE-B7D6-DD7FD8636F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9966"/>
          <a:stretch/>
        </p:blipFill>
        <p:spPr>
          <a:xfrm>
            <a:off x="9425212" y="4638438"/>
            <a:ext cx="2356788" cy="221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94;p40">
            <a:extLst>
              <a:ext uri="{FF2B5EF4-FFF2-40B4-BE49-F238E27FC236}">
                <a16:creationId xmlns:a16="http://schemas.microsoft.com/office/drawing/2014/main" id="{DE04F9D4-F671-68A6-226C-FD9B85578B9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86655" y="-356478"/>
            <a:ext cx="2356788" cy="234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95;p40">
            <a:extLst>
              <a:ext uri="{FF2B5EF4-FFF2-40B4-BE49-F238E27FC236}">
                <a16:creationId xmlns:a16="http://schemas.microsoft.com/office/drawing/2014/main" id="{9EB08EDE-56CF-48CE-A9C9-E152448D924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2959" y="4145855"/>
            <a:ext cx="1725681" cy="228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3A4B0E-CD71-B040-845B-182592B68DED}"/>
              </a:ext>
            </a:extLst>
          </p:cNvPr>
          <p:cNvSpPr txBox="1"/>
          <p:nvPr/>
        </p:nvSpPr>
        <p:spPr>
          <a:xfrm>
            <a:off x="418865" y="556956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Có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7865E-BCC9-E74A-9279-078C3B866092}"/>
              </a:ext>
            </a:extLst>
          </p:cNvPr>
          <p:cNvSpPr/>
          <p:nvPr/>
        </p:nvSpPr>
        <p:spPr>
          <a:xfrm>
            <a:off x="4757968" y="698063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385EA-BBDA-6640-A416-B33DEA0A42E1}"/>
              </a:ext>
            </a:extLst>
          </p:cNvPr>
          <p:cNvSpPr txBox="1"/>
          <p:nvPr/>
        </p:nvSpPr>
        <p:spPr>
          <a:xfrm>
            <a:off x="648969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Em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hãy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ghép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đó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để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được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mỗi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hình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sau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99F645-EC2F-194C-955F-3B8D05FD4C25}"/>
              </a:ext>
            </a:extLst>
          </p:cNvPr>
          <p:cNvGrpSpPr/>
          <p:nvPr/>
        </p:nvGrpSpPr>
        <p:grpSpPr>
          <a:xfrm>
            <a:off x="2655893" y="3169747"/>
            <a:ext cx="5679034" cy="2839518"/>
            <a:chOff x="1091982" y="2768682"/>
            <a:chExt cx="2217812" cy="11089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5CE0EEF-66C7-9344-8981-B267DD9F81BE}"/>
                </a:ext>
              </a:extLst>
            </p:cNvPr>
            <p:cNvSpPr/>
            <p:nvPr/>
          </p:nvSpPr>
          <p:spPr>
            <a:xfrm>
              <a:off x="1091982" y="2768682"/>
              <a:ext cx="1108906" cy="11089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9596B2D-6EE8-A24A-9795-A6EC9669CE08}"/>
                </a:ext>
              </a:extLst>
            </p:cNvPr>
            <p:cNvSpPr/>
            <p:nvPr/>
          </p:nvSpPr>
          <p:spPr>
            <a:xfrm>
              <a:off x="2200888" y="2768682"/>
              <a:ext cx="1108906" cy="110890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1619706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a)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04E7DC4C-D155-794D-83F3-BA2713DF28C1}"/>
              </a:ext>
            </a:extLst>
          </p:cNvPr>
          <p:cNvSpPr/>
          <p:nvPr/>
        </p:nvSpPr>
        <p:spPr>
          <a:xfrm>
            <a:off x="7044479" y="731392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F2BCCD4-50A7-E242-B2DC-7DC78C02D4ED}"/>
              </a:ext>
            </a:extLst>
          </p:cNvPr>
          <p:cNvSpPr/>
          <p:nvPr/>
        </p:nvSpPr>
        <p:spPr>
          <a:xfrm flipH="1" flipV="1">
            <a:off x="7172217" y="647387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B808F8-72DB-6A4A-9771-FCCB15E1BDC6}"/>
              </a:ext>
            </a:extLst>
          </p:cNvPr>
          <p:cNvGrpSpPr/>
          <p:nvPr/>
        </p:nvGrpSpPr>
        <p:grpSpPr>
          <a:xfrm>
            <a:off x="2655894" y="3169747"/>
            <a:ext cx="5679034" cy="2839518"/>
            <a:chOff x="1996860" y="2376828"/>
            <a:chExt cx="4269839" cy="213492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AF7ACD-31FB-FA41-8535-F01F3839DBE8}"/>
                </a:ext>
              </a:extLst>
            </p:cNvPr>
            <p:cNvGrpSpPr/>
            <p:nvPr/>
          </p:nvGrpSpPr>
          <p:grpSpPr>
            <a:xfrm>
              <a:off x="1996860" y="2376828"/>
              <a:ext cx="4269839" cy="2134920"/>
              <a:chOff x="1091982" y="2768682"/>
              <a:chExt cx="2217812" cy="110890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A6722D0-5E3B-844F-8C74-6E7BC2CA6614}"/>
                  </a:ext>
                </a:extLst>
              </p:cNvPr>
              <p:cNvSpPr/>
              <p:nvPr/>
            </p:nvSpPr>
            <p:spPr>
              <a:xfrm>
                <a:off x="1091982" y="2768682"/>
                <a:ext cx="1108906" cy="110890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79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E8096B-BF5F-7E46-8376-43B73A09DDC2}"/>
                  </a:ext>
                </a:extLst>
              </p:cNvPr>
              <p:cNvSpPr/>
              <p:nvPr/>
            </p:nvSpPr>
            <p:spPr>
              <a:xfrm>
                <a:off x="2200888" y="2768682"/>
                <a:ext cx="1108906" cy="1108906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79">
                  <a:solidFill>
                    <a:schemeClr val="accent5"/>
                  </a:solidFill>
                </a:endParaRP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B40E03-C07B-FB46-9836-09F027D7C9BA}"/>
                </a:ext>
              </a:extLst>
            </p:cNvPr>
            <p:cNvCxnSpPr/>
            <p:nvPr/>
          </p:nvCxnSpPr>
          <p:spPr>
            <a:xfrm>
              <a:off x="4131779" y="2376828"/>
              <a:ext cx="2134920" cy="213492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888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709FFDF-54F3-DC4A-B5EA-0EEE7273F1AE}"/>
              </a:ext>
            </a:extLst>
          </p:cNvPr>
          <p:cNvGrpSpPr/>
          <p:nvPr/>
        </p:nvGrpSpPr>
        <p:grpSpPr>
          <a:xfrm>
            <a:off x="4536249" y="3636672"/>
            <a:ext cx="2156900" cy="2602430"/>
            <a:chOff x="2934738" y="2723021"/>
            <a:chExt cx="1108906" cy="133796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D62DB47-2964-1044-864B-BDBE15C1EC55}"/>
                </a:ext>
              </a:extLst>
            </p:cNvPr>
            <p:cNvSpPr/>
            <p:nvPr/>
          </p:nvSpPr>
          <p:spPr>
            <a:xfrm>
              <a:off x="3095531" y="3273665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 dirty="0">
                <a:solidFill>
                  <a:schemeClr val="accent5"/>
                </a:solidFill>
              </a:endParaRPr>
            </a:p>
          </p:txBody>
        </p:sp>
        <p:sp>
          <p:nvSpPr>
            <p:cNvPr id="29" name="Right Triangle 28">
              <a:extLst>
                <a:ext uri="{FF2B5EF4-FFF2-40B4-BE49-F238E27FC236}">
                  <a16:creationId xmlns:a16="http://schemas.microsoft.com/office/drawing/2014/main" id="{7AE82DE3-C4B5-884D-9CED-83305166F36E}"/>
                </a:ext>
              </a:extLst>
            </p:cNvPr>
            <p:cNvSpPr/>
            <p:nvPr/>
          </p:nvSpPr>
          <p:spPr>
            <a:xfrm rot="8086857">
              <a:off x="2934738" y="2723021"/>
              <a:ext cx="1108906" cy="1108906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3A4B0E-CD71-B040-845B-182592B68DED}"/>
              </a:ext>
            </a:extLst>
          </p:cNvPr>
          <p:cNvSpPr txBox="1"/>
          <p:nvPr/>
        </p:nvSpPr>
        <p:spPr>
          <a:xfrm>
            <a:off x="418865" y="617730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Có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7865E-BCC9-E74A-9279-078C3B866092}"/>
              </a:ext>
            </a:extLst>
          </p:cNvPr>
          <p:cNvSpPr/>
          <p:nvPr/>
        </p:nvSpPr>
        <p:spPr>
          <a:xfrm>
            <a:off x="4757968" y="698063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385EA-BBDA-6640-A416-B33DEA0A42E1}"/>
              </a:ext>
            </a:extLst>
          </p:cNvPr>
          <p:cNvSpPr txBox="1"/>
          <p:nvPr/>
        </p:nvSpPr>
        <p:spPr>
          <a:xfrm>
            <a:off x="648969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Em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hãy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ghép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đó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để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được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mỗi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hình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sau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1619706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04E7DC4C-D155-794D-83F3-BA2713DF28C1}"/>
              </a:ext>
            </a:extLst>
          </p:cNvPr>
          <p:cNvSpPr/>
          <p:nvPr/>
        </p:nvSpPr>
        <p:spPr>
          <a:xfrm>
            <a:off x="7044479" y="731392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F2BCCD4-50A7-E242-B2DC-7DC78C02D4ED}"/>
              </a:ext>
            </a:extLst>
          </p:cNvPr>
          <p:cNvSpPr/>
          <p:nvPr/>
        </p:nvSpPr>
        <p:spPr>
          <a:xfrm flipH="1" flipV="1">
            <a:off x="7172217" y="647387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BB94DA-4DC7-0544-AB3E-6A3A04382D2B}"/>
              </a:ext>
            </a:extLst>
          </p:cNvPr>
          <p:cNvGrpSpPr/>
          <p:nvPr/>
        </p:nvGrpSpPr>
        <p:grpSpPr>
          <a:xfrm>
            <a:off x="4532110" y="3189975"/>
            <a:ext cx="2156900" cy="3049127"/>
            <a:chOff x="3407512" y="2392036"/>
            <a:chExt cx="1621687" cy="229251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5B3D38C-DA52-014C-9AB8-566F15CC7D9B}"/>
                </a:ext>
              </a:extLst>
            </p:cNvPr>
            <p:cNvGrpSpPr/>
            <p:nvPr/>
          </p:nvGrpSpPr>
          <p:grpSpPr>
            <a:xfrm>
              <a:off x="3407512" y="2727890"/>
              <a:ext cx="1621687" cy="1956663"/>
              <a:chOff x="2934738" y="2723021"/>
              <a:chExt cx="1108906" cy="1337962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EBDBCE6-7AFC-134E-8631-1C692CC0CDD4}"/>
                  </a:ext>
                </a:extLst>
              </p:cNvPr>
              <p:cNvSpPr/>
              <p:nvPr/>
            </p:nvSpPr>
            <p:spPr>
              <a:xfrm>
                <a:off x="3095531" y="3273665"/>
                <a:ext cx="787318" cy="787318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79" dirty="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2" name="Right Triangle 21">
                <a:extLst>
                  <a:ext uri="{FF2B5EF4-FFF2-40B4-BE49-F238E27FC236}">
                    <a16:creationId xmlns:a16="http://schemas.microsoft.com/office/drawing/2014/main" id="{14A80D99-26FD-F449-A4C0-FFBBD6EC7588}"/>
                  </a:ext>
                </a:extLst>
              </p:cNvPr>
              <p:cNvSpPr/>
              <p:nvPr/>
            </p:nvSpPr>
            <p:spPr>
              <a:xfrm rot="8086857">
                <a:off x="2934738" y="2723021"/>
                <a:ext cx="1108906" cy="1108906"/>
              </a:xfrm>
              <a:prstGeom prst="rtTriangl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479">
                  <a:solidFill>
                    <a:schemeClr val="accent5"/>
                  </a:solidFill>
                </a:endParaRP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F16C2E-F994-7E44-8452-AAEA2B02742D}"/>
                </a:ext>
              </a:extLst>
            </p:cNvPr>
            <p:cNvCxnSpPr>
              <a:stCxn id="22" idx="2"/>
              <a:endCxn id="22" idx="5"/>
            </p:cNvCxnSpPr>
            <p:nvPr/>
          </p:nvCxnSpPr>
          <p:spPr>
            <a:xfrm>
              <a:off x="4213971" y="2392036"/>
              <a:ext cx="4384" cy="11466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29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43A4B0E-CD71-B040-845B-182592B68DED}"/>
              </a:ext>
            </a:extLst>
          </p:cNvPr>
          <p:cNvSpPr txBox="1"/>
          <p:nvPr/>
        </p:nvSpPr>
        <p:spPr>
          <a:xfrm>
            <a:off x="418865" y="460936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Có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7865E-BCC9-E74A-9279-078C3B866092}"/>
              </a:ext>
            </a:extLst>
          </p:cNvPr>
          <p:cNvSpPr/>
          <p:nvPr/>
        </p:nvSpPr>
        <p:spPr>
          <a:xfrm>
            <a:off x="4757968" y="698063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385EA-BBDA-6640-A416-B33DEA0A42E1}"/>
              </a:ext>
            </a:extLst>
          </p:cNvPr>
          <p:cNvSpPr txBox="1"/>
          <p:nvPr/>
        </p:nvSpPr>
        <p:spPr>
          <a:xfrm>
            <a:off x="648969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Em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hãy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ghép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đó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để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được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mỗi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hình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sau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1619706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04E7DC4C-D155-794D-83F3-BA2713DF28C1}"/>
              </a:ext>
            </a:extLst>
          </p:cNvPr>
          <p:cNvSpPr/>
          <p:nvPr/>
        </p:nvSpPr>
        <p:spPr>
          <a:xfrm>
            <a:off x="7044479" y="731392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F2BCCD4-50A7-E242-B2DC-7DC78C02D4ED}"/>
              </a:ext>
            </a:extLst>
          </p:cNvPr>
          <p:cNvSpPr/>
          <p:nvPr/>
        </p:nvSpPr>
        <p:spPr>
          <a:xfrm flipH="1" flipV="1">
            <a:off x="7172217" y="647387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9E8E0E-5D44-E040-BCBE-C058981DD614}"/>
              </a:ext>
            </a:extLst>
          </p:cNvPr>
          <p:cNvGrpSpPr/>
          <p:nvPr/>
        </p:nvGrpSpPr>
        <p:grpSpPr>
          <a:xfrm>
            <a:off x="4448248" y="3130301"/>
            <a:ext cx="3152901" cy="3151222"/>
            <a:chOff x="4777001" y="2490994"/>
            <a:chExt cx="1574637" cy="1573799"/>
          </a:xfrm>
        </p:grpSpPr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A1603C60-E085-9F4E-AC77-A9987D49BC4B}"/>
                </a:ext>
              </a:extLst>
            </p:cNvPr>
            <p:cNvSpPr/>
            <p:nvPr/>
          </p:nvSpPr>
          <p:spPr>
            <a:xfrm>
              <a:off x="5564319" y="3274265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  <p:sp>
          <p:nvSpPr>
            <p:cNvPr id="27" name="Right Triangle 26">
              <a:extLst>
                <a:ext uri="{FF2B5EF4-FFF2-40B4-BE49-F238E27FC236}">
                  <a16:creationId xmlns:a16="http://schemas.microsoft.com/office/drawing/2014/main" id="{56427307-CB1C-DB4A-AAC4-4F859FE25DE6}"/>
                </a:ext>
              </a:extLst>
            </p:cNvPr>
            <p:cNvSpPr/>
            <p:nvPr/>
          </p:nvSpPr>
          <p:spPr>
            <a:xfrm>
              <a:off x="4777001" y="2490994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EE5F372-EC3E-7B4D-8ED6-44C084E0A594}"/>
                </a:ext>
              </a:extLst>
            </p:cNvPr>
            <p:cNvSpPr/>
            <p:nvPr/>
          </p:nvSpPr>
          <p:spPr>
            <a:xfrm>
              <a:off x="4777001" y="3277475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ED3A8F8-1C36-A847-86D8-D2FA5C6C61CB}"/>
              </a:ext>
            </a:extLst>
          </p:cNvPr>
          <p:cNvGrpSpPr/>
          <p:nvPr/>
        </p:nvGrpSpPr>
        <p:grpSpPr>
          <a:xfrm>
            <a:off x="4448248" y="3130301"/>
            <a:ext cx="3152901" cy="3151222"/>
            <a:chOff x="4777001" y="2490994"/>
            <a:chExt cx="1574637" cy="1573799"/>
          </a:xfrm>
        </p:grpSpPr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D385EFEB-900A-DC40-901D-181CFE0A69B7}"/>
                </a:ext>
              </a:extLst>
            </p:cNvPr>
            <p:cNvSpPr/>
            <p:nvPr/>
          </p:nvSpPr>
          <p:spPr>
            <a:xfrm>
              <a:off x="5564319" y="3274265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FE7CF777-945B-2C42-B967-A89DF0B48554}"/>
                </a:ext>
              </a:extLst>
            </p:cNvPr>
            <p:cNvSpPr/>
            <p:nvPr/>
          </p:nvSpPr>
          <p:spPr>
            <a:xfrm>
              <a:off x="4777001" y="2490994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E78D1FF-53B7-214F-8DC7-19CF5CE47612}"/>
                </a:ext>
              </a:extLst>
            </p:cNvPr>
            <p:cNvSpPr/>
            <p:nvPr/>
          </p:nvSpPr>
          <p:spPr>
            <a:xfrm>
              <a:off x="4777001" y="3277475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631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CE1CFD7-9278-8046-9952-1EC3E960B6E3}"/>
              </a:ext>
            </a:extLst>
          </p:cNvPr>
          <p:cNvGrpSpPr/>
          <p:nvPr/>
        </p:nvGrpSpPr>
        <p:grpSpPr>
          <a:xfrm>
            <a:off x="3064552" y="3686802"/>
            <a:ext cx="6028507" cy="2013553"/>
            <a:chOff x="6480023" y="3329641"/>
            <a:chExt cx="2362152" cy="78897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C3C7B4-00B2-CD44-9C21-5E842817584E}"/>
                </a:ext>
              </a:extLst>
            </p:cNvPr>
            <p:cNvSpPr/>
            <p:nvPr/>
          </p:nvSpPr>
          <p:spPr>
            <a:xfrm>
              <a:off x="7267342" y="3331294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38EE59C2-464B-9D40-B73A-A4D2998B5845}"/>
                </a:ext>
              </a:extLst>
            </p:cNvPr>
            <p:cNvSpPr/>
            <p:nvPr/>
          </p:nvSpPr>
          <p:spPr>
            <a:xfrm rot="16200000">
              <a:off x="6480023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  <p:sp>
          <p:nvSpPr>
            <p:cNvPr id="23" name="Right Triangle 22">
              <a:extLst>
                <a:ext uri="{FF2B5EF4-FFF2-40B4-BE49-F238E27FC236}">
                  <a16:creationId xmlns:a16="http://schemas.microsoft.com/office/drawing/2014/main" id="{3D696BFA-2AA4-DE4B-9ECF-6843DF5A3DA8}"/>
                </a:ext>
              </a:extLst>
            </p:cNvPr>
            <p:cNvSpPr/>
            <p:nvPr/>
          </p:nvSpPr>
          <p:spPr>
            <a:xfrm>
              <a:off x="8054856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22A9CF4-0F82-1349-AC3E-9320B1BD5E65}"/>
              </a:ext>
            </a:extLst>
          </p:cNvPr>
          <p:cNvGrpSpPr/>
          <p:nvPr/>
        </p:nvGrpSpPr>
        <p:grpSpPr>
          <a:xfrm>
            <a:off x="3064553" y="3670001"/>
            <a:ext cx="6032732" cy="2013553"/>
            <a:chOff x="6480023" y="3329641"/>
            <a:chExt cx="2363807" cy="78897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7248CDA-F31F-5648-8A52-05874AD33B8D}"/>
                </a:ext>
              </a:extLst>
            </p:cNvPr>
            <p:cNvSpPr/>
            <p:nvPr/>
          </p:nvSpPr>
          <p:spPr>
            <a:xfrm>
              <a:off x="7267342" y="3331294"/>
              <a:ext cx="787318" cy="787318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  <p:sp>
          <p:nvSpPr>
            <p:cNvPr id="37" name="Right Triangle 36">
              <a:extLst>
                <a:ext uri="{FF2B5EF4-FFF2-40B4-BE49-F238E27FC236}">
                  <a16:creationId xmlns:a16="http://schemas.microsoft.com/office/drawing/2014/main" id="{08F8F3B4-3BFB-3A40-8E07-D4E5B335C1E4}"/>
                </a:ext>
              </a:extLst>
            </p:cNvPr>
            <p:cNvSpPr/>
            <p:nvPr/>
          </p:nvSpPr>
          <p:spPr>
            <a:xfrm rot="16200000">
              <a:off x="6480023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  <p:sp>
          <p:nvSpPr>
            <p:cNvPr id="38" name="Right Triangle 37">
              <a:extLst>
                <a:ext uri="{FF2B5EF4-FFF2-40B4-BE49-F238E27FC236}">
                  <a16:creationId xmlns:a16="http://schemas.microsoft.com/office/drawing/2014/main" id="{8313736B-11ED-9241-B866-F55FA5FFB068}"/>
                </a:ext>
              </a:extLst>
            </p:cNvPr>
            <p:cNvSpPr/>
            <p:nvPr/>
          </p:nvSpPr>
          <p:spPr>
            <a:xfrm>
              <a:off x="8056511" y="3329641"/>
              <a:ext cx="787319" cy="787319"/>
            </a:xfrm>
            <a:prstGeom prst="rtTriangl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79">
                <a:solidFill>
                  <a:schemeClr val="accent5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43A4B0E-CD71-B040-845B-182592B68DED}"/>
              </a:ext>
            </a:extLst>
          </p:cNvPr>
          <p:cNvSpPr txBox="1"/>
          <p:nvPr/>
        </p:nvSpPr>
        <p:spPr>
          <a:xfrm>
            <a:off x="482734" y="439613"/>
            <a:ext cx="4211365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Có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7865E-BCC9-E74A-9279-078C3B866092}"/>
              </a:ext>
            </a:extLst>
          </p:cNvPr>
          <p:cNvSpPr/>
          <p:nvPr/>
        </p:nvSpPr>
        <p:spPr>
          <a:xfrm>
            <a:off x="4757968" y="698063"/>
            <a:ext cx="1474883" cy="147488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7385EA-BBDA-6640-A416-B33DEA0A42E1}"/>
              </a:ext>
            </a:extLst>
          </p:cNvPr>
          <p:cNvSpPr txBox="1"/>
          <p:nvPr/>
        </p:nvSpPr>
        <p:spPr>
          <a:xfrm>
            <a:off x="648969" y="2327486"/>
            <a:ext cx="10262903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Em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hãy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ghép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đó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để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được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mỗi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hình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192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sau</a:t>
            </a: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07B94-1CF5-2646-9462-C2BBEE7C24A9}"/>
              </a:ext>
            </a:extLst>
          </p:cNvPr>
          <p:cNvSpPr txBox="1"/>
          <p:nvPr/>
        </p:nvSpPr>
        <p:spPr>
          <a:xfrm>
            <a:off x="1619706" y="2998985"/>
            <a:ext cx="820588" cy="583558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192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d)</a:t>
            </a:r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04E7DC4C-D155-794D-83F3-BA2713DF28C1}"/>
              </a:ext>
            </a:extLst>
          </p:cNvPr>
          <p:cNvSpPr/>
          <p:nvPr/>
        </p:nvSpPr>
        <p:spPr>
          <a:xfrm>
            <a:off x="7044479" y="731392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F2BCCD4-50A7-E242-B2DC-7DC78C02D4ED}"/>
              </a:ext>
            </a:extLst>
          </p:cNvPr>
          <p:cNvSpPr/>
          <p:nvPr/>
        </p:nvSpPr>
        <p:spPr>
          <a:xfrm flipH="1" flipV="1">
            <a:off x="7172217" y="647387"/>
            <a:ext cx="1474883" cy="1474883"/>
          </a:xfrm>
          <a:prstGeom prst="rt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479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0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1911" y="1136664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b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VẬN DỤNG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D47FCE-40CD-65CD-45FD-10E21311C163}"/>
              </a:ext>
            </a:extLst>
          </p:cNvPr>
          <p:cNvSpPr txBox="1"/>
          <p:nvPr/>
        </p:nvSpPr>
        <p:spPr>
          <a:xfrm>
            <a:off x="1521911" y="2938199"/>
            <a:ext cx="9118016" cy="156966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800" b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CÙNG THỰC HIỆN THỬ THÁCH CỦA GIÁO VIÊN NHÉ!</a:t>
            </a:r>
          </a:p>
        </p:txBody>
      </p:sp>
      <p:pic>
        <p:nvPicPr>
          <p:cNvPr id="6" name="Google Shape;1293;p40">
            <a:extLst>
              <a:ext uri="{FF2B5EF4-FFF2-40B4-BE49-F238E27FC236}">
                <a16:creationId xmlns:a16="http://schemas.microsoft.com/office/drawing/2014/main" id="{8E1BBC88-7F4D-E72C-A0CA-558CD93CF8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9966"/>
          <a:stretch/>
        </p:blipFill>
        <p:spPr>
          <a:xfrm>
            <a:off x="6592072" y="4794011"/>
            <a:ext cx="2356788" cy="221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94;p40">
            <a:extLst>
              <a:ext uri="{FF2B5EF4-FFF2-40B4-BE49-F238E27FC236}">
                <a16:creationId xmlns:a16="http://schemas.microsoft.com/office/drawing/2014/main" id="{9C385B66-CA68-1D39-96B7-84DC5383E87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91734" y="310051"/>
            <a:ext cx="2356788" cy="234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295;p40">
            <a:extLst>
              <a:ext uri="{FF2B5EF4-FFF2-40B4-BE49-F238E27FC236}">
                <a16:creationId xmlns:a16="http://schemas.microsoft.com/office/drawing/2014/main" id="{615932C3-CD0B-2A28-E139-D2576FBC5E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273" y="4274787"/>
            <a:ext cx="1725681" cy="22877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" name="Google Shape;3553;p72"/>
          <p:cNvSpPr txBox="1">
            <a:spLocks noGrp="1"/>
          </p:cNvSpPr>
          <p:nvPr>
            <p:ph type="title" idx="4294967295"/>
          </p:nvPr>
        </p:nvSpPr>
        <p:spPr>
          <a:xfrm>
            <a:off x="2420201" y="3244364"/>
            <a:ext cx="7219746" cy="1122362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sz="11500">
                <a:solidFill>
                  <a:schemeClr val="accent5"/>
                </a:solidFill>
                <a:latin typeface="+mj-lt"/>
              </a:rPr>
              <a:t>DẶN DÒ</a:t>
            </a:r>
            <a:endParaRPr sz="11500">
              <a:solidFill>
                <a:schemeClr val="accent5"/>
              </a:solidFill>
              <a:latin typeface="+mj-lt"/>
            </a:endParaRPr>
          </a:p>
        </p:txBody>
      </p:sp>
      <p:pic>
        <p:nvPicPr>
          <p:cNvPr id="3" name="Google Shape;1116;p38">
            <a:extLst>
              <a:ext uri="{FF2B5EF4-FFF2-40B4-BE49-F238E27FC236}">
                <a16:creationId xmlns:a16="http://schemas.microsoft.com/office/drawing/2014/main" id="{D0E7AEF4-51D6-9884-E812-E9A8B1C9817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8430" y="0"/>
            <a:ext cx="3596580" cy="455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3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1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976582"/>
            <a:ext cx="5105400" cy="16313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Email		: linhpt33@fe.edu.vn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2719" y="6019800"/>
            <a:ext cx="9296400" cy="646317"/>
          </a:xfrm>
          <a:prstGeom prst="rect">
            <a:avLst/>
          </a:prstGeom>
          <a:solidFill>
            <a:srgbClr val="D8F4E3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3600" b="1">
                <a:latin typeface="Arial" pitchFamily="34" charset="0"/>
                <a:cs typeface="Arial" pitchFamily="34" charset="0"/>
              </a:rPr>
              <a:t>TRỌN BỘ PPT CÓ TỐN PHÍ</a:t>
            </a:r>
            <a:endParaRPr lang="en-US" sz="3600" b="1" i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18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38B0F122-832D-96AE-53E8-1168DA9ED5B9}"/>
              </a:ext>
            </a:extLst>
          </p:cNvPr>
          <p:cNvSpPr/>
          <p:nvPr/>
        </p:nvSpPr>
        <p:spPr>
          <a:xfrm>
            <a:off x="-405395" y="404664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9" tIns="60853" rIns="121709" bIns="60853" rtlCol="0" anchor="ctr"/>
          <a:lstStyle/>
          <a:p>
            <a:pPr algn="ctr"/>
            <a:r>
              <a:rPr lang="en-US" sz="15300" b="1">
                <a:ln w="18415" cmpd="sng">
                  <a:solidFill>
                    <a:schemeClr val="accent6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 b="1">
              <a:ln>
                <a:solidFill>
                  <a:schemeClr val="accent6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F0AB3-9EAC-EFEC-EEFD-CCB1B50BE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" t="-976" r="-7419" b="976"/>
          <a:stretch/>
        </p:blipFill>
        <p:spPr>
          <a:xfrm>
            <a:off x="2882079" y="2968053"/>
            <a:ext cx="6917891" cy="30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3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7067B9-B532-9481-D843-DC54D02A3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0F1A2CD-7AD1-E751-3E94-0D3ED44B19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38;p46">
            <a:extLst>
              <a:ext uri="{FF2B5EF4-FFF2-40B4-BE49-F238E27FC236}">
                <a16:creationId xmlns:a16="http://schemas.microsoft.com/office/drawing/2014/main" id="{215DA4A8-E332-AD11-4907-6E37000DD9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9130" y="402879"/>
            <a:ext cx="9118544" cy="404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97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" sz="7200" b="1">
                <a:solidFill>
                  <a:schemeClr val="tx1"/>
                </a:solidFill>
                <a:latin typeface="+mj-lt"/>
              </a:rPr>
              <a:t>KHỞI ĐỘNG</a:t>
            </a:r>
            <a:endParaRPr sz="6600" b="1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B1539-0FBF-F87F-86CB-AE86C3694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D32F8-7232-7A71-AE88-F1B5F4EF28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7850D0-9DA8-E8CA-1954-4041C661FCA4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59896AE-B490-89F2-4E85-CF8487F318A7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E57F35C-5954-BF43-B425-FB1C44B01E41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94B2288-E0E4-04A9-6CFC-E1E0E35DECC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B0D72F5-C12E-898E-4D26-F2286D6C73FC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95A879DE-F434-2D5D-623A-DF7BEAC154CE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It's Halloween Night - Nursery Rhymes and Songs For Children - Kids Spooky Rhyme - Kids Tv">
            <a:hlinkClick r:id="" action="ppaction://media"/>
            <a:extLst>
              <a:ext uri="{FF2B5EF4-FFF2-40B4-BE49-F238E27FC236}">
                <a16:creationId xmlns:a16="http://schemas.microsoft.com/office/drawing/2014/main" id="{95BDEA43-8ACA-47F7-D6C7-E19D79F35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61838" cy="68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0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9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87958" y="996649"/>
            <a:ext cx="7985919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1">
                <a:ln w="11430"/>
                <a:solidFill>
                  <a:srgbClr val="FFAD24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 QUEN VỚI MỘT SỐ HÌNH PHẲNG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489027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/>
            <a:r>
              <a:rPr lang="en-US" sz="320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Trang 50</a:t>
            </a:r>
          </a:p>
        </p:txBody>
      </p:sp>
      <p:sp>
        <p:nvSpPr>
          <p:cNvPr id="2" name="Google Shape;2335;p46">
            <a:extLst>
              <a:ext uri="{FF2B5EF4-FFF2-40B4-BE49-F238E27FC236}">
                <a16:creationId xmlns:a16="http://schemas.microsoft.com/office/drawing/2014/main" id="{82CA23DD-9CEB-CBC4-7D21-5BEA1D16E301}"/>
              </a:ext>
            </a:extLst>
          </p:cNvPr>
          <p:cNvSpPr txBox="1">
            <a:spLocks/>
          </p:cNvSpPr>
          <p:nvPr/>
        </p:nvSpPr>
        <p:spPr>
          <a:xfrm>
            <a:off x="4315309" y="44624"/>
            <a:ext cx="3531219" cy="1057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 b="0" i="0" u="none" strike="noStrike" cap="none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pPr marL="0" indent="0" algn="ctr">
              <a:buFont typeface="Mulish"/>
              <a:buNone/>
            </a:pPr>
            <a:r>
              <a:rPr lang="en-US" sz="4400" b="1">
                <a:solidFill>
                  <a:schemeClr val="accent5"/>
                </a:solidFill>
                <a:latin typeface="+mj-lt"/>
              </a:rPr>
              <a:t>Chủ đề 2: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268390-CC38-A50B-3C43-6E9E48B9340D}"/>
              </a:ext>
            </a:extLst>
          </p:cNvPr>
          <p:cNvSpPr txBox="1"/>
          <p:nvPr/>
        </p:nvSpPr>
        <p:spPr>
          <a:xfrm>
            <a:off x="608977" y="2671935"/>
            <a:ext cx="10943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BÀI 8</a:t>
            </a:r>
          </a:p>
          <a:p>
            <a:pPr algn="ctr"/>
            <a:r>
              <a:rPr lang="en-US" sz="4400" b="1">
                <a:solidFill>
                  <a:srgbClr val="B6DB41"/>
                </a:solidFill>
                <a:latin typeface="Arial" pitchFamily="34" charset="0"/>
                <a:cs typeface="Arial" pitchFamily="34" charset="0"/>
              </a:rPr>
              <a:t>THỰC HÀNH LẮP GHÉP, XẾP HÌNH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F704FD-30C0-158F-13B2-7C684ABEE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092" y="3971519"/>
            <a:ext cx="4177647" cy="290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0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0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212" y="1268760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C276E7-0D55-81D2-2363-4C46DE03CD8C}"/>
              </a:ext>
            </a:extLst>
          </p:cNvPr>
          <p:cNvGrpSpPr/>
          <p:nvPr/>
        </p:nvGrpSpPr>
        <p:grpSpPr>
          <a:xfrm>
            <a:off x="2888499" y="186027"/>
            <a:ext cx="10128531" cy="5824843"/>
            <a:chOff x="3871105" y="616140"/>
            <a:chExt cx="10128531" cy="58248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09A495D-9D5F-124C-9926-BFA36799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1105" y="1594148"/>
              <a:ext cx="10128531" cy="484683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B6558B-8005-1645-8DE7-95019EF9E1C7}"/>
                </a:ext>
              </a:extLst>
            </p:cNvPr>
            <p:cNvSpPr/>
            <p:nvPr/>
          </p:nvSpPr>
          <p:spPr>
            <a:xfrm>
              <a:off x="7412636" y="4715614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D514131B-F915-C747-95E0-3BBA122B7FF8}"/>
                </a:ext>
              </a:extLst>
            </p:cNvPr>
            <p:cNvSpPr/>
            <p:nvPr/>
          </p:nvSpPr>
          <p:spPr>
            <a:xfrm rot="2637925">
              <a:off x="7015563" y="4782885"/>
              <a:ext cx="363279" cy="364180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BC83890F-C6B4-B346-AF97-177F6909E7A1}"/>
                </a:ext>
              </a:extLst>
            </p:cNvPr>
            <p:cNvSpPr/>
            <p:nvPr/>
          </p:nvSpPr>
          <p:spPr>
            <a:xfrm rot="2739634" flipH="1" flipV="1">
              <a:off x="7942846" y="4789777"/>
              <a:ext cx="354344" cy="353467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17BC1F-8422-F942-B8B8-8899DF8FEBB8}"/>
                </a:ext>
              </a:extLst>
            </p:cNvPr>
            <p:cNvSpPr/>
            <p:nvPr/>
          </p:nvSpPr>
          <p:spPr>
            <a:xfrm rot="16200000">
              <a:off x="7766090" y="4854864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7D24C94-0F95-D747-9850-2ED7CED4C7D4}"/>
                </a:ext>
              </a:extLst>
            </p:cNvPr>
            <p:cNvSpPr/>
            <p:nvPr/>
          </p:nvSpPr>
          <p:spPr>
            <a:xfrm rot="16200000">
              <a:off x="7054076" y="4854863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0FDC366-8B29-6646-B89C-F7C41A69A722}"/>
                </a:ext>
              </a:extLst>
            </p:cNvPr>
            <p:cNvSpPr/>
            <p:nvPr/>
          </p:nvSpPr>
          <p:spPr>
            <a:xfrm>
              <a:off x="10346262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F0EB9F8-DF86-B94F-B513-7FCBCDB52A5F}"/>
                </a:ext>
              </a:extLst>
            </p:cNvPr>
            <p:cNvSpPr/>
            <p:nvPr/>
          </p:nvSpPr>
          <p:spPr>
            <a:xfrm>
              <a:off x="9844886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60EDC1-B796-C149-A046-039769ADEBD4}"/>
                </a:ext>
              </a:extLst>
            </p:cNvPr>
            <p:cNvSpPr/>
            <p:nvPr/>
          </p:nvSpPr>
          <p:spPr>
            <a:xfrm>
              <a:off x="10090177" y="4713598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6E6948BA-65B5-6F4E-A330-AA15284EC5BE}"/>
                </a:ext>
              </a:extLst>
            </p:cNvPr>
            <p:cNvSpPr/>
            <p:nvPr/>
          </p:nvSpPr>
          <p:spPr>
            <a:xfrm rot="16200000">
              <a:off x="10013023" y="4389757"/>
              <a:ext cx="322843" cy="322044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8DB6CB2A-5677-DA40-AA38-CE76E6FABC69}"/>
                </a:ext>
              </a:extLst>
            </p:cNvPr>
            <p:cNvSpPr/>
            <p:nvPr/>
          </p:nvSpPr>
          <p:spPr>
            <a:xfrm rot="10800000" flipH="1" flipV="1">
              <a:off x="10335466" y="4388892"/>
              <a:ext cx="322044" cy="322843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A1A670-A9B9-7145-9407-9C9FFD96BF41}"/>
                </a:ext>
              </a:extLst>
            </p:cNvPr>
            <p:cNvSpPr txBox="1"/>
            <p:nvPr/>
          </p:nvSpPr>
          <p:spPr>
            <a:xfrm>
              <a:off x="4621894" y="616140"/>
              <a:ext cx="8070432" cy="119348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121725" tIns="60862" rIns="121725" bIns="60862" rtlCol="0">
              <a:spAutoFit/>
            </a:bodyPr>
            <a:lstStyle/>
            <a:p>
              <a:pPr algn="ctr">
                <a:spcBef>
                  <a:spcPts val="599"/>
                </a:spcBef>
              </a:pP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Việt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và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Mai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đã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ghép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</a:p>
            <a:p>
              <a:pPr algn="ctr">
                <a:spcBef>
                  <a:spcPts val="599"/>
                </a:spcBef>
              </a:pP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thành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các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sau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: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86D2FAD-1032-8A4D-86C2-C3F0F8675DF3}"/>
              </a:ext>
            </a:extLst>
          </p:cNvPr>
          <p:cNvSpPr/>
          <p:nvPr/>
        </p:nvSpPr>
        <p:spPr>
          <a:xfrm>
            <a:off x="1876428" y="1140637"/>
            <a:ext cx="990365" cy="9928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x-none">
              <a:solidFill>
                <a:schemeClr val="accent5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3A03CB-C88E-67D2-7AD9-BE061EC67F1C}"/>
              </a:ext>
            </a:extLst>
          </p:cNvPr>
          <p:cNvGrpSpPr/>
          <p:nvPr/>
        </p:nvGrpSpPr>
        <p:grpSpPr>
          <a:xfrm>
            <a:off x="1868161" y="2568627"/>
            <a:ext cx="1067429" cy="1026233"/>
            <a:chOff x="2182710" y="1645252"/>
            <a:chExt cx="1067429" cy="1026233"/>
          </a:xfrm>
          <a:solidFill>
            <a:srgbClr val="FF0000"/>
          </a:solidFill>
        </p:grpSpPr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DC1D1363-7A4D-FC42-8AEA-7D53F4C5E6C0}"/>
                </a:ext>
              </a:extLst>
            </p:cNvPr>
            <p:cNvSpPr/>
            <p:nvPr/>
          </p:nvSpPr>
          <p:spPr>
            <a:xfrm>
              <a:off x="2182710" y="1678664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6E3E6647-331E-4544-AD0B-6E89DC0BFC30}"/>
                </a:ext>
              </a:extLst>
            </p:cNvPr>
            <p:cNvSpPr/>
            <p:nvPr/>
          </p:nvSpPr>
          <p:spPr>
            <a:xfrm flipH="1" flipV="1">
              <a:off x="2259774" y="1645252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05AC74-E06F-D33B-C183-4DC413677A5D}"/>
              </a:ext>
            </a:extLst>
          </p:cNvPr>
          <p:cNvGrpSpPr/>
          <p:nvPr/>
        </p:nvGrpSpPr>
        <p:grpSpPr>
          <a:xfrm>
            <a:off x="1868161" y="4123385"/>
            <a:ext cx="1073553" cy="984354"/>
            <a:chOff x="3711892" y="1687131"/>
            <a:chExt cx="1073553" cy="9843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1DDE26-5FD1-EC4D-ACDF-DC34AF4B9973}"/>
                </a:ext>
              </a:extLst>
            </p:cNvPr>
            <p:cNvSpPr/>
            <p:nvPr/>
          </p:nvSpPr>
          <p:spPr>
            <a:xfrm>
              <a:off x="3711892" y="1687131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5CA280F-E6CB-4E48-BA0E-0897746164FC}"/>
                </a:ext>
              </a:extLst>
            </p:cNvPr>
            <p:cNvSpPr/>
            <p:nvPr/>
          </p:nvSpPr>
          <p:spPr>
            <a:xfrm>
              <a:off x="3720159" y="2231237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9F6EEDF-40DE-6843-9035-A58C6C45E6B6}"/>
              </a:ext>
            </a:extLst>
          </p:cNvPr>
          <p:cNvSpPr txBox="1"/>
          <p:nvPr/>
        </p:nvSpPr>
        <p:spPr>
          <a:xfrm>
            <a:off x="504256" y="132634"/>
            <a:ext cx="4211365" cy="615553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200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năm</a:t>
            </a:r>
            <a:r>
              <a:rPr lang="en-US" sz="3200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200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200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C1B48-D8B9-A807-5E34-78FA3706FA38}"/>
              </a:ext>
            </a:extLst>
          </p:cNvPr>
          <p:cNvSpPr txBox="1"/>
          <p:nvPr/>
        </p:nvSpPr>
        <p:spPr>
          <a:xfrm>
            <a:off x="862633" y="5659883"/>
            <a:ext cx="10436572" cy="1107798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just">
              <a:spcBef>
                <a:spcPts val="599"/>
              </a:spcBef>
            </a:pPr>
            <a:r>
              <a:rPr lang="en-US" sz="320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a) Với năm miếng bìa trên, em hãy ghép lại thành các hình giống như hình của bạn Việt và bạn Mai.</a:t>
            </a:r>
            <a:endParaRPr lang="en-US" sz="3200" dirty="0">
              <a:solidFill>
                <a:schemeClr val="accent5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C276E7-0D55-81D2-2363-4C46DE03CD8C}"/>
              </a:ext>
            </a:extLst>
          </p:cNvPr>
          <p:cNvGrpSpPr/>
          <p:nvPr/>
        </p:nvGrpSpPr>
        <p:grpSpPr>
          <a:xfrm>
            <a:off x="2888499" y="186027"/>
            <a:ext cx="10128531" cy="5824843"/>
            <a:chOff x="3871105" y="616140"/>
            <a:chExt cx="10128531" cy="582484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09A495D-9D5F-124C-9926-BFA36799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1105" y="1594148"/>
              <a:ext cx="10128531" cy="4846835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B6558B-8005-1645-8DE7-95019EF9E1C7}"/>
                </a:ext>
              </a:extLst>
            </p:cNvPr>
            <p:cNvSpPr/>
            <p:nvPr/>
          </p:nvSpPr>
          <p:spPr>
            <a:xfrm>
              <a:off x="7412636" y="4715614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5" name="Right Triangle 24">
              <a:extLst>
                <a:ext uri="{FF2B5EF4-FFF2-40B4-BE49-F238E27FC236}">
                  <a16:creationId xmlns:a16="http://schemas.microsoft.com/office/drawing/2014/main" id="{D514131B-F915-C747-95E0-3BBA122B7FF8}"/>
                </a:ext>
              </a:extLst>
            </p:cNvPr>
            <p:cNvSpPr/>
            <p:nvPr/>
          </p:nvSpPr>
          <p:spPr>
            <a:xfrm rot="2637925">
              <a:off x="7015563" y="4782885"/>
              <a:ext cx="363279" cy="364180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BC83890F-C6B4-B346-AF97-177F6909E7A1}"/>
                </a:ext>
              </a:extLst>
            </p:cNvPr>
            <p:cNvSpPr/>
            <p:nvPr/>
          </p:nvSpPr>
          <p:spPr>
            <a:xfrm rot="2739634" flipH="1" flipV="1">
              <a:off x="7942846" y="4789777"/>
              <a:ext cx="354344" cy="353467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017BC1F-8422-F942-B8B8-8899DF8FEBB8}"/>
                </a:ext>
              </a:extLst>
            </p:cNvPr>
            <p:cNvSpPr/>
            <p:nvPr/>
          </p:nvSpPr>
          <p:spPr>
            <a:xfrm rot="16200000">
              <a:off x="7766090" y="4854864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7D24C94-0F95-D747-9850-2ED7CED4C7D4}"/>
                </a:ext>
              </a:extLst>
            </p:cNvPr>
            <p:cNvSpPr/>
            <p:nvPr/>
          </p:nvSpPr>
          <p:spPr>
            <a:xfrm rot="16200000">
              <a:off x="7054076" y="4854863"/>
              <a:ext cx="501687" cy="21543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0FDC366-8B29-6646-B89C-F7C41A69A722}"/>
                </a:ext>
              </a:extLst>
            </p:cNvPr>
            <p:cNvSpPr/>
            <p:nvPr/>
          </p:nvSpPr>
          <p:spPr>
            <a:xfrm>
              <a:off x="10346262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F0EB9F8-DF86-B94F-B513-7FCBCDB52A5F}"/>
                </a:ext>
              </a:extLst>
            </p:cNvPr>
            <p:cNvSpPr/>
            <p:nvPr/>
          </p:nvSpPr>
          <p:spPr>
            <a:xfrm>
              <a:off x="9844886" y="5210195"/>
              <a:ext cx="500446" cy="21596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C60EDC1-B796-C149-A046-039769ADEBD4}"/>
                </a:ext>
              </a:extLst>
            </p:cNvPr>
            <p:cNvSpPr/>
            <p:nvPr/>
          </p:nvSpPr>
          <p:spPr>
            <a:xfrm>
              <a:off x="10090177" y="4713598"/>
              <a:ext cx="496580" cy="497812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2" name="Right Triangle 31">
              <a:extLst>
                <a:ext uri="{FF2B5EF4-FFF2-40B4-BE49-F238E27FC236}">
                  <a16:creationId xmlns:a16="http://schemas.microsoft.com/office/drawing/2014/main" id="{6E6948BA-65B5-6F4E-A330-AA15284EC5BE}"/>
                </a:ext>
              </a:extLst>
            </p:cNvPr>
            <p:cNvSpPr/>
            <p:nvPr/>
          </p:nvSpPr>
          <p:spPr>
            <a:xfrm rot="16200000">
              <a:off x="10013023" y="4389757"/>
              <a:ext cx="322843" cy="322044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3" name="Right Triangle 32">
              <a:extLst>
                <a:ext uri="{FF2B5EF4-FFF2-40B4-BE49-F238E27FC236}">
                  <a16:creationId xmlns:a16="http://schemas.microsoft.com/office/drawing/2014/main" id="{8DB6CB2A-5677-DA40-AA38-CE76E6FABC69}"/>
                </a:ext>
              </a:extLst>
            </p:cNvPr>
            <p:cNvSpPr/>
            <p:nvPr/>
          </p:nvSpPr>
          <p:spPr>
            <a:xfrm rot="10800000" flipH="1" flipV="1">
              <a:off x="10335466" y="4388892"/>
              <a:ext cx="322044" cy="322843"/>
            </a:xfrm>
            <a:prstGeom prst="rtTriangle">
              <a:avLst/>
            </a:prstGeom>
            <a:solidFill>
              <a:srgbClr val="F14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2A1A670-A9B9-7145-9407-9C9FFD96BF41}"/>
                </a:ext>
              </a:extLst>
            </p:cNvPr>
            <p:cNvSpPr txBox="1"/>
            <p:nvPr/>
          </p:nvSpPr>
          <p:spPr>
            <a:xfrm>
              <a:off x="4621894" y="616140"/>
              <a:ext cx="8070432" cy="1193489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lIns="121725" tIns="60862" rIns="121725" bIns="60862" rtlCol="0">
              <a:spAutoFit/>
            </a:bodyPr>
            <a:lstStyle/>
            <a:p>
              <a:pPr algn="ctr">
                <a:spcBef>
                  <a:spcPts val="599"/>
                </a:spcBef>
              </a:pP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Việt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và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Mai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đã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ghép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</a:p>
            <a:p>
              <a:pPr algn="ctr">
                <a:spcBef>
                  <a:spcPts val="599"/>
                </a:spcBef>
              </a:pP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thành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các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hình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 </a:t>
              </a:r>
              <a:r>
                <a:rPr lang="en-US" sz="3200" dirty="0" err="1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sau</a:t>
              </a:r>
              <a:r>
                <a:rPr lang="en-US" sz="3200" dirty="0">
                  <a:solidFill>
                    <a:schemeClr val="accent5"/>
                  </a:solidFill>
                  <a:latin typeface="Arial" pitchFamily="34" charset="0"/>
                  <a:ea typeface="Kids" pitchFamily="2" charset="0"/>
                  <a:cs typeface="Arial" pitchFamily="34" charset="0"/>
                </a:rPr>
                <a:t>: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486D2FAD-1032-8A4D-86C2-C3F0F8675DF3}"/>
              </a:ext>
            </a:extLst>
          </p:cNvPr>
          <p:cNvSpPr/>
          <p:nvPr/>
        </p:nvSpPr>
        <p:spPr>
          <a:xfrm>
            <a:off x="1876428" y="1140637"/>
            <a:ext cx="990365" cy="9928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x-none">
              <a:solidFill>
                <a:schemeClr val="accent5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3A03CB-C88E-67D2-7AD9-BE061EC67F1C}"/>
              </a:ext>
            </a:extLst>
          </p:cNvPr>
          <p:cNvGrpSpPr/>
          <p:nvPr/>
        </p:nvGrpSpPr>
        <p:grpSpPr>
          <a:xfrm>
            <a:off x="1868161" y="2568627"/>
            <a:ext cx="1067429" cy="1026233"/>
            <a:chOff x="2182710" y="1645252"/>
            <a:chExt cx="1067429" cy="1026233"/>
          </a:xfrm>
          <a:solidFill>
            <a:srgbClr val="FF0000"/>
          </a:solidFill>
        </p:grpSpPr>
        <p:sp>
          <p:nvSpPr>
            <p:cNvPr id="35" name="Right Triangle 34">
              <a:extLst>
                <a:ext uri="{FF2B5EF4-FFF2-40B4-BE49-F238E27FC236}">
                  <a16:creationId xmlns:a16="http://schemas.microsoft.com/office/drawing/2014/main" id="{DC1D1363-7A4D-FC42-8AEA-7D53F4C5E6C0}"/>
                </a:ext>
              </a:extLst>
            </p:cNvPr>
            <p:cNvSpPr/>
            <p:nvPr/>
          </p:nvSpPr>
          <p:spPr>
            <a:xfrm>
              <a:off x="2182710" y="1678664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6" name="Right Triangle 35">
              <a:extLst>
                <a:ext uri="{FF2B5EF4-FFF2-40B4-BE49-F238E27FC236}">
                  <a16:creationId xmlns:a16="http://schemas.microsoft.com/office/drawing/2014/main" id="{6E3E6647-331E-4544-AD0B-6E89DC0BFC30}"/>
                </a:ext>
              </a:extLst>
            </p:cNvPr>
            <p:cNvSpPr/>
            <p:nvPr/>
          </p:nvSpPr>
          <p:spPr>
            <a:xfrm flipH="1" flipV="1">
              <a:off x="2259774" y="1645252"/>
              <a:ext cx="990365" cy="99282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005AC74-E06F-D33B-C183-4DC413677A5D}"/>
              </a:ext>
            </a:extLst>
          </p:cNvPr>
          <p:cNvGrpSpPr/>
          <p:nvPr/>
        </p:nvGrpSpPr>
        <p:grpSpPr>
          <a:xfrm>
            <a:off x="1868161" y="4123385"/>
            <a:ext cx="1073553" cy="984354"/>
            <a:chOff x="3711892" y="1687131"/>
            <a:chExt cx="1073553" cy="984354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F1DDE26-5FD1-EC4D-ACDF-DC34AF4B9973}"/>
                </a:ext>
              </a:extLst>
            </p:cNvPr>
            <p:cNvSpPr/>
            <p:nvPr/>
          </p:nvSpPr>
          <p:spPr>
            <a:xfrm>
              <a:off x="3711892" y="1687131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5CA280F-E6CB-4E48-BA0E-0897746164FC}"/>
                </a:ext>
              </a:extLst>
            </p:cNvPr>
            <p:cNvSpPr/>
            <p:nvPr/>
          </p:nvSpPr>
          <p:spPr>
            <a:xfrm>
              <a:off x="3720159" y="2231237"/>
              <a:ext cx="1065286" cy="44024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725" tIns="60862" rIns="121725" bIns="60862" rtlCol="0" anchor="ctr"/>
            <a:lstStyle/>
            <a:p>
              <a:pPr algn="ctr"/>
              <a:endParaRPr lang="x-none">
                <a:solidFill>
                  <a:schemeClr val="accent5"/>
                </a:solidFill>
              </a:endParaRP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9F6EEDF-40DE-6843-9035-A58C6C45E6B6}"/>
              </a:ext>
            </a:extLst>
          </p:cNvPr>
          <p:cNvSpPr txBox="1"/>
          <p:nvPr/>
        </p:nvSpPr>
        <p:spPr>
          <a:xfrm>
            <a:off x="504256" y="132634"/>
            <a:ext cx="4211365" cy="615553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3200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Có</a:t>
            </a:r>
            <a:r>
              <a:rPr lang="en-US" sz="3200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năm</a:t>
            </a:r>
            <a:r>
              <a:rPr lang="en-US" sz="3200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miếng</a:t>
            </a:r>
            <a:r>
              <a:rPr lang="en-US" sz="3200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bìa</a:t>
            </a:r>
            <a:r>
              <a:rPr lang="en-US" sz="3200" dirty="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C1B48-D8B9-A807-5E34-78FA3706FA38}"/>
              </a:ext>
            </a:extLst>
          </p:cNvPr>
          <p:cNvSpPr txBox="1"/>
          <p:nvPr/>
        </p:nvSpPr>
        <p:spPr>
          <a:xfrm>
            <a:off x="862633" y="5659883"/>
            <a:ext cx="10436572" cy="1107798"/>
          </a:xfrm>
          <a:prstGeom prst="rect">
            <a:avLst/>
          </a:prstGeom>
          <a:noFill/>
          <a:ln w="57150">
            <a:noFill/>
          </a:ln>
        </p:spPr>
        <p:txBody>
          <a:bodyPr wrap="square" lIns="121725" tIns="60862" rIns="121725" bIns="60862" rtlCol="0">
            <a:spAutoFit/>
          </a:bodyPr>
          <a:lstStyle/>
          <a:p>
            <a:pPr algn="just">
              <a:spcBef>
                <a:spcPts val="599"/>
              </a:spcBef>
            </a:pPr>
            <a:r>
              <a:rPr lang="en-US" sz="3200">
                <a:solidFill>
                  <a:schemeClr val="accent5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b) Em có thể sáng tạo thêm các hình khác từ năm miếng bìa trên.</a:t>
            </a:r>
            <a:endParaRPr lang="en-US" sz="3200" dirty="0">
              <a:solidFill>
                <a:schemeClr val="accent5"/>
              </a:solidFill>
              <a:latin typeface="Arial" pitchFamily="34" charset="0"/>
              <a:ea typeface="Kids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64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Halloween Online Store Website Design by Slidesgo">
  <a:themeElements>
    <a:clrScheme name="Simple Light">
      <a:dk1>
        <a:srgbClr val="F3EFFF"/>
      </a:dk1>
      <a:lt1>
        <a:srgbClr val="DEB9FF"/>
      </a:lt1>
      <a:dk2>
        <a:srgbClr val="8764E2"/>
      </a:dk2>
      <a:lt2>
        <a:srgbClr val="31015C"/>
      </a:lt2>
      <a:accent1>
        <a:srgbClr val="FF4AD7"/>
      </a:accent1>
      <a:accent2>
        <a:srgbClr val="FFAD24"/>
      </a:accent2>
      <a:accent3>
        <a:srgbClr val="FFF7F7"/>
      </a:accent3>
      <a:accent4>
        <a:srgbClr val="B6DB41"/>
      </a:accent4>
      <a:accent5>
        <a:srgbClr val="FFFFFF"/>
      </a:accent5>
      <a:accent6>
        <a:srgbClr val="FFFFFF"/>
      </a:accent6>
      <a:hlink>
        <a:srgbClr val="F3E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610</Words>
  <Application>Microsoft Office PowerPoint</Application>
  <PresentationFormat>Custom</PresentationFormat>
  <Paragraphs>73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.TMC-Ong Do</vt:lpstr>
      <vt:lpstr>Jolly Lodger</vt:lpstr>
      <vt:lpstr>Raleway Medium</vt:lpstr>
      <vt:lpstr>Mulish</vt:lpstr>
      <vt:lpstr>Arial</vt:lpstr>
      <vt:lpstr>Raleway Black</vt:lpstr>
      <vt:lpstr>Halloween Online Store Website Design by Slidesgo</vt:lpstr>
      <vt:lpstr>PowerPoint Presentation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HALLOWEEN ONLINE STORE WEBSITE DESIGN</dc:title>
  <dc:creator>PC</dc:creator>
  <cp:lastModifiedBy>Huyền Diệu Trương</cp:lastModifiedBy>
  <cp:revision>14</cp:revision>
  <dcterms:modified xsi:type="dcterms:W3CDTF">2023-05-21T07:59:22Z</dcterms:modified>
</cp:coreProperties>
</file>