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69" r:id="rId2"/>
    <p:sldId id="258" r:id="rId3"/>
    <p:sldId id="270" r:id="rId4"/>
    <p:sldId id="260" r:id="rId5"/>
    <p:sldId id="289" r:id="rId6"/>
    <p:sldId id="262" r:id="rId7"/>
    <p:sldId id="275" r:id="rId8"/>
    <p:sldId id="276" r:id="rId9"/>
    <p:sldId id="282" r:id="rId10"/>
    <p:sldId id="287" r:id="rId11"/>
    <p:sldId id="263" r:id="rId12"/>
    <p:sldId id="283" r:id="rId13"/>
    <p:sldId id="273" r:id="rId14"/>
    <p:sldId id="285" r:id="rId15"/>
    <p:sldId id="268" r:id="rId16"/>
    <p:sldId id="293" r:id="rId17"/>
    <p:sldId id="290" r:id="rId18"/>
    <p:sldId id="292" r:id="rId19"/>
    <p:sldId id="291" r:id="rId20"/>
    <p:sldId id="279" r:id="rId21"/>
    <p:sldId id="264" r:id="rId22"/>
    <p:sldId id="274" r:id="rId23"/>
    <p:sldId id="286" r:id="rId24"/>
    <p:sldId id="294" r:id="rId25"/>
    <p:sldId id="280" r:id="rId26"/>
    <p:sldId id="266" r:id="rId27"/>
    <p:sldId id="278" r:id="rId28"/>
    <p:sldId id="26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CC0099"/>
    <a:srgbClr val="E8AED8"/>
    <a:srgbClr val="C4E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0"/>
    <p:restoredTop sz="94677"/>
  </p:normalViewPr>
  <p:slideViewPr>
    <p:cSldViewPr snapToGrid="0">
      <p:cViewPr varScale="1">
        <p:scale>
          <a:sx n="65" d="100"/>
          <a:sy n="65" d="100"/>
        </p:scale>
        <p:origin x="1240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F7033-26E1-0144-B28A-7150C9DD44EC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BCD4A-AE4C-3047-9906-75C37CFB93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0435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BCD4A-AE4C-3047-9906-75C37CFB93B9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10385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BCD4A-AE4C-3047-9906-75C37CFB93B9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8540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609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012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6241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8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1287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0577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9553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3647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224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188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424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1352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60123-70E6-844E-AEFB-DBE49B6E1360}" type="datetimeFigureOut">
              <a:rPr lang="en-VN" smtClean="0"/>
              <a:t>11/09/2024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23605-B015-9A4B-9A1B-DB7553574D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5868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>
            <a:extLst>
              <a:ext uri="{FF2B5EF4-FFF2-40B4-BE49-F238E27FC236}">
                <a16:creationId xmlns:a16="http://schemas.microsoft.com/office/drawing/2014/main" id="{C7E73C10-ABCE-4B64-AF1F-C57DA6513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5715" y="137652"/>
            <a:ext cx="9132570" cy="656794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18036" y="4672013"/>
            <a:ext cx="433565" cy="51435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780766" y="3053958"/>
            <a:ext cx="1031018" cy="620818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36" y="1080136"/>
            <a:ext cx="3371245" cy="4592285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2" y="1239382"/>
            <a:ext cx="3682900" cy="51435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68" y="1016497"/>
            <a:ext cx="3682900" cy="51435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20" y="863965"/>
            <a:ext cx="3682900" cy="5143500"/>
          </a:xfrm>
          <a:prstGeom prst="rect">
            <a:avLst/>
          </a:prstGeom>
        </p:spPr>
      </p:pic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451601" y="1192345"/>
            <a:ext cx="8360183" cy="362322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33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" name="文本框 48">
            <a:extLst>
              <a:ext uri="{FF2B5EF4-FFF2-40B4-BE49-F238E27FC236}">
                <a16:creationId xmlns:a16="http://schemas.microsoft.com/office/drawing/2014/main" id="{61F06770-4E66-2415-3FCF-1ACFB5F532FB}"/>
              </a:ext>
            </a:extLst>
          </p:cNvPr>
          <p:cNvSpPr txBox="1"/>
          <p:nvPr/>
        </p:nvSpPr>
        <p:spPr>
          <a:xfrm>
            <a:off x="249752" y="2425634"/>
            <a:ext cx="10004867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endParaRPr lang="en-US" altLang="zh-CN" sz="525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latin typeface="SVN-Gretoon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408603"/>
            <a:ext cx="9144000" cy="1360636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9" name="文本框 48">
            <a:extLst>
              <a:ext uri="{FF2B5EF4-FFF2-40B4-BE49-F238E27FC236}">
                <a16:creationId xmlns:a16="http://schemas.microsoft.com/office/drawing/2014/main" id="{781F616E-CB22-11EC-C967-76611D26F51B}"/>
              </a:ext>
            </a:extLst>
          </p:cNvPr>
          <p:cNvSpPr txBox="1"/>
          <p:nvPr/>
        </p:nvSpPr>
        <p:spPr>
          <a:xfrm>
            <a:off x="843026" y="1772452"/>
            <a:ext cx="7786730" cy="21181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68555"/>
              </a:avLst>
            </a:prstTxWarp>
            <a:spAutoFit/>
            <a:scene3d>
              <a:camera prst="obliqueBottomLeft"/>
              <a:lightRig rig="threePt" dir="t"/>
            </a:scene3d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pPr defTabSz="685800">
              <a:defRPr/>
            </a:pPr>
            <a:r>
              <a:rPr lang="en-US" altLang="zh-CN" sz="675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A365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Chào</a:t>
            </a:r>
            <a:r>
              <a:rPr lang="en-US" altLang="zh-CN" sz="67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A365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altLang="zh-CN" sz="675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A365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mừng</a:t>
            </a:r>
            <a:r>
              <a:rPr lang="en-US" altLang="zh-CN" sz="67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A365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altLang="zh-CN" sz="675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A365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quý</a:t>
            </a:r>
            <a:r>
              <a:rPr lang="en-US" altLang="zh-CN" sz="67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A365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altLang="zh-CN" sz="675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A365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thầy</a:t>
            </a:r>
            <a:r>
              <a:rPr lang="en-US" altLang="zh-CN" sz="67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A365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altLang="zh-CN" sz="675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A365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cô</a:t>
            </a:r>
            <a:endParaRPr lang="zh-CN" altLang="en-US" sz="6750" b="1" dirty="0">
              <a:ln w="9525">
                <a:solidFill>
                  <a:prstClr val="white"/>
                </a:solidFill>
                <a:prstDash val="solid"/>
              </a:ln>
              <a:solidFill>
                <a:srgbClr val="CA365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513AB-1CDF-2264-A393-CB9EB57B6063}"/>
              </a:ext>
            </a:extLst>
          </p:cNvPr>
          <p:cNvSpPr txBox="1"/>
          <p:nvPr/>
        </p:nvSpPr>
        <p:spPr>
          <a:xfrm>
            <a:off x="1744495" y="2827051"/>
            <a:ext cx="6036128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 defTabSz="685800">
              <a:defRPr/>
            </a:pPr>
            <a:r>
              <a:rPr lang="en-US" sz="6000" b="1" spc="38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về</a:t>
            </a:r>
            <a:r>
              <a:rPr lang="en-US" sz="6000" b="1" spc="38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spc="38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dự</a:t>
            </a:r>
            <a:r>
              <a:rPr lang="en-US" sz="6000" b="1" spc="38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spc="38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giờ</a:t>
            </a:r>
            <a:r>
              <a:rPr lang="en-US" sz="6000" b="1" spc="38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spc="38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thăm</a:t>
            </a:r>
            <a:r>
              <a:rPr lang="en-US" sz="6000" b="1" spc="38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spc="38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lớp</a:t>
            </a:r>
            <a:endParaRPr lang="en-US" sz="6000" b="1" spc="38" dirty="0">
              <a:ln w="38100">
                <a:solidFill>
                  <a:prstClr val="white"/>
                </a:solidFill>
              </a:ln>
              <a:solidFill>
                <a:srgbClr val="70AD47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</a:endParaRPr>
          </a:p>
        </p:txBody>
      </p:sp>
      <p:sp>
        <p:nvSpPr>
          <p:cNvPr id="4" name="文本框 39">
            <a:extLst>
              <a:ext uri="{FF2B5EF4-FFF2-40B4-BE49-F238E27FC236}">
                <a16:creationId xmlns:a16="http://schemas.microsoft.com/office/drawing/2014/main" id="{EDF1F8B8-C163-1929-5E00-4E15ACC55A08}"/>
              </a:ext>
            </a:extLst>
          </p:cNvPr>
          <p:cNvSpPr txBox="1"/>
          <p:nvPr/>
        </p:nvSpPr>
        <p:spPr>
          <a:xfrm>
            <a:off x="-260763" y="3103838"/>
            <a:ext cx="9784911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altLang="zh-CN" sz="6000" dirty="0" err="1">
                <a:ln w="3175"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SVN-Gretoon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Lớp</a:t>
            </a:r>
            <a:r>
              <a:rPr lang="en-US" altLang="zh-CN" sz="6000" dirty="0">
                <a:ln w="3175"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SVN-Gretoon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n w="3175"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SVN-Gretoon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2A2</a:t>
            </a:r>
            <a:endParaRPr lang="zh-CN" altLang="en-US" sz="6000" dirty="0">
              <a:ln w="3175">
                <a:solidFill>
                  <a:prstClr val="white"/>
                </a:solidFill>
              </a:ln>
              <a:solidFill>
                <a:srgbClr val="FF0066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SVN-Gretoon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72159D-4930-45F7-ADDC-D679BD2D5780}"/>
              </a:ext>
            </a:extLst>
          </p:cNvPr>
          <p:cNvSpPr txBox="1"/>
          <p:nvPr/>
        </p:nvSpPr>
        <p:spPr>
          <a:xfrm>
            <a:off x="4308513" y="4590547"/>
            <a:ext cx="3965761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Giáo viên: Trần Thị Ngọc Diệp</a:t>
            </a:r>
            <a:endParaRPr lang="en-US" sz="21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  <a:p>
            <a:pPr algn="ctr">
              <a:defRPr/>
            </a:pPr>
            <a:endParaRPr lang="en-US" sz="1575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2BC6E2F-6265-8228-62C2-034A54BC6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4" y="573183"/>
            <a:ext cx="2227553" cy="17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0FD19-AC91-2BAC-C6A1-BAF3C3B2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097" y="4221852"/>
            <a:ext cx="1134263" cy="90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9A3F7-CE89-90BA-E49E-5AF76E85F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37" y="4899904"/>
            <a:ext cx="2227553" cy="17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921B2-0BBC-3772-17E8-89B0E1336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82" y="4734558"/>
            <a:ext cx="2227553" cy="17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407308-5FB2-74D7-3945-460FD33A3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75" y="130181"/>
            <a:ext cx="2227553" cy="17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AAB0F8-E58B-49EC-37E3-1428868BF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015" y="2540190"/>
            <a:ext cx="1134263" cy="90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20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7" objId="4"/>
        <p14:stopEvt time="1011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8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E4D88B-A339-6FB5-52C8-08A3E1C6F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609601"/>
            <a:ext cx="8943975" cy="53086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3B77C9-9E6A-183A-987A-C444BABCE8DD}"/>
              </a:ext>
            </a:extLst>
          </p:cNvPr>
          <p:cNvCxnSpPr>
            <a:cxnSpLocks/>
          </p:cNvCxnSpPr>
          <p:nvPr/>
        </p:nvCxnSpPr>
        <p:spPr>
          <a:xfrm>
            <a:off x="1530350" y="1447800"/>
            <a:ext cx="70421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10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AA614C2-5D51-843E-5A41-1BE304CFC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3"/>
          <a:stretch/>
        </p:blipFill>
        <p:spPr bwMode="auto">
          <a:xfrm>
            <a:off x="0" y="0"/>
            <a:ext cx="91697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6084CE-AF38-2E18-1054-0F6357490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78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0BCA-BC03-837E-1FD1-99319FF79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" name="4221837668758711432">
            <a:hlinkClick r:id="" action="ppaction://media"/>
            <a:extLst>
              <a:ext uri="{FF2B5EF4-FFF2-40B4-BE49-F238E27FC236}">
                <a16:creationId xmlns:a16="http://schemas.microsoft.com/office/drawing/2014/main" id="{0DB25D40-645F-DA00-C9C8-792FBD1A0D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A83ADE-5CD9-96BC-5BA7-51D2F6DFC79F}"/>
              </a:ext>
            </a:extLst>
          </p:cNvPr>
          <p:cNvSpPr/>
          <p:nvPr/>
        </p:nvSpPr>
        <p:spPr>
          <a:xfrm>
            <a:off x="1444752" y="5833872"/>
            <a:ext cx="5852160" cy="10241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1E47B6-ED5D-8F7B-68E8-43F2596E8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90" y="-46374"/>
            <a:ext cx="9162290" cy="69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2" y="269618"/>
            <a:ext cx="8321976" cy="6221978"/>
          </a:xfrm>
        </p:spPr>
      </p:pic>
    </p:spTree>
    <p:extLst>
      <p:ext uri="{BB962C8B-B14F-4D97-AF65-F5344CB8AC3E}">
        <p14:creationId xmlns:p14="http://schemas.microsoft.com/office/powerpoint/2010/main" val="28629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28" y="68975"/>
            <a:ext cx="5843539" cy="6690705"/>
          </a:xfrm>
        </p:spPr>
      </p:pic>
    </p:spTree>
    <p:extLst>
      <p:ext uri="{BB962C8B-B14F-4D97-AF65-F5344CB8AC3E}">
        <p14:creationId xmlns:p14="http://schemas.microsoft.com/office/powerpoint/2010/main" val="179681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5461"/>
            <a:ext cx="78867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3" y="468751"/>
            <a:ext cx="8327894" cy="5836032"/>
          </a:xfrm>
        </p:spPr>
      </p:pic>
    </p:spTree>
    <p:extLst>
      <p:ext uri="{BB962C8B-B14F-4D97-AF65-F5344CB8AC3E}">
        <p14:creationId xmlns:p14="http://schemas.microsoft.com/office/powerpoint/2010/main" val="14190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74F5-42A6-3648-8B03-64AB55D8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7BC69-F5FC-6341-DB71-CD872B41A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video khởi động">
            <a:hlinkClick r:id="" action="ppaction://media"/>
            <a:extLst>
              <a:ext uri="{FF2B5EF4-FFF2-40B4-BE49-F238E27FC236}">
                <a16:creationId xmlns:a16="http://schemas.microsoft.com/office/drawing/2014/main" id="{B029C77C-876A-52CE-8FF3-72ADEADF38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92.16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5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9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748725F-C842-B20A-2875-4325EE80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7495" cy="68580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616498-B385-7093-29DB-4E5316DB2216}"/>
              </a:ext>
            </a:extLst>
          </p:cNvPr>
          <p:cNvCxnSpPr>
            <a:cxnSpLocks/>
          </p:cNvCxnSpPr>
          <p:nvPr/>
        </p:nvCxnSpPr>
        <p:spPr>
          <a:xfrm>
            <a:off x="1549400" y="736600"/>
            <a:ext cx="7289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F7AB6A0-E3E8-C51B-B62F-0CBCC7469AC0}"/>
              </a:ext>
            </a:extLst>
          </p:cNvPr>
          <p:cNvCxnSpPr>
            <a:cxnSpLocks/>
          </p:cNvCxnSpPr>
          <p:nvPr/>
        </p:nvCxnSpPr>
        <p:spPr>
          <a:xfrm>
            <a:off x="1549400" y="1206500"/>
            <a:ext cx="571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90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FDEF81-DDF1-8623-2DA8-25920EE6C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F4706-14A1-B561-17DE-3BADA6FE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AAABA-59E7-E6FC-DA08-EFD98A5C4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lue and green grid with dots&#10;&#10;Description automatically generated with medium confidence">
            <a:extLst>
              <a:ext uri="{FF2B5EF4-FFF2-40B4-BE49-F238E27FC236}">
                <a16:creationId xmlns:a16="http://schemas.microsoft.com/office/drawing/2014/main" id="{A164B5E7-FB4B-862D-DC62-A7A0000A72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7" r="13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B0468C-7E58-410D-B3E8-91F641764CBD}"/>
              </a:ext>
            </a:extLst>
          </p:cNvPr>
          <p:cNvGrpSpPr/>
          <p:nvPr/>
        </p:nvGrpSpPr>
        <p:grpSpPr>
          <a:xfrm>
            <a:off x="348082" y="2910340"/>
            <a:ext cx="8447833" cy="1866701"/>
            <a:chOff x="392689" y="1581515"/>
            <a:chExt cx="8447833" cy="186670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02E43D-6767-531B-2D64-49FC7AEE475C}"/>
                </a:ext>
              </a:extLst>
            </p:cNvPr>
            <p:cNvSpPr txBox="1"/>
            <p:nvPr/>
          </p:nvSpPr>
          <p:spPr>
            <a:xfrm>
              <a:off x="392689" y="1586168"/>
              <a:ext cx="8447833" cy="186204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15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 SỨC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7AC031-693C-7C9E-DAC0-15A921EFD64B}"/>
                </a:ext>
              </a:extLst>
            </p:cNvPr>
            <p:cNvSpPr txBox="1"/>
            <p:nvPr/>
          </p:nvSpPr>
          <p:spPr>
            <a:xfrm>
              <a:off x="611362" y="1581515"/>
              <a:ext cx="8109166" cy="186204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1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 SỨC</a:t>
              </a:r>
            </a:p>
          </p:txBody>
        </p:sp>
      </p:grp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5EBE3F0-8E82-FB43-78C3-132259B3B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" y="0"/>
            <a:ext cx="3543300" cy="2514600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C7B7240-C9CB-FD40-9CEC-F5C928292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383865"/>
            <a:ext cx="3543300" cy="2514600"/>
          </a:xfrm>
          <a:prstGeom prst="rect">
            <a:avLst/>
          </a:prstGeom>
        </p:spPr>
      </p:pic>
      <p:pic>
        <p:nvPicPr>
          <p:cNvPr id="11" name="NHạc chơi trò chơi">
            <a:hlinkClick r:id="" action="ppaction://media"/>
            <a:extLst>
              <a:ext uri="{FF2B5EF4-FFF2-40B4-BE49-F238E27FC236}">
                <a16:creationId xmlns:a16="http://schemas.microsoft.com/office/drawing/2014/main" id="{E2D66104-C83F-A6F0-0647-750D74357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95" y="6004922"/>
            <a:ext cx="812800" cy="812800"/>
          </a:xfrm>
          <a:prstGeom prst="rect">
            <a:avLst/>
          </a:prstGeom>
        </p:spPr>
      </p:pic>
      <p:pic>
        <p:nvPicPr>
          <p:cNvPr id="12" name="Picture 11" descr="A pixel art of a trophy and a fire&#10;&#10;Description automatically generated">
            <a:extLst>
              <a:ext uri="{FF2B5EF4-FFF2-40B4-BE49-F238E27FC236}">
                <a16:creationId xmlns:a16="http://schemas.microsoft.com/office/drawing/2014/main" id="{308AA07B-A796-A16D-FE27-49F17D6A43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297"/>
          <a:stretch/>
        </p:blipFill>
        <p:spPr>
          <a:xfrm>
            <a:off x="3467594" y="4303122"/>
            <a:ext cx="2009156" cy="2514600"/>
          </a:xfrm>
          <a:prstGeom prst="rect">
            <a:avLst/>
          </a:prstGeom>
        </p:spPr>
      </p:pic>
      <p:pic>
        <p:nvPicPr>
          <p:cNvPr id="13" name="Picture 12" descr="A pixel art of a trophy and a fire&#10;&#10;Description automatically generated">
            <a:extLst>
              <a:ext uri="{FF2B5EF4-FFF2-40B4-BE49-F238E27FC236}">
                <a16:creationId xmlns:a16="http://schemas.microsoft.com/office/drawing/2014/main" id="{98A50916-AC6E-F733-383F-4A20735A1E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698"/>
          <a:stretch/>
        </p:blipFill>
        <p:spPr>
          <a:xfrm rot="21011979">
            <a:off x="2179053" y="1209165"/>
            <a:ext cx="668125" cy="1070264"/>
          </a:xfrm>
          <a:prstGeom prst="rect">
            <a:avLst/>
          </a:prstGeom>
        </p:spPr>
      </p:pic>
      <p:pic>
        <p:nvPicPr>
          <p:cNvPr id="14" name="Picture 13" descr="A pixel art of a trophy and a fire&#10;&#10;Description automatically generated">
            <a:extLst>
              <a:ext uri="{FF2B5EF4-FFF2-40B4-BE49-F238E27FC236}">
                <a16:creationId xmlns:a16="http://schemas.microsoft.com/office/drawing/2014/main" id="{B68EC837-892B-4676-7514-6EA78FF3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698"/>
          <a:stretch/>
        </p:blipFill>
        <p:spPr>
          <a:xfrm rot="646044">
            <a:off x="5569863" y="1053630"/>
            <a:ext cx="668125" cy="1070264"/>
          </a:xfrm>
          <a:prstGeom prst="rect">
            <a:avLst/>
          </a:prstGeom>
        </p:spPr>
      </p:pic>
      <p:pic>
        <p:nvPicPr>
          <p:cNvPr id="15" name="Picture 14" descr="A pixel art of a trophy and a fire&#10;&#10;Description automatically generated">
            <a:extLst>
              <a:ext uri="{FF2B5EF4-FFF2-40B4-BE49-F238E27FC236}">
                <a16:creationId xmlns:a16="http://schemas.microsoft.com/office/drawing/2014/main" id="{3D2F8899-64FB-36A4-E233-1292D5530E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698"/>
          <a:stretch/>
        </p:blipFill>
        <p:spPr>
          <a:xfrm>
            <a:off x="4236431" y="2551821"/>
            <a:ext cx="668125" cy="1070264"/>
          </a:xfrm>
          <a:prstGeom prst="rect">
            <a:avLst/>
          </a:prstGeom>
        </p:spPr>
      </p:pic>
      <p:pic>
        <p:nvPicPr>
          <p:cNvPr id="16" name="Picture 15" descr="A pixel art of a trophy and a fire&#10;&#10;Description automatically generated">
            <a:extLst>
              <a:ext uri="{FF2B5EF4-FFF2-40B4-BE49-F238E27FC236}">
                <a16:creationId xmlns:a16="http://schemas.microsoft.com/office/drawing/2014/main" id="{E5FF29E3-DA61-301B-F403-17F16F54DA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698"/>
          <a:stretch/>
        </p:blipFill>
        <p:spPr>
          <a:xfrm>
            <a:off x="719559" y="2619669"/>
            <a:ext cx="668125" cy="1070264"/>
          </a:xfrm>
          <a:prstGeom prst="rect">
            <a:avLst/>
          </a:prstGeom>
        </p:spPr>
      </p:pic>
      <p:pic>
        <p:nvPicPr>
          <p:cNvPr id="17" name="Picture 16" descr="A pixel art of a trophy and a fire&#10;&#10;Description automatically generated">
            <a:extLst>
              <a:ext uri="{FF2B5EF4-FFF2-40B4-BE49-F238E27FC236}">
                <a16:creationId xmlns:a16="http://schemas.microsoft.com/office/drawing/2014/main" id="{8508B5C5-C431-BDC2-0337-3BE26CF9EB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698"/>
          <a:stretch/>
        </p:blipFill>
        <p:spPr>
          <a:xfrm rot="1413808">
            <a:off x="6518152" y="2759072"/>
            <a:ext cx="668125" cy="107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1EF1-FB89-CFAA-DD86-0FE2A2A9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6372E0-7594-707E-9E7C-3B51BF59E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57906" y="1825625"/>
            <a:ext cx="3028187" cy="4351338"/>
          </a:xfrm>
        </p:spPr>
      </p:pic>
      <p:pic>
        <p:nvPicPr>
          <p:cNvPr id="4" name="Picture 4" descr="5">
            <a:extLst>
              <a:ext uri="{FF2B5EF4-FFF2-40B4-BE49-F238E27FC236}">
                <a16:creationId xmlns:a16="http://schemas.microsoft.com/office/drawing/2014/main" id="{72A423FA-3D8B-8A94-9DDF-027F9110B7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5" y="181483"/>
            <a:ext cx="8867256" cy="6533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07621-CE87-D37B-2E13-242487145243}"/>
              </a:ext>
            </a:extLst>
          </p:cNvPr>
          <p:cNvSpPr txBox="1"/>
          <p:nvPr/>
        </p:nvSpPr>
        <p:spPr>
          <a:xfrm>
            <a:off x="1134691" y="871547"/>
            <a:ext cx="48202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veû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ve</a:t>
            </a:r>
            <a:endParaRPr lang="en-US" sz="2800" dirty="0">
              <a:solidFill>
                <a:srgbClr val="00B050"/>
              </a:solidFill>
              <a:latin typeface="VNI-Souvir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veø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hoïc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daáu</a:t>
            </a:r>
            <a:endParaRPr lang="en-US" sz="2800" dirty="0">
              <a:solidFill>
                <a:srgbClr val="00B050"/>
              </a:solidFill>
              <a:latin typeface="VNI-Souvir" pitchFamily="2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rgbClr val="00B050"/>
              </a:solidFill>
              <a:latin typeface="#9Slide05 Fourth Medium" pitchFamily="2" charset="77"/>
              <a:cs typeface="Times New Roman" panose="02020603050405020304" pitchFamily="18" charset="0"/>
            </a:endParaRPr>
          </a:p>
          <a:p>
            <a:pPr algn="just"/>
            <a:r>
              <a:rPr lang="en-US" sz="280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Ñieàu</a:t>
            </a:r>
            <a:r>
              <a:rPr lang="en-US" sz="280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maø chöa thaáu</a:t>
            </a:r>
            <a:endParaRPr lang="en-US" sz="2800" dirty="0">
              <a:solidFill>
                <a:srgbClr val="00B050"/>
              </a:solidFill>
              <a:latin typeface="VNI-Souvir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hoûi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lieàn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ngay</a:t>
            </a:r>
            <a:endParaRPr lang="en-US" sz="2800" dirty="0">
              <a:solidFill>
                <a:srgbClr val="00B050"/>
              </a:solidFill>
              <a:latin typeface="VNI-Souvir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Keát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thuùc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caâu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naøy</a:t>
            </a:r>
            <a:endParaRPr lang="en-US" sz="2800" dirty="0">
              <a:solidFill>
                <a:srgbClr val="00B050"/>
              </a:solidFill>
              <a:latin typeface="VNI-Souvir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Duøng</a:t>
            </a:r>
            <a:r>
              <a:rPr lang="en-US" sz="280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ngay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chaám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hoûi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solidFill>
                <a:srgbClr val="00B050"/>
              </a:solidFill>
              <a:latin typeface="#9Slide05 Fourth Medium" pitchFamily="2" charset="77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B2325-47FC-54C7-1DAE-8651688E50C4}"/>
              </a:ext>
            </a:extLst>
          </p:cNvPr>
          <p:cNvSpPr txBox="1"/>
          <p:nvPr/>
        </p:nvSpPr>
        <p:spPr>
          <a:xfrm>
            <a:off x="5102889" y="2129867"/>
            <a:ext cx="37802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Coøn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caâu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caûm</a:t>
            </a:r>
            <a:endParaRPr lang="en-US" sz="2800" dirty="0">
              <a:solidFill>
                <a:srgbClr val="00B050"/>
              </a:solidFill>
              <a:latin typeface="VNI-Souvir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smtClean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Boäc loä caûm xuùc</a:t>
            </a:r>
          </a:p>
          <a:p>
            <a:pPr algn="just"/>
            <a:r>
              <a:rPr lang="en-US" sz="2800" smtClean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Laø daáu chaám than</a:t>
            </a:r>
          </a:p>
          <a:p>
            <a:pPr algn="just"/>
            <a:r>
              <a:rPr lang="en-US" sz="2800" smtClean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Ñaët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ôû</a:t>
            </a:r>
            <a:r>
              <a:rPr lang="en-US" sz="280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cuoái.</a:t>
            </a:r>
            <a:endParaRPr lang="en-US" sz="2800" dirty="0">
              <a:solidFill>
                <a:srgbClr val="00B050"/>
              </a:solidFill>
              <a:latin typeface="VNI-Souvir" pitchFamily="2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rgbClr val="00B050"/>
              </a:solidFill>
              <a:latin typeface="#9Slide05 Fourth Medium" pitchFamily="2" charset="77"/>
              <a:cs typeface="Times New Roman" panose="02020603050405020304" pitchFamily="18" charset="0"/>
            </a:endParaRPr>
          </a:p>
          <a:p>
            <a:pPr algn="just"/>
            <a:r>
              <a:rPr lang="en-US" sz="2800" smtClean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Theâm moät daáu nöõa</a:t>
            </a:r>
            <a:endParaRPr lang="en-US" sz="2800" dirty="0">
              <a:solidFill>
                <a:srgbClr val="00B050"/>
              </a:solidFill>
              <a:latin typeface="VNI-Souvir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smtClean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Daáu chaám cuoái caâu</a:t>
            </a:r>
            <a:endParaRPr lang="en-US" sz="2800" dirty="0">
              <a:solidFill>
                <a:srgbClr val="00B050"/>
              </a:solidFill>
              <a:latin typeface="VNI-Souvir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smtClean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Keát thuùc caâu keå</a:t>
            </a:r>
            <a:endParaRPr lang="en-US" sz="2800" dirty="0">
              <a:solidFill>
                <a:srgbClr val="00B050"/>
              </a:solidFill>
              <a:latin typeface="VNI-Souvir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Baïn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nhôù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nheù</a:t>
            </a:r>
            <a:r>
              <a:rPr lang="en-US" sz="2800" dirty="0">
                <a:solidFill>
                  <a:srgbClr val="00B050"/>
                </a:solidFill>
                <a:latin typeface="VNI-Souvir" pitchFamily="2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396275-5694-57A2-3654-11FF2F55CA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505"/>
          <a:stretch/>
        </p:blipFill>
        <p:spPr>
          <a:xfrm>
            <a:off x="1003562" y="4115026"/>
            <a:ext cx="3780262" cy="2688602"/>
          </a:xfrm>
          <a:prstGeom prst="rect">
            <a:avLst/>
          </a:prstGeom>
        </p:spPr>
      </p:pic>
      <p:pic>
        <p:nvPicPr>
          <p:cNvPr id="7" name="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8793" y="6215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6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72322A6D-DA23-80AB-5C77-273039F913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2616">
            <a:off x="16665" y="721244"/>
            <a:ext cx="9401241" cy="4825463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55A15BC9-CB1B-5C42-FD27-7CFC517F68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600" y="2834559"/>
            <a:ext cx="4286225" cy="40273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0FE488-800B-B5BF-F871-3F7710A6C6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94" t="7312" r="32213" b="28914"/>
          <a:stretch/>
        </p:blipFill>
        <p:spPr>
          <a:xfrm>
            <a:off x="198431" y="-24101"/>
            <a:ext cx="1580427" cy="2347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73E7CD-7A5B-3244-A0D1-DF57D45924C9}"/>
              </a:ext>
            </a:extLst>
          </p:cNvPr>
          <p:cNvSpPr txBox="1"/>
          <p:nvPr/>
        </p:nvSpPr>
        <p:spPr>
          <a:xfrm>
            <a:off x="912445" y="3605881"/>
            <a:ext cx="7166710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Chuùc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caùc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chaêm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hoïc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toát</a:t>
            </a:r>
            <a:endParaRPr lang="en-US" sz="3600" b="1" dirty="0">
              <a:solidFill>
                <a:srgbClr val="4472C4"/>
              </a:solidFill>
              <a:latin typeface="VNI-Ariston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28795-11D4-A637-11F0-29614670B8A5}"/>
              </a:ext>
            </a:extLst>
          </p:cNvPr>
          <p:cNvSpPr txBox="1"/>
          <p:nvPr/>
        </p:nvSpPr>
        <p:spPr>
          <a:xfrm>
            <a:off x="1376368" y="2598003"/>
            <a:ext cx="7166710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Chaân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thaønh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caûm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caùc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thaày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</a:t>
            </a:r>
            <a:r>
              <a:rPr lang="en-US" sz="3600" b="1" dirty="0">
                <a:solidFill>
                  <a:srgbClr val="4472C4"/>
                </a:solidFill>
                <a:latin typeface="VNI-Ariston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ECFA60D-63B5-8DC8-852A-C35ECFBDB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61" y="2721821"/>
            <a:ext cx="2227553" cy="17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92FD0-3749-E95B-7460-D808040D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92" y="2278819"/>
            <a:ext cx="2227553" cy="17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2A757-9C94-5E8D-6C81-54E517406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53" y="5315693"/>
            <a:ext cx="1670008" cy="132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2125EC-7DCC-D06E-E493-BD33E680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4" y="5557743"/>
            <a:ext cx="1670008" cy="132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7EBCF4-FA2A-50F8-F617-180B23BF0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84" y="75749"/>
            <a:ext cx="1670008" cy="132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1572F7-3317-C0A6-67FA-9E4E95F02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460" y="151569"/>
            <a:ext cx="1670008" cy="132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2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75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779576-EADC-E984-6AB6-E8B69D48D4AA}"/>
              </a:ext>
            </a:extLst>
          </p:cNvPr>
          <p:cNvSpPr txBox="1"/>
          <p:nvPr/>
        </p:nvSpPr>
        <p:spPr>
          <a:xfrm>
            <a:off x="2146301" y="599950"/>
            <a:ext cx="69976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töø</a:t>
            </a:r>
            <a:r>
              <a:rPr lang="en-US" sz="3200" b="1" dirty="0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ngöõ</a:t>
            </a:r>
            <a:r>
              <a:rPr lang="en-US" sz="3200" b="1" dirty="0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chæ</a:t>
            </a:r>
            <a:r>
              <a:rPr lang="en-US" sz="3200" b="1" dirty="0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caûm</a:t>
            </a:r>
            <a:r>
              <a:rPr lang="en-US" sz="3200" b="1" dirty="0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baïn</a:t>
            </a:r>
            <a:r>
              <a:rPr lang="en-US" sz="3200" b="1" dirty="0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Souvir" pitchFamily="2" charset="0"/>
                <a:cs typeface="Arial" panose="020B0604020202020204" pitchFamily="34" charset="0"/>
              </a:rPr>
              <a:t>beø</a:t>
            </a:r>
            <a:endParaRPr lang="en-US" sz="3200" b="1" dirty="0">
              <a:solidFill>
                <a:srgbClr val="002060"/>
              </a:solidFill>
              <a:latin typeface="VNI-Souvir" pitchFamily="2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5FC5E3-5A6F-685C-30C9-F9BA10064465}"/>
              </a:ext>
            </a:extLst>
          </p:cNvPr>
          <p:cNvCxnSpPr>
            <a:cxnSpLocks/>
          </p:cNvCxnSpPr>
          <p:nvPr/>
        </p:nvCxnSpPr>
        <p:spPr>
          <a:xfrm>
            <a:off x="2343412" y="1170213"/>
            <a:ext cx="6457688" cy="145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BD051C1-3A40-6C3C-CFE5-B87D0F99C96D}"/>
              </a:ext>
            </a:extLst>
          </p:cNvPr>
          <p:cNvGrpSpPr/>
          <p:nvPr/>
        </p:nvGrpSpPr>
        <p:grpSpPr>
          <a:xfrm>
            <a:off x="1" y="30804"/>
            <a:ext cx="2146300" cy="1584484"/>
            <a:chOff x="2590299" y="3301681"/>
            <a:chExt cx="4017200" cy="3600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8C17BC-B987-66B8-85FC-B5020D821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B"/>
                </a:clrFrom>
                <a:clrTo>
                  <a:srgbClr val="FFFF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12" t="50666" r="1871" b="1693"/>
            <a:stretch/>
          </p:blipFill>
          <p:spPr>
            <a:xfrm>
              <a:off x="2590299" y="3301681"/>
              <a:ext cx="4017200" cy="3600000"/>
            </a:xfrm>
            <a:prstGeom prst="ellipse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18178F-1B71-C382-D415-1DA77A4CA29C}"/>
                </a:ext>
              </a:extLst>
            </p:cNvPr>
            <p:cNvSpPr/>
            <p:nvPr/>
          </p:nvSpPr>
          <p:spPr>
            <a:xfrm>
              <a:off x="3903169" y="4363519"/>
              <a:ext cx="2302035" cy="141105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 err="1">
                  <a:ln/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cap="none" spc="0" dirty="0">
                  <a:ln/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ln/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6FD42E-0D9C-EB24-8A54-8FF3A25D17FC}"/>
              </a:ext>
            </a:extLst>
          </p:cNvPr>
          <p:cNvSpPr txBox="1"/>
          <p:nvPr/>
        </p:nvSpPr>
        <p:spPr>
          <a:xfrm>
            <a:off x="2224278" y="1664450"/>
            <a:ext cx="2735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VNI-Souvir" pitchFamily="2" charset="0"/>
                <a:cs typeface="Arial" panose="020B0604020202020204" pitchFamily="34" charset="0"/>
              </a:rPr>
              <a:t>M: </a:t>
            </a:r>
            <a:r>
              <a:rPr lang="en-US" sz="3200" b="1" dirty="0" err="1">
                <a:latin typeface="VNI-Souvir" pitchFamily="2" charset="0"/>
                <a:cs typeface="Arial" panose="020B0604020202020204" pitchFamily="34" charset="0"/>
              </a:rPr>
              <a:t>quyù</a:t>
            </a:r>
            <a:r>
              <a:rPr lang="en-US" sz="3200" b="1" dirty="0">
                <a:latin typeface="VNI-Souvir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VNI-Souvir" pitchFamily="2" charset="0"/>
                <a:cs typeface="Arial" panose="020B0604020202020204" pitchFamily="34" charset="0"/>
              </a:rPr>
              <a:t>meán</a:t>
            </a:r>
            <a:endParaRPr lang="en-US" sz="3200" b="1" dirty="0">
              <a:latin typeface="VNI-Souvi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008671"/>
            <a:ext cx="4060723" cy="3849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220" y="1090518"/>
            <a:ext cx="6398144" cy="4520082"/>
          </a:xfrm>
          <a:prstGeom prst="rect">
            <a:avLst/>
          </a:prstGeom>
        </p:spPr>
      </p:pic>
      <p:pic>
        <p:nvPicPr>
          <p:cNvPr id="2" name="Đa Tố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3574" y="31473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3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56D4-0411-0D31-AE26-D97B8A06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A4394-7442-6738-47AE-477E8978D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0C90899D-D09D-8856-1182-712ACDC8F9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82.233"/>
                </p14:media>
              </p:ext>
            </p:extLst>
          </p:nvPr>
        </p:nvPicPr>
        <p:blipFill rotWithShape="1">
          <a:blip r:embed="rId4"/>
          <a:srcRect l="9584" r="11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4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8182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">
            <a:extLst>
              <a:ext uri="{FF2B5EF4-FFF2-40B4-BE49-F238E27FC236}">
                <a16:creationId xmlns:a16="http://schemas.microsoft.com/office/drawing/2014/main" id="{1057CAB1-0AD3-9309-91F8-6DBF6630A6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4" y="250309"/>
            <a:ext cx="8705850" cy="6533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eart 8"/>
          <p:cNvSpPr/>
          <p:nvPr/>
        </p:nvSpPr>
        <p:spPr>
          <a:xfrm>
            <a:off x="4203290" y="1498806"/>
            <a:ext cx="3097161" cy="1968910"/>
          </a:xfrm>
          <a:prstGeom prst="hear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2" y="3264002"/>
            <a:ext cx="4345705" cy="2433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3620" y="2035155"/>
            <a:ext cx="27432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rgbClr val="FF0000"/>
                </a:solidFill>
                <a:latin typeface="VNI-Cooper" pitchFamily="2" charset="0"/>
                <a:cs typeface="Arial" panose="020B0604020202020204" pitchFamily="34" charset="0"/>
              </a:rPr>
              <a:t>Chia </a:t>
            </a:r>
            <a:r>
              <a:rPr lang="en-US" sz="4050" b="1" dirty="0" err="1">
                <a:solidFill>
                  <a:srgbClr val="FF0000"/>
                </a:solidFill>
                <a:latin typeface="VNI-Cooper" pitchFamily="2" charset="0"/>
                <a:cs typeface="Arial" panose="020B0604020202020204" pitchFamily="34" charset="0"/>
              </a:rPr>
              <a:t>seû</a:t>
            </a:r>
            <a:endParaRPr lang="en-US" sz="4050" b="1" dirty="0">
              <a:solidFill>
                <a:srgbClr val="FF0000"/>
              </a:solidFill>
              <a:latin typeface="VNI-Coop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5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5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00728325266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9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32" y="835742"/>
            <a:ext cx="8971388" cy="50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4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1850</TotalTime>
  <Words>116</Words>
  <Application>Microsoft Office PowerPoint</Application>
  <PresentationFormat>On-screen Show (4:3)</PresentationFormat>
  <Paragraphs>30</Paragraphs>
  <Slides>28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#9Slide05 Fourth Medium</vt:lpstr>
      <vt:lpstr>Arial</vt:lpstr>
      <vt:lpstr>Arial-Rounded</vt:lpstr>
      <vt:lpstr>Calibri</vt:lpstr>
      <vt:lpstr>Calibri Light</vt:lpstr>
      <vt:lpstr>HP001 4H</vt:lpstr>
      <vt:lpstr>SVN-Gretoon</vt:lpstr>
      <vt:lpstr>Times New Roman</vt:lpstr>
      <vt:lpstr>UTM Cookies</vt:lpstr>
      <vt:lpstr>VNI-Ariston</vt:lpstr>
      <vt:lpstr>VNI-Cooper</vt:lpstr>
      <vt:lpstr>VNI-Souvir</vt:lpstr>
      <vt:lpstr>字魂131号-酷乐潮玩体</vt:lpstr>
      <vt:lpstr>字魂20号-石头体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Lien Nguyen</dc:creator>
  <cp:lastModifiedBy>Admin</cp:lastModifiedBy>
  <cp:revision>43</cp:revision>
  <dcterms:created xsi:type="dcterms:W3CDTF">2024-11-05T00:50:19Z</dcterms:created>
  <dcterms:modified xsi:type="dcterms:W3CDTF">2024-11-09T06:01:44Z</dcterms:modified>
</cp:coreProperties>
</file>