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12" r:id="rId2"/>
  </p:sldMasterIdLst>
  <p:notesMasterIdLst>
    <p:notesMasterId r:id="rId28"/>
  </p:notesMasterIdLst>
  <p:sldIdLst>
    <p:sldId id="648" r:id="rId3"/>
    <p:sldId id="325" r:id="rId4"/>
    <p:sldId id="634" r:id="rId5"/>
    <p:sldId id="256" r:id="rId6"/>
    <p:sldId id="288" r:id="rId7"/>
    <p:sldId id="343" r:id="rId8"/>
    <p:sldId id="353" r:id="rId9"/>
    <p:sldId id="362" r:id="rId10"/>
    <p:sldId id="364" r:id="rId11"/>
    <p:sldId id="355" r:id="rId12"/>
    <p:sldId id="365" r:id="rId13"/>
    <p:sldId id="366" r:id="rId14"/>
    <p:sldId id="367" r:id="rId15"/>
    <p:sldId id="368" r:id="rId16"/>
    <p:sldId id="359" r:id="rId17"/>
    <p:sldId id="305" r:id="rId18"/>
    <p:sldId id="651" r:id="rId19"/>
    <p:sldId id="344" r:id="rId20"/>
    <p:sldId id="345" r:id="rId21"/>
    <p:sldId id="346" r:id="rId22"/>
    <p:sldId id="347" r:id="rId23"/>
    <p:sldId id="348" r:id="rId24"/>
    <p:sldId id="349" r:id="rId25"/>
    <p:sldId id="282" r:id="rId26"/>
    <p:sldId id="304" r:id="rId27"/>
  </p:sldIdLst>
  <p:sldSz cx="12161838" cy="6858000"/>
  <p:notesSz cx="6858000" cy="9144000"/>
  <p:embeddedFontLst>
    <p:embeddedFont>
      <p:font typeface=".TMC-Ong Do" pitchFamily="2" charset="0"/>
      <p:regular r:id="rId29"/>
    </p:embeddedFont>
    <p:embeddedFont>
      <p:font typeface="Bebas Neue" panose="020B0606020202050201" pitchFamily="34" charset="0"/>
      <p:regular r:id="rId30"/>
    </p:embeddedFont>
    <p:embeddedFont>
      <p:font typeface="Fredoka One" panose="02000000000000000000" pitchFamily="2" charset="0"/>
      <p:regular r:id="rId31"/>
    </p:embeddedFont>
    <p:embeddedFont>
      <p:font typeface="Karla" pitchFamily="2" charset="0"/>
      <p:regular r:id="rId32"/>
      <p:bold r:id="rId33"/>
    </p:embeddedFont>
    <p:embeddedFont>
      <p:font typeface="Lato" panose="020F0502020204030203" pitchFamily="34" charset="0"/>
      <p:regular r:id="rId34"/>
      <p:bold r:id="rId35"/>
    </p:embeddedFont>
    <p:embeddedFont>
      <p:font typeface="Lato Black" panose="020F0A02020204030203" pitchFamily="34" charset="0"/>
      <p:bold r:id="rId36"/>
    </p:embeddedFont>
    <p:embeddedFont>
      <p:font typeface="Luckiest Guy" panose="020B0604020202020204" charset="0"/>
      <p:regular r:id="rId37"/>
    </p:embeddedFont>
    <p:embeddedFont>
      <p:font typeface="Mulish" panose="020B0604020202020204" charset="0"/>
      <p:regular r:id="rId38"/>
      <p:bold r:id="rId39"/>
      <p:italic r:id="rId40"/>
      <p:boldItalic r:id="rId41"/>
    </p:embeddedFont>
    <p:embeddedFont>
      <p:font typeface="Neucha" panose="020B0604020202020204" charset="0"/>
      <p:regular r:id="rId42"/>
    </p:embeddedFont>
    <p:embeddedFont>
      <p:font typeface="Raleway" pitchFamily="2" charset="0"/>
      <p:regular r:id="rId43"/>
      <p:bold r:id="rId44"/>
      <p:italic r:id="rId45"/>
      <p:boldItalic r:id="rId46"/>
    </p:embeddedFont>
    <p:embeddedFont>
      <p:font typeface="Titan One" panose="020B0604020202020204" charset="0"/>
      <p:regular r:id="rId47"/>
    </p:embeddedFont>
    <p:embeddedFont>
      <p:font typeface="UTM Cookies" panose="02040603050506020204" pitchFamily="18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82651" autoAdjust="0"/>
  </p:normalViewPr>
  <p:slideViewPr>
    <p:cSldViewPr>
      <p:cViewPr varScale="1">
        <p:scale>
          <a:sx n="56" d="100"/>
          <a:sy n="56" d="100"/>
        </p:scale>
        <p:origin x="1218" y="10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các con vật để đi đên thử thách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dế mèn để quay về.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này, click vào MŨI TÊN để đi tới ND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56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84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181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38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ô để ra đáp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28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</a:t>
            </a:r>
            <a:r>
              <a:rPr lang="en-US" baseline="0"/>
              <a:t> ô để ra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1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5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6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3775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8248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4614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709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1199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91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72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56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7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5" r:id="rId3"/>
    <p:sldLayoutId id="2147483678" r:id="rId4"/>
    <p:sldLayoutId id="2147483679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706" r:id="rId11"/>
    <p:sldLayoutId id="2147483707" r:id="rId12"/>
    <p:sldLayoutId id="2147483708" r:id="rId13"/>
    <p:sldLayoutId id="2147483709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4585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microsoft.com/office/2007/relationships/hdphoto" Target="../media/hdphoto2.wdp"/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slide" Target="slide24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23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slide" Target="slide20.xml"/><Relationship Id="rId4" Type="http://schemas.openxmlformats.org/officeDocument/2006/relationships/slide" Target="slide22.xml"/><Relationship Id="rId9" Type="http://schemas.openxmlformats.org/officeDocument/2006/relationships/image" Target="../media/image38.pn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18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3.xml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91442" y="152400"/>
            <a:ext cx="11252077" cy="1063433"/>
            <a:chOff x="597667" y="326926"/>
            <a:chExt cx="11252077" cy="106343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 w="57150" cmpd="sng">
                    <a:solidFill>
                      <a:srgbClr val="FFF6E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6" y="326926"/>
              <a:ext cx="10387048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rPr>
                <a:t>Tính nhẩm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08819" y="196215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 + 1 =  2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8819" y="3571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 + 1 =  3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1838" y="5152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3 + 1 =  4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5350" y="1981200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 + 2 =  3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05350" y="3590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 + 3 =  4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8369" y="5171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 + 4 =  5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705850" y="198120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 + 5 =  6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05850" y="3590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 + 3 =  5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28869" y="5171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4 + 2 =  6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pic>
        <p:nvPicPr>
          <p:cNvPr id="1026" name="Picture 2" descr="C:\Users\PC\Pictures\Hình ảnh soạn giáo án\anh hùng 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09" y="3208766"/>
            <a:ext cx="1886823" cy="18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Pictures\Hình ảnh soạn giáo án\anh hùng 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64" y="894493"/>
            <a:ext cx="2973515" cy="29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Pictures\Hình ảnh soạn giáo án\anh hùng 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20" y="5133539"/>
            <a:ext cx="1927022" cy="14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ọ lem Animated - Classic Disney bức ảnh (12417855) - fanpo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19" y="1215833"/>
            <a:ext cx="14954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inderella,Animated - Classic Disney bức ảnh (7143006) - fanpo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719" y="1130845"/>
            <a:ext cx="1288020" cy="19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incess Belle - Disney Princess Photo (6383827) - Fanpo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61" y="4493811"/>
            <a:ext cx="1510555" cy="22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p The Princess Stickers for Android &amp;amp; iOS | Gfyca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85" y="2940450"/>
            <a:ext cx="1167691" cy="1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incess Jasmine,Animated - Classic Disney Photo (9005769) - Fanpop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929" y="2949689"/>
            <a:ext cx="1857138" cy="16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isney princesses glitter gifs | Walt disney princesses, Disney princess  ariel, Disney princess pictur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65" y="4619578"/>
            <a:ext cx="1591665" cy="22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b="68250"/>
          <a:stretch/>
        </p:blipFill>
        <p:spPr>
          <a:xfrm>
            <a:off x="3413919" y="837339"/>
            <a:ext cx="5563749" cy="190949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t="33439" b="34811"/>
          <a:stretch/>
        </p:blipFill>
        <p:spPr>
          <a:xfrm>
            <a:off x="3413919" y="2746829"/>
            <a:ext cx="5563749" cy="190949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-182" t="68398" r="182" b="-148"/>
          <a:stretch/>
        </p:blipFill>
        <p:spPr>
          <a:xfrm>
            <a:off x="3413919" y="4656320"/>
            <a:ext cx="5563749" cy="19094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2595" y="368114"/>
            <a:ext cx="11658600" cy="785068"/>
            <a:chOff x="597668" y="449759"/>
            <a:chExt cx="11658600" cy="785068"/>
          </a:xfrm>
        </p:grpSpPr>
        <p:sp>
          <p:nvSpPr>
            <p:cNvPr id="8" name="Oval 7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 w="57150" cmpd="sng">
                    <a:solidFill>
                      <a:srgbClr val="FFF6E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86420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795497" y="3372693"/>
            <a:ext cx="796392" cy="817813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237202" y="3372693"/>
            <a:ext cx="796392" cy="817813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229699" y="3369662"/>
            <a:ext cx="796392" cy="817813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1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802470" y="3369660"/>
            <a:ext cx="796392" cy="817813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4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884" y="2318743"/>
            <a:ext cx="62891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a)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1324" y="2318743"/>
            <a:ext cx="6390162" cy="3002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F6E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62474" y="2752503"/>
            <a:ext cx="2129587" cy="2134950"/>
            <a:chOff x="754733" y="2276883"/>
            <a:chExt cx="1601707" cy="1601707"/>
          </a:xfrm>
        </p:grpSpPr>
        <p:sp>
          <p:nvSpPr>
            <p:cNvPr id="27" name="Oval 26"/>
            <p:cNvSpPr/>
            <p:nvPr/>
          </p:nvSpPr>
          <p:spPr>
            <a:xfrm>
              <a:off x="1483112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1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4733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80750" y="2752503"/>
            <a:ext cx="2129587" cy="2134950"/>
            <a:chOff x="4077812" y="2276883"/>
            <a:chExt cx="1601707" cy="1601707"/>
          </a:xfrm>
        </p:grpSpPr>
        <p:sp>
          <p:nvSpPr>
            <p:cNvPr id="30" name="Oval 29"/>
            <p:cNvSpPr/>
            <p:nvPr/>
          </p:nvSpPr>
          <p:spPr>
            <a:xfrm>
              <a:off x="4795024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" name="Picture 3" descr="F:\AAA-LÀM ẢNH SLIDE\Bai10-LT1-3a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781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1962259" y="2752503"/>
            <a:ext cx="2129587" cy="2134950"/>
            <a:chOff x="1732329" y="2276883"/>
            <a:chExt cx="1601707" cy="1601707"/>
          </a:xfrm>
        </p:grpSpPr>
        <p:sp>
          <p:nvSpPr>
            <p:cNvPr id="28" name="Oval 27"/>
            <p:cNvSpPr/>
            <p:nvPr/>
          </p:nvSpPr>
          <p:spPr>
            <a:xfrm>
              <a:off x="2453268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3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2329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3266986" y="2752503"/>
            <a:ext cx="2129587" cy="2134950"/>
            <a:chOff x="2713642" y="2276883"/>
            <a:chExt cx="1601707" cy="1601707"/>
          </a:xfrm>
        </p:grpSpPr>
        <p:sp>
          <p:nvSpPr>
            <p:cNvPr id="29" name="Oval 28"/>
            <p:cNvSpPr/>
            <p:nvPr/>
          </p:nvSpPr>
          <p:spPr>
            <a:xfrm>
              <a:off x="3445727" y="3200400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5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3642" y="2276883"/>
              <a:ext cx="1601707" cy="1601707"/>
            </a:xfrm>
            <a:prstGeom prst="rect">
              <a:avLst/>
            </a:prstGeom>
            <a:noFill/>
          </p:spPr>
        </p:pic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93615" y="336921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3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  <a:sym typeface="Arial"/>
              </a:rPr>
              <a:t>3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74410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  <a:sym typeface="Arial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62726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  <a:sym typeface="Arial"/>
              </a:rPr>
              <a:t>=</a:t>
            </a:r>
          </a:p>
        </p:txBody>
      </p:sp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883" y="970135"/>
            <a:ext cx="2224844" cy="991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1223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795497" y="3372693"/>
            <a:ext cx="796392" cy="817813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9237202" y="3372693"/>
            <a:ext cx="796392" cy="817813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9229699" y="3369662"/>
            <a:ext cx="796392" cy="817813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3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802470" y="3369660"/>
            <a:ext cx="796392" cy="817813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1324" y="2318743"/>
            <a:ext cx="6390162" cy="300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F6E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93615" y="336921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3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  <a:sym typeface="Arial"/>
              </a:rPr>
              <a:t>2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74410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  <a:sym typeface="Arial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62726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  <a:sym typeface="Arial"/>
              </a:rPr>
              <a:t>=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058496" y="2100739"/>
            <a:ext cx="1979216" cy="1984201"/>
            <a:chOff x="1548238" y="1576041"/>
            <a:chExt cx="1488610" cy="1488610"/>
          </a:xfrm>
        </p:grpSpPr>
        <p:sp>
          <p:nvSpPr>
            <p:cNvPr id="41" name="Oval 40"/>
            <p:cNvSpPr/>
            <p:nvPr/>
          </p:nvSpPr>
          <p:spPr>
            <a:xfrm>
              <a:off x="2219093" y="22860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9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823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/>
        </p:nvGrpSpPr>
        <p:grpSpPr>
          <a:xfrm>
            <a:off x="961345" y="3490496"/>
            <a:ext cx="1979216" cy="1984201"/>
            <a:chOff x="723048" y="2618680"/>
            <a:chExt cx="1488610" cy="1488610"/>
          </a:xfrm>
        </p:grpSpPr>
        <p:sp>
          <p:nvSpPr>
            <p:cNvPr id="46" name="Oval 45"/>
            <p:cNvSpPr/>
            <p:nvPr/>
          </p:nvSpPr>
          <p:spPr>
            <a:xfrm>
              <a:off x="1412488" y="33528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0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3048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9" name="Group 58"/>
          <p:cNvGrpSpPr/>
          <p:nvPr/>
        </p:nvGrpSpPr>
        <p:grpSpPr>
          <a:xfrm>
            <a:off x="2943138" y="3490496"/>
            <a:ext cx="1979216" cy="1984201"/>
            <a:chOff x="2213596" y="2618680"/>
            <a:chExt cx="1488610" cy="1488610"/>
          </a:xfrm>
        </p:grpSpPr>
        <p:sp>
          <p:nvSpPr>
            <p:cNvPr id="47" name="Oval 46"/>
            <p:cNvSpPr/>
            <p:nvPr/>
          </p:nvSpPr>
          <p:spPr>
            <a:xfrm>
              <a:off x="2925337" y="33713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1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13596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4915046" y="3490496"/>
            <a:ext cx="1979216" cy="1984201"/>
            <a:chOff x="3696710" y="2618680"/>
            <a:chExt cx="1488610" cy="1488610"/>
          </a:xfrm>
        </p:grpSpPr>
        <p:sp>
          <p:nvSpPr>
            <p:cNvPr id="48" name="Oval 47"/>
            <p:cNvSpPr/>
            <p:nvPr/>
          </p:nvSpPr>
          <p:spPr>
            <a:xfrm>
              <a:off x="4404732" y="3356517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4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710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7" name="Group 56"/>
          <p:cNvGrpSpPr/>
          <p:nvPr/>
        </p:nvGrpSpPr>
        <p:grpSpPr>
          <a:xfrm>
            <a:off x="4040291" y="2100739"/>
            <a:ext cx="1979216" cy="1984201"/>
            <a:chOff x="3038788" y="1576041"/>
            <a:chExt cx="1488610" cy="1488610"/>
          </a:xfrm>
        </p:grpSpPr>
        <p:sp>
          <p:nvSpPr>
            <p:cNvPr id="43" name="Oval 42"/>
            <p:cNvSpPr/>
            <p:nvPr/>
          </p:nvSpPr>
          <p:spPr>
            <a:xfrm>
              <a:off x="3731942" y="23045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5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38788" y="1576041"/>
              <a:ext cx="1488610" cy="1488610"/>
            </a:xfrm>
            <a:prstGeom prst="rect">
              <a:avLst/>
            </a:prstGeom>
            <a:noFill/>
          </p:spPr>
        </p:pic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884" y="2318743"/>
            <a:ext cx="62891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b)</a:t>
            </a:r>
          </a:p>
        </p:txBody>
      </p:sp>
      <p:pic>
        <p:nvPicPr>
          <p:cNvPr id="3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883" y="970135"/>
            <a:ext cx="2224844" cy="991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98314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795497" y="3372693"/>
            <a:ext cx="796392" cy="817813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051092" y="3372693"/>
            <a:ext cx="796392" cy="817813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043589" y="3369662"/>
            <a:ext cx="796392" cy="817813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2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802470" y="3369660"/>
            <a:ext cx="796392" cy="817813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  <a:sym typeface="Arial"/>
                </a:rPr>
                <a:t>6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1324" y="2318743"/>
            <a:ext cx="6390162" cy="30024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F6E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624513" y="336921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3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  <a:sym typeface="Arial"/>
              </a:rPr>
              <a:t>4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078505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  <a:sym typeface="Arial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62726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  <a:sym typeface="Arial"/>
              </a:rPr>
              <a:t>=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87423" y="2201584"/>
            <a:ext cx="5380068" cy="3295351"/>
            <a:chOff x="968297" y="1629396"/>
            <a:chExt cx="4046463" cy="2472276"/>
          </a:xfrm>
        </p:grpSpPr>
        <p:pic>
          <p:nvPicPr>
            <p:cNvPr id="26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8112" y="2313336"/>
              <a:ext cx="1104397" cy="1104397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10363" y="2313336"/>
              <a:ext cx="1104397" cy="1104397"/>
            </a:xfrm>
            <a:prstGeom prst="rect">
              <a:avLst/>
            </a:prstGeom>
            <a:noFill/>
          </p:spPr>
        </p:pic>
        <p:grpSp>
          <p:nvGrpSpPr>
            <p:cNvPr id="30" name="Group 29"/>
            <p:cNvGrpSpPr/>
            <p:nvPr/>
          </p:nvGrpSpPr>
          <p:grpSpPr>
            <a:xfrm>
              <a:off x="968297" y="1629396"/>
              <a:ext cx="3234283" cy="2472276"/>
              <a:chOff x="1102109" y="1629396"/>
              <a:chExt cx="3234283" cy="2472276"/>
            </a:xfrm>
          </p:grpSpPr>
          <p:pic>
            <p:nvPicPr>
              <p:cNvPr id="4098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099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2997275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9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2997275"/>
                <a:ext cx="1104397" cy="110439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884" y="2318743"/>
            <a:ext cx="62891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c)</a:t>
            </a:r>
          </a:p>
        </p:txBody>
      </p: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883" y="970135"/>
            <a:ext cx="2224844" cy="991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536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15127"/>
            <a:chOff x="597668" y="449759"/>
            <a:chExt cx="11658600" cy="7151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 w="57150" cmpd="sng">
                    <a:solidFill>
                      <a:srgbClr val="FFF6E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57000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204295" y="2351809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6938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4810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+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5498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6568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77154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04119" y="3459480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56921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94793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+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65481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76551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77137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43095" y="2348345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20818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58690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+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29378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40448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41034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842919" y="3456016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20801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58673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+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29361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40431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41017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842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9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6674" y="33382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itchFamily="18" charset="0"/>
                <a:cs typeface="Arial"/>
                <a:sym typeface="Arial"/>
              </a:rPr>
              <a:t>DẾ MÈN PHIÊU LƯU KÍ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905" y="1411230"/>
            <a:ext cx="107795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itchFamily="18" charset="0"/>
                <a:cs typeface="Arial"/>
                <a:sym typeface="Arial"/>
              </a:rPr>
              <a:t>PHIÊN BẢN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itchFamily="18" charset="0"/>
                <a:cs typeface="Arial"/>
                <a:sym typeface="Arial"/>
              </a:rPr>
              <a:t>DẾ MÈN TÌM BẠN PHIÊU LƯU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itchFamily="18" charset="0"/>
                <a:cs typeface="Arial"/>
                <a:sym typeface="Arial"/>
              </a:rPr>
              <a:t>sau mùa covid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itchFamily="18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614863"/>
            <a:ext cx="123571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9000" r="-2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68" y="393285"/>
            <a:ext cx="1386251" cy="10801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1219199"/>
            <a:ext cx="2388413" cy="2097143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13" y="3185026"/>
            <a:ext cx="2065411" cy="187263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37" y="3934551"/>
            <a:ext cx="2081763" cy="2246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19555" y="3755477"/>
            <a:ext cx="4012118" cy="2874541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2530450"/>
            <a:ext cx="1602912" cy="17295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98350" y="-168268"/>
            <a:ext cx="4120769" cy="4446319"/>
            <a:chOff x="2798350" y="-168268"/>
            <a:chExt cx="4120769" cy="4446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350" y="-168268"/>
              <a:ext cx="4120769" cy="4446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50780" y="762000"/>
              <a:ext cx="2438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Cookies" pitchFamily="18" charset="0"/>
                  <a:cs typeface="Arial"/>
                  <a:sym typeface="Arial"/>
                </a:rPr>
                <a:t>Chúng mình bắt đầu chuyến phiêu lưu thôi nào!</a:t>
              </a:r>
            </a:p>
          </p:txBody>
        </p:sp>
      </p:grpSp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27B03DBE-4908-7C4F-A8C7-2ABEC80D647F}"/>
              </a:ext>
            </a:extLst>
          </p:cNvPr>
          <p:cNvSpPr/>
          <p:nvPr/>
        </p:nvSpPr>
        <p:spPr>
          <a:xfrm>
            <a:off x="10596713" y="5980082"/>
            <a:ext cx="1172837" cy="649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26" y="2590800"/>
            <a:ext cx="1831512" cy="197620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0" y="4426058"/>
            <a:ext cx="3394364" cy="2431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5073" y="4572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6E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4219" y="2228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3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4219" y="32575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4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4219" y="4260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419" y="666750"/>
            <a:ext cx="10185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+ 1 = 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65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289719" y="4101702"/>
            <a:ext cx="2167010" cy="259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98" y="4876800"/>
            <a:ext cx="1829721" cy="1974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2117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23119" y="7620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6E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7217" y="2609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4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7217" y="36379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5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28119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728119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47217" y="4641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6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28119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949" y="857071"/>
            <a:ext cx="101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+ 3 = ?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2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64799" y="4714294"/>
            <a:ext cx="1726118" cy="1236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79" y="4714294"/>
            <a:ext cx="2065411" cy="1872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9119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27919" y="6858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FFF6E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4219" y="2485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4219" y="35146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3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56719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56719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4219" y="4517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4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6719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7519" y="876300"/>
            <a:ext cx="9259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3 + 1 = ?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81503" y="4226393"/>
            <a:ext cx="2167010" cy="259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719" y="3810000"/>
            <a:ext cx="1386251" cy="108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5147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89919" y="762000"/>
            <a:ext cx="9432265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0247" y="2609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0247" y="36379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11149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3011149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30247" y="4641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3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11149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4719" y="952500"/>
            <a:ext cx="841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? = 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7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10119519" y="2590800"/>
            <a:ext cx="2167010" cy="259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901679"/>
            <a:ext cx="2388413" cy="2097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32919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6E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4219" y="2228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6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4219" y="32575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5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74219" y="4260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4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97689" y="609600"/>
            <a:ext cx="6957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+ 5 = ?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0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1904455" y="1265327"/>
            <a:ext cx="7910513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6600" b="1">
                <a:solidFill>
                  <a:schemeClr val="tx1"/>
                </a:solidFill>
                <a:latin typeface="+mj-lt"/>
              </a:rPr>
              <a:t>KHỞI ĐỘNG</a:t>
            </a:r>
            <a:endParaRPr sz="6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10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38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70A3B370-E44C-A5FB-7049-69FAC0C88C1C}"/>
              </a:ext>
            </a:extLst>
          </p:cNvPr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58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 w="57150" cmpd="sng">
                    <a:solidFill>
                      <a:srgbClr val="FFF6E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rPr>
                <a:t>Số</a:t>
              </a:r>
            </a:p>
          </p:txBody>
        </p:sp>
      </p:grp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80446"/>
          <a:stretch/>
        </p:blipFill>
        <p:spPr>
          <a:xfrm>
            <a:off x="2270919" y="487875"/>
            <a:ext cx="7075059" cy="120934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20200" b="60246"/>
          <a:stretch/>
        </p:blipFill>
        <p:spPr>
          <a:xfrm>
            <a:off x="2270919" y="1697221"/>
            <a:ext cx="7075059" cy="120934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8101" b="42345"/>
          <a:stretch/>
        </p:blipFill>
        <p:spPr>
          <a:xfrm>
            <a:off x="2270919" y="2906568"/>
            <a:ext cx="7075059" cy="1209347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9122" b="21324"/>
          <a:stretch/>
        </p:blipFill>
        <p:spPr>
          <a:xfrm>
            <a:off x="2270919" y="4115915"/>
            <a:ext cx="7075059" cy="1209347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43" t="80307" r="143" b="139"/>
          <a:stretch/>
        </p:blipFill>
        <p:spPr>
          <a:xfrm>
            <a:off x="2270919" y="5325261"/>
            <a:ext cx="7075059" cy="12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02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F:\AAA-LÀM ẢNH SLIDE\Bai10-LT1-1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7469" y="3756688"/>
            <a:ext cx="9345676" cy="1137346"/>
          </a:xfrm>
          <a:prstGeom prst="rect">
            <a:avLst/>
          </a:prstGeom>
          <a:noFill/>
        </p:spPr>
      </p:pic>
      <p:pic>
        <p:nvPicPr>
          <p:cNvPr id="1028" name="Picture 4" descr="F:\AAA-LÀM ẢNH SLIDE\Bai10-LT1-1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7559" y="1752600"/>
            <a:ext cx="9345676" cy="1137346"/>
          </a:xfrm>
          <a:prstGeom prst="rect">
            <a:avLst/>
          </a:prstGeom>
          <a:noFill/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68225" y="2053762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 Black" pitchFamily="34" charset="0"/>
                <a:ea typeface="+mn-ea"/>
                <a:cs typeface="Lato Black" pitchFamily="34" charset="0"/>
                <a:sym typeface="Arial"/>
              </a:rPr>
              <a:t>5 + 1 =</a:t>
            </a:r>
          </a:p>
        </p:txBody>
      </p:sp>
      <p:grpSp>
        <p:nvGrpSpPr>
          <p:cNvPr id="48" name="Group 21"/>
          <p:cNvGrpSpPr/>
          <p:nvPr/>
        </p:nvGrpSpPr>
        <p:grpSpPr>
          <a:xfrm>
            <a:off x="9613160" y="2048106"/>
            <a:ext cx="544025" cy="545862"/>
            <a:chOff x="7632352" y="2680938"/>
            <a:chExt cx="405942" cy="406292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9620368" y="2026932"/>
            <a:ext cx="544025" cy="560134"/>
            <a:chOff x="7632352" y="2670316"/>
            <a:chExt cx="405942" cy="416914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6</a:t>
              </a:r>
            </a:p>
          </p:txBody>
        </p:sp>
      </p:grpSp>
      <p:pic>
        <p:nvPicPr>
          <p:cNvPr id="7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6309" y="1842152"/>
            <a:ext cx="993074" cy="995575"/>
          </a:xfrm>
          <a:prstGeom prst="rect">
            <a:avLst/>
          </a:prstGeom>
          <a:noFill/>
        </p:spPr>
      </p:pic>
      <p:pic>
        <p:nvPicPr>
          <p:cNvPr id="7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3932" y="1789978"/>
            <a:ext cx="993074" cy="995575"/>
          </a:xfrm>
          <a:prstGeom prst="rect">
            <a:avLst/>
          </a:prstGeom>
          <a:noFill/>
        </p:spPr>
      </p:pic>
      <p:pic>
        <p:nvPicPr>
          <p:cNvPr id="8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2804" y="1887098"/>
            <a:ext cx="993074" cy="995575"/>
          </a:xfrm>
          <a:prstGeom prst="rect">
            <a:avLst/>
          </a:prstGeom>
          <a:noFill/>
        </p:spPr>
      </p:pic>
      <p:pic>
        <p:nvPicPr>
          <p:cNvPr id="87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2689" y="1862571"/>
            <a:ext cx="993074" cy="995575"/>
          </a:xfrm>
          <a:prstGeom prst="rect">
            <a:avLst/>
          </a:prstGeom>
          <a:noFill/>
        </p:spPr>
      </p:pic>
      <p:pic>
        <p:nvPicPr>
          <p:cNvPr id="8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778" y="1836665"/>
            <a:ext cx="993074" cy="995575"/>
          </a:xfrm>
          <a:prstGeom prst="rect">
            <a:avLst/>
          </a:prstGeom>
          <a:noFill/>
        </p:spPr>
      </p:pic>
      <p:pic>
        <p:nvPicPr>
          <p:cNvPr id="8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620" y="1809222"/>
            <a:ext cx="993074" cy="995575"/>
          </a:xfrm>
          <a:prstGeom prst="rect">
            <a:avLst/>
          </a:prstGeom>
          <a:noFill/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14236" y="4047797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 Black" pitchFamily="34" charset="0"/>
                <a:ea typeface="+mn-ea"/>
                <a:cs typeface="Lato Black" pitchFamily="34" charset="0"/>
                <a:sym typeface="Arial"/>
              </a:rPr>
              <a:t>4 + 2 =</a:t>
            </a:r>
          </a:p>
        </p:txBody>
      </p:sp>
      <p:pic>
        <p:nvPicPr>
          <p:cNvPr id="35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4761" y="3822475"/>
            <a:ext cx="993074" cy="995575"/>
          </a:xfrm>
          <a:prstGeom prst="rect">
            <a:avLst/>
          </a:prstGeom>
          <a:noFill/>
        </p:spPr>
      </p:pic>
      <p:pic>
        <p:nvPicPr>
          <p:cNvPr id="3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2830" y="3822475"/>
            <a:ext cx="993074" cy="995575"/>
          </a:xfrm>
          <a:prstGeom prst="rect">
            <a:avLst/>
          </a:prstGeom>
          <a:noFill/>
        </p:spPr>
      </p:pic>
      <p:pic>
        <p:nvPicPr>
          <p:cNvPr id="37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3087" y="3822475"/>
            <a:ext cx="993074" cy="995575"/>
          </a:xfrm>
          <a:prstGeom prst="rect">
            <a:avLst/>
          </a:prstGeom>
          <a:noFill/>
        </p:spPr>
      </p:pic>
      <p:pic>
        <p:nvPicPr>
          <p:cNvPr id="3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5763" y="3822475"/>
            <a:ext cx="993074" cy="995575"/>
          </a:xfrm>
          <a:prstGeom prst="rect">
            <a:avLst/>
          </a:prstGeom>
          <a:noFill/>
        </p:spPr>
      </p:pic>
      <p:grpSp>
        <p:nvGrpSpPr>
          <p:cNvPr id="39" name="Group 21"/>
          <p:cNvGrpSpPr/>
          <p:nvPr/>
        </p:nvGrpSpPr>
        <p:grpSpPr>
          <a:xfrm>
            <a:off x="9382906" y="4042141"/>
            <a:ext cx="544025" cy="545862"/>
            <a:chOff x="7632352" y="2680938"/>
            <a:chExt cx="405942" cy="406292"/>
          </a:xfrm>
        </p:grpSpPr>
        <p:sp>
          <p:nvSpPr>
            <p:cNvPr id="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9390112" y="4020967"/>
            <a:ext cx="544025" cy="560134"/>
            <a:chOff x="7632352" y="2670316"/>
            <a:chExt cx="405942" cy="416914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6</a:t>
              </a:r>
            </a:p>
          </p:txBody>
        </p:sp>
      </p:grpSp>
      <p:pic>
        <p:nvPicPr>
          <p:cNvPr id="4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9944" y="3809641"/>
            <a:ext cx="993074" cy="995575"/>
          </a:xfrm>
          <a:prstGeom prst="rect">
            <a:avLst/>
          </a:prstGeom>
          <a:noFill/>
        </p:spPr>
      </p:pic>
      <p:pic>
        <p:nvPicPr>
          <p:cNvPr id="46" name="Picture 3" descr="F:\AAA-LÀM ẢNH SLIDE\Bai10-LT1-1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9664" y="3831784"/>
            <a:ext cx="993074" cy="995575"/>
          </a:xfrm>
          <a:prstGeom prst="rect">
            <a:avLst/>
          </a:prstGeom>
          <a:noFill/>
        </p:spPr>
      </p:pic>
      <p:grpSp>
        <p:nvGrpSpPr>
          <p:cNvPr id="55" name="Group 54"/>
          <p:cNvGrpSpPr/>
          <p:nvPr/>
        </p:nvGrpSpPr>
        <p:grpSpPr>
          <a:xfrm>
            <a:off x="337914" y="265699"/>
            <a:ext cx="11374185" cy="846415"/>
            <a:chOff x="559883" y="346364"/>
            <a:chExt cx="11374185" cy="846415"/>
          </a:xfrm>
        </p:grpSpPr>
        <p:sp>
          <p:nvSpPr>
            <p:cNvPr id="56" name="Oval 55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 w="57150" cmpd="sng">
                    <a:solidFill>
                      <a:srgbClr val="FFF6E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rPr>
                <a:t>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4885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7469" y="3581400"/>
            <a:ext cx="9345676" cy="1137346"/>
          </a:xfrm>
          <a:prstGeom prst="rect">
            <a:avLst/>
          </a:prstGeom>
          <a:noFill/>
        </p:spPr>
      </p:pic>
      <p:pic>
        <p:nvPicPr>
          <p:cNvPr id="69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8216" y="1752600"/>
            <a:ext cx="9345676" cy="1137346"/>
          </a:xfrm>
          <a:prstGeom prst="rect">
            <a:avLst/>
          </a:prstGeom>
          <a:noFill/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18881" y="2053763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 Black" pitchFamily="34" charset="0"/>
                <a:ea typeface="+mn-ea"/>
                <a:cs typeface="Lato Black" pitchFamily="34" charset="0"/>
                <a:sym typeface="Arial"/>
              </a:rPr>
              <a:t>3 + 3 =</a:t>
            </a:r>
          </a:p>
        </p:txBody>
      </p:sp>
      <p:pic>
        <p:nvPicPr>
          <p:cNvPr id="7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9406" y="1833395"/>
            <a:ext cx="993074" cy="995575"/>
          </a:xfrm>
          <a:prstGeom prst="rect">
            <a:avLst/>
          </a:prstGeom>
          <a:noFill/>
        </p:spPr>
      </p:pic>
      <p:pic>
        <p:nvPicPr>
          <p:cNvPr id="7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4589" y="1833395"/>
            <a:ext cx="993074" cy="995575"/>
          </a:xfrm>
          <a:prstGeom prst="rect">
            <a:avLst/>
          </a:prstGeom>
          <a:noFill/>
        </p:spPr>
      </p:pic>
      <p:pic>
        <p:nvPicPr>
          <p:cNvPr id="72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7475" y="1833395"/>
            <a:ext cx="993074" cy="995575"/>
          </a:xfrm>
          <a:prstGeom prst="rect">
            <a:avLst/>
          </a:prstGeom>
          <a:noFill/>
        </p:spPr>
      </p:pic>
      <p:pic>
        <p:nvPicPr>
          <p:cNvPr id="7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7732" y="1833395"/>
            <a:ext cx="993074" cy="995575"/>
          </a:xfrm>
          <a:prstGeom prst="rect">
            <a:avLst/>
          </a:prstGeom>
          <a:noFill/>
        </p:spPr>
      </p:pic>
      <p:grpSp>
        <p:nvGrpSpPr>
          <p:cNvPr id="76" name="Group 21"/>
          <p:cNvGrpSpPr/>
          <p:nvPr/>
        </p:nvGrpSpPr>
        <p:grpSpPr>
          <a:xfrm>
            <a:off x="9697047" y="2048107"/>
            <a:ext cx="544025" cy="545862"/>
            <a:chOff x="7632352" y="2680938"/>
            <a:chExt cx="405942" cy="406292"/>
          </a:xfrm>
        </p:grpSpPr>
        <p:sp>
          <p:nvSpPr>
            <p:cNvPr id="7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79" name="Group 21"/>
          <p:cNvGrpSpPr/>
          <p:nvPr/>
        </p:nvGrpSpPr>
        <p:grpSpPr>
          <a:xfrm>
            <a:off x="9704255" y="2026932"/>
            <a:ext cx="544025" cy="560134"/>
            <a:chOff x="7632352" y="2670316"/>
            <a:chExt cx="405942" cy="416914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6</a:t>
              </a:r>
            </a:p>
          </p:txBody>
        </p:sp>
      </p:grpSp>
      <p:pic>
        <p:nvPicPr>
          <p:cNvPr id="118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4189" y="1833395"/>
            <a:ext cx="993074" cy="995575"/>
          </a:xfrm>
          <a:prstGeom prst="rect">
            <a:avLst/>
          </a:prstGeom>
          <a:noFill/>
        </p:spPr>
      </p:pic>
      <p:pic>
        <p:nvPicPr>
          <p:cNvPr id="12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0408" y="1833395"/>
            <a:ext cx="993074" cy="995575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17568" y="3940556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 Black" pitchFamily="34" charset="0"/>
                <a:ea typeface="+mn-ea"/>
                <a:cs typeface="Lato Black" pitchFamily="34" charset="0"/>
                <a:sym typeface="Arial"/>
              </a:rPr>
              <a:t>2 + 4 =</a:t>
            </a:r>
          </a:p>
        </p:txBody>
      </p:sp>
      <p:pic>
        <p:nvPicPr>
          <p:cNvPr id="2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092" y="3725143"/>
            <a:ext cx="993074" cy="995575"/>
          </a:xfrm>
          <a:prstGeom prst="rect">
            <a:avLst/>
          </a:prstGeom>
          <a:noFill/>
        </p:spPr>
      </p:pic>
      <p:pic>
        <p:nvPicPr>
          <p:cNvPr id="2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3276" y="3725143"/>
            <a:ext cx="993074" cy="995575"/>
          </a:xfrm>
          <a:prstGeom prst="rect">
            <a:avLst/>
          </a:prstGeom>
          <a:noFill/>
        </p:spPr>
      </p:pic>
      <p:pic>
        <p:nvPicPr>
          <p:cNvPr id="22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6162" y="3725143"/>
            <a:ext cx="993074" cy="995575"/>
          </a:xfrm>
          <a:prstGeom prst="rect">
            <a:avLst/>
          </a:prstGeom>
          <a:noFill/>
        </p:spPr>
      </p:pic>
      <p:grpSp>
        <p:nvGrpSpPr>
          <p:cNvPr id="23" name="Group 21"/>
          <p:cNvGrpSpPr/>
          <p:nvPr/>
        </p:nvGrpSpPr>
        <p:grpSpPr>
          <a:xfrm>
            <a:off x="9595730" y="3934900"/>
            <a:ext cx="544025" cy="545862"/>
            <a:chOff x="7632352" y="2680938"/>
            <a:chExt cx="405942" cy="406292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6" name="Group 21"/>
          <p:cNvGrpSpPr/>
          <p:nvPr/>
        </p:nvGrpSpPr>
        <p:grpSpPr>
          <a:xfrm>
            <a:off x="9602936" y="3913724"/>
            <a:ext cx="544025" cy="560136"/>
            <a:chOff x="7632352" y="2670314"/>
            <a:chExt cx="405942" cy="416916"/>
          </a:xfrm>
        </p:grpSpPr>
        <p:sp>
          <p:nvSpPr>
            <p:cNvPr id="2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4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6</a:t>
              </a:r>
            </a:p>
          </p:txBody>
        </p:sp>
      </p:grpSp>
      <p:pic>
        <p:nvPicPr>
          <p:cNvPr id="2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2875" y="3725143"/>
            <a:ext cx="993074" cy="995575"/>
          </a:xfrm>
          <a:prstGeom prst="rect">
            <a:avLst/>
          </a:prstGeom>
          <a:noFill/>
        </p:spPr>
      </p:pic>
      <p:pic>
        <p:nvPicPr>
          <p:cNvPr id="3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095" y="3725143"/>
            <a:ext cx="993074" cy="995575"/>
          </a:xfrm>
          <a:prstGeom prst="rect">
            <a:avLst/>
          </a:prstGeom>
          <a:noFill/>
        </p:spPr>
      </p:pic>
      <p:pic>
        <p:nvPicPr>
          <p:cNvPr id="3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6418" y="3725143"/>
            <a:ext cx="993074" cy="995575"/>
          </a:xfrm>
          <a:prstGeom prst="rect">
            <a:avLst/>
          </a:prstGeom>
          <a:noFill/>
        </p:spPr>
      </p:pic>
      <p:grpSp>
        <p:nvGrpSpPr>
          <p:cNvPr id="35" name="Group 34"/>
          <p:cNvGrpSpPr/>
          <p:nvPr/>
        </p:nvGrpSpPr>
        <p:grpSpPr>
          <a:xfrm>
            <a:off x="337914" y="265699"/>
            <a:ext cx="11374185" cy="846415"/>
            <a:chOff x="559883" y="346364"/>
            <a:chExt cx="11374185" cy="846415"/>
          </a:xfrm>
        </p:grpSpPr>
        <p:sp>
          <p:nvSpPr>
            <p:cNvPr id="36" name="Oval 35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 w="57150" cmpd="sng">
                    <a:solidFill>
                      <a:srgbClr val="FFF6E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rPr>
                <a:t>Số</a:t>
              </a:r>
            </a:p>
          </p:txBody>
        </p:sp>
      </p:grpSp>
      <p:pic>
        <p:nvPicPr>
          <p:cNvPr id="38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9954" y="5473004"/>
            <a:ext cx="9345676" cy="1137346"/>
          </a:xfrm>
          <a:prstGeom prst="rect">
            <a:avLst/>
          </a:prstGeom>
          <a:noFill/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60619" y="5774166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ato Black" pitchFamily="34" charset="0"/>
                <a:ea typeface="+mn-ea"/>
                <a:cs typeface="Lato Black" pitchFamily="34" charset="0"/>
                <a:sym typeface="Arial"/>
              </a:rPr>
              <a:t>1 + 5 =</a:t>
            </a:r>
          </a:p>
        </p:txBody>
      </p:sp>
      <p:pic>
        <p:nvPicPr>
          <p:cNvPr id="4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144" y="5558753"/>
            <a:ext cx="993074" cy="995575"/>
          </a:xfrm>
          <a:prstGeom prst="rect">
            <a:avLst/>
          </a:prstGeom>
          <a:noFill/>
        </p:spPr>
      </p:pic>
      <p:pic>
        <p:nvPicPr>
          <p:cNvPr id="4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6327" y="5558753"/>
            <a:ext cx="993074" cy="995575"/>
          </a:xfrm>
          <a:prstGeom prst="rect">
            <a:avLst/>
          </a:prstGeom>
          <a:noFill/>
        </p:spPr>
      </p:pic>
      <p:grpSp>
        <p:nvGrpSpPr>
          <p:cNvPr id="42" name="Group 21"/>
          <p:cNvGrpSpPr/>
          <p:nvPr/>
        </p:nvGrpSpPr>
        <p:grpSpPr>
          <a:xfrm>
            <a:off x="9748277" y="5768510"/>
            <a:ext cx="544025" cy="545862"/>
            <a:chOff x="7632352" y="2680938"/>
            <a:chExt cx="405942" cy="406292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5" name="Group 21"/>
          <p:cNvGrpSpPr/>
          <p:nvPr/>
        </p:nvGrpSpPr>
        <p:grpSpPr>
          <a:xfrm>
            <a:off x="9755483" y="5747336"/>
            <a:ext cx="544025" cy="560134"/>
            <a:chOff x="7632352" y="2670316"/>
            <a:chExt cx="405942" cy="416914"/>
          </a:xfrm>
        </p:grpSpPr>
        <p:sp>
          <p:nvSpPr>
            <p:cNvPr id="4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  <a:sym typeface="Arial"/>
                </a:rPr>
                <a:t>6</a:t>
              </a:r>
            </a:p>
          </p:txBody>
        </p:sp>
      </p:grpSp>
      <p:pic>
        <p:nvPicPr>
          <p:cNvPr id="48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5927" y="5558753"/>
            <a:ext cx="993074" cy="995575"/>
          </a:xfrm>
          <a:prstGeom prst="rect">
            <a:avLst/>
          </a:prstGeom>
          <a:noFill/>
        </p:spPr>
      </p:pic>
      <p:pic>
        <p:nvPicPr>
          <p:cNvPr id="4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2146" y="5558753"/>
            <a:ext cx="993074" cy="995575"/>
          </a:xfrm>
          <a:prstGeom prst="rect">
            <a:avLst/>
          </a:prstGeom>
          <a:noFill/>
        </p:spPr>
      </p:pic>
      <p:pic>
        <p:nvPicPr>
          <p:cNvPr id="5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9470" y="5558753"/>
            <a:ext cx="993074" cy="995575"/>
          </a:xfrm>
          <a:prstGeom prst="rect">
            <a:avLst/>
          </a:prstGeom>
          <a:noFill/>
        </p:spPr>
      </p:pic>
      <p:pic>
        <p:nvPicPr>
          <p:cNvPr id="5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39213" y="5558753"/>
            <a:ext cx="993074" cy="995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4459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691</Words>
  <Application>Microsoft Office PowerPoint</Application>
  <PresentationFormat>Custom</PresentationFormat>
  <Paragraphs>185</Paragraphs>
  <Slides>25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Neucha</vt:lpstr>
      <vt:lpstr>Titan One</vt:lpstr>
      <vt:lpstr>Mulish</vt:lpstr>
      <vt:lpstr>Lato</vt:lpstr>
      <vt:lpstr>Karla</vt:lpstr>
      <vt:lpstr>Raleway</vt:lpstr>
      <vt:lpstr>.TMC-Ong Do</vt:lpstr>
      <vt:lpstr>Bebas Neue</vt:lpstr>
      <vt:lpstr>UTM Cookies</vt:lpstr>
      <vt:lpstr>Lato Black</vt:lpstr>
      <vt:lpstr>Luckiest Guy</vt:lpstr>
      <vt:lpstr>Arial</vt:lpstr>
      <vt:lpstr>Times New Roman</vt:lpstr>
      <vt:lpstr>Fredoka One</vt:lpstr>
      <vt:lpstr>Children's Day in Brazil by Slidesgo</vt:lpstr>
      <vt:lpstr>Building Siblings Relationships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80</cp:revision>
  <dcterms:modified xsi:type="dcterms:W3CDTF">2023-05-21T08:34:06Z</dcterms:modified>
</cp:coreProperties>
</file>