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48"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911526"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dm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7643222" y="3107495"/>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238900" y="4079342"/>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(dm)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2024</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468</Words>
  <Application>Microsoft Office PowerPoint</Application>
  <PresentationFormat>Widescreen</PresentationFormat>
  <Paragraphs>46</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等线 Light</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 Nguyen</cp:lastModifiedBy>
  <cp:revision>33</cp:revision>
  <dcterms:created xsi:type="dcterms:W3CDTF">2022-07-15T05:41:18Z</dcterms:created>
  <dcterms:modified xsi:type="dcterms:W3CDTF">2024-11-06T02:00:26Z</dcterms:modified>
</cp:coreProperties>
</file>