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5"/>
    <p:sldId id="276" r:id="rId26"/>
    <p:sldId id="277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21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5706-2546-41BB-A6BF-EE0C6D3D6F1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C8B7-7696-4F57-92D0-04485C9657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3"/>
          <a:srcRect t="34370" b="30898"/>
          <a:stretch>
            <a:fillRect/>
          </a:stretch>
        </p:blipFill>
        <p:spPr>
          <a:xfrm>
            <a:off x="635" y="3392805"/>
            <a:ext cx="12191365" cy="3465195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17501" y="250825"/>
            <a:ext cx="11557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523875" y="369570"/>
            <a:ext cx="1023620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10850880" y="369570"/>
            <a:ext cx="1023620" cy="85217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6.png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099F4-93D3-4FCA-9AAC-DFF2C70522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CFED-82FF-4B39-8A6E-33AD2D16DA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864213" y="-67259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25" y="-3442653"/>
            <a:ext cx="1802776" cy="3065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86" y="6519959"/>
            <a:ext cx="1152128" cy="1959214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2981908" y="75558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MĂNG NON – TÀI LIỆU TIỂU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 userDrawn="1"/>
        </p:nvSpPr>
        <p:spPr>
          <a:xfrm>
            <a:off x="-330961" y="-7707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cut/>
      </p:transition>
    </mc:Choice>
    <mc:Fallback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/>
          <p:cNvSpPr txBox="1"/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18.png"/><Relationship Id="rId7" Type="http://schemas.openxmlformats.org/officeDocument/2006/relationships/image" Target="../media/image23.png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43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audio1.wav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2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audio2.wav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3.xml"/><Relationship Id="rId3" Type="http://schemas.openxmlformats.org/officeDocument/2006/relationships/audio" Target="../media/audio2.wav"/><Relationship Id="rId2" Type="http://schemas.openxmlformats.org/officeDocument/2006/relationships/image" Target="../media/image36.png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18.png"/><Relationship Id="rId11" Type="http://schemas.openxmlformats.org/officeDocument/2006/relationships/image" Target="../media/image4.png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18.png"/><Relationship Id="rId7" Type="http://schemas.openxmlformats.org/officeDocument/2006/relationships/image" Target="../media/image23.png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18.png"/><Relationship Id="rId7" Type="http://schemas.openxmlformats.org/officeDocument/2006/relationships/image" Target="../media/image23.png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21"/>
          <p:cNvPicPr>
            <a:picLocks noChangeAspect="1"/>
          </p:cNvPicPr>
          <p:nvPr/>
        </p:nvPicPr>
        <p:blipFill>
          <a:blip r:embed="rId2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3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36" name="图片 35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4" y="519430"/>
            <a:ext cx="12192000" cy="6332220"/>
          </a:xfrm>
          <a:prstGeom prst="rect">
            <a:avLst/>
          </a:prstGeom>
        </p:spPr>
      </p:pic>
      <p:pic>
        <p:nvPicPr>
          <p:cNvPr id="47" name="图片 46" descr="4"/>
          <p:cNvPicPr>
            <a:picLocks noChangeAspect="1"/>
          </p:cNvPicPr>
          <p:nvPr/>
        </p:nvPicPr>
        <p:blipFill>
          <a:blip r:embed="rId6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48" name="图片 47" descr="千库网_白色飞鸟白鸽和平鸽_元素编号12899640"/>
          <p:cNvPicPr>
            <a:picLocks noChangeAspect="1"/>
          </p:cNvPicPr>
          <p:nvPr/>
        </p:nvPicPr>
        <p:blipFill>
          <a:blip r:embed="rId7">
            <a:alphaModFix amt="60000"/>
          </a:blip>
          <a:srcRect t="15641" r="44456" b="37554"/>
          <a:stretch>
            <a:fillRect/>
          </a:stretch>
        </p:blipFill>
        <p:spPr>
          <a:xfrm>
            <a:off x="10567192" y="238754"/>
            <a:ext cx="1339215" cy="124650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8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38" name="图片 37" descr="24"/>
          <p:cNvPicPr>
            <a:picLocks noChangeAspect="1"/>
          </p:cNvPicPr>
          <p:nvPr/>
        </p:nvPicPr>
        <p:blipFill>
          <a:blip r:embed="rId9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10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11"/>
          <a:srcRect t="31336" b="8756"/>
          <a:stretch>
            <a:fillRect/>
          </a:stretch>
        </p:blipFill>
        <p:spPr>
          <a:xfrm flipH="1">
            <a:off x="-48577" y="3763010"/>
            <a:ext cx="4488180" cy="270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217" y="5363320"/>
            <a:ext cx="862860" cy="13619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20815" y="-517697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2" y="-70370"/>
            <a:ext cx="2463901" cy="2463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217" y="526415"/>
            <a:ext cx="10675021" cy="5017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对角圆角 5"/>
          <p:cNvSpPr/>
          <p:nvPr/>
        </p:nvSpPr>
        <p:spPr>
          <a:xfrm>
            <a:off x="378408" y="469543"/>
            <a:ext cx="5717592" cy="1210885"/>
          </a:xfrm>
          <a:prstGeom prst="round2DiagRect">
            <a:avLst>
              <a:gd name="adj1" fmla="val 27682"/>
              <a:gd name="adj2" fmla="val 0"/>
            </a:avLst>
          </a:prstGeom>
          <a:solidFill>
            <a:schemeClr val="bg1"/>
          </a:solidFill>
          <a:ln w="38100">
            <a:solidFill>
              <a:srgbClr val="1C6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" name="Rectangle 8"/>
          <p:cNvSpPr/>
          <p:nvPr/>
        </p:nvSpPr>
        <p:spPr>
          <a:xfrm rot="2701801">
            <a:off x="5988559" y="805020"/>
            <a:ext cx="4673672" cy="4507083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-1" fmla="*/ 0 w 3987204"/>
              <a:gd name="connsiteY0-2" fmla="*/ 946928 h 4006928"/>
              <a:gd name="connsiteX1-3" fmla="*/ 3987204 w 3987204"/>
              <a:gd name="connsiteY1-4" fmla="*/ 0 h 4006928"/>
              <a:gd name="connsiteX2-5" fmla="*/ 3060000 w 3987204"/>
              <a:gd name="connsiteY2-6" fmla="*/ 4006928 h 4006928"/>
              <a:gd name="connsiteX3-7" fmla="*/ 0 w 3987204"/>
              <a:gd name="connsiteY3-8" fmla="*/ 4006928 h 4006928"/>
              <a:gd name="connsiteX4-9" fmla="*/ 0 w 3987204"/>
              <a:gd name="connsiteY4-10" fmla="*/ 946928 h 4006928"/>
              <a:gd name="connsiteX0-11" fmla="*/ 917848 w 4905052"/>
              <a:gd name="connsiteY0-12" fmla="*/ 946928 h 4925738"/>
              <a:gd name="connsiteX1-13" fmla="*/ 4905052 w 4905052"/>
              <a:gd name="connsiteY1-14" fmla="*/ 0 h 4925738"/>
              <a:gd name="connsiteX2-15" fmla="*/ 3977848 w 4905052"/>
              <a:gd name="connsiteY2-16" fmla="*/ 4006928 h 4925738"/>
              <a:gd name="connsiteX3-17" fmla="*/ 0 w 4905052"/>
              <a:gd name="connsiteY3-18" fmla="*/ 4925738 h 4925738"/>
              <a:gd name="connsiteX4-19" fmla="*/ 917848 w 4905052"/>
              <a:gd name="connsiteY4-20" fmla="*/ 946928 h 49257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43742" y="41529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02" y="2187125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61058" y="2533442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9400" y="515643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6335" y="5860310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064" y="534087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183" y="4332350"/>
            <a:ext cx="598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AB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25127" y="5189772"/>
            <a:ext cx="64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AD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17505" y="355397"/>
            <a:ext cx="5111314" cy="3095772"/>
            <a:chOff x="4317505" y="355397"/>
            <a:chExt cx="5111314" cy="3095772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4317505" y="2681675"/>
              <a:ext cx="1286988" cy="769494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484365" y="35539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679995" y="2771900"/>
            <a:ext cx="5512005" cy="3305082"/>
            <a:chOff x="6679995" y="2771900"/>
            <a:chExt cx="5512005" cy="3305082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6679995" y="491438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0844686" y="2771900"/>
              <a:ext cx="1347314" cy="7962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227088" y="351359"/>
            <a:ext cx="4964912" cy="3171514"/>
            <a:chOff x="7227088" y="351359"/>
            <a:chExt cx="4964912" cy="3171514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7227088" y="351359"/>
              <a:ext cx="1835994" cy="119162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0761842" y="2594652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317505" y="2518928"/>
            <a:ext cx="4854166" cy="3108530"/>
            <a:chOff x="4317505" y="2518928"/>
            <a:chExt cx="4854166" cy="310853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317505" y="2518928"/>
              <a:ext cx="1574341" cy="99802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741513" y="4699237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23991" y="3353151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569016" y="211895"/>
            <a:ext cx="6467273" cy="4850762"/>
            <a:chOff x="5569016" y="211895"/>
            <a:chExt cx="6467273" cy="4850762"/>
          </a:xfrm>
        </p:grpSpPr>
        <p:sp>
          <p:nvSpPr>
            <p:cNvPr id="2" name="Rectangle 8"/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-1" fmla="*/ 0 w 3987204"/>
                <a:gd name="connsiteY0-2" fmla="*/ 946928 h 4006928"/>
                <a:gd name="connsiteX1-3" fmla="*/ 3987204 w 3987204"/>
                <a:gd name="connsiteY1-4" fmla="*/ 0 h 4006928"/>
                <a:gd name="connsiteX2-5" fmla="*/ 3060000 w 3987204"/>
                <a:gd name="connsiteY2-6" fmla="*/ 4006928 h 4006928"/>
                <a:gd name="connsiteX3-7" fmla="*/ 0 w 3987204"/>
                <a:gd name="connsiteY3-8" fmla="*/ 4006928 h 4006928"/>
                <a:gd name="connsiteX4-9" fmla="*/ 0 w 3987204"/>
                <a:gd name="connsiteY4-10" fmla="*/ 946928 h 4006928"/>
                <a:gd name="connsiteX0-11" fmla="*/ 917848 w 4905052"/>
                <a:gd name="connsiteY0-12" fmla="*/ 946928 h 4925738"/>
                <a:gd name="connsiteX1-13" fmla="*/ 4905052 w 4905052"/>
                <a:gd name="connsiteY1-14" fmla="*/ 0 h 4925738"/>
                <a:gd name="connsiteX2-15" fmla="*/ 3977848 w 4905052"/>
                <a:gd name="connsiteY2-16" fmla="*/ 4006928 h 4925738"/>
                <a:gd name="connsiteX3-17" fmla="*/ 0 w 4905052"/>
                <a:gd name="connsiteY3-18" fmla="*/ 4925738 h 4925738"/>
                <a:gd name="connsiteX4-19" fmla="*/ 917848 w 4905052"/>
                <a:gd name="connsiteY4-20" fmla="*/ 946928 h 49257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2783" y="4539437"/>
              <a:ext cx="2959735" cy="523220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5813" y="485499"/>
            <a:ext cx="3903538" cy="584775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131" y="1746184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713" y="3002159"/>
            <a:ext cx="2050372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130" y="2275838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713" y="1216530"/>
            <a:ext cx="21559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177" y="3557960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131" y="4100280"/>
            <a:ext cx="37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41513" y="5399683"/>
            <a:ext cx="10508974" cy="779136"/>
            <a:chOff x="841513" y="5399683"/>
            <a:chExt cx="10508974" cy="779136"/>
          </a:xfrm>
        </p:grpSpPr>
        <p:sp>
          <p:nvSpPr>
            <p:cNvPr id="15" name="TextBox 14"/>
            <p:cNvSpPr txBox="1"/>
            <p:nvPr/>
          </p:nvSpPr>
          <p:spPr>
            <a:xfrm>
              <a:off x="841513" y="5428711"/>
              <a:ext cx="1050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icrosoft YaHei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912491" y="228543"/>
            <a:ext cx="7144572" cy="5376937"/>
            <a:chOff x="4912491" y="228543"/>
            <a:chExt cx="7144572" cy="5376937"/>
          </a:xfrm>
        </p:grpSpPr>
        <p:sp>
          <p:nvSpPr>
            <p:cNvPr id="2" name="Rectangle 8"/>
            <p:cNvSpPr/>
            <p:nvPr/>
          </p:nvSpPr>
          <p:spPr>
            <a:xfrm rot="2701801">
              <a:off x="6287751" y="468686"/>
              <a:ext cx="4395567" cy="4436054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-1" fmla="*/ 0 w 3987204"/>
                <a:gd name="connsiteY0-2" fmla="*/ 946928 h 4006928"/>
                <a:gd name="connsiteX1-3" fmla="*/ 3987204 w 3987204"/>
                <a:gd name="connsiteY1-4" fmla="*/ 0 h 4006928"/>
                <a:gd name="connsiteX2-5" fmla="*/ 3060000 w 3987204"/>
                <a:gd name="connsiteY2-6" fmla="*/ 4006928 h 4006928"/>
                <a:gd name="connsiteX3-7" fmla="*/ 0 w 3987204"/>
                <a:gd name="connsiteY3-8" fmla="*/ 4006928 h 4006928"/>
                <a:gd name="connsiteX4-9" fmla="*/ 0 w 3987204"/>
                <a:gd name="connsiteY4-10" fmla="*/ 946928 h 4006928"/>
                <a:gd name="connsiteX0-11" fmla="*/ 917848 w 4905052"/>
                <a:gd name="connsiteY0-12" fmla="*/ 946928 h 4925738"/>
                <a:gd name="connsiteX1-13" fmla="*/ 4905052 w 4905052"/>
                <a:gd name="connsiteY1-14" fmla="*/ 0 h 4925738"/>
                <a:gd name="connsiteX2-15" fmla="*/ 3977848 w 4905052"/>
                <a:gd name="connsiteY2-16" fmla="*/ 4006928 h 4925738"/>
                <a:gd name="connsiteX3-17" fmla="*/ 0 w 4905052"/>
                <a:gd name="connsiteY3-18" fmla="*/ 4925738 h 4925738"/>
                <a:gd name="connsiteX4-19" fmla="*/ 917848 w 4905052"/>
                <a:gd name="connsiteY4-20" fmla="*/ 946928 h 49257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212044" y="228543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12491" y="237491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496832" y="266729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78907" y="457031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00330" y="4959149"/>
              <a:ext cx="441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ABCD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7232" y="481379"/>
            <a:ext cx="65279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xét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6179" y="1600689"/>
            <a:ext cx="91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AB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5493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= BC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497043">
            <a:off x="5914020" y="-1335846"/>
            <a:ext cx="4462659" cy="5883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4770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= 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4986" y="1583529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= DA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11404" y="3429000"/>
            <a:ext cx="5251303" cy="1369634"/>
            <a:chOff x="811404" y="3429000"/>
            <a:chExt cx="5251303" cy="1369634"/>
          </a:xfrm>
        </p:grpSpPr>
        <p:sp>
          <p:nvSpPr>
            <p:cNvPr id="16" name="TextBox 15"/>
            <p:cNvSpPr txBox="1"/>
            <p:nvPr/>
          </p:nvSpPr>
          <p:spPr>
            <a:xfrm>
              <a:off x="848600" y="3539976"/>
              <a:ext cx="5214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nhau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811404" y="3429000"/>
              <a:ext cx="5214107" cy="136963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 rot="19656453">
            <a:off x="6552853" y="168581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923670">
            <a:off x="8909861" y="149189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684935" y="-1340886"/>
            <a:ext cx="4462659" cy="5883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2384794">
            <a:off x="6638257" y="807333"/>
            <a:ext cx="4462659" cy="58831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923670">
            <a:off x="6379395" y="3130834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9698248">
            <a:off x="9006369" y="3256416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4100377" y="-272695"/>
            <a:ext cx="4462659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/>
          <p:cNvSpPr txBox="1"/>
          <p:nvPr/>
        </p:nvSpPr>
        <p:spPr>
          <a:xfrm>
            <a:off x="952508" y="506308"/>
            <a:ext cx="341665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nhớ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rgbClr val="00642E"/>
                </a:solidFill>
                <a:prstDash val="solid"/>
              </a:ln>
              <a:gradFill>
                <a:gsLst>
                  <a:gs pos="54000">
                    <a:srgbClr val="85B18C"/>
                  </a:gs>
                  <a:gs pos="100000">
                    <a:srgbClr val="007234"/>
                  </a:gs>
                  <a:gs pos="2000">
                    <a:srgbClr val="00642E"/>
                  </a:gs>
                </a:gsLst>
                <a:lin ang="5400000" scaled="1"/>
              </a:gradFill>
              <a:effectLst>
                <a:outerShdw dist="38100" dir="2640000" algn="bl" rotWithShape="0">
                  <a:srgbClr val="00642E"/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" y="1615565"/>
            <a:ext cx="5016669" cy="3643356"/>
          </a:xfrm>
          <a:prstGeom prst="rect">
            <a:avLst/>
          </a:prstGeom>
        </p:spPr>
      </p:pic>
      <p:pic>
        <p:nvPicPr>
          <p:cNvPr id="6" name="图片 2" descr="千库网_爱心植物花束母亲节装饰_元素编号120233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209" y="4440844"/>
            <a:ext cx="2352314" cy="23523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73784" y="1526074"/>
            <a:ext cx="5721529" cy="3258776"/>
            <a:chOff x="5773784" y="1526074"/>
            <a:chExt cx="5721529" cy="3258776"/>
          </a:xfrm>
        </p:grpSpPr>
        <p:sp>
          <p:nvSpPr>
            <p:cNvPr id="3" name="TextBox 2"/>
            <p:cNvSpPr txBox="1"/>
            <p:nvPr/>
          </p:nvSpPr>
          <p:spPr>
            <a:xfrm>
              <a:off x="5773784" y="1615565"/>
              <a:ext cx="5721529" cy="316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/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icrosoft YaHei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3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7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8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9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061028" y="3445785"/>
            <a:ext cx="7821386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9653" y="1533557"/>
            <a:ext cx="9559357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11039" y="416890"/>
            <a:ext cx="157130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84967" y="365356"/>
            <a:ext cx="9006044" cy="817332"/>
            <a:chOff x="2279514" y="-1371842"/>
            <a:chExt cx="7389061" cy="726522"/>
          </a:xfrm>
        </p:grpSpPr>
        <p:sp>
          <p:nvSpPr>
            <p:cNvPr id="21" name="Rectangle: Diagonal Corners Rounded 20"/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79514" y="-1326034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1578" y="1572673"/>
            <a:ext cx="7273358" cy="424893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816352" y="1938528"/>
            <a:ext cx="1417320" cy="2048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7135144" y="1218979"/>
            <a:ext cx="1417323" cy="2856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/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38074" y="-1323199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Parallelogram 2"/>
          <p:cNvSpPr/>
          <p:nvPr/>
        </p:nvSpPr>
        <p:spPr>
          <a:xfrm>
            <a:off x="248710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6228654" y="2148840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994538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462226" y="2121408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4209139" y="2139696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7901039" y="2121408"/>
            <a:ext cx="1912405" cy="978408"/>
          </a:xfrm>
          <a:prstGeom prst="diamond">
            <a:avLst/>
          </a:prstGeom>
          <a:noFill/>
          <a:ln w="381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226" y="5344798"/>
            <a:ext cx="1121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919" y="3910145"/>
            <a:ext cx="11208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hành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176" y="166011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9" y="332031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642" y="331467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654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06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4555" y="327527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7901038" y="2119366"/>
            <a:ext cx="1912405" cy="978408"/>
          </a:xfrm>
          <a:prstGeom prst="diamond">
            <a:avLst/>
          </a:prstGeom>
          <a:solidFill>
            <a:srgbClr val="70AD47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029" y="5344798"/>
            <a:ext cx="112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lượt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/>
      <p:bldP spid="17" grpId="0" animBg="1"/>
      <p:bldP spid="18" grpId="0"/>
      <p:bldP spid="5" grpId="0"/>
      <p:bldP spid="19" grpId="0"/>
      <p:bldP spid="20" grpId="0"/>
      <p:bldP spid="22" grpId="0"/>
      <p:bldP spid="27" grpId="0"/>
      <p:bldP spid="28" grpId="0"/>
      <p:bldP spid="29" grpId="0" animBg="1"/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/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38074" y="-1323199"/>
              <a:ext cx="7389061" cy="57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125986" y="288671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M, N, P,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Q.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7440" y="1483935"/>
            <a:ext cx="676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399" y="1899921"/>
            <a:ext cx="4346041" cy="30000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25986" y="378079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M, N, P,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R.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25986" y="467487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M, N, P,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6999" y="3399956"/>
            <a:ext cx="3634841" cy="989164"/>
            <a:chOff x="926999" y="3399956"/>
            <a:chExt cx="3634841" cy="989164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744420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926999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26999" y="3408432"/>
            <a:ext cx="3634841" cy="1003106"/>
            <a:chOff x="926999" y="3399956"/>
            <a:chExt cx="3634841" cy="1003106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3653130" y="3399956"/>
              <a:ext cx="908710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926999" y="3399956"/>
              <a:ext cx="2726131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27000" y="3408432"/>
            <a:ext cx="3634840" cy="1011582"/>
            <a:chOff x="927000" y="3399956"/>
            <a:chExt cx="3634840" cy="1011582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863604" y="3399956"/>
              <a:ext cx="2698236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927000" y="3399956"/>
              <a:ext cx="964499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/>
      <p:bldP spid="24" grpId="0" animBg="1"/>
      <p:bldP spid="24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2178" y="682705"/>
            <a:ext cx="5428135" cy="1047210"/>
          </a:xfrm>
          <a:prstGeom prst="rect">
            <a:avLst/>
          </a:prstGeom>
          <a:noFill/>
          <a:ln>
            <a:solidFill>
              <a:srgbClr val="00652E"/>
            </a:solidFill>
          </a:ln>
          <a:effectLst>
            <a:outerShdw blurRad="63500" sx="102000" sy="102000" algn="ctr" rotWithShape="0">
              <a:srgbClr val="00652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49284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KẾT LUẬN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49284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87856" y="1997839"/>
            <a:ext cx="979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cặp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đối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song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bằng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nhau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4" y="3429000"/>
            <a:ext cx="3694496" cy="3694496"/>
          </a:xfrm>
          <a:prstGeom prst="rect">
            <a:avLst/>
          </a:prstGeom>
        </p:spPr>
      </p:pic>
      <p:pic>
        <p:nvPicPr>
          <p:cNvPr id="8" name="图片 2" descr="千库网_爱心植物花束母亲节装饰_元素编号120233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00" y="4026235"/>
            <a:ext cx="2766923" cy="2766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888183" y="-354380"/>
            <a:ext cx="3303817" cy="3303817"/>
          </a:xfrm>
          <a:prstGeom prst="rect">
            <a:avLst/>
          </a:prstGeom>
        </p:spPr>
      </p:pic>
      <p:sp>
        <p:nvSpPr>
          <p:cNvPr id="17" name="Rectangle: Rounded Corners 28"/>
          <p:cNvSpPr/>
          <p:nvPr/>
        </p:nvSpPr>
        <p:spPr>
          <a:xfrm>
            <a:off x="3282212" y="1535211"/>
            <a:ext cx="6697348" cy="32143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19050" tIns="19050" rIns="19050" bIns="1905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TRẢ LỜI </a:t>
            </a:r>
            <a:endParaRPr kumimoji="0" lang="en-US" altLang="zh-CN" sz="8000" b="0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#9Slide07 SVNZiclets" panose="02000603000000000000" pitchFamily="2" charset="0"/>
              <a:ea typeface="+mj-ea"/>
              <a:cs typeface="+mn-cs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NHANH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#9Slide07 SVNZiclets" panose="02000603000000000000" pitchFamily="2" charset="0"/>
              <a:ea typeface="+mj-ea"/>
              <a:cs typeface="+mn-cs"/>
              <a:sym typeface="Arial" panose="020B0604020202020204"/>
            </a:endParaRPr>
          </a:p>
        </p:txBody>
      </p:sp>
      <p:pic>
        <p:nvPicPr>
          <p:cNvPr id="15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0447288">
            <a:off x="1731054" y="166676"/>
            <a:ext cx="2975733" cy="2975733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15640" y="2731910"/>
            <a:ext cx="3557970" cy="49113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-231040" y="2111022"/>
            <a:ext cx="5277172" cy="5277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2"/>
          <a:srcRect t="31019" b="30556"/>
          <a:stretch>
            <a:fillRect/>
          </a:stretch>
        </p:blipFill>
        <p:spPr>
          <a:xfrm>
            <a:off x="0" y="2317750"/>
            <a:ext cx="12191365" cy="452374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2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" name="图片 1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2571750" y="3628390"/>
            <a:ext cx="9620250" cy="3229610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893268" y="2137716"/>
            <a:ext cx="624114" cy="624114"/>
          </a:xfrm>
          <a:prstGeom prst="ellipse">
            <a:avLst/>
          </a:prstGeom>
          <a:solidFill>
            <a:srgbClr val="7BB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63334" y="3661955"/>
            <a:ext cx="624114" cy="624114"/>
          </a:xfrm>
          <a:prstGeom prst="ellipse">
            <a:avLst/>
          </a:prstGeom>
          <a:solidFill>
            <a:srgbClr val="B05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81875" y="2159046"/>
            <a:ext cx="624114" cy="624114"/>
          </a:xfrm>
          <a:prstGeom prst="ellipse">
            <a:avLst/>
          </a:prstGeom>
          <a:solidFill>
            <a:srgbClr val="399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287536" y="3955506"/>
            <a:ext cx="580751" cy="624114"/>
          </a:xfrm>
          <a:prstGeom prst="ellipse">
            <a:avLst/>
          </a:prstGeom>
          <a:solidFill>
            <a:srgbClr val="FDB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8" name="图片 7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82586" y="319178"/>
            <a:ext cx="7826192" cy="1111171"/>
            <a:chOff x="2302561" y="1033411"/>
            <a:chExt cx="9414510" cy="1111171"/>
          </a:xfrm>
        </p:grpSpPr>
        <p:sp>
          <p:nvSpPr>
            <p:cNvPr id="14" name="文本框 43"/>
            <p:cNvSpPr txBox="1"/>
            <p:nvPr/>
          </p:nvSpPr>
          <p:spPr>
            <a:xfrm>
              <a:off x="2302561" y="1036586"/>
              <a:ext cx="941451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câu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15" name="文本框 44"/>
            <p:cNvSpPr txBox="1"/>
            <p:nvPr/>
          </p:nvSpPr>
          <p:spPr>
            <a:xfrm>
              <a:off x="2396086" y="1033411"/>
              <a:ext cx="921475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BB54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55AD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994D7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2851" y="1433524"/>
            <a:ext cx="10705815" cy="4702233"/>
            <a:chOff x="622851" y="1433524"/>
            <a:chExt cx="10705815" cy="4702233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622851" y="1433524"/>
              <a:ext cx="10705815" cy="4702233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57150">
              <a:solidFill>
                <a:srgbClr val="61B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9179" y="1676796"/>
              <a:ext cx="9953005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thù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ảnh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lắp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 lực tự học, NL giải quyết vấn đề và sáng tạo, NL tư duy - lập luận logic.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Phẩm chất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HS tích cực, cẩn thận khi làm </a:t>
              </a:r>
              <a:r>
                <a:rPr kumimoji="0" 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864213" y="-67259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íś1íḍè"/>
          <p:cNvSpPr/>
          <p:nvPr/>
        </p:nvSpPr>
        <p:spPr>
          <a:xfrm>
            <a:off x="1288006" y="497230"/>
            <a:ext cx="8980650" cy="76944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2054382" y="3543638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 2, 4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Microsoft YaHe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1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368564" y="2880583"/>
            <a:ext cx="3557970" cy="3557970"/>
          </a:xfrm>
          <a:prstGeom prst="rect">
            <a:avLst/>
          </a:prstGeom>
        </p:spPr>
      </p:pic>
      <p:sp>
        <p:nvSpPr>
          <p:cNvPr id="19" name="ïśľíďè"/>
          <p:cNvSpPr/>
          <p:nvPr/>
        </p:nvSpPr>
        <p:spPr bwMode="auto">
          <a:xfrm>
            <a:off x="1248966" y="3299115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/>
          <p:cNvSpPr>
            <a:spLocks noChangeArrowheads="1"/>
          </p:cNvSpPr>
          <p:nvPr/>
        </p:nvSpPr>
        <p:spPr bwMode="auto">
          <a:xfrm>
            <a:off x="8103831" y="3568262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 1, 2, 3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Microsoft YaHei" panose="020B0503020204020204" charset="-122"/>
            </a:endParaRPr>
          </a:p>
        </p:txBody>
      </p:sp>
      <p:sp>
        <p:nvSpPr>
          <p:cNvPr id="23" name="ïśľíďè"/>
          <p:cNvSpPr/>
          <p:nvPr/>
        </p:nvSpPr>
        <p:spPr bwMode="auto">
          <a:xfrm>
            <a:off x="10177475" y="337419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1991377" y="5118043"/>
            <a:ext cx="2164825" cy="56174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 1, 3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Microsoft YaHei" panose="020B0503020204020204" charset="-122"/>
            </a:endParaRPr>
          </a:p>
        </p:txBody>
      </p:sp>
      <p:sp>
        <p:nvSpPr>
          <p:cNvPr id="25" name="ïśľíďè"/>
          <p:cNvSpPr/>
          <p:nvPr/>
        </p:nvSpPr>
        <p:spPr bwMode="auto">
          <a:xfrm>
            <a:off x="1185961" y="4873520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8040826" y="5142667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 5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Microsoft YaHei" panose="020B0503020204020204" charset="-122"/>
            </a:endParaRPr>
          </a:p>
        </p:txBody>
      </p:sp>
      <p:sp>
        <p:nvSpPr>
          <p:cNvPr id="27" name="ïśľíďè"/>
          <p:cNvSpPr/>
          <p:nvPr/>
        </p:nvSpPr>
        <p:spPr bwMode="auto">
          <a:xfrm>
            <a:off x="10080275" y="492478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988743" y="145396"/>
            <a:ext cx="2559825" cy="2242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593" y="1355647"/>
            <a:ext cx="4317238" cy="2074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" grpId="0" animBg="1"/>
      <p:bldP spid="19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1989485" y="2440743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80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Microsoft YaHe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2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cxnSp>
        <p:nvCxnSpPr>
          <p:cNvPr id="3" name="直接连接符 3"/>
          <p:cNvCxnSpPr/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/>
          <p:cNvSpPr/>
          <p:nvPr/>
        </p:nvSpPr>
        <p:spPr>
          <a:xfrm>
            <a:off x="2713510" y="925964"/>
            <a:ext cx="9021290" cy="1141484"/>
          </a:xfrm>
          <a:prstGeom prst="rect">
            <a:avLst/>
          </a:prstGeom>
          <a:ln>
            <a:noFill/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25 cm.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xăng-ti-mét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19" name="ïśľíďè"/>
          <p:cNvSpPr/>
          <p:nvPr/>
        </p:nvSpPr>
        <p:spPr bwMode="auto">
          <a:xfrm>
            <a:off x="1250003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/>
          <p:cNvSpPr>
            <a:spLocks noChangeArrowheads="1"/>
          </p:cNvSpPr>
          <p:nvPr/>
        </p:nvSpPr>
        <p:spPr bwMode="auto">
          <a:xfrm>
            <a:off x="8038934" y="2465367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100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Microsoft YaHei" panose="020B0503020204020204" charset="-122"/>
            </a:endParaRPr>
          </a:p>
        </p:txBody>
      </p:sp>
      <p:sp>
        <p:nvSpPr>
          <p:cNvPr id="23" name="ïśľíďè"/>
          <p:cNvSpPr/>
          <p:nvPr/>
        </p:nvSpPr>
        <p:spPr bwMode="auto">
          <a:xfrm>
            <a:off x="10042281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1926480" y="4015148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120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Microsoft YaHei" panose="020B0503020204020204" charset="-122"/>
            </a:endParaRPr>
          </a:p>
        </p:txBody>
      </p:sp>
      <p:sp>
        <p:nvSpPr>
          <p:cNvPr id="25" name="ïśľíďè"/>
          <p:cNvSpPr/>
          <p:nvPr/>
        </p:nvSpPr>
        <p:spPr bwMode="auto">
          <a:xfrm>
            <a:off x="1186998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7975929" y="4039772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Microsoft YaHei" panose="020B0503020204020204" charset="-122"/>
              </a:rPr>
              <a:t>140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Microsoft YaHei" panose="020B0503020204020204" charset="-122"/>
            </a:endParaRPr>
          </a:p>
        </p:txBody>
      </p:sp>
      <p:sp>
        <p:nvSpPr>
          <p:cNvPr id="27" name="ïśľíďè"/>
          <p:cNvSpPr/>
          <p:nvPr/>
        </p:nvSpPr>
        <p:spPr bwMode="auto">
          <a:xfrm>
            <a:off x="9979276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35880" y="2496182"/>
            <a:ext cx="1675051" cy="2697113"/>
            <a:chOff x="5135880" y="2496182"/>
            <a:chExt cx="1675051" cy="26971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7049" r="14818"/>
            <a:stretch>
              <a:fillRect/>
            </a:stretch>
          </p:blipFill>
          <p:spPr>
            <a:xfrm>
              <a:off x="5445760" y="2496182"/>
              <a:ext cx="1365171" cy="26971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Diamond 3"/>
            <p:cNvSpPr/>
            <p:nvPr/>
          </p:nvSpPr>
          <p:spPr>
            <a:xfrm>
              <a:off x="5283200" y="3347155"/>
              <a:ext cx="32512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7" name="Diamond 16"/>
            <p:cNvSpPr/>
            <p:nvPr/>
          </p:nvSpPr>
          <p:spPr>
            <a:xfrm rot="1428053">
              <a:off x="5135880" y="3833009"/>
              <a:ext cx="45720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1774851" y="1797285"/>
            <a:ext cx="8791549" cy="2308316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thoi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cặp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diện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nhau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3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9" name="íś1íḍè"/>
          <p:cNvSpPr/>
          <p:nvPr/>
        </p:nvSpPr>
        <p:spPr>
          <a:xfrm>
            <a:off x="2713510" y="497230"/>
            <a:ext cx="8249130" cy="76698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nêu lại đặc điểm của hình thoi </a:t>
            </a:r>
            <a:endParaRPr kumimoji="0" lang="zh-CN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288920" y="3914380"/>
            <a:ext cx="3557970" cy="3557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1"/>
          <p:cNvPicPr>
            <a:picLocks noChangeAspect="1"/>
          </p:cNvPicPr>
          <p:nvPr/>
        </p:nvPicPr>
        <p:blipFill>
          <a:blip r:embed="rId2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19" name="图片 18" descr="2"/>
          <p:cNvPicPr>
            <a:picLocks noChangeAspect="1"/>
          </p:cNvPicPr>
          <p:nvPr/>
        </p:nvPicPr>
        <p:blipFill>
          <a:blip r:embed="rId3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21" name="图片 20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780"/>
            <a:ext cx="12192000" cy="6332220"/>
          </a:xfrm>
          <a:prstGeom prst="rect">
            <a:avLst/>
          </a:prstGeom>
        </p:spPr>
      </p:pic>
      <p:pic>
        <p:nvPicPr>
          <p:cNvPr id="22" name="图片 21" descr="21"/>
          <p:cNvPicPr>
            <a:picLocks noChangeAspect="1"/>
          </p:cNvPicPr>
          <p:nvPr/>
        </p:nvPicPr>
        <p:blipFill>
          <a:blip r:embed="rId2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3" name="图片 22" descr="4"/>
          <p:cNvPicPr>
            <a:picLocks noChangeAspect="1"/>
          </p:cNvPicPr>
          <p:nvPr/>
        </p:nvPicPr>
        <p:blipFill>
          <a:blip r:embed="rId6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24" name="图片 23" descr="千库网_白色飞鸟白鸽和平鸽_元素编号12899640"/>
          <p:cNvPicPr>
            <a:picLocks noChangeAspect="1"/>
          </p:cNvPicPr>
          <p:nvPr/>
        </p:nvPicPr>
        <p:blipFill>
          <a:blip r:embed="rId7">
            <a:alphaModFix amt="60000"/>
          </a:blip>
          <a:srcRect t="15641" r="44456" b="37554"/>
          <a:stretch>
            <a:fillRect/>
          </a:stretch>
        </p:blipFill>
        <p:spPr>
          <a:xfrm>
            <a:off x="10479405" y="0"/>
            <a:ext cx="1339215" cy="1246505"/>
          </a:xfrm>
          <a:prstGeom prst="rect">
            <a:avLst/>
          </a:prstGeom>
        </p:spPr>
      </p:pic>
      <p:pic>
        <p:nvPicPr>
          <p:cNvPr id="25" name="图片 24" descr="千库网_白色飞鸟白鸽和平鸽_元素编号12899640"/>
          <p:cNvPicPr>
            <a:picLocks noChangeAspect="1"/>
          </p:cNvPicPr>
          <p:nvPr/>
        </p:nvPicPr>
        <p:blipFill>
          <a:blip r:embed="rId7"/>
          <a:srcRect t="15641" r="44456" b="37554"/>
          <a:stretch>
            <a:fillRect/>
          </a:stretch>
        </p:blipFill>
        <p:spPr>
          <a:xfrm>
            <a:off x="3284220" y="1377315"/>
            <a:ext cx="1339215" cy="1246505"/>
          </a:xfrm>
          <a:prstGeom prst="rect">
            <a:avLst/>
          </a:prstGeom>
        </p:spPr>
      </p:pic>
      <p:pic>
        <p:nvPicPr>
          <p:cNvPr id="26" name="图片 25" descr="10"/>
          <p:cNvPicPr>
            <a:picLocks noChangeAspect="1"/>
          </p:cNvPicPr>
          <p:nvPr/>
        </p:nvPicPr>
        <p:blipFill>
          <a:blip r:embed="rId8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/>
        </p:nvPicPr>
        <p:blipFill>
          <a:blip r:embed="rId9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8" name="图片 27" descr="5"/>
          <p:cNvPicPr>
            <a:picLocks noChangeAspect="1"/>
          </p:cNvPicPr>
          <p:nvPr/>
        </p:nvPicPr>
        <p:blipFill>
          <a:blip r:embed="rId10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9" name="图片 28" descr="11"/>
          <p:cNvPicPr>
            <a:picLocks noChangeAspect="1"/>
          </p:cNvPicPr>
          <p:nvPr/>
        </p:nvPicPr>
        <p:blipFill>
          <a:blip r:embed="rId11">
            <a:alphaModFix amt="40000"/>
          </a:blip>
          <a:stretch>
            <a:fillRect/>
          </a:stretch>
        </p:blipFill>
        <p:spPr>
          <a:xfrm>
            <a:off x="-24765" y="3175"/>
            <a:ext cx="12204065" cy="6851650"/>
          </a:xfrm>
          <a:prstGeom prst="rect">
            <a:avLst/>
          </a:prstGeom>
        </p:spPr>
      </p:pic>
      <p:pic>
        <p:nvPicPr>
          <p:cNvPr id="53" name="图片 52" descr="588ku_8fce8f2a752e40fcc7345577636406eb_12548673"/>
          <p:cNvPicPr>
            <a:picLocks noChangeAspect="1"/>
          </p:cNvPicPr>
          <p:nvPr/>
        </p:nvPicPr>
        <p:blipFill>
          <a:blip r:embed="rId12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grpSp>
        <p:nvGrpSpPr>
          <p:cNvPr id="33" name="组合 42"/>
          <p:cNvGrpSpPr/>
          <p:nvPr/>
        </p:nvGrpSpPr>
        <p:grpSpPr>
          <a:xfrm>
            <a:off x="1710233" y="1606187"/>
            <a:ext cx="8848183" cy="2555331"/>
            <a:chOff x="4338" y="2905"/>
            <a:chExt cx="13998" cy="6172"/>
          </a:xfrm>
        </p:grpSpPr>
        <p:sp>
          <p:nvSpPr>
            <p:cNvPr id="34" name="文本框 43"/>
            <p:cNvSpPr txBox="1"/>
            <p:nvPr/>
          </p:nvSpPr>
          <p:spPr>
            <a:xfrm>
              <a:off x="4338" y="2905"/>
              <a:ext cx="13998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CÁC CON HỌC TÔT</a:t>
              </a:r>
              <a:endParaRPr kumimoji="0" lang="zh-CN" altLang="en-US" sz="80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35" name="文本框 44"/>
            <p:cNvSpPr txBox="1"/>
            <p:nvPr/>
          </p:nvSpPr>
          <p:spPr>
            <a:xfrm>
              <a:off x="4496" y="2907"/>
              <a:ext cx="13701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CÁC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26BE0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CON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65B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HỌC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589C36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TỐT</a:t>
              </a:r>
              <a:endPara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589C36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3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80010" y="0"/>
            <a:ext cx="12190730" cy="1250315"/>
          </a:xfrm>
          <a:prstGeom prst="rect">
            <a:avLst/>
          </a:prstGeom>
        </p:spPr>
      </p:pic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0" name="图片 9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14" name="图片 13" descr="588ku_7633ec5692e7ba9ebcb746cc0d92eb0e_12950199"/>
          <p:cNvPicPr>
            <a:picLocks noChangeAspect="1"/>
          </p:cNvPicPr>
          <p:nvPr/>
        </p:nvPicPr>
        <p:blipFill>
          <a:blip r:embed="rId7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19" name="图片 18" descr="588ku_8fce8f2a752e40fcc7345577636406eb_12548673"/>
          <p:cNvPicPr>
            <a:picLocks noChangeAspect="1"/>
          </p:cNvPicPr>
          <p:nvPr/>
        </p:nvPicPr>
        <p:blipFill>
          <a:blip r:embed="rId8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0" name="图片 19" descr="23"/>
          <p:cNvPicPr>
            <a:picLocks noChangeAspect="1"/>
          </p:cNvPicPr>
          <p:nvPr/>
        </p:nvPicPr>
        <p:blipFill>
          <a:blip r:embed="rId9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2355850" y="3069973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36" y="1023118"/>
            <a:ext cx="11254191" cy="3584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91716" y="483235"/>
            <a:ext cx="5608568" cy="618490"/>
          </a:xfrm>
          <a:prstGeom prst="rect">
            <a:avLst/>
          </a:prstGeom>
          <a:solidFill>
            <a:srgbClr val="3994D7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Nhìn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đoán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tên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58" y="2590264"/>
            <a:ext cx="2978857" cy="3648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24" y="2430899"/>
            <a:ext cx="3030312" cy="3648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05" y="792480"/>
            <a:ext cx="4243591" cy="2652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" y="1332326"/>
            <a:ext cx="4243592" cy="25158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64320" y="4010643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nhật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4800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tam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giác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74890" y="6065520"/>
            <a:ext cx="2372995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bình hành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47922" y="3514821"/>
            <a:ext cx="78945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642225" y="63404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bldLvl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3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7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8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9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492375" y="3429000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427" y="1357630"/>
            <a:ext cx="10345809" cy="4035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4"/>
          <p:cNvSpPr/>
          <p:nvPr/>
        </p:nvSpPr>
        <p:spPr>
          <a:xfrm>
            <a:off x="7434803" y="5258582"/>
            <a:ext cx="3254227" cy="618490"/>
          </a:xfrm>
          <a:prstGeom prst="rect">
            <a:avLst/>
          </a:prstGeom>
          <a:solidFill>
            <a:srgbClr val="D19BD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thoi</a:t>
            </a:r>
            <a:endParaRPr kumimoji="0" lang="zh-CN" alt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2193" y="550088"/>
            <a:ext cx="2817586" cy="262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4" b="100000" l="10000" r="90000">
                        <a14:foregroundMark x1="35143" y1="49346" x2="36286" y2="62092"/>
                        <a14:foregroundMark x1="45714" y1="49673" x2="45429" y2="64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40478" y="-788778"/>
            <a:ext cx="4690898" cy="4101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608" y="3450944"/>
            <a:ext cx="5649336" cy="1328023"/>
          </a:xfrm>
          <a:prstGeom prst="wedgeRoundRectCallout">
            <a:avLst>
              <a:gd name="adj1" fmla="val -41389"/>
              <a:gd name="adj2" fmla="val -676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Kim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nam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châm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Rectangle 8"/>
          <p:cNvSpPr/>
          <p:nvPr/>
        </p:nvSpPr>
        <p:spPr>
          <a:xfrm rot="5400000">
            <a:off x="7529403" y="787602"/>
            <a:ext cx="3065028" cy="5099915"/>
          </a:xfrm>
          <a:prstGeom prst="flowChartDecision">
            <a:avLst/>
          </a:pr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73355" y="355587"/>
            <a:ext cx="7997411" cy="1306347"/>
            <a:chOff x="2173355" y="355587"/>
            <a:chExt cx="7997411" cy="1306347"/>
          </a:xfrm>
        </p:grpSpPr>
        <p:sp>
          <p:nvSpPr>
            <p:cNvPr id="6" name="矩形: 对角圆角 5"/>
            <p:cNvSpPr/>
            <p:nvPr/>
          </p:nvSpPr>
          <p:spPr>
            <a:xfrm>
              <a:off x="2173355" y="355587"/>
              <a:ext cx="7997411" cy="1306347"/>
            </a:xfrm>
            <a:prstGeom prst="round2DiagRect">
              <a:avLst>
                <a:gd name="adj1" fmla="val 27682"/>
                <a:gd name="adj2" fmla="val 0"/>
              </a:avLst>
            </a:prstGeom>
            <a:noFill/>
            <a:ln w="38100">
              <a:solidFill>
                <a:srgbClr val="FDB5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73356" y="461605"/>
              <a:ext cx="784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cuộc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13913" r="2726" b="14782"/>
          <a:stretch>
            <a:fillRect/>
          </a:stretch>
        </p:blipFill>
        <p:spPr>
          <a:xfrm>
            <a:off x="7770823" y="2021398"/>
            <a:ext cx="3737113" cy="336340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26" y="1913726"/>
            <a:ext cx="3471074" cy="3471074"/>
          </a:xfrm>
          <a:prstGeom prst="round2DiagRect">
            <a:avLst>
              <a:gd name="adj1" fmla="val 16667"/>
              <a:gd name="adj2" fmla="val 400"/>
            </a:avLst>
          </a:prstGeom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023" r="14818"/>
          <a:stretch>
            <a:fillRect/>
          </a:stretch>
        </p:blipFill>
        <p:spPr>
          <a:xfrm>
            <a:off x="569526" y="2021398"/>
            <a:ext cx="3207657" cy="3429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29" y="4441371"/>
            <a:ext cx="5171925" cy="19394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6" y="477157"/>
            <a:ext cx="5238225" cy="36885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05" t="23492" r="14757" b="20899"/>
          <a:stretch>
            <a:fillRect/>
          </a:stretch>
        </p:blipFill>
        <p:spPr>
          <a:xfrm>
            <a:off x="5747656" y="4365136"/>
            <a:ext cx="5573487" cy="20919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8fce8f2a752e40fcc7345577636406eb_125486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8" y="5011064"/>
            <a:ext cx="2313510" cy="2313510"/>
          </a:xfrm>
          <a:prstGeom prst="rect">
            <a:avLst/>
          </a:prstGeom>
        </p:spPr>
      </p:pic>
      <p:sp>
        <p:nvSpPr>
          <p:cNvPr id="6" name="Rectangle 8"/>
          <p:cNvSpPr/>
          <p:nvPr/>
        </p:nvSpPr>
        <p:spPr>
          <a:xfrm rot="2701801">
            <a:off x="5770889" y="635073"/>
            <a:ext cx="4978343" cy="4980895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-1" fmla="*/ 0 w 3987204"/>
              <a:gd name="connsiteY0-2" fmla="*/ 946928 h 4006928"/>
              <a:gd name="connsiteX1-3" fmla="*/ 3987204 w 3987204"/>
              <a:gd name="connsiteY1-4" fmla="*/ 0 h 4006928"/>
              <a:gd name="connsiteX2-5" fmla="*/ 3060000 w 3987204"/>
              <a:gd name="connsiteY2-6" fmla="*/ 4006928 h 4006928"/>
              <a:gd name="connsiteX3-7" fmla="*/ 0 w 3987204"/>
              <a:gd name="connsiteY3-8" fmla="*/ 4006928 h 4006928"/>
              <a:gd name="connsiteX4-9" fmla="*/ 0 w 3987204"/>
              <a:gd name="connsiteY4-10" fmla="*/ 946928 h 4006928"/>
              <a:gd name="connsiteX0-11" fmla="*/ 917848 w 4905052"/>
              <a:gd name="connsiteY0-12" fmla="*/ 946928 h 4925738"/>
              <a:gd name="connsiteX1-13" fmla="*/ 4905052 w 4905052"/>
              <a:gd name="connsiteY1-14" fmla="*/ 0 h 4925738"/>
              <a:gd name="connsiteX2-15" fmla="*/ 3977848 w 4905052"/>
              <a:gd name="connsiteY2-16" fmla="*/ 4006928 h 4925738"/>
              <a:gd name="connsiteX3-17" fmla="*/ 0 w 4905052"/>
              <a:gd name="connsiteY3-18" fmla="*/ 4925738 h 4925738"/>
              <a:gd name="connsiteX4-19" fmla="*/ 917848 w 4905052"/>
              <a:gd name="connsiteY4-20" fmla="*/ 946928 h 49257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9589" y="40905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1153" y="2682309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43041" y="252265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80730" y="5339773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5071" y="5756975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764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5545" y="566698"/>
            <a:ext cx="6096000" cy="1386127"/>
            <a:chOff x="295545" y="566698"/>
            <a:chExt cx="6096000" cy="1386127"/>
          </a:xfrm>
        </p:grpSpPr>
        <p:sp>
          <p:nvSpPr>
            <p:cNvPr id="15" name="矩形: 对角圆角 5"/>
            <p:cNvSpPr/>
            <p:nvPr/>
          </p:nvSpPr>
          <p:spPr>
            <a:xfrm>
              <a:off x="410818" y="566698"/>
              <a:ext cx="5865455" cy="1386127"/>
            </a:xfrm>
            <a:prstGeom prst="round2DiagRect">
              <a:avLst>
                <a:gd name="adj1" fmla="val 27682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1C6A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5545" y="771490"/>
              <a:ext cx="6096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thoi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ABCD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92668" y="3233491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AB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197" y="4087132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5206" y="2110261"/>
            <a:ext cx="3379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diện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723131" y="957311"/>
            <a:ext cx="3521122" cy="2191279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6" idx="1"/>
          </p:cNvCxnSpPr>
          <p:nvPr/>
        </p:nvCxnSpPr>
        <p:spPr>
          <a:xfrm flipV="1">
            <a:off x="8202034" y="3126463"/>
            <a:ext cx="3579149" cy="2236858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38938" y="3133930"/>
            <a:ext cx="3510612" cy="221681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241558" y="928973"/>
            <a:ext cx="3481599" cy="216520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9" grpId="0"/>
      <p:bldP spid="10" grpId="0"/>
      <p:bldP spid="7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2044</Words>
  <Application>WPS Presentation</Application>
  <PresentationFormat>Widescreen</PresentationFormat>
  <Paragraphs>229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56" baseType="lpstr">
      <vt:lpstr>Arial</vt:lpstr>
      <vt:lpstr>SimSun</vt:lpstr>
      <vt:lpstr>Wingdings</vt:lpstr>
      <vt:lpstr>UTM Avo</vt:lpstr>
      <vt:lpstr>Segoe Print</vt:lpstr>
      <vt:lpstr>Microsoft YaHei</vt:lpstr>
      <vt:lpstr>SVN-Newton</vt:lpstr>
      <vt:lpstr>Times New Roman</vt:lpstr>
      <vt:lpstr>#9Slide07 HoneyCream</vt:lpstr>
      <vt:lpstr>思源黑体 CN Normal</vt:lpstr>
      <vt:lpstr>#9Slide07 Altus</vt:lpstr>
      <vt:lpstr>Arial</vt:lpstr>
      <vt:lpstr>Calibri</vt:lpstr>
      <vt:lpstr>思源黑体 CN Bold</vt:lpstr>
      <vt:lpstr>UTM Futura Extra</vt:lpstr>
      <vt:lpstr>字魂144号-朗圆体</vt:lpstr>
      <vt:lpstr>Calibri</vt:lpstr>
      <vt:lpstr>Arial Unicode MS</vt:lpstr>
      <vt:lpstr>UTM Guanine</vt:lpstr>
      <vt:lpstr>等线</vt:lpstr>
      <vt:lpstr>#9Slide07 SVNZiclets</vt:lpstr>
      <vt:lpstr>Trebuchet MS</vt:lpstr>
      <vt:lpstr>DengXian</vt:lpstr>
      <vt:lpstr>Cambria</vt:lpstr>
      <vt:lpstr>Source Han Sans CN</vt:lpstr>
      <vt:lpstr>Yu Gothic UI</vt:lpstr>
      <vt:lpstr>#9Slide07 SFU Rhythm</vt:lpstr>
      <vt:lpstr>Calibri Light</vt:lpstr>
      <vt:lpstr>阿里巴巴普惠体 Medium</vt:lpstr>
      <vt:lpstr>思源黑体 CN Regular</vt:lpstr>
      <vt:lpstr>Office Theme</vt:lpstr>
      <vt:lpstr>千库网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5</cp:revision>
  <dcterms:created xsi:type="dcterms:W3CDTF">2023-10-16T04:55:00Z</dcterms:created>
  <dcterms:modified xsi:type="dcterms:W3CDTF">2023-12-13T03:43:56Z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02C3B677879D4E61808E1F51C64E6DF0_12</vt:lpwstr>
  </property>
  <property fmtid="{D5CDD505-2E9C-101B-9397-08002B2CF9AE}" pid="3" name="KSOProductBuildVer">
    <vt:lpwstr>1033-12.2.0.13359</vt:lpwstr>
  </property>
</Properties>
</file>