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547</Words>
  <Application>Microsoft Office PowerPoint</Application>
  <PresentationFormat>Widescreen</PresentationFormat>
  <Paragraphs>194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Hà</cp:lastModifiedBy>
  <cp:revision>63</cp:revision>
  <dcterms:created xsi:type="dcterms:W3CDTF">2022-09-06T01:55:52Z</dcterms:created>
  <dcterms:modified xsi:type="dcterms:W3CDTF">2024-12-14T14:24:53Z</dcterms:modified>
</cp:coreProperties>
</file>