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40"/>
  </p:notesMasterIdLst>
  <p:sldIdLst>
    <p:sldId id="261" r:id="rId3"/>
    <p:sldId id="2007577465" r:id="rId4"/>
    <p:sldId id="259" r:id="rId5"/>
    <p:sldId id="260" r:id="rId6"/>
    <p:sldId id="262" r:id="rId7"/>
    <p:sldId id="263" r:id="rId8"/>
    <p:sldId id="2007577466" r:id="rId9"/>
    <p:sldId id="2007577463" r:id="rId10"/>
    <p:sldId id="257" r:id="rId11"/>
    <p:sldId id="2007577471" r:id="rId12"/>
    <p:sldId id="2007577467" r:id="rId13"/>
    <p:sldId id="3903" r:id="rId14"/>
    <p:sldId id="2007577440" r:id="rId15"/>
    <p:sldId id="2007577468" r:id="rId16"/>
    <p:sldId id="2007577442" r:id="rId17"/>
    <p:sldId id="2007577472" r:id="rId18"/>
    <p:sldId id="2007577473" r:id="rId19"/>
    <p:sldId id="2007577441" r:id="rId20"/>
    <p:sldId id="2007577474" r:id="rId21"/>
    <p:sldId id="2007577475" r:id="rId22"/>
    <p:sldId id="2007577476" r:id="rId23"/>
    <p:sldId id="2007577447" r:id="rId24"/>
    <p:sldId id="2007577479" r:id="rId25"/>
    <p:sldId id="2007577480" r:id="rId26"/>
    <p:sldId id="2007577481" r:id="rId27"/>
    <p:sldId id="2007577482" r:id="rId28"/>
    <p:sldId id="2007577464" r:id="rId29"/>
    <p:sldId id="2007577483" r:id="rId30"/>
    <p:sldId id="2007577484" r:id="rId31"/>
    <p:sldId id="2007577485" r:id="rId32"/>
    <p:sldId id="2007577486" r:id="rId33"/>
    <p:sldId id="2007577489" r:id="rId34"/>
    <p:sldId id="2007577488" r:id="rId35"/>
    <p:sldId id="2007577490" r:id="rId36"/>
    <p:sldId id="2007577487" r:id="rId37"/>
    <p:sldId id="2007577491" r:id="rId38"/>
    <p:sldId id="20075774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8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12/14/24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3</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12/14/24</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12/14/24</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12/14/24</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12/14/24</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12/14/24</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12/14/24</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12/14/24</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12/14/24</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12/14/24</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12/14/24</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12/14/24</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12/14/24</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3.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3" Type="http://schemas.openxmlformats.org/officeDocument/2006/relationships/image" Target="../media/image6.png"/><Relationship Id="rId7" Type="http://schemas.openxmlformats.org/officeDocument/2006/relationships/slide" Target="slide3.xml"/><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slide" Target="slide18.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8.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7.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8.wdp"/><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7.png"/><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4.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3.pn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id="{E0759490-A061-2B0C-9EE1-1E42547DCA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
        <p:nvSpPr>
          <p:cNvPr id="12" name="Rectangle 11">
            <a:extLst>
              <a:ext uri="{FF2B5EF4-FFF2-40B4-BE49-F238E27FC236}">
                <a16:creationId xmlns:a16="http://schemas.microsoft.com/office/drawing/2014/main" id="{5181235B-FA8C-4DB8-9984-EB78541DBA5E}"/>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
        <p:nvSpPr>
          <p:cNvPr id="9" name="Rectangle 8">
            <a:extLst>
              <a:ext uri="{FF2B5EF4-FFF2-40B4-BE49-F238E27FC236}">
                <a16:creationId xmlns:a16="http://schemas.microsoft.com/office/drawing/2014/main" id="{C25B42F2-72D3-461A-B593-7CC7A043F88E}"/>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
        <p:nvSpPr>
          <p:cNvPr id="10" name="Rectangle 9">
            <a:extLst>
              <a:ext uri="{FF2B5EF4-FFF2-40B4-BE49-F238E27FC236}">
                <a16:creationId xmlns:a16="http://schemas.microsoft.com/office/drawing/2014/main" id="{813913BF-2A8D-4427-BB9E-34F80FC0C9E8}"/>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
        <p:nvSpPr>
          <p:cNvPr id="20" name="Rectangle 19">
            <a:extLst>
              <a:ext uri="{FF2B5EF4-FFF2-40B4-BE49-F238E27FC236}">
                <a16:creationId xmlns:a16="http://schemas.microsoft.com/office/drawing/2014/main" id="{6DDFEF8D-A6C1-4719-98D6-BC5C27DC38D7}"/>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16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6" name="Rectangle 5">
            <a:extLst>
              <a:ext uri="{FF2B5EF4-FFF2-40B4-BE49-F238E27FC236}">
                <a16:creationId xmlns:a16="http://schemas.microsoft.com/office/drawing/2014/main" id="{4C2A241F-94A7-4F2F-87B7-01AE45669C63}"/>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ectangle 7">
            <a:extLst>
              <a:ext uri="{FF2B5EF4-FFF2-40B4-BE49-F238E27FC236}">
                <a16:creationId xmlns:a16="http://schemas.microsoft.com/office/drawing/2014/main" id="{185DEAD3-D9F7-46CC-B1E5-2A4AF8DBE1AE}"/>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9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972537" y="1296448"/>
            <a:ext cx="3981104" cy="1121761"/>
            <a:chOff x="6342506" y="819970"/>
            <a:chExt cx="4550641"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342506" y="949963"/>
              <a:ext cx="4550641"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496C0C2D-2E0C-488E-842A-62E642417F95}"/>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82D3B57-57BB-456E-8B90-D7286C85D471}"/>
              </a:ext>
            </a:extLst>
          </p:cNvPr>
          <p:cNvSpPr txBox="1"/>
          <p:nvPr/>
        </p:nvSpPr>
        <p:spPr>
          <a:xfrm>
            <a:off x="658761" y="2992762"/>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id="{A0E47E34-797E-4D1C-840F-AE5D0239D85C}"/>
              </a:ext>
            </a:extLst>
          </p:cNvPr>
          <p:cNvSpPr/>
          <p:nvPr/>
        </p:nvSpPr>
        <p:spPr>
          <a:xfrm>
            <a:off x="647071" y="1033073"/>
            <a:ext cx="10975340" cy="180846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325051" y="99985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id="{55798FE7-DE93-4195-A45A-4E5791240224}"/>
              </a:ext>
            </a:extLst>
          </p:cNvPr>
          <p:cNvSpPr/>
          <p:nvPr/>
        </p:nvSpPr>
        <p:spPr>
          <a:xfrm>
            <a:off x="585037" y="2948030"/>
            <a:ext cx="10968787" cy="3416126"/>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3D2B4BEA-F9A5-4E34-9892-BEB959486573}"/>
              </a:ext>
            </a:extLst>
          </p:cNvPr>
          <p:cNvSpPr/>
          <p:nvPr/>
        </p:nvSpPr>
        <p:spPr>
          <a:xfrm>
            <a:off x="335750" y="308597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6" name="Rectangle 15">
            <a:extLst>
              <a:ext uri="{FF2B5EF4-FFF2-40B4-BE49-F238E27FC236}">
                <a16:creationId xmlns:a16="http://schemas.microsoft.com/office/drawing/2014/main" id="{F43D9B0B-0863-47EC-87F2-2A02D6B54C81}"/>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id="{6DB7EF47-8A54-44F4-BAB5-404157A090B9}"/>
              </a:ext>
            </a:extLst>
          </p:cNvPr>
          <p:cNvSpPr/>
          <p:nvPr/>
        </p:nvSpPr>
        <p:spPr>
          <a:xfrm>
            <a:off x="540065" y="3166991"/>
            <a:ext cx="11195760" cy="3078084"/>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6" name="Rectangle 15">
            <a:extLst>
              <a:ext uri="{FF2B5EF4-FFF2-40B4-BE49-F238E27FC236}">
                <a16:creationId xmlns:a16="http://schemas.microsoft.com/office/drawing/2014/main" id="{3ED34077-B4CD-43DB-BB03-413AEF0D2AED}"/>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07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Rectangle 13">
            <a:extLst>
              <a:ext uri="{FF2B5EF4-FFF2-40B4-BE49-F238E27FC236}">
                <a16:creationId xmlns:a16="http://schemas.microsoft.com/office/drawing/2014/main" id="{EAB92CA8-4321-44B6-8F0F-49965FB29DCE}"/>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030445" y="1545094"/>
            <a:ext cx="10374306"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56871" y="1290320"/>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850513" y="1290321"/>
            <a:ext cx="10734170" cy="2910204"/>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DF63525A-819E-4CFE-8803-3533FB1E0D53}"/>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id="{020D5542-818B-BBFE-1B98-22FDB3001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0" name="Rectangle 9">
            <a:extLst>
              <a:ext uri="{FF2B5EF4-FFF2-40B4-BE49-F238E27FC236}">
                <a16:creationId xmlns:a16="http://schemas.microsoft.com/office/drawing/2014/main" id="{7EA53FEF-6BB7-4AAC-B13E-89608117EE24}"/>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87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783" y="1337404"/>
            <a:ext cx="10133337" cy="35702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847399"/>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87712947-8E10-483B-A137-7815190E28A7}"/>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5329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31AC12EA-207B-47FC-9D46-86DA92C25F6B}"/>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
        <p:nvSpPr>
          <p:cNvPr id="16" name="Rectangle 15">
            <a:extLst>
              <a:ext uri="{FF2B5EF4-FFF2-40B4-BE49-F238E27FC236}">
                <a16:creationId xmlns:a16="http://schemas.microsoft.com/office/drawing/2014/main" id="{9B961837-E807-4CDD-995D-0EFE128E7BE3}"/>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
        <p:nvSpPr>
          <p:cNvPr id="9" name="Rectangle 8">
            <a:extLst>
              <a:ext uri="{FF2B5EF4-FFF2-40B4-BE49-F238E27FC236}">
                <a16:creationId xmlns:a16="http://schemas.microsoft.com/office/drawing/2014/main" id="{70FF1272-82D5-49ED-B48D-14C39D02E072}"/>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6" name="Rectangle 5">
            <a:extLst>
              <a:ext uri="{FF2B5EF4-FFF2-40B4-BE49-F238E27FC236}">
                <a16:creationId xmlns:a16="http://schemas.microsoft.com/office/drawing/2014/main" id="{8E8F9A93-23BB-4E0C-A528-8A5C17FF04E2}"/>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18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ectangle 7">
            <a:extLst>
              <a:ext uri="{FF2B5EF4-FFF2-40B4-BE49-F238E27FC236}">
                <a16:creationId xmlns:a16="http://schemas.microsoft.com/office/drawing/2014/main" id="{E131858F-2D16-4222-A62E-B2BE66335BB4}"/>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5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
        <p:nvSpPr>
          <p:cNvPr id="12" name="Rectangle 11">
            <a:extLst>
              <a:ext uri="{FF2B5EF4-FFF2-40B4-BE49-F238E27FC236}">
                <a16:creationId xmlns:a16="http://schemas.microsoft.com/office/drawing/2014/main" id="{BFF8BF43-20F4-45AA-A931-72CA40AAB95C}"/>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
        <p:nvSpPr>
          <p:cNvPr id="11" name="Rectangle 10">
            <a:extLst>
              <a:ext uri="{FF2B5EF4-FFF2-40B4-BE49-F238E27FC236}">
                <a16:creationId xmlns:a16="http://schemas.microsoft.com/office/drawing/2014/main" id="{F3FC7AE7-558D-4299-BA64-224B0D454A98}"/>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677762" y="45112"/>
            <a:ext cx="1574759"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199003"/>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5CB3CC93-B54D-43E0-B64C-B1E646415383}"/>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141758"/>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7513A43-D9A9-4C3D-A6F0-43429044CDE8}"/>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
        <p:nvSpPr>
          <p:cNvPr id="14" name="Rectangle 13">
            <a:extLst>
              <a:ext uri="{FF2B5EF4-FFF2-40B4-BE49-F238E27FC236}">
                <a16:creationId xmlns:a16="http://schemas.microsoft.com/office/drawing/2014/main" id="{A9FAE7E7-9E6D-4F7F-955A-4C357D0D42F1}"/>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id="{7B8F967E-7B4D-4923-8C00-9FAC8670B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Rectangle 27">
            <a:extLst>
              <a:ext uri="{FF2B5EF4-FFF2-40B4-BE49-F238E27FC236}">
                <a16:creationId xmlns:a16="http://schemas.microsoft.com/office/drawing/2014/main" id="{852298EB-0E8E-4252-8B06-291DE83893CB}"/>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1010838" y="363518"/>
            <a:ext cx="10781112"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9320941"/>
                  <a:gd name="connsiteY0" fmla="*/ 108310 h 649845"/>
                  <a:gd name="connsiteX1" fmla="*/ 108310 w 9320941"/>
                  <a:gd name="connsiteY1" fmla="*/ 0 h 649845"/>
                  <a:gd name="connsiteX2" fmla="*/ 768373 w 9320941"/>
                  <a:gd name="connsiteY2" fmla="*/ 0 h 649845"/>
                  <a:gd name="connsiteX3" fmla="*/ 1064264 w 9320941"/>
                  <a:gd name="connsiteY3" fmla="*/ 0 h 649845"/>
                  <a:gd name="connsiteX4" fmla="*/ 1360154 w 9320941"/>
                  <a:gd name="connsiteY4" fmla="*/ 0 h 649845"/>
                  <a:gd name="connsiteX5" fmla="*/ 1747088 w 9320941"/>
                  <a:gd name="connsiteY5" fmla="*/ 0 h 649845"/>
                  <a:gd name="connsiteX6" fmla="*/ 2407151 w 9320941"/>
                  <a:gd name="connsiteY6" fmla="*/ 0 h 649845"/>
                  <a:gd name="connsiteX7" fmla="*/ 2703041 w 9320941"/>
                  <a:gd name="connsiteY7" fmla="*/ 0 h 649845"/>
                  <a:gd name="connsiteX8" fmla="*/ 3181018 w 9320941"/>
                  <a:gd name="connsiteY8" fmla="*/ 0 h 649845"/>
                  <a:gd name="connsiteX9" fmla="*/ 3567952 w 9320941"/>
                  <a:gd name="connsiteY9" fmla="*/ 0 h 649845"/>
                  <a:gd name="connsiteX10" fmla="*/ 4045929 w 9320941"/>
                  <a:gd name="connsiteY10" fmla="*/ 0 h 649845"/>
                  <a:gd name="connsiteX11" fmla="*/ 4432862 w 9320941"/>
                  <a:gd name="connsiteY11" fmla="*/ 0 h 649845"/>
                  <a:gd name="connsiteX12" fmla="*/ 5001883 w 9320941"/>
                  <a:gd name="connsiteY12" fmla="*/ 0 h 649845"/>
                  <a:gd name="connsiteX13" fmla="*/ 5388816 w 9320941"/>
                  <a:gd name="connsiteY13" fmla="*/ 0 h 649845"/>
                  <a:gd name="connsiteX14" fmla="*/ 5866793 w 9320941"/>
                  <a:gd name="connsiteY14" fmla="*/ 0 h 649845"/>
                  <a:gd name="connsiteX15" fmla="*/ 6435813 w 9320941"/>
                  <a:gd name="connsiteY15" fmla="*/ 0 h 649845"/>
                  <a:gd name="connsiteX16" fmla="*/ 7004833 w 9320941"/>
                  <a:gd name="connsiteY16" fmla="*/ 0 h 649845"/>
                  <a:gd name="connsiteX17" fmla="*/ 7755940 w 9320941"/>
                  <a:gd name="connsiteY17" fmla="*/ 0 h 649845"/>
                  <a:gd name="connsiteX18" fmla="*/ 8416003 w 9320941"/>
                  <a:gd name="connsiteY18" fmla="*/ 0 h 649845"/>
                  <a:gd name="connsiteX19" fmla="*/ 8711893 w 9320941"/>
                  <a:gd name="connsiteY19" fmla="*/ 0 h 649845"/>
                  <a:gd name="connsiteX20" fmla="*/ 9212631 w 9320941"/>
                  <a:gd name="connsiteY20" fmla="*/ 0 h 649845"/>
                  <a:gd name="connsiteX21" fmla="*/ 9320941 w 9320941"/>
                  <a:gd name="connsiteY21" fmla="*/ 108310 h 649845"/>
                  <a:gd name="connsiteX22" fmla="*/ 9320941 w 9320941"/>
                  <a:gd name="connsiteY22" fmla="*/ 541535 h 649845"/>
                  <a:gd name="connsiteX23" fmla="*/ 9212631 w 9320941"/>
                  <a:gd name="connsiteY23" fmla="*/ 649845 h 649845"/>
                  <a:gd name="connsiteX24" fmla="*/ 8552568 w 9320941"/>
                  <a:gd name="connsiteY24" fmla="*/ 649845 h 649845"/>
                  <a:gd name="connsiteX25" fmla="*/ 7801461 w 9320941"/>
                  <a:gd name="connsiteY25" fmla="*/ 649845 h 649845"/>
                  <a:gd name="connsiteX26" fmla="*/ 7141398 w 9320941"/>
                  <a:gd name="connsiteY26" fmla="*/ 649845 h 649845"/>
                  <a:gd name="connsiteX27" fmla="*/ 6390291 w 9320941"/>
                  <a:gd name="connsiteY27" fmla="*/ 649845 h 649845"/>
                  <a:gd name="connsiteX28" fmla="*/ 5821271 w 9320941"/>
                  <a:gd name="connsiteY28" fmla="*/ 649845 h 649845"/>
                  <a:gd name="connsiteX29" fmla="*/ 5161208 w 9320941"/>
                  <a:gd name="connsiteY29" fmla="*/ 649845 h 649845"/>
                  <a:gd name="connsiteX30" fmla="*/ 4683231 w 9320941"/>
                  <a:gd name="connsiteY30" fmla="*/ 649845 h 649845"/>
                  <a:gd name="connsiteX31" fmla="*/ 4387341 w 9320941"/>
                  <a:gd name="connsiteY31" fmla="*/ 649845 h 649845"/>
                  <a:gd name="connsiteX32" fmla="*/ 4091450 w 9320941"/>
                  <a:gd name="connsiteY32" fmla="*/ 649845 h 649845"/>
                  <a:gd name="connsiteX33" fmla="*/ 3704517 w 9320941"/>
                  <a:gd name="connsiteY33" fmla="*/ 649845 h 649845"/>
                  <a:gd name="connsiteX34" fmla="*/ 3317583 w 9320941"/>
                  <a:gd name="connsiteY34" fmla="*/ 649845 h 649845"/>
                  <a:gd name="connsiteX35" fmla="*/ 2930650 w 9320941"/>
                  <a:gd name="connsiteY35" fmla="*/ 649845 h 649845"/>
                  <a:gd name="connsiteX36" fmla="*/ 2179543 w 9320941"/>
                  <a:gd name="connsiteY36" fmla="*/ 649845 h 649845"/>
                  <a:gd name="connsiteX37" fmla="*/ 1519480 w 9320941"/>
                  <a:gd name="connsiteY37" fmla="*/ 649845 h 649845"/>
                  <a:gd name="connsiteX38" fmla="*/ 1041503 w 9320941"/>
                  <a:gd name="connsiteY38" fmla="*/ 649845 h 649845"/>
                  <a:gd name="connsiteX39" fmla="*/ 108310 w 9320941"/>
                  <a:gd name="connsiteY39" fmla="*/ 649845 h 649845"/>
                  <a:gd name="connsiteX40" fmla="*/ 0 w 9320941"/>
                  <a:gd name="connsiteY40" fmla="*/ 541535 h 649845"/>
                  <a:gd name="connsiteX41" fmla="*/ 0 w 9320941"/>
                  <a:gd name="connsiteY41"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0941" h="649845" fill="none" extrusionOk="0">
                    <a:moveTo>
                      <a:pt x="0" y="108310"/>
                    </a:moveTo>
                    <a:cubicBezTo>
                      <a:pt x="2119" y="56605"/>
                      <a:pt x="50994" y="14102"/>
                      <a:pt x="108310" y="0"/>
                    </a:cubicBezTo>
                    <a:cubicBezTo>
                      <a:pt x="350398" y="-27732"/>
                      <a:pt x="620593" y="3584"/>
                      <a:pt x="768373" y="0"/>
                    </a:cubicBezTo>
                    <a:cubicBezTo>
                      <a:pt x="916153" y="-3584"/>
                      <a:pt x="943434" y="15018"/>
                      <a:pt x="1064264" y="0"/>
                    </a:cubicBezTo>
                    <a:cubicBezTo>
                      <a:pt x="1185094" y="-15018"/>
                      <a:pt x="1279454" y="22458"/>
                      <a:pt x="1360154" y="0"/>
                    </a:cubicBezTo>
                    <a:cubicBezTo>
                      <a:pt x="1440854" y="-22458"/>
                      <a:pt x="1666967" y="7207"/>
                      <a:pt x="1747088" y="0"/>
                    </a:cubicBezTo>
                    <a:cubicBezTo>
                      <a:pt x="1827209" y="-7207"/>
                      <a:pt x="2187260" y="20586"/>
                      <a:pt x="2407151" y="0"/>
                    </a:cubicBezTo>
                    <a:cubicBezTo>
                      <a:pt x="2627042" y="-20586"/>
                      <a:pt x="2559069" y="30727"/>
                      <a:pt x="2703041" y="0"/>
                    </a:cubicBezTo>
                    <a:cubicBezTo>
                      <a:pt x="2847013" y="-30727"/>
                      <a:pt x="3046247" y="41696"/>
                      <a:pt x="3181018" y="0"/>
                    </a:cubicBezTo>
                    <a:cubicBezTo>
                      <a:pt x="3315789" y="-41696"/>
                      <a:pt x="3463139" y="17538"/>
                      <a:pt x="3567952" y="0"/>
                    </a:cubicBezTo>
                    <a:cubicBezTo>
                      <a:pt x="3672765" y="-17538"/>
                      <a:pt x="3849266" y="6261"/>
                      <a:pt x="4045929" y="0"/>
                    </a:cubicBezTo>
                    <a:cubicBezTo>
                      <a:pt x="4242592" y="-6261"/>
                      <a:pt x="4287809" y="20824"/>
                      <a:pt x="4432862" y="0"/>
                    </a:cubicBezTo>
                    <a:cubicBezTo>
                      <a:pt x="4577915" y="-20824"/>
                      <a:pt x="4788859" y="511"/>
                      <a:pt x="5001883" y="0"/>
                    </a:cubicBezTo>
                    <a:cubicBezTo>
                      <a:pt x="5214907" y="-511"/>
                      <a:pt x="5230721" y="32521"/>
                      <a:pt x="5388816" y="0"/>
                    </a:cubicBezTo>
                    <a:cubicBezTo>
                      <a:pt x="5546911" y="-32521"/>
                      <a:pt x="5725291" y="21215"/>
                      <a:pt x="5866793" y="0"/>
                    </a:cubicBezTo>
                    <a:cubicBezTo>
                      <a:pt x="6008295" y="-21215"/>
                      <a:pt x="6209881" y="18482"/>
                      <a:pt x="6435813" y="0"/>
                    </a:cubicBezTo>
                    <a:cubicBezTo>
                      <a:pt x="6661745" y="-18482"/>
                      <a:pt x="6835836" y="39556"/>
                      <a:pt x="7004833" y="0"/>
                    </a:cubicBezTo>
                    <a:cubicBezTo>
                      <a:pt x="7173830" y="-39556"/>
                      <a:pt x="7556939" y="60718"/>
                      <a:pt x="7755940" y="0"/>
                    </a:cubicBezTo>
                    <a:cubicBezTo>
                      <a:pt x="7954941" y="-60718"/>
                      <a:pt x="8238943" y="19049"/>
                      <a:pt x="8416003" y="0"/>
                    </a:cubicBezTo>
                    <a:cubicBezTo>
                      <a:pt x="8593063" y="-19049"/>
                      <a:pt x="8630830" y="21902"/>
                      <a:pt x="8711893" y="0"/>
                    </a:cubicBezTo>
                    <a:cubicBezTo>
                      <a:pt x="8792956" y="-21902"/>
                      <a:pt x="9049686" y="32852"/>
                      <a:pt x="9212631" y="0"/>
                    </a:cubicBezTo>
                    <a:cubicBezTo>
                      <a:pt x="9272201" y="-2575"/>
                      <a:pt x="9318304" y="34563"/>
                      <a:pt x="9320941" y="108310"/>
                    </a:cubicBezTo>
                    <a:cubicBezTo>
                      <a:pt x="9352157" y="304581"/>
                      <a:pt x="9286176" y="400935"/>
                      <a:pt x="9320941" y="541535"/>
                    </a:cubicBezTo>
                    <a:cubicBezTo>
                      <a:pt x="9322502" y="604775"/>
                      <a:pt x="9266099" y="654056"/>
                      <a:pt x="9212631" y="649845"/>
                    </a:cubicBezTo>
                    <a:cubicBezTo>
                      <a:pt x="9026982" y="721635"/>
                      <a:pt x="8778652" y="621296"/>
                      <a:pt x="8552568" y="649845"/>
                    </a:cubicBezTo>
                    <a:cubicBezTo>
                      <a:pt x="8326484" y="678394"/>
                      <a:pt x="8011903" y="585468"/>
                      <a:pt x="7801461" y="649845"/>
                    </a:cubicBezTo>
                    <a:cubicBezTo>
                      <a:pt x="7591019" y="714222"/>
                      <a:pt x="7383398" y="609183"/>
                      <a:pt x="7141398" y="649845"/>
                    </a:cubicBezTo>
                    <a:cubicBezTo>
                      <a:pt x="6899398" y="690507"/>
                      <a:pt x="6578590" y="615622"/>
                      <a:pt x="6390291" y="649845"/>
                    </a:cubicBezTo>
                    <a:cubicBezTo>
                      <a:pt x="6201992" y="684068"/>
                      <a:pt x="6007884" y="582641"/>
                      <a:pt x="5821271" y="649845"/>
                    </a:cubicBezTo>
                    <a:cubicBezTo>
                      <a:pt x="5634658" y="717049"/>
                      <a:pt x="5455182" y="612823"/>
                      <a:pt x="5161208" y="649845"/>
                    </a:cubicBezTo>
                    <a:cubicBezTo>
                      <a:pt x="4867234" y="686867"/>
                      <a:pt x="4901493" y="598834"/>
                      <a:pt x="4683231" y="649845"/>
                    </a:cubicBezTo>
                    <a:cubicBezTo>
                      <a:pt x="4464969" y="700856"/>
                      <a:pt x="4460757" y="646403"/>
                      <a:pt x="4387341" y="649845"/>
                    </a:cubicBezTo>
                    <a:cubicBezTo>
                      <a:pt x="4313925" y="653287"/>
                      <a:pt x="4176544" y="635150"/>
                      <a:pt x="4091450" y="649845"/>
                    </a:cubicBezTo>
                    <a:cubicBezTo>
                      <a:pt x="4006356" y="664540"/>
                      <a:pt x="3864105" y="607571"/>
                      <a:pt x="3704517" y="649845"/>
                    </a:cubicBezTo>
                    <a:cubicBezTo>
                      <a:pt x="3544929" y="692119"/>
                      <a:pt x="3457974" y="624731"/>
                      <a:pt x="3317583" y="649845"/>
                    </a:cubicBezTo>
                    <a:cubicBezTo>
                      <a:pt x="3177192" y="674959"/>
                      <a:pt x="3034569" y="642398"/>
                      <a:pt x="2930650" y="649845"/>
                    </a:cubicBezTo>
                    <a:cubicBezTo>
                      <a:pt x="2826731" y="657292"/>
                      <a:pt x="2374986" y="600742"/>
                      <a:pt x="2179543" y="649845"/>
                    </a:cubicBezTo>
                    <a:cubicBezTo>
                      <a:pt x="1984100" y="698948"/>
                      <a:pt x="1729793" y="583554"/>
                      <a:pt x="1519480" y="649845"/>
                    </a:cubicBezTo>
                    <a:cubicBezTo>
                      <a:pt x="1309167" y="716136"/>
                      <a:pt x="1260032" y="628479"/>
                      <a:pt x="1041503" y="649845"/>
                    </a:cubicBezTo>
                    <a:cubicBezTo>
                      <a:pt x="822974" y="671211"/>
                      <a:pt x="391499" y="592309"/>
                      <a:pt x="108310" y="649845"/>
                    </a:cubicBezTo>
                    <a:cubicBezTo>
                      <a:pt x="61353" y="657395"/>
                      <a:pt x="-8529" y="601131"/>
                      <a:pt x="0" y="541535"/>
                    </a:cubicBezTo>
                    <a:cubicBezTo>
                      <a:pt x="-4445" y="336820"/>
                      <a:pt x="23669" y="297443"/>
                      <a:pt x="0" y="108310"/>
                    </a:cubicBezTo>
                    <a:close/>
                  </a:path>
                  <a:path w="9320941" h="649845" stroke="0" extrusionOk="0">
                    <a:moveTo>
                      <a:pt x="0" y="108310"/>
                    </a:moveTo>
                    <a:cubicBezTo>
                      <a:pt x="-14932" y="44081"/>
                      <a:pt x="60393" y="9060"/>
                      <a:pt x="108310" y="0"/>
                    </a:cubicBezTo>
                    <a:cubicBezTo>
                      <a:pt x="303484" y="-36835"/>
                      <a:pt x="548362" y="14382"/>
                      <a:pt x="768373" y="0"/>
                    </a:cubicBezTo>
                    <a:cubicBezTo>
                      <a:pt x="988384" y="-14382"/>
                      <a:pt x="1213245" y="76937"/>
                      <a:pt x="1428437" y="0"/>
                    </a:cubicBezTo>
                    <a:cubicBezTo>
                      <a:pt x="1643629" y="-76937"/>
                      <a:pt x="1817430" y="20175"/>
                      <a:pt x="2088500" y="0"/>
                    </a:cubicBezTo>
                    <a:cubicBezTo>
                      <a:pt x="2359570" y="-20175"/>
                      <a:pt x="2539626" y="75153"/>
                      <a:pt x="2839606" y="0"/>
                    </a:cubicBezTo>
                    <a:cubicBezTo>
                      <a:pt x="3139586" y="-75153"/>
                      <a:pt x="3126543" y="34800"/>
                      <a:pt x="3226540" y="0"/>
                    </a:cubicBezTo>
                    <a:cubicBezTo>
                      <a:pt x="3326537" y="-34800"/>
                      <a:pt x="3602923" y="53540"/>
                      <a:pt x="3795560" y="0"/>
                    </a:cubicBezTo>
                    <a:cubicBezTo>
                      <a:pt x="3988197" y="-53540"/>
                      <a:pt x="4133160" y="48736"/>
                      <a:pt x="4273537" y="0"/>
                    </a:cubicBezTo>
                    <a:cubicBezTo>
                      <a:pt x="4413914" y="-48736"/>
                      <a:pt x="4502912" y="38412"/>
                      <a:pt x="4660470" y="0"/>
                    </a:cubicBezTo>
                    <a:cubicBezTo>
                      <a:pt x="4818028" y="-38412"/>
                      <a:pt x="5083294" y="62512"/>
                      <a:pt x="5320534" y="0"/>
                    </a:cubicBezTo>
                    <a:cubicBezTo>
                      <a:pt x="5557774" y="-62512"/>
                      <a:pt x="5519119" y="30066"/>
                      <a:pt x="5616424" y="0"/>
                    </a:cubicBezTo>
                    <a:cubicBezTo>
                      <a:pt x="5713729" y="-30066"/>
                      <a:pt x="5776759" y="26621"/>
                      <a:pt x="5912315" y="0"/>
                    </a:cubicBezTo>
                    <a:cubicBezTo>
                      <a:pt x="6047871" y="-26621"/>
                      <a:pt x="6350768" y="32282"/>
                      <a:pt x="6572378" y="0"/>
                    </a:cubicBezTo>
                    <a:cubicBezTo>
                      <a:pt x="6793988" y="-32282"/>
                      <a:pt x="6841181" y="12962"/>
                      <a:pt x="6959312" y="0"/>
                    </a:cubicBezTo>
                    <a:cubicBezTo>
                      <a:pt x="7077443" y="-12962"/>
                      <a:pt x="7220874" y="3733"/>
                      <a:pt x="7346245" y="0"/>
                    </a:cubicBezTo>
                    <a:cubicBezTo>
                      <a:pt x="7471616" y="-3733"/>
                      <a:pt x="7848849" y="6653"/>
                      <a:pt x="8097352" y="0"/>
                    </a:cubicBezTo>
                    <a:cubicBezTo>
                      <a:pt x="8345855" y="-6653"/>
                      <a:pt x="8771568" y="85569"/>
                      <a:pt x="9212631" y="0"/>
                    </a:cubicBezTo>
                    <a:cubicBezTo>
                      <a:pt x="9277561" y="10500"/>
                      <a:pt x="9309395" y="40522"/>
                      <a:pt x="9320941" y="108310"/>
                    </a:cubicBezTo>
                    <a:cubicBezTo>
                      <a:pt x="9357851" y="317467"/>
                      <a:pt x="9272034" y="376503"/>
                      <a:pt x="9320941" y="541535"/>
                    </a:cubicBezTo>
                    <a:cubicBezTo>
                      <a:pt x="9324496" y="604972"/>
                      <a:pt x="9278700" y="656269"/>
                      <a:pt x="9212631" y="649845"/>
                    </a:cubicBezTo>
                    <a:cubicBezTo>
                      <a:pt x="8887657" y="739837"/>
                      <a:pt x="8824568" y="639656"/>
                      <a:pt x="8461525" y="649845"/>
                    </a:cubicBezTo>
                    <a:cubicBezTo>
                      <a:pt x="8098482" y="660034"/>
                      <a:pt x="8010242" y="640611"/>
                      <a:pt x="7892504" y="649845"/>
                    </a:cubicBezTo>
                    <a:cubicBezTo>
                      <a:pt x="7774766" y="659079"/>
                      <a:pt x="7594231" y="645622"/>
                      <a:pt x="7323484" y="649845"/>
                    </a:cubicBezTo>
                    <a:cubicBezTo>
                      <a:pt x="7052737" y="654068"/>
                      <a:pt x="7110364" y="622681"/>
                      <a:pt x="7027594" y="649845"/>
                    </a:cubicBezTo>
                    <a:cubicBezTo>
                      <a:pt x="6944824" y="677009"/>
                      <a:pt x="6806991" y="637775"/>
                      <a:pt x="6640660" y="649845"/>
                    </a:cubicBezTo>
                    <a:cubicBezTo>
                      <a:pt x="6474329" y="661915"/>
                      <a:pt x="6429379" y="641035"/>
                      <a:pt x="6344770" y="649845"/>
                    </a:cubicBezTo>
                    <a:cubicBezTo>
                      <a:pt x="6260161" y="658655"/>
                      <a:pt x="6070713" y="632149"/>
                      <a:pt x="5957836" y="649845"/>
                    </a:cubicBezTo>
                    <a:cubicBezTo>
                      <a:pt x="5844959" y="667541"/>
                      <a:pt x="5469491" y="644697"/>
                      <a:pt x="5297773" y="649845"/>
                    </a:cubicBezTo>
                    <a:cubicBezTo>
                      <a:pt x="5126055" y="654993"/>
                      <a:pt x="5079654" y="644186"/>
                      <a:pt x="4910839" y="649845"/>
                    </a:cubicBezTo>
                    <a:cubicBezTo>
                      <a:pt x="4742024" y="655504"/>
                      <a:pt x="4595228" y="640176"/>
                      <a:pt x="4341819" y="649845"/>
                    </a:cubicBezTo>
                    <a:cubicBezTo>
                      <a:pt x="4088410" y="659514"/>
                      <a:pt x="3987165" y="607697"/>
                      <a:pt x="3863842" y="649845"/>
                    </a:cubicBezTo>
                    <a:cubicBezTo>
                      <a:pt x="3740519" y="691993"/>
                      <a:pt x="3555720" y="636371"/>
                      <a:pt x="3476909" y="649845"/>
                    </a:cubicBezTo>
                    <a:cubicBezTo>
                      <a:pt x="3398098" y="663319"/>
                      <a:pt x="2995028" y="630718"/>
                      <a:pt x="2725802" y="649845"/>
                    </a:cubicBezTo>
                    <a:cubicBezTo>
                      <a:pt x="2456576" y="668972"/>
                      <a:pt x="2507281" y="635253"/>
                      <a:pt x="2338869" y="649845"/>
                    </a:cubicBezTo>
                    <a:cubicBezTo>
                      <a:pt x="2170457" y="664437"/>
                      <a:pt x="1996532" y="634320"/>
                      <a:pt x="1678805" y="649845"/>
                    </a:cubicBezTo>
                    <a:cubicBezTo>
                      <a:pt x="1361078" y="665370"/>
                      <a:pt x="1410679" y="617698"/>
                      <a:pt x="1291872" y="649845"/>
                    </a:cubicBezTo>
                    <a:cubicBezTo>
                      <a:pt x="1173065" y="681992"/>
                      <a:pt x="1027843" y="638210"/>
                      <a:pt x="904938" y="649845"/>
                    </a:cubicBezTo>
                    <a:cubicBezTo>
                      <a:pt x="782033" y="661480"/>
                      <a:pt x="336439" y="629758"/>
                      <a:pt x="108310" y="649845"/>
                    </a:cubicBezTo>
                    <a:cubicBezTo>
                      <a:pt x="50087" y="665112"/>
                      <a:pt x="-50" y="599717"/>
                      <a:pt x="0" y="541535"/>
                    </a:cubicBezTo>
                    <a:cubicBezTo>
                      <a:pt x="-11644" y="413487"/>
                      <a:pt x="24051" y="263717"/>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
        <p:nvSpPr>
          <p:cNvPr id="21" name="Rectangle 20">
            <a:extLst>
              <a:ext uri="{FF2B5EF4-FFF2-40B4-BE49-F238E27FC236}">
                <a16:creationId xmlns:a16="http://schemas.microsoft.com/office/drawing/2014/main" id="{2EB75CB9-9FA6-4614-90C1-DA69A4AC6517}"/>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9"/>
            <a:ext cx="8511600" cy="1385406"/>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0" y="630524"/>
            <a:ext cx="9516511" cy="1429758"/>
            <a:chOff x="1426287" y="2516701"/>
            <a:chExt cx="8245337" cy="1429758"/>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7306511" cy="584775"/>
              <a:chOff x="1837994" y="2220845"/>
              <a:chExt cx="6165163" cy="584775"/>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8072806"/>
                  <a:gd name="connsiteY0" fmla="*/ 87234 h 523393"/>
                  <a:gd name="connsiteX1" fmla="*/ 87234 w 8072806"/>
                  <a:gd name="connsiteY1" fmla="*/ 0 h 523393"/>
                  <a:gd name="connsiteX2" fmla="*/ 651401 w 8072806"/>
                  <a:gd name="connsiteY2" fmla="*/ 0 h 523393"/>
                  <a:gd name="connsiteX3" fmla="*/ 1294551 w 8072806"/>
                  <a:gd name="connsiteY3" fmla="*/ 0 h 523393"/>
                  <a:gd name="connsiteX4" fmla="*/ 1937702 w 8072806"/>
                  <a:gd name="connsiteY4" fmla="*/ 0 h 523393"/>
                  <a:gd name="connsiteX5" fmla="*/ 2264919 w 8072806"/>
                  <a:gd name="connsiteY5" fmla="*/ 0 h 523393"/>
                  <a:gd name="connsiteX6" fmla="*/ 2592135 w 8072806"/>
                  <a:gd name="connsiteY6" fmla="*/ 0 h 523393"/>
                  <a:gd name="connsiteX7" fmla="*/ 2919352 w 8072806"/>
                  <a:gd name="connsiteY7" fmla="*/ 0 h 523393"/>
                  <a:gd name="connsiteX8" fmla="*/ 3325553 w 8072806"/>
                  <a:gd name="connsiteY8" fmla="*/ 0 h 523393"/>
                  <a:gd name="connsiteX9" fmla="*/ 3968703 w 8072806"/>
                  <a:gd name="connsiteY9" fmla="*/ 0 h 523393"/>
                  <a:gd name="connsiteX10" fmla="*/ 4295920 w 8072806"/>
                  <a:gd name="connsiteY10" fmla="*/ 0 h 523393"/>
                  <a:gd name="connsiteX11" fmla="*/ 4781103 w 8072806"/>
                  <a:gd name="connsiteY11" fmla="*/ 0 h 523393"/>
                  <a:gd name="connsiteX12" fmla="*/ 5187304 w 8072806"/>
                  <a:gd name="connsiteY12" fmla="*/ 0 h 523393"/>
                  <a:gd name="connsiteX13" fmla="*/ 5672487 w 8072806"/>
                  <a:gd name="connsiteY13" fmla="*/ 0 h 523393"/>
                  <a:gd name="connsiteX14" fmla="*/ 6078688 w 8072806"/>
                  <a:gd name="connsiteY14" fmla="*/ 0 h 523393"/>
                  <a:gd name="connsiteX15" fmla="*/ 6642855 w 8072806"/>
                  <a:gd name="connsiteY15" fmla="*/ 0 h 523393"/>
                  <a:gd name="connsiteX16" fmla="*/ 7049055 w 8072806"/>
                  <a:gd name="connsiteY16" fmla="*/ 0 h 523393"/>
                  <a:gd name="connsiteX17" fmla="*/ 7985572 w 8072806"/>
                  <a:gd name="connsiteY17" fmla="*/ 0 h 523393"/>
                  <a:gd name="connsiteX18" fmla="*/ 8072806 w 8072806"/>
                  <a:gd name="connsiteY18" fmla="*/ 87234 h 523393"/>
                  <a:gd name="connsiteX19" fmla="*/ 8072806 w 8072806"/>
                  <a:gd name="connsiteY19" fmla="*/ 436159 h 523393"/>
                  <a:gd name="connsiteX20" fmla="*/ 7985572 w 8072806"/>
                  <a:gd name="connsiteY20" fmla="*/ 523393 h 523393"/>
                  <a:gd name="connsiteX21" fmla="*/ 7658355 w 8072806"/>
                  <a:gd name="connsiteY21" fmla="*/ 523393 h 523393"/>
                  <a:gd name="connsiteX22" fmla="*/ 6936221 w 8072806"/>
                  <a:gd name="connsiteY22" fmla="*/ 523393 h 523393"/>
                  <a:gd name="connsiteX23" fmla="*/ 6530021 w 8072806"/>
                  <a:gd name="connsiteY23" fmla="*/ 523393 h 523393"/>
                  <a:gd name="connsiteX24" fmla="*/ 5807887 w 8072806"/>
                  <a:gd name="connsiteY24" fmla="*/ 523393 h 523393"/>
                  <a:gd name="connsiteX25" fmla="*/ 5243720 w 8072806"/>
                  <a:gd name="connsiteY25" fmla="*/ 523393 h 523393"/>
                  <a:gd name="connsiteX26" fmla="*/ 4916504 w 8072806"/>
                  <a:gd name="connsiteY26" fmla="*/ 523393 h 523393"/>
                  <a:gd name="connsiteX27" fmla="*/ 4194370 w 8072806"/>
                  <a:gd name="connsiteY27" fmla="*/ 523393 h 523393"/>
                  <a:gd name="connsiteX28" fmla="*/ 3472236 w 8072806"/>
                  <a:gd name="connsiteY28" fmla="*/ 523393 h 523393"/>
                  <a:gd name="connsiteX29" fmla="*/ 2829086 w 8072806"/>
                  <a:gd name="connsiteY29" fmla="*/ 523393 h 523393"/>
                  <a:gd name="connsiteX30" fmla="*/ 2106952 w 8072806"/>
                  <a:gd name="connsiteY30" fmla="*/ 523393 h 523393"/>
                  <a:gd name="connsiteX31" fmla="*/ 1542785 w 8072806"/>
                  <a:gd name="connsiteY31" fmla="*/ 523393 h 523393"/>
                  <a:gd name="connsiteX32" fmla="*/ 899634 w 8072806"/>
                  <a:gd name="connsiteY32" fmla="*/ 523393 h 523393"/>
                  <a:gd name="connsiteX33" fmla="*/ 87234 w 8072806"/>
                  <a:gd name="connsiteY33" fmla="*/ 523393 h 523393"/>
                  <a:gd name="connsiteX34" fmla="*/ 0 w 8072806"/>
                  <a:gd name="connsiteY34" fmla="*/ 436159 h 523393"/>
                  <a:gd name="connsiteX35" fmla="*/ 0 w 8072806"/>
                  <a:gd name="connsiteY35"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2806" h="523393" fill="none" extrusionOk="0">
                    <a:moveTo>
                      <a:pt x="0" y="87234"/>
                    </a:moveTo>
                    <a:cubicBezTo>
                      <a:pt x="812" y="46828"/>
                      <a:pt x="38622" y="-14066"/>
                      <a:pt x="87234" y="0"/>
                    </a:cubicBezTo>
                    <a:cubicBezTo>
                      <a:pt x="229062" y="-51179"/>
                      <a:pt x="428517" y="33350"/>
                      <a:pt x="651401" y="0"/>
                    </a:cubicBezTo>
                    <a:cubicBezTo>
                      <a:pt x="874285" y="-33350"/>
                      <a:pt x="1099772" y="513"/>
                      <a:pt x="1294551" y="0"/>
                    </a:cubicBezTo>
                    <a:cubicBezTo>
                      <a:pt x="1489330" y="-513"/>
                      <a:pt x="1659073" y="54634"/>
                      <a:pt x="1937702" y="0"/>
                    </a:cubicBezTo>
                    <a:cubicBezTo>
                      <a:pt x="2216331" y="-54634"/>
                      <a:pt x="2170797" y="21643"/>
                      <a:pt x="2264919" y="0"/>
                    </a:cubicBezTo>
                    <a:cubicBezTo>
                      <a:pt x="2359041" y="-21643"/>
                      <a:pt x="2508118" y="3849"/>
                      <a:pt x="2592135" y="0"/>
                    </a:cubicBezTo>
                    <a:cubicBezTo>
                      <a:pt x="2676152" y="-3849"/>
                      <a:pt x="2810813" y="37031"/>
                      <a:pt x="2919352" y="0"/>
                    </a:cubicBezTo>
                    <a:cubicBezTo>
                      <a:pt x="3027891" y="-37031"/>
                      <a:pt x="3179199" y="25004"/>
                      <a:pt x="3325553" y="0"/>
                    </a:cubicBezTo>
                    <a:cubicBezTo>
                      <a:pt x="3471907" y="-25004"/>
                      <a:pt x="3777116" y="76407"/>
                      <a:pt x="3968703" y="0"/>
                    </a:cubicBezTo>
                    <a:cubicBezTo>
                      <a:pt x="4160290" y="-76407"/>
                      <a:pt x="4170290" y="4987"/>
                      <a:pt x="4295920" y="0"/>
                    </a:cubicBezTo>
                    <a:cubicBezTo>
                      <a:pt x="4421550" y="-4987"/>
                      <a:pt x="4584487" y="48665"/>
                      <a:pt x="4781103" y="0"/>
                    </a:cubicBezTo>
                    <a:cubicBezTo>
                      <a:pt x="4977719" y="-48665"/>
                      <a:pt x="5002584" y="4951"/>
                      <a:pt x="5187304" y="0"/>
                    </a:cubicBezTo>
                    <a:cubicBezTo>
                      <a:pt x="5372024" y="-4951"/>
                      <a:pt x="5446693" y="27984"/>
                      <a:pt x="5672487" y="0"/>
                    </a:cubicBezTo>
                    <a:cubicBezTo>
                      <a:pt x="5898281" y="-27984"/>
                      <a:pt x="5948798" y="22798"/>
                      <a:pt x="6078688" y="0"/>
                    </a:cubicBezTo>
                    <a:cubicBezTo>
                      <a:pt x="6208578" y="-22798"/>
                      <a:pt x="6394355" y="5385"/>
                      <a:pt x="6642855" y="0"/>
                    </a:cubicBezTo>
                    <a:cubicBezTo>
                      <a:pt x="6891355" y="-5385"/>
                      <a:pt x="6878263" y="41588"/>
                      <a:pt x="7049055" y="0"/>
                    </a:cubicBezTo>
                    <a:cubicBezTo>
                      <a:pt x="7219847" y="-41588"/>
                      <a:pt x="7650809" y="92624"/>
                      <a:pt x="7985572" y="0"/>
                    </a:cubicBezTo>
                    <a:cubicBezTo>
                      <a:pt x="8031836" y="4110"/>
                      <a:pt x="8081288" y="46264"/>
                      <a:pt x="8072806" y="87234"/>
                    </a:cubicBezTo>
                    <a:cubicBezTo>
                      <a:pt x="8111288" y="179512"/>
                      <a:pt x="8057639" y="279723"/>
                      <a:pt x="8072806" y="436159"/>
                    </a:cubicBezTo>
                    <a:cubicBezTo>
                      <a:pt x="8059134" y="482378"/>
                      <a:pt x="8036964" y="527101"/>
                      <a:pt x="7985572" y="523393"/>
                    </a:cubicBezTo>
                    <a:cubicBezTo>
                      <a:pt x="7876639" y="549800"/>
                      <a:pt x="7818260" y="515158"/>
                      <a:pt x="7658355" y="523393"/>
                    </a:cubicBezTo>
                    <a:cubicBezTo>
                      <a:pt x="7498450" y="531628"/>
                      <a:pt x="7112061" y="461677"/>
                      <a:pt x="6936221" y="523393"/>
                    </a:cubicBezTo>
                    <a:cubicBezTo>
                      <a:pt x="6760381" y="585109"/>
                      <a:pt x="6733092" y="513090"/>
                      <a:pt x="6530021" y="523393"/>
                    </a:cubicBezTo>
                    <a:cubicBezTo>
                      <a:pt x="6326950" y="533696"/>
                      <a:pt x="5969276" y="478790"/>
                      <a:pt x="5807887" y="523393"/>
                    </a:cubicBezTo>
                    <a:cubicBezTo>
                      <a:pt x="5646498" y="567996"/>
                      <a:pt x="5400896" y="479222"/>
                      <a:pt x="5243720" y="523393"/>
                    </a:cubicBezTo>
                    <a:cubicBezTo>
                      <a:pt x="5086544" y="567564"/>
                      <a:pt x="5018885" y="486599"/>
                      <a:pt x="4916504" y="523393"/>
                    </a:cubicBezTo>
                    <a:cubicBezTo>
                      <a:pt x="4814123" y="560187"/>
                      <a:pt x="4537000" y="438599"/>
                      <a:pt x="4194370" y="523393"/>
                    </a:cubicBezTo>
                    <a:cubicBezTo>
                      <a:pt x="3851740" y="608187"/>
                      <a:pt x="3787171" y="453173"/>
                      <a:pt x="3472236" y="523393"/>
                    </a:cubicBezTo>
                    <a:cubicBezTo>
                      <a:pt x="3157301" y="593613"/>
                      <a:pt x="3095952" y="470704"/>
                      <a:pt x="2829086" y="523393"/>
                    </a:cubicBezTo>
                    <a:cubicBezTo>
                      <a:pt x="2562220" y="576082"/>
                      <a:pt x="2364382" y="485323"/>
                      <a:pt x="2106952" y="523393"/>
                    </a:cubicBezTo>
                    <a:cubicBezTo>
                      <a:pt x="1849522" y="561463"/>
                      <a:pt x="1745880" y="520591"/>
                      <a:pt x="1542785" y="523393"/>
                    </a:cubicBezTo>
                    <a:cubicBezTo>
                      <a:pt x="1339690" y="526195"/>
                      <a:pt x="1086819" y="502707"/>
                      <a:pt x="899634" y="523393"/>
                    </a:cubicBezTo>
                    <a:cubicBezTo>
                      <a:pt x="712449" y="544079"/>
                      <a:pt x="344195" y="469727"/>
                      <a:pt x="87234" y="523393"/>
                    </a:cubicBezTo>
                    <a:cubicBezTo>
                      <a:pt x="38773" y="526653"/>
                      <a:pt x="-2868" y="479758"/>
                      <a:pt x="0" y="436159"/>
                    </a:cubicBezTo>
                    <a:cubicBezTo>
                      <a:pt x="-15746" y="314037"/>
                      <a:pt x="3190" y="161000"/>
                      <a:pt x="0" y="87234"/>
                    </a:cubicBezTo>
                    <a:close/>
                  </a:path>
                  <a:path w="8072806" h="523393" stroke="0" extrusionOk="0">
                    <a:moveTo>
                      <a:pt x="0" y="87234"/>
                    </a:moveTo>
                    <a:cubicBezTo>
                      <a:pt x="-5620" y="37396"/>
                      <a:pt x="49113" y="7656"/>
                      <a:pt x="87234" y="0"/>
                    </a:cubicBezTo>
                    <a:cubicBezTo>
                      <a:pt x="374769" y="-11749"/>
                      <a:pt x="578317" y="67228"/>
                      <a:pt x="730384" y="0"/>
                    </a:cubicBezTo>
                    <a:cubicBezTo>
                      <a:pt x="882451" y="-67228"/>
                      <a:pt x="1186369" y="13925"/>
                      <a:pt x="1373535" y="0"/>
                    </a:cubicBezTo>
                    <a:cubicBezTo>
                      <a:pt x="1560701" y="-13925"/>
                      <a:pt x="1775833" y="50080"/>
                      <a:pt x="2016685" y="0"/>
                    </a:cubicBezTo>
                    <a:cubicBezTo>
                      <a:pt x="2257537" y="-50080"/>
                      <a:pt x="2497536" y="54440"/>
                      <a:pt x="2738819" y="0"/>
                    </a:cubicBezTo>
                    <a:cubicBezTo>
                      <a:pt x="2980102" y="-54440"/>
                      <a:pt x="2961028" y="20661"/>
                      <a:pt x="3145019" y="0"/>
                    </a:cubicBezTo>
                    <a:cubicBezTo>
                      <a:pt x="3329010" y="-20661"/>
                      <a:pt x="3524679" y="54233"/>
                      <a:pt x="3709186" y="0"/>
                    </a:cubicBezTo>
                    <a:cubicBezTo>
                      <a:pt x="3893693" y="-54233"/>
                      <a:pt x="4047411" y="19322"/>
                      <a:pt x="4194370" y="0"/>
                    </a:cubicBezTo>
                    <a:cubicBezTo>
                      <a:pt x="4341329" y="-19322"/>
                      <a:pt x="4409835" y="19386"/>
                      <a:pt x="4600570" y="0"/>
                    </a:cubicBezTo>
                    <a:cubicBezTo>
                      <a:pt x="4791305" y="-19386"/>
                      <a:pt x="5037347" y="31352"/>
                      <a:pt x="5243720" y="0"/>
                    </a:cubicBezTo>
                    <a:cubicBezTo>
                      <a:pt x="5450093" y="-31352"/>
                      <a:pt x="5421408" y="32182"/>
                      <a:pt x="5570937" y="0"/>
                    </a:cubicBezTo>
                    <a:cubicBezTo>
                      <a:pt x="5720466" y="-32182"/>
                      <a:pt x="5779229" y="1800"/>
                      <a:pt x="5898154" y="0"/>
                    </a:cubicBezTo>
                    <a:cubicBezTo>
                      <a:pt x="6017079" y="-1800"/>
                      <a:pt x="6342122" y="66519"/>
                      <a:pt x="6541304" y="0"/>
                    </a:cubicBezTo>
                    <a:cubicBezTo>
                      <a:pt x="6740486" y="-66519"/>
                      <a:pt x="6751702" y="8256"/>
                      <a:pt x="6947505" y="0"/>
                    </a:cubicBezTo>
                    <a:cubicBezTo>
                      <a:pt x="7143308" y="-8256"/>
                      <a:pt x="7265783" y="34074"/>
                      <a:pt x="7353705" y="0"/>
                    </a:cubicBezTo>
                    <a:cubicBezTo>
                      <a:pt x="7441627" y="-34074"/>
                      <a:pt x="7775418" y="22978"/>
                      <a:pt x="7985572" y="0"/>
                    </a:cubicBezTo>
                    <a:cubicBezTo>
                      <a:pt x="8032297" y="995"/>
                      <a:pt x="8076794" y="30663"/>
                      <a:pt x="8072806" y="87234"/>
                    </a:cubicBezTo>
                    <a:cubicBezTo>
                      <a:pt x="8076113" y="178431"/>
                      <a:pt x="8038162" y="310907"/>
                      <a:pt x="8072806" y="436159"/>
                    </a:cubicBezTo>
                    <a:cubicBezTo>
                      <a:pt x="8076374" y="482517"/>
                      <a:pt x="8033076" y="512483"/>
                      <a:pt x="7985572" y="523393"/>
                    </a:cubicBezTo>
                    <a:cubicBezTo>
                      <a:pt x="7784418" y="590659"/>
                      <a:pt x="7653387" y="493243"/>
                      <a:pt x="7421405" y="523393"/>
                    </a:cubicBezTo>
                    <a:cubicBezTo>
                      <a:pt x="7189423" y="553543"/>
                      <a:pt x="7145488" y="515062"/>
                      <a:pt x="7015205" y="523393"/>
                    </a:cubicBezTo>
                    <a:cubicBezTo>
                      <a:pt x="6884922" y="531724"/>
                      <a:pt x="6670905" y="473219"/>
                      <a:pt x="6451038" y="523393"/>
                    </a:cubicBezTo>
                    <a:cubicBezTo>
                      <a:pt x="6231171" y="573567"/>
                      <a:pt x="6046769" y="494631"/>
                      <a:pt x="5886871" y="523393"/>
                    </a:cubicBezTo>
                    <a:cubicBezTo>
                      <a:pt x="5726973" y="552155"/>
                      <a:pt x="5685527" y="512936"/>
                      <a:pt x="5559654" y="523393"/>
                    </a:cubicBezTo>
                    <a:cubicBezTo>
                      <a:pt x="5433781" y="533850"/>
                      <a:pt x="5320195" y="521089"/>
                      <a:pt x="5153454" y="523393"/>
                    </a:cubicBezTo>
                    <a:cubicBezTo>
                      <a:pt x="4986713" y="525697"/>
                      <a:pt x="4927537" y="504619"/>
                      <a:pt x="4826237" y="523393"/>
                    </a:cubicBezTo>
                    <a:cubicBezTo>
                      <a:pt x="4724937" y="542167"/>
                      <a:pt x="4615419" y="500838"/>
                      <a:pt x="4420037" y="523393"/>
                    </a:cubicBezTo>
                    <a:cubicBezTo>
                      <a:pt x="4224655" y="545948"/>
                      <a:pt x="4063027" y="453322"/>
                      <a:pt x="3776886" y="523393"/>
                    </a:cubicBezTo>
                    <a:cubicBezTo>
                      <a:pt x="3490745" y="593464"/>
                      <a:pt x="3454144" y="485551"/>
                      <a:pt x="3370686" y="523393"/>
                    </a:cubicBezTo>
                    <a:cubicBezTo>
                      <a:pt x="3287228" y="561235"/>
                      <a:pt x="2965587" y="522355"/>
                      <a:pt x="2806519" y="523393"/>
                    </a:cubicBezTo>
                    <a:cubicBezTo>
                      <a:pt x="2647451" y="524431"/>
                      <a:pt x="2475296" y="499215"/>
                      <a:pt x="2321335" y="523393"/>
                    </a:cubicBezTo>
                    <a:cubicBezTo>
                      <a:pt x="2167374" y="547571"/>
                      <a:pt x="2077205" y="488884"/>
                      <a:pt x="1915135" y="523393"/>
                    </a:cubicBezTo>
                    <a:cubicBezTo>
                      <a:pt x="1753065" y="557902"/>
                      <a:pt x="1547864" y="443064"/>
                      <a:pt x="1193001" y="523393"/>
                    </a:cubicBezTo>
                    <a:cubicBezTo>
                      <a:pt x="838138" y="603722"/>
                      <a:pt x="945735" y="519160"/>
                      <a:pt x="786801" y="523393"/>
                    </a:cubicBezTo>
                    <a:cubicBezTo>
                      <a:pt x="627867" y="527626"/>
                      <a:pt x="434701" y="498093"/>
                      <a:pt x="87234" y="523393"/>
                    </a:cubicBezTo>
                    <a:cubicBezTo>
                      <a:pt x="44961" y="526593"/>
                      <a:pt x="10184" y="482001"/>
                      <a:pt x="0" y="436159"/>
                    </a:cubicBezTo>
                    <a:cubicBezTo>
                      <a:pt x="-30463" y="294183"/>
                      <a:pt x="11876" y="258035"/>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0" y="2220845"/>
                <a:ext cx="6038797" cy="584775"/>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
        <p:nvSpPr>
          <p:cNvPr id="22" name="Rectangle 21">
            <a:extLst>
              <a:ext uri="{FF2B5EF4-FFF2-40B4-BE49-F238E27FC236}">
                <a16:creationId xmlns:a16="http://schemas.microsoft.com/office/drawing/2014/main" id="{7651EBEC-B56B-441E-BE86-D9EF2C5321AF}"/>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
        <p:nvSpPr>
          <p:cNvPr id="15" name="Rectangle 14">
            <a:extLst>
              <a:ext uri="{FF2B5EF4-FFF2-40B4-BE49-F238E27FC236}">
                <a16:creationId xmlns:a16="http://schemas.microsoft.com/office/drawing/2014/main" id="{A746D798-2D04-4BE0-941B-4C06EBF92B13}"/>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1" y="718690"/>
            <a:ext cx="11655167" cy="1226798"/>
            <a:chOff x="972609" y="5415330"/>
            <a:chExt cx="11617782"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117840" y="5749947"/>
              <a:ext cx="10472551" cy="677623"/>
              <a:chOff x="1261263" y="4395580"/>
              <a:chExt cx="9195684"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9345986"/>
                  <a:gd name="connsiteY0" fmla="*/ 112939 h 677623"/>
                  <a:gd name="connsiteX1" fmla="*/ 112939 w 9345986"/>
                  <a:gd name="connsiteY1" fmla="*/ 0 h 677623"/>
                  <a:gd name="connsiteX2" fmla="*/ 774147 w 9345986"/>
                  <a:gd name="connsiteY2" fmla="*/ 0 h 677623"/>
                  <a:gd name="connsiteX3" fmla="*/ 1070550 w 9345986"/>
                  <a:gd name="connsiteY3" fmla="*/ 0 h 677623"/>
                  <a:gd name="connsiteX4" fmla="*/ 1366954 w 9345986"/>
                  <a:gd name="connsiteY4" fmla="*/ 0 h 677623"/>
                  <a:gd name="connsiteX5" fmla="*/ 1754558 w 9345986"/>
                  <a:gd name="connsiteY5" fmla="*/ 0 h 677623"/>
                  <a:gd name="connsiteX6" fmla="*/ 2415766 w 9345986"/>
                  <a:gd name="connsiteY6" fmla="*/ 0 h 677623"/>
                  <a:gd name="connsiteX7" fmla="*/ 2712170 w 9345986"/>
                  <a:gd name="connsiteY7" fmla="*/ 0 h 677623"/>
                  <a:gd name="connsiteX8" fmla="*/ 3190975 w 9345986"/>
                  <a:gd name="connsiteY8" fmla="*/ 0 h 677623"/>
                  <a:gd name="connsiteX9" fmla="*/ 3578580 w 9345986"/>
                  <a:gd name="connsiteY9" fmla="*/ 0 h 677623"/>
                  <a:gd name="connsiteX10" fmla="*/ 4057386 w 9345986"/>
                  <a:gd name="connsiteY10" fmla="*/ 0 h 677623"/>
                  <a:gd name="connsiteX11" fmla="*/ 4444990 w 9345986"/>
                  <a:gd name="connsiteY11" fmla="*/ 0 h 677623"/>
                  <a:gd name="connsiteX12" fmla="*/ 5014997 w 9345986"/>
                  <a:gd name="connsiteY12" fmla="*/ 0 h 677623"/>
                  <a:gd name="connsiteX13" fmla="*/ 5402602 w 9345986"/>
                  <a:gd name="connsiteY13" fmla="*/ 0 h 677623"/>
                  <a:gd name="connsiteX14" fmla="*/ 5881407 w 9345986"/>
                  <a:gd name="connsiteY14" fmla="*/ 0 h 677623"/>
                  <a:gd name="connsiteX15" fmla="*/ 6451414 w 9345986"/>
                  <a:gd name="connsiteY15" fmla="*/ 0 h 677623"/>
                  <a:gd name="connsiteX16" fmla="*/ 7021421 w 9345986"/>
                  <a:gd name="connsiteY16" fmla="*/ 0 h 677623"/>
                  <a:gd name="connsiteX17" fmla="*/ 7773830 w 9345986"/>
                  <a:gd name="connsiteY17" fmla="*/ 0 h 677623"/>
                  <a:gd name="connsiteX18" fmla="*/ 8435038 w 9345986"/>
                  <a:gd name="connsiteY18" fmla="*/ 0 h 677623"/>
                  <a:gd name="connsiteX19" fmla="*/ 8731441 w 9345986"/>
                  <a:gd name="connsiteY19" fmla="*/ 0 h 677623"/>
                  <a:gd name="connsiteX20" fmla="*/ 9233047 w 9345986"/>
                  <a:gd name="connsiteY20" fmla="*/ 0 h 677623"/>
                  <a:gd name="connsiteX21" fmla="*/ 9345986 w 9345986"/>
                  <a:gd name="connsiteY21" fmla="*/ 112939 h 677623"/>
                  <a:gd name="connsiteX22" fmla="*/ 9345986 w 9345986"/>
                  <a:gd name="connsiteY22" fmla="*/ 564684 h 677623"/>
                  <a:gd name="connsiteX23" fmla="*/ 9233047 w 9345986"/>
                  <a:gd name="connsiteY23" fmla="*/ 677623 h 677623"/>
                  <a:gd name="connsiteX24" fmla="*/ 8571839 w 9345986"/>
                  <a:gd name="connsiteY24" fmla="*/ 677623 h 677623"/>
                  <a:gd name="connsiteX25" fmla="*/ 7819430 w 9345986"/>
                  <a:gd name="connsiteY25" fmla="*/ 677623 h 677623"/>
                  <a:gd name="connsiteX26" fmla="*/ 7158222 w 9345986"/>
                  <a:gd name="connsiteY26" fmla="*/ 677623 h 677623"/>
                  <a:gd name="connsiteX27" fmla="*/ 6405814 w 9345986"/>
                  <a:gd name="connsiteY27" fmla="*/ 677623 h 677623"/>
                  <a:gd name="connsiteX28" fmla="*/ 5835807 w 9345986"/>
                  <a:gd name="connsiteY28" fmla="*/ 677623 h 677623"/>
                  <a:gd name="connsiteX29" fmla="*/ 5174599 w 9345986"/>
                  <a:gd name="connsiteY29" fmla="*/ 677623 h 677623"/>
                  <a:gd name="connsiteX30" fmla="*/ 4695793 w 9345986"/>
                  <a:gd name="connsiteY30" fmla="*/ 677623 h 677623"/>
                  <a:gd name="connsiteX31" fmla="*/ 4399390 w 9345986"/>
                  <a:gd name="connsiteY31" fmla="*/ 677623 h 677623"/>
                  <a:gd name="connsiteX32" fmla="*/ 4102986 w 9345986"/>
                  <a:gd name="connsiteY32" fmla="*/ 677623 h 677623"/>
                  <a:gd name="connsiteX33" fmla="*/ 3715382 w 9345986"/>
                  <a:gd name="connsiteY33" fmla="*/ 677623 h 677623"/>
                  <a:gd name="connsiteX34" fmla="*/ 3327777 w 9345986"/>
                  <a:gd name="connsiteY34" fmla="*/ 677623 h 677623"/>
                  <a:gd name="connsiteX35" fmla="*/ 2940172 w 9345986"/>
                  <a:gd name="connsiteY35" fmla="*/ 677623 h 677623"/>
                  <a:gd name="connsiteX36" fmla="*/ 2187764 w 9345986"/>
                  <a:gd name="connsiteY36" fmla="*/ 677623 h 677623"/>
                  <a:gd name="connsiteX37" fmla="*/ 1526556 w 9345986"/>
                  <a:gd name="connsiteY37" fmla="*/ 677623 h 677623"/>
                  <a:gd name="connsiteX38" fmla="*/ 1047750 w 9345986"/>
                  <a:gd name="connsiteY38" fmla="*/ 677623 h 677623"/>
                  <a:gd name="connsiteX39" fmla="*/ 112939 w 9345986"/>
                  <a:gd name="connsiteY39" fmla="*/ 677623 h 677623"/>
                  <a:gd name="connsiteX40" fmla="*/ 0 w 9345986"/>
                  <a:gd name="connsiteY40" fmla="*/ 564684 h 677623"/>
                  <a:gd name="connsiteX41" fmla="*/ 0 w 9345986"/>
                  <a:gd name="connsiteY41" fmla="*/ 112939 h 67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45986" h="677623" fill="none" extrusionOk="0">
                    <a:moveTo>
                      <a:pt x="0" y="112939"/>
                    </a:moveTo>
                    <a:cubicBezTo>
                      <a:pt x="779" y="53546"/>
                      <a:pt x="53615" y="17188"/>
                      <a:pt x="112939" y="0"/>
                    </a:cubicBezTo>
                    <a:cubicBezTo>
                      <a:pt x="274486" y="-61135"/>
                      <a:pt x="507451" y="21075"/>
                      <a:pt x="774147" y="0"/>
                    </a:cubicBezTo>
                    <a:cubicBezTo>
                      <a:pt x="1040843" y="-21075"/>
                      <a:pt x="979601" y="18004"/>
                      <a:pt x="1070550" y="0"/>
                    </a:cubicBezTo>
                    <a:cubicBezTo>
                      <a:pt x="1161499" y="-18004"/>
                      <a:pt x="1262307" y="33345"/>
                      <a:pt x="1366954" y="0"/>
                    </a:cubicBezTo>
                    <a:cubicBezTo>
                      <a:pt x="1471601" y="-33345"/>
                      <a:pt x="1635732" y="43357"/>
                      <a:pt x="1754558" y="0"/>
                    </a:cubicBezTo>
                    <a:cubicBezTo>
                      <a:pt x="1873384" y="-43357"/>
                      <a:pt x="2156869" y="13598"/>
                      <a:pt x="2415766" y="0"/>
                    </a:cubicBezTo>
                    <a:cubicBezTo>
                      <a:pt x="2674663" y="-13598"/>
                      <a:pt x="2643863" y="16532"/>
                      <a:pt x="2712170" y="0"/>
                    </a:cubicBezTo>
                    <a:cubicBezTo>
                      <a:pt x="2780477" y="-16532"/>
                      <a:pt x="3090614" y="11148"/>
                      <a:pt x="3190975" y="0"/>
                    </a:cubicBezTo>
                    <a:cubicBezTo>
                      <a:pt x="3291336" y="-11148"/>
                      <a:pt x="3393669" y="15608"/>
                      <a:pt x="3578580" y="0"/>
                    </a:cubicBezTo>
                    <a:cubicBezTo>
                      <a:pt x="3763492" y="-15608"/>
                      <a:pt x="3912589" y="36915"/>
                      <a:pt x="4057386" y="0"/>
                    </a:cubicBezTo>
                    <a:cubicBezTo>
                      <a:pt x="4202183" y="-36915"/>
                      <a:pt x="4296236" y="13219"/>
                      <a:pt x="4444990" y="0"/>
                    </a:cubicBezTo>
                    <a:cubicBezTo>
                      <a:pt x="4593744" y="-13219"/>
                      <a:pt x="4835478" y="5730"/>
                      <a:pt x="5014997" y="0"/>
                    </a:cubicBezTo>
                    <a:cubicBezTo>
                      <a:pt x="5194516" y="-5730"/>
                      <a:pt x="5319312" y="14875"/>
                      <a:pt x="5402602" y="0"/>
                    </a:cubicBezTo>
                    <a:cubicBezTo>
                      <a:pt x="5485892" y="-14875"/>
                      <a:pt x="5677495" y="35035"/>
                      <a:pt x="5881407" y="0"/>
                    </a:cubicBezTo>
                    <a:cubicBezTo>
                      <a:pt x="6085319" y="-35035"/>
                      <a:pt x="6282428" y="55352"/>
                      <a:pt x="6451414" y="0"/>
                    </a:cubicBezTo>
                    <a:cubicBezTo>
                      <a:pt x="6620400" y="-55352"/>
                      <a:pt x="6903359" y="60003"/>
                      <a:pt x="7021421" y="0"/>
                    </a:cubicBezTo>
                    <a:cubicBezTo>
                      <a:pt x="7139483" y="-60003"/>
                      <a:pt x="7551314" y="24304"/>
                      <a:pt x="7773830" y="0"/>
                    </a:cubicBezTo>
                    <a:cubicBezTo>
                      <a:pt x="7996346" y="-24304"/>
                      <a:pt x="8283604" y="74274"/>
                      <a:pt x="8435038" y="0"/>
                    </a:cubicBezTo>
                    <a:cubicBezTo>
                      <a:pt x="8586472" y="-74274"/>
                      <a:pt x="8614704" y="3075"/>
                      <a:pt x="8731441" y="0"/>
                    </a:cubicBezTo>
                    <a:cubicBezTo>
                      <a:pt x="8848178" y="-3075"/>
                      <a:pt x="9035144" y="44311"/>
                      <a:pt x="9233047" y="0"/>
                    </a:cubicBezTo>
                    <a:cubicBezTo>
                      <a:pt x="9293906" y="-15748"/>
                      <a:pt x="9344777" y="44179"/>
                      <a:pt x="9345986" y="112939"/>
                    </a:cubicBezTo>
                    <a:cubicBezTo>
                      <a:pt x="9390946" y="245297"/>
                      <a:pt x="9316962" y="342341"/>
                      <a:pt x="9345986" y="564684"/>
                    </a:cubicBezTo>
                    <a:cubicBezTo>
                      <a:pt x="9352622" y="641608"/>
                      <a:pt x="9280042" y="687822"/>
                      <a:pt x="9233047" y="677623"/>
                    </a:cubicBezTo>
                    <a:cubicBezTo>
                      <a:pt x="8904415" y="704368"/>
                      <a:pt x="8750289" y="650610"/>
                      <a:pt x="8571839" y="677623"/>
                    </a:cubicBezTo>
                    <a:cubicBezTo>
                      <a:pt x="8393389" y="704636"/>
                      <a:pt x="8161066" y="648556"/>
                      <a:pt x="7819430" y="677623"/>
                    </a:cubicBezTo>
                    <a:cubicBezTo>
                      <a:pt x="7477794" y="706690"/>
                      <a:pt x="7299228" y="656894"/>
                      <a:pt x="7158222" y="677623"/>
                    </a:cubicBezTo>
                    <a:cubicBezTo>
                      <a:pt x="7017216" y="698352"/>
                      <a:pt x="6568746" y="671404"/>
                      <a:pt x="6405814" y="677623"/>
                    </a:cubicBezTo>
                    <a:cubicBezTo>
                      <a:pt x="6242882" y="683842"/>
                      <a:pt x="6115607" y="622579"/>
                      <a:pt x="5835807" y="677623"/>
                    </a:cubicBezTo>
                    <a:cubicBezTo>
                      <a:pt x="5556007" y="732667"/>
                      <a:pt x="5353401" y="608590"/>
                      <a:pt x="5174599" y="677623"/>
                    </a:cubicBezTo>
                    <a:cubicBezTo>
                      <a:pt x="4995797" y="746656"/>
                      <a:pt x="4829001" y="622274"/>
                      <a:pt x="4695793" y="677623"/>
                    </a:cubicBezTo>
                    <a:cubicBezTo>
                      <a:pt x="4562585" y="732972"/>
                      <a:pt x="4491682" y="647631"/>
                      <a:pt x="4399390" y="677623"/>
                    </a:cubicBezTo>
                    <a:cubicBezTo>
                      <a:pt x="4307098" y="707615"/>
                      <a:pt x="4204216" y="671007"/>
                      <a:pt x="4102986" y="677623"/>
                    </a:cubicBezTo>
                    <a:cubicBezTo>
                      <a:pt x="4001756" y="684239"/>
                      <a:pt x="3907646" y="676861"/>
                      <a:pt x="3715382" y="677623"/>
                    </a:cubicBezTo>
                    <a:cubicBezTo>
                      <a:pt x="3523118" y="678385"/>
                      <a:pt x="3425999" y="642157"/>
                      <a:pt x="3327777" y="677623"/>
                    </a:cubicBezTo>
                    <a:cubicBezTo>
                      <a:pt x="3229556" y="713089"/>
                      <a:pt x="3103599" y="665395"/>
                      <a:pt x="2940172" y="677623"/>
                    </a:cubicBezTo>
                    <a:cubicBezTo>
                      <a:pt x="2776746" y="689851"/>
                      <a:pt x="2386199" y="628590"/>
                      <a:pt x="2187764" y="677623"/>
                    </a:cubicBezTo>
                    <a:cubicBezTo>
                      <a:pt x="1989329" y="726656"/>
                      <a:pt x="1734211" y="644553"/>
                      <a:pt x="1526556" y="677623"/>
                    </a:cubicBezTo>
                    <a:cubicBezTo>
                      <a:pt x="1318901" y="710693"/>
                      <a:pt x="1146926" y="621554"/>
                      <a:pt x="1047750" y="677623"/>
                    </a:cubicBezTo>
                    <a:cubicBezTo>
                      <a:pt x="948574" y="733692"/>
                      <a:pt x="565838" y="601589"/>
                      <a:pt x="112939" y="677623"/>
                    </a:cubicBezTo>
                    <a:cubicBezTo>
                      <a:pt x="65627" y="686465"/>
                      <a:pt x="-11792" y="626751"/>
                      <a:pt x="0" y="564684"/>
                    </a:cubicBezTo>
                    <a:cubicBezTo>
                      <a:pt x="-18676" y="462674"/>
                      <a:pt x="29760" y="231590"/>
                      <a:pt x="0" y="112939"/>
                    </a:cubicBezTo>
                    <a:close/>
                  </a:path>
                  <a:path w="9345986" h="677623" stroke="0" extrusionOk="0">
                    <a:moveTo>
                      <a:pt x="0" y="112939"/>
                    </a:moveTo>
                    <a:cubicBezTo>
                      <a:pt x="-4436" y="49254"/>
                      <a:pt x="62335" y="8961"/>
                      <a:pt x="112939" y="0"/>
                    </a:cubicBezTo>
                    <a:cubicBezTo>
                      <a:pt x="388696" y="-29791"/>
                      <a:pt x="596265" y="33220"/>
                      <a:pt x="774147" y="0"/>
                    </a:cubicBezTo>
                    <a:cubicBezTo>
                      <a:pt x="952029" y="-33220"/>
                      <a:pt x="1265218" y="23471"/>
                      <a:pt x="1435355" y="0"/>
                    </a:cubicBezTo>
                    <a:cubicBezTo>
                      <a:pt x="1605492" y="-23471"/>
                      <a:pt x="1794692" y="68124"/>
                      <a:pt x="2096562" y="0"/>
                    </a:cubicBezTo>
                    <a:cubicBezTo>
                      <a:pt x="2398432" y="-68124"/>
                      <a:pt x="2530202" y="60554"/>
                      <a:pt x="2848971" y="0"/>
                    </a:cubicBezTo>
                    <a:cubicBezTo>
                      <a:pt x="3167740" y="-60554"/>
                      <a:pt x="3147082" y="9469"/>
                      <a:pt x="3236576" y="0"/>
                    </a:cubicBezTo>
                    <a:cubicBezTo>
                      <a:pt x="3326071" y="-9469"/>
                      <a:pt x="3636745" y="2820"/>
                      <a:pt x="3806583" y="0"/>
                    </a:cubicBezTo>
                    <a:cubicBezTo>
                      <a:pt x="3976421" y="-2820"/>
                      <a:pt x="4087177" y="3495"/>
                      <a:pt x="4285388" y="0"/>
                    </a:cubicBezTo>
                    <a:cubicBezTo>
                      <a:pt x="4483600" y="-3495"/>
                      <a:pt x="4555846" y="17794"/>
                      <a:pt x="4672993" y="0"/>
                    </a:cubicBezTo>
                    <a:cubicBezTo>
                      <a:pt x="4790140" y="-17794"/>
                      <a:pt x="5074006" y="77174"/>
                      <a:pt x="5334201" y="0"/>
                    </a:cubicBezTo>
                    <a:cubicBezTo>
                      <a:pt x="5594396" y="-77174"/>
                      <a:pt x="5512899" y="6668"/>
                      <a:pt x="5630604" y="0"/>
                    </a:cubicBezTo>
                    <a:cubicBezTo>
                      <a:pt x="5748309" y="-6668"/>
                      <a:pt x="5847469" y="2475"/>
                      <a:pt x="5927008" y="0"/>
                    </a:cubicBezTo>
                    <a:cubicBezTo>
                      <a:pt x="6006547" y="-2475"/>
                      <a:pt x="6336203" y="45580"/>
                      <a:pt x="6588216" y="0"/>
                    </a:cubicBezTo>
                    <a:cubicBezTo>
                      <a:pt x="6840229" y="-45580"/>
                      <a:pt x="6867538" y="32091"/>
                      <a:pt x="6975820" y="0"/>
                    </a:cubicBezTo>
                    <a:cubicBezTo>
                      <a:pt x="7084102" y="-32091"/>
                      <a:pt x="7242264" y="19261"/>
                      <a:pt x="7363425" y="0"/>
                    </a:cubicBezTo>
                    <a:cubicBezTo>
                      <a:pt x="7484587" y="-19261"/>
                      <a:pt x="7964554" y="54583"/>
                      <a:pt x="8115834" y="0"/>
                    </a:cubicBezTo>
                    <a:cubicBezTo>
                      <a:pt x="8267114" y="-54583"/>
                      <a:pt x="8745571" y="108114"/>
                      <a:pt x="9233047" y="0"/>
                    </a:cubicBezTo>
                    <a:cubicBezTo>
                      <a:pt x="9301682" y="12861"/>
                      <a:pt x="9344340" y="49429"/>
                      <a:pt x="9345986" y="112939"/>
                    </a:cubicBezTo>
                    <a:cubicBezTo>
                      <a:pt x="9390635" y="209692"/>
                      <a:pt x="9308186" y="383746"/>
                      <a:pt x="9345986" y="564684"/>
                    </a:cubicBezTo>
                    <a:cubicBezTo>
                      <a:pt x="9351231" y="632397"/>
                      <a:pt x="9303272" y="685691"/>
                      <a:pt x="9233047" y="677623"/>
                    </a:cubicBezTo>
                    <a:cubicBezTo>
                      <a:pt x="8884166" y="694056"/>
                      <a:pt x="8812405" y="589063"/>
                      <a:pt x="8480638" y="677623"/>
                    </a:cubicBezTo>
                    <a:cubicBezTo>
                      <a:pt x="8148871" y="766183"/>
                      <a:pt x="8117948" y="660234"/>
                      <a:pt x="7910631" y="677623"/>
                    </a:cubicBezTo>
                    <a:cubicBezTo>
                      <a:pt x="7703314" y="695012"/>
                      <a:pt x="7456515" y="646522"/>
                      <a:pt x="7340625" y="677623"/>
                    </a:cubicBezTo>
                    <a:cubicBezTo>
                      <a:pt x="7224735" y="708724"/>
                      <a:pt x="7159981" y="670652"/>
                      <a:pt x="7044221" y="677623"/>
                    </a:cubicBezTo>
                    <a:cubicBezTo>
                      <a:pt x="6928461" y="684594"/>
                      <a:pt x="6736816" y="659394"/>
                      <a:pt x="6656616" y="677623"/>
                    </a:cubicBezTo>
                    <a:cubicBezTo>
                      <a:pt x="6576417" y="695852"/>
                      <a:pt x="6448310" y="643004"/>
                      <a:pt x="6360213" y="677623"/>
                    </a:cubicBezTo>
                    <a:cubicBezTo>
                      <a:pt x="6272116" y="712242"/>
                      <a:pt x="6138508" y="636107"/>
                      <a:pt x="5972608" y="677623"/>
                    </a:cubicBezTo>
                    <a:cubicBezTo>
                      <a:pt x="5806708" y="719139"/>
                      <a:pt x="5499239" y="598648"/>
                      <a:pt x="5311401" y="677623"/>
                    </a:cubicBezTo>
                    <a:cubicBezTo>
                      <a:pt x="5123563" y="756598"/>
                      <a:pt x="5071186" y="635432"/>
                      <a:pt x="4923796" y="677623"/>
                    </a:cubicBezTo>
                    <a:cubicBezTo>
                      <a:pt x="4776406" y="719814"/>
                      <a:pt x="4571942" y="621726"/>
                      <a:pt x="4353789" y="677623"/>
                    </a:cubicBezTo>
                    <a:cubicBezTo>
                      <a:pt x="4135636" y="733520"/>
                      <a:pt x="4004419" y="634671"/>
                      <a:pt x="3874984" y="677623"/>
                    </a:cubicBezTo>
                    <a:cubicBezTo>
                      <a:pt x="3745550" y="720575"/>
                      <a:pt x="3616727" y="637209"/>
                      <a:pt x="3487379" y="677623"/>
                    </a:cubicBezTo>
                    <a:cubicBezTo>
                      <a:pt x="3358032" y="718037"/>
                      <a:pt x="3029148" y="657262"/>
                      <a:pt x="2734970" y="677623"/>
                    </a:cubicBezTo>
                    <a:cubicBezTo>
                      <a:pt x="2440792" y="697984"/>
                      <a:pt x="2452305" y="671904"/>
                      <a:pt x="2347365" y="677623"/>
                    </a:cubicBezTo>
                    <a:cubicBezTo>
                      <a:pt x="2242426" y="683342"/>
                      <a:pt x="1972527" y="636861"/>
                      <a:pt x="1686158" y="677623"/>
                    </a:cubicBezTo>
                    <a:cubicBezTo>
                      <a:pt x="1399789" y="718385"/>
                      <a:pt x="1489930" y="675093"/>
                      <a:pt x="1298553" y="677623"/>
                    </a:cubicBezTo>
                    <a:cubicBezTo>
                      <a:pt x="1107176" y="680153"/>
                      <a:pt x="1095115" y="641743"/>
                      <a:pt x="910948" y="677623"/>
                    </a:cubicBezTo>
                    <a:cubicBezTo>
                      <a:pt x="726781" y="713503"/>
                      <a:pt x="429255" y="628146"/>
                      <a:pt x="112939" y="677623"/>
                    </a:cubicBezTo>
                    <a:cubicBezTo>
                      <a:pt x="50724" y="679142"/>
                      <a:pt x="-449" y="612481"/>
                      <a:pt x="0" y="564684"/>
                    </a:cubicBezTo>
                    <a:cubicBezTo>
                      <a:pt x="-3454" y="452409"/>
                      <a:pt x="32608" y="252406"/>
                      <a:pt x="0" y="112939"/>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261263" y="4520155"/>
                <a:ext cx="9195684" cy="70200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749000"/>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Rectangle 13">
            <a:extLst>
              <a:ext uri="{FF2B5EF4-FFF2-40B4-BE49-F238E27FC236}">
                <a16:creationId xmlns:a16="http://schemas.microsoft.com/office/drawing/2014/main" id="{ED3135B0-CF7C-4872-A56D-46C3D19E47E3}"/>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0"/>
            <a:ext cx="9439398" cy="880596"/>
            <a:chOff x="1532497" y="4536707"/>
            <a:chExt cx="10152619" cy="693635"/>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9907645" cy="693635"/>
            </a:xfrm>
            <a:custGeom>
              <a:avLst/>
              <a:gdLst>
                <a:gd name="connsiteX0" fmla="*/ 0 w 9211633"/>
                <a:gd name="connsiteY0" fmla="*/ 146769 h 880596"/>
                <a:gd name="connsiteX1" fmla="*/ 146769 w 9211633"/>
                <a:gd name="connsiteY1" fmla="*/ 0 h 880596"/>
                <a:gd name="connsiteX2" fmla="*/ 652128 w 9211633"/>
                <a:gd name="connsiteY2" fmla="*/ 0 h 880596"/>
                <a:gd name="connsiteX3" fmla="*/ 979125 w 9211633"/>
                <a:gd name="connsiteY3" fmla="*/ 0 h 880596"/>
                <a:gd name="connsiteX4" fmla="*/ 1306121 w 9211633"/>
                <a:gd name="connsiteY4" fmla="*/ 0 h 880596"/>
                <a:gd name="connsiteX5" fmla="*/ 1633118 w 9211633"/>
                <a:gd name="connsiteY5" fmla="*/ 0 h 880596"/>
                <a:gd name="connsiteX6" fmla="*/ 2049296 w 9211633"/>
                <a:gd name="connsiteY6" fmla="*/ 0 h 880596"/>
                <a:gd name="connsiteX7" fmla="*/ 2733017 w 9211633"/>
                <a:gd name="connsiteY7" fmla="*/ 0 h 880596"/>
                <a:gd name="connsiteX8" fmla="*/ 3060013 w 9211633"/>
                <a:gd name="connsiteY8" fmla="*/ 0 h 880596"/>
                <a:gd name="connsiteX9" fmla="*/ 3565372 w 9211633"/>
                <a:gd name="connsiteY9" fmla="*/ 0 h 880596"/>
                <a:gd name="connsiteX10" fmla="*/ 3981550 w 9211633"/>
                <a:gd name="connsiteY10" fmla="*/ 0 h 880596"/>
                <a:gd name="connsiteX11" fmla="*/ 4486909 w 9211633"/>
                <a:gd name="connsiteY11" fmla="*/ 0 h 880596"/>
                <a:gd name="connsiteX12" fmla="*/ 4903086 w 9211633"/>
                <a:gd name="connsiteY12" fmla="*/ 0 h 880596"/>
                <a:gd name="connsiteX13" fmla="*/ 5497626 w 9211633"/>
                <a:gd name="connsiteY13" fmla="*/ 0 h 880596"/>
                <a:gd name="connsiteX14" fmla="*/ 5913804 w 9211633"/>
                <a:gd name="connsiteY14" fmla="*/ 0 h 880596"/>
                <a:gd name="connsiteX15" fmla="*/ 6419162 w 9211633"/>
                <a:gd name="connsiteY15" fmla="*/ 0 h 880596"/>
                <a:gd name="connsiteX16" fmla="*/ 7013702 w 9211633"/>
                <a:gd name="connsiteY16" fmla="*/ 0 h 880596"/>
                <a:gd name="connsiteX17" fmla="*/ 7608242 w 9211633"/>
                <a:gd name="connsiteY17" fmla="*/ 0 h 880596"/>
                <a:gd name="connsiteX18" fmla="*/ 8381143 w 9211633"/>
                <a:gd name="connsiteY18" fmla="*/ 0 h 880596"/>
                <a:gd name="connsiteX19" fmla="*/ 9064864 w 9211633"/>
                <a:gd name="connsiteY19" fmla="*/ 0 h 880596"/>
                <a:gd name="connsiteX20" fmla="*/ 9211633 w 9211633"/>
                <a:gd name="connsiteY20" fmla="*/ 146769 h 880596"/>
                <a:gd name="connsiteX21" fmla="*/ 9211633 w 9211633"/>
                <a:gd name="connsiteY21" fmla="*/ 733827 h 880596"/>
                <a:gd name="connsiteX22" fmla="*/ 9064864 w 9211633"/>
                <a:gd name="connsiteY22" fmla="*/ 880596 h 880596"/>
                <a:gd name="connsiteX23" fmla="*/ 8648686 w 9211633"/>
                <a:gd name="connsiteY23" fmla="*/ 880596 h 880596"/>
                <a:gd name="connsiteX24" fmla="*/ 8321689 w 9211633"/>
                <a:gd name="connsiteY24" fmla="*/ 880596 h 880596"/>
                <a:gd name="connsiteX25" fmla="*/ 7548788 w 9211633"/>
                <a:gd name="connsiteY25" fmla="*/ 880596 h 880596"/>
                <a:gd name="connsiteX26" fmla="*/ 6775886 w 9211633"/>
                <a:gd name="connsiteY26" fmla="*/ 880596 h 880596"/>
                <a:gd name="connsiteX27" fmla="*/ 6092166 w 9211633"/>
                <a:gd name="connsiteY27" fmla="*/ 880596 h 880596"/>
                <a:gd name="connsiteX28" fmla="*/ 5319264 w 9211633"/>
                <a:gd name="connsiteY28" fmla="*/ 880596 h 880596"/>
                <a:gd name="connsiteX29" fmla="*/ 4724724 w 9211633"/>
                <a:gd name="connsiteY29" fmla="*/ 880596 h 880596"/>
                <a:gd name="connsiteX30" fmla="*/ 4041004 w 9211633"/>
                <a:gd name="connsiteY30" fmla="*/ 880596 h 880596"/>
                <a:gd name="connsiteX31" fmla="*/ 3535645 w 9211633"/>
                <a:gd name="connsiteY31" fmla="*/ 880596 h 880596"/>
                <a:gd name="connsiteX32" fmla="*/ 3208648 w 9211633"/>
                <a:gd name="connsiteY32" fmla="*/ 880596 h 880596"/>
                <a:gd name="connsiteX33" fmla="*/ 2881651 w 9211633"/>
                <a:gd name="connsiteY33" fmla="*/ 880596 h 880596"/>
                <a:gd name="connsiteX34" fmla="*/ 2465474 w 9211633"/>
                <a:gd name="connsiteY34" fmla="*/ 880596 h 880596"/>
                <a:gd name="connsiteX35" fmla="*/ 2049296 w 9211633"/>
                <a:gd name="connsiteY35" fmla="*/ 880596 h 880596"/>
                <a:gd name="connsiteX36" fmla="*/ 1633118 w 9211633"/>
                <a:gd name="connsiteY36" fmla="*/ 880596 h 880596"/>
                <a:gd name="connsiteX37" fmla="*/ 860217 w 9211633"/>
                <a:gd name="connsiteY37" fmla="*/ 880596 h 880596"/>
                <a:gd name="connsiteX38" fmla="*/ 146769 w 9211633"/>
                <a:gd name="connsiteY38" fmla="*/ 880596 h 880596"/>
                <a:gd name="connsiteX39" fmla="*/ 0 w 9211633"/>
                <a:gd name="connsiteY39" fmla="*/ 733827 h 880596"/>
                <a:gd name="connsiteX40" fmla="*/ 0 w 9211633"/>
                <a:gd name="connsiteY40" fmla="*/ 146769 h 88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11633" h="880596" fill="none" extrusionOk="0">
                  <a:moveTo>
                    <a:pt x="0" y="146769"/>
                  </a:moveTo>
                  <a:cubicBezTo>
                    <a:pt x="-18488" y="72879"/>
                    <a:pt x="75474" y="21107"/>
                    <a:pt x="146769" y="0"/>
                  </a:cubicBezTo>
                  <a:cubicBezTo>
                    <a:pt x="374476" y="-29839"/>
                    <a:pt x="541554" y="33369"/>
                    <a:pt x="652128" y="0"/>
                  </a:cubicBezTo>
                  <a:cubicBezTo>
                    <a:pt x="762702" y="-33369"/>
                    <a:pt x="909839" y="4082"/>
                    <a:pt x="979125" y="0"/>
                  </a:cubicBezTo>
                  <a:cubicBezTo>
                    <a:pt x="1048411" y="-4082"/>
                    <a:pt x="1185789" y="32554"/>
                    <a:pt x="1306121" y="0"/>
                  </a:cubicBezTo>
                  <a:cubicBezTo>
                    <a:pt x="1426453" y="-32554"/>
                    <a:pt x="1545790" y="12533"/>
                    <a:pt x="1633118" y="0"/>
                  </a:cubicBezTo>
                  <a:cubicBezTo>
                    <a:pt x="1720446" y="-12533"/>
                    <a:pt x="1895315" y="43918"/>
                    <a:pt x="2049296" y="0"/>
                  </a:cubicBezTo>
                  <a:cubicBezTo>
                    <a:pt x="2203277" y="-43918"/>
                    <a:pt x="2591564" y="66555"/>
                    <a:pt x="2733017" y="0"/>
                  </a:cubicBezTo>
                  <a:cubicBezTo>
                    <a:pt x="2874470" y="-66555"/>
                    <a:pt x="2915327" y="30750"/>
                    <a:pt x="3060013" y="0"/>
                  </a:cubicBezTo>
                  <a:cubicBezTo>
                    <a:pt x="3204699" y="-30750"/>
                    <a:pt x="3362030" y="26387"/>
                    <a:pt x="3565372" y="0"/>
                  </a:cubicBezTo>
                  <a:cubicBezTo>
                    <a:pt x="3768714" y="-26387"/>
                    <a:pt x="3888673" y="49260"/>
                    <a:pt x="3981550" y="0"/>
                  </a:cubicBezTo>
                  <a:cubicBezTo>
                    <a:pt x="4074427" y="-49260"/>
                    <a:pt x="4369443" y="8920"/>
                    <a:pt x="4486909" y="0"/>
                  </a:cubicBezTo>
                  <a:cubicBezTo>
                    <a:pt x="4604375" y="-8920"/>
                    <a:pt x="4727501" y="14064"/>
                    <a:pt x="4903086" y="0"/>
                  </a:cubicBezTo>
                  <a:cubicBezTo>
                    <a:pt x="5078671" y="-14064"/>
                    <a:pt x="5202775" y="58468"/>
                    <a:pt x="5497626" y="0"/>
                  </a:cubicBezTo>
                  <a:cubicBezTo>
                    <a:pt x="5792477" y="-58468"/>
                    <a:pt x="5790899" y="7397"/>
                    <a:pt x="5913804" y="0"/>
                  </a:cubicBezTo>
                  <a:cubicBezTo>
                    <a:pt x="6036709" y="-7397"/>
                    <a:pt x="6241391" y="45064"/>
                    <a:pt x="6419162" y="0"/>
                  </a:cubicBezTo>
                  <a:cubicBezTo>
                    <a:pt x="6596933" y="-45064"/>
                    <a:pt x="6778209" y="12184"/>
                    <a:pt x="7013702" y="0"/>
                  </a:cubicBezTo>
                  <a:cubicBezTo>
                    <a:pt x="7249195" y="-12184"/>
                    <a:pt x="7331095" y="61473"/>
                    <a:pt x="7608242" y="0"/>
                  </a:cubicBezTo>
                  <a:cubicBezTo>
                    <a:pt x="7885389" y="-61473"/>
                    <a:pt x="8069884" y="42708"/>
                    <a:pt x="8381143" y="0"/>
                  </a:cubicBezTo>
                  <a:cubicBezTo>
                    <a:pt x="8692402" y="-42708"/>
                    <a:pt x="8922243" y="21162"/>
                    <a:pt x="9064864" y="0"/>
                  </a:cubicBezTo>
                  <a:cubicBezTo>
                    <a:pt x="9154887" y="8417"/>
                    <a:pt x="9214107" y="64911"/>
                    <a:pt x="9211633" y="146769"/>
                  </a:cubicBezTo>
                  <a:cubicBezTo>
                    <a:pt x="9246322" y="376620"/>
                    <a:pt x="9209530" y="517704"/>
                    <a:pt x="9211633" y="733827"/>
                  </a:cubicBezTo>
                  <a:cubicBezTo>
                    <a:pt x="9201667" y="820478"/>
                    <a:pt x="9127759" y="890852"/>
                    <a:pt x="9064864" y="880596"/>
                  </a:cubicBezTo>
                  <a:cubicBezTo>
                    <a:pt x="8970735" y="922841"/>
                    <a:pt x="8765941" y="859283"/>
                    <a:pt x="8648686" y="880596"/>
                  </a:cubicBezTo>
                  <a:cubicBezTo>
                    <a:pt x="8531431" y="901909"/>
                    <a:pt x="8457753" y="855409"/>
                    <a:pt x="8321689" y="880596"/>
                  </a:cubicBezTo>
                  <a:cubicBezTo>
                    <a:pt x="8185625" y="905783"/>
                    <a:pt x="7752813" y="814260"/>
                    <a:pt x="7548788" y="880596"/>
                  </a:cubicBezTo>
                  <a:cubicBezTo>
                    <a:pt x="7344763" y="946932"/>
                    <a:pt x="7154468" y="850810"/>
                    <a:pt x="6775886" y="880596"/>
                  </a:cubicBezTo>
                  <a:cubicBezTo>
                    <a:pt x="6397304" y="910382"/>
                    <a:pt x="6243716" y="827750"/>
                    <a:pt x="6092166" y="880596"/>
                  </a:cubicBezTo>
                  <a:cubicBezTo>
                    <a:pt x="5940616" y="933442"/>
                    <a:pt x="5549990" y="788335"/>
                    <a:pt x="5319264" y="880596"/>
                  </a:cubicBezTo>
                  <a:cubicBezTo>
                    <a:pt x="5088538" y="972857"/>
                    <a:pt x="4953974" y="841321"/>
                    <a:pt x="4724724" y="880596"/>
                  </a:cubicBezTo>
                  <a:cubicBezTo>
                    <a:pt x="4495474" y="919871"/>
                    <a:pt x="4203841" y="827908"/>
                    <a:pt x="4041004" y="880596"/>
                  </a:cubicBezTo>
                  <a:cubicBezTo>
                    <a:pt x="3878167" y="933284"/>
                    <a:pt x="3756191" y="861271"/>
                    <a:pt x="3535645" y="880596"/>
                  </a:cubicBezTo>
                  <a:cubicBezTo>
                    <a:pt x="3315099" y="899921"/>
                    <a:pt x="3280890" y="871676"/>
                    <a:pt x="3208648" y="880596"/>
                  </a:cubicBezTo>
                  <a:cubicBezTo>
                    <a:pt x="3136406" y="889516"/>
                    <a:pt x="2990864" y="874035"/>
                    <a:pt x="2881651" y="880596"/>
                  </a:cubicBezTo>
                  <a:cubicBezTo>
                    <a:pt x="2772438" y="887157"/>
                    <a:pt x="2576281" y="832153"/>
                    <a:pt x="2465474" y="880596"/>
                  </a:cubicBezTo>
                  <a:cubicBezTo>
                    <a:pt x="2354667" y="929039"/>
                    <a:pt x="2200987" y="857244"/>
                    <a:pt x="2049296" y="880596"/>
                  </a:cubicBezTo>
                  <a:cubicBezTo>
                    <a:pt x="1897605" y="903948"/>
                    <a:pt x="1741822" y="875859"/>
                    <a:pt x="1633118" y="880596"/>
                  </a:cubicBezTo>
                  <a:cubicBezTo>
                    <a:pt x="1524414" y="885333"/>
                    <a:pt x="1087869" y="796520"/>
                    <a:pt x="860217" y="880596"/>
                  </a:cubicBezTo>
                  <a:cubicBezTo>
                    <a:pt x="632565" y="964672"/>
                    <a:pt x="334598" y="849204"/>
                    <a:pt x="146769" y="880596"/>
                  </a:cubicBezTo>
                  <a:cubicBezTo>
                    <a:pt x="56535" y="861758"/>
                    <a:pt x="4118" y="821001"/>
                    <a:pt x="0" y="733827"/>
                  </a:cubicBezTo>
                  <a:cubicBezTo>
                    <a:pt x="-60562" y="469718"/>
                    <a:pt x="60198" y="343474"/>
                    <a:pt x="0" y="146769"/>
                  </a:cubicBezTo>
                  <a:close/>
                </a:path>
                <a:path w="9211633" h="880596" stroke="0" extrusionOk="0">
                  <a:moveTo>
                    <a:pt x="0" y="146769"/>
                  </a:moveTo>
                  <a:cubicBezTo>
                    <a:pt x="-1893" y="65152"/>
                    <a:pt x="80565" y="11308"/>
                    <a:pt x="146769" y="0"/>
                  </a:cubicBezTo>
                  <a:cubicBezTo>
                    <a:pt x="460014" y="-41842"/>
                    <a:pt x="568163" y="51221"/>
                    <a:pt x="830490" y="0"/>
                  </a:cubicBezTo>
                  <a:cubicBezTo>
                    <a:pt x="1092817" y="-51221"/>
                    <a:pt x="1206648" y="52466"/>
                    <a:pt x="1514210" y="0"/>
                  </a:cubicBezTo>
                  <a:cubicBezTo>
                    <a:pt x="1821772" y="-52466"/>
                    <a:pt x="1906007" y="29632"/>
                    <a:pt x="2197931" y="0"/>
                  </a:cubicBezTo>
                  <a:cubicBezTo>
                    <a:pt x="2489855" y="-29632"/>
                    <a:pt x="2735447" y="25835"/>
                    <a:pt x="2970832" y="0"/>
                  </a:cubicBezTo>
                  <a:cubicBezTo>
                    <a:pt x="3206217" y="-25835"/>
                    <a:pt x="3291559" y="13653"/>
                    <a:pt x="3387010" y="0"/>
                  </a:cubicBezTo>
                  <a:cubicBezTo>
                    <a:pt x="3482461" y="-13653"/>
                    <a:pt x="3824949" y="23552"/>
                    <a:pt x="3981550" y="0"/>
                  </a:cubicBezTo>
                  <a:cubicBezTo>
                    <a:pt x="4138151" y="-23552"/>
                    <a:pt x="4359970" y="49899"/>
                    <a:pt x="4486909" y="0"/>
                  </a:cubicBezTo>
                  <a:cubicBezTo>
                    <a:pt x="4613848" y="-49899"/>
                    <a:pt x="4714953" y="20294"/>
                    <a:pt x="4903086" y="0"/>
                  </a:cubicBezTo>
                  <a:cubicBezTo>
                    <a:pt x="5091219" y="-20294"/>
                    <a:pt x="5289328" y="45531"/>
                    <a:pt x="5586807" y="0"/>
                  </a:cubicBezTo>
                  <a:cubicBezTo>
                    <a:pt x="5884286" y="-45531"/>
                    <a:pt x="5788271" y="35992"/>
                    <a:pt x="5913804" y="0"/>
                  </a:cubicBezTo>
                  <a:cubicBezTo>
                    <a:pt x="6039337" y="-35992"/>
                    <a:pt x="6125104" y="27100"/>
                    <a:pt x="6240801" y="0"/>
                  </a:cubicBezTo>
                  <a:cubicBezTo>
                    <a:pt x="6356498" y="-27100"/>
                    <a:pt x="6749006" y="31915"/>
                    <a:pt x="6924521" y="0"/>
                  </a:cubicBezTo>
                  <a:cubicBezTo>
                    <a:pt x="7100036" y="-31915"/>
                    <a:pt x="7170619" y="11809"/>
                    <a:pt x="7340699" y="0"/>
                  </a:cubicBezTo>
                  <a:cubicBezTo>
                    <a:pt x="7510779" y="-11809"/>
                    <a:pt x="7646044" y="40902"/>
                    <a:pt x="7756877" y="0"/>
                  </a:cubicBezTo>
                  <a:cubicBezTo>
                    <a:pt x="7867710" y="-40902"/>
                    <a:pt x="8171618" y="12235"/>
                    <a:pt x="8529778" y="0"/>
                  </a:cubicBezTo>
                  <a:cubicBezTo>
                    <a:pt x="8887938" y="-12235"/>
                    <a:pt x="8800799" y="37706"/>
                    <a:pt x="9064864" y="0"/>
                  </a:cubicBezTo>
                  <a:cubicBezTo>
                    <a:pt x="9151251" y="10946"/>
                    <a:pt x="9196484" y="55254"/>
                    <a:pt x="9211633" y="146769"/>
                  </a:cubicBezTo>
                  <a:cubicBezTo>
                    <a:pt x="9253219" y="372358"/>
                    <a:pt x="9149160" y="451072"/>
                    <a:pt x="9211633" y="733827"/>
                  </a:cubicBezTo>
                  <a:cubicBezTo>
                    <a:pt x="9224104" y="827580"/>
                    <a:pt x="9157331" y="892320"/>
                    <a:pt x="9064864" y="880596"/>
                  </a:cubicBezTo>
                  <a:cubicBezTo>
                    <a:pt x="8792815" y="972204"/>
                    <a:pt x="8526990" y="804157"/>
                    <a:pt x="8291962" y="880596"/>
                  </a:cubicBezTo>
                  <a:cubicBezTo>
                    <a:pt x="8056934" y="957035"/>
                    <a:pt x="7903891" y="878515"/>
                    <a:pt x="7697423" y="880596"/>
                  </a:cubicBezTo>
                  <a:cubicBezTo>
                    <a:pt x="7490955" y="882677"/>
                    <a:pt x="7333005" y="857550"/>
                    <a:pt x="7102883" y="880596"/>
                  </a:cubicBezTo>
                  <a:cubicBezTo>
                    <a:pt x="6872761" y="903642"/>
                    <a:pt x="6880561" y="842368"/>
                    <a:pt x="6775886" y="880596"/>
                  </a:cubicBezTo>
                  <a:cubicBezTo>
                    <a:pt x="6671211" y="918824"/>
                    <a:pt x="6524358" y="854014"/>
                    <a:pt x="6359709" y="880596"/>
                  </a:cubicBezTo>
                  <a:cubicBezTo>
                    <a:pt x="6195060" y="907178"/>
                    <a:pt x="6132648" y="878748"/>
                    <a:pt x="6032712" y="880596"/>
                  </a:cubicBezTo>
                  <a:cubicBezTo>
                    <a:pt x="5932776" y="882444"/>
                    <a:pt x="5758509" y="850482"/>
                    <a:pt x="5616534" y="880596"/>
                  </a:cubicBezTo>
                  <a:cubicBezTo>
                    <a:pt x="5474559" y="910710"/>
                    <a:pt x="5229845" y="824809"/>
                    <a:pt x="4932813" y="880596"/>
                  </a:cubicBezTo>
                  <a:cubicBezTo>
                    <a:pt x="4635781" y="936383"/>
                    <a:pt x="4665688" y="843287"/>
                    <a:pt x="4516636" y="880596"/>
                  </a:cubicBezTo>
                  <a:cubicBezTo>
                    <a:pt x="4367584" y="917905"/>
                    <a:pt x="4202066" y="846157"/>
                    <a:pt x="3922096" y="880596"/>
                  </a:cubicBezTo>
                  <a:cubicBezTo>
                    <a:pt x="3642126" y="915035"/>
                    <a:pt x="3588430" y="826695"/>
                    <a:pt x="3416737" y="880596"/>
                  </a:cubicBezTo>
                  <a:cubicBezTo>
                    <a:pt x="3245044" y="934497"/>
                    <a:pt x="3113400" y="830961"/>
                    <a:pt x="3000559" y="880596"/>
                  </a:cubicBezTo>
                  <a:cubicBezTo>
                    <a:pt x="2887718" y="930231"/>
                    <a:pt x="2507782" y="834629"/>
                    <a:pt x="2227658" y="880596"/>
                  </a:cubicBezTo>
                  <a:cubicBezTo>
                    <a:pt x="1947534" y="926563"/>
                    <a:pt x="1962065" y="847487"/>
                    <a:pt x="1811480" y="880596"/>
                  </a:cubicBezTo>
                  <a:cubicBezTo>
                    <a:pt x="1660895" y="913705"/>
                    <a:pt x="1300434" y="833107"/>
                    <a:pt x="1127759" y="880596"/>
                  </a:cubicBezTo>
                  <a:cubicBezTo>
                    <a:pt x="955084" y="928085"/>
                    <a:pt x="828790" y="855608"/>
                    <a:pt x="711582" y="880596"/>
                  </a:cubicBezTo>
                  <a:cubicBezTo>
                    <a:pt x="594374" y="905584"/>
                    <a:pt x="269843" y="874197"/>
                    <a:pt x="146769" y="880596"/>
                  </a:cubicBezTo>
                  <a:cubicBezTo>
                    <a:pt x="52756" y="883296"/>
                    <a:pt x="-76" y="818294"/>
                    <a:pt x="0" y="733827"/>
                  </a:cubicBezTo>
                  <a:cubicBezTo>
                    <a:pt x="-60665" y="549786"/>
                    <a:pt x="5822" y="319385"/>
                    <a:pt x="0" y="146769"/>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10112322"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353528" y="4800741"/>
              <a:ext cx="9185738" cy="3122122"/>
            </a:xfrm>
            <a:prstGeom prst="rect">
              <a:avLst/>
            </a:prstGeom>
            <a:noFill/>
          </p:spPr>
          <p:txBody>
            <a:bodyPr wrap="square" rtlCol="0">
              <a:spAutoFit/>
            </a:bodyPr>
            <a:lstStyle/>
            <a:p>
              <a:pPr marL="0" marR="0" algn="just">
                <a:lnSpc>
                  <a:spcPct val="120000"/>
                </a:lnSpc>
                <a:spcBef>
                  <a:spcPts val="0"/>
                </a:spcBef>
                <a:spcAft>
                  <a:spcPts val="0"/>
                </a:spcAft>
              </a:pP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6AC183B-4AEE-435D-8F88-6C6AA4A21FB8}"/>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
        <p:nvSpPr>
          <p:cNvPr id="9" name="Rectangle 8">
            <a:extLst>
              <a:ext uri="{FF2B5EF4-FFF2-40B4-BE49-F238E27FC236}">
                <a16:creationId xmlns:a16="http://schemas.microsoft.com/office/drawing/2014/main" id="{8A95F43E-8DF3-4394-BD1C-3636A64898FA}"/>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2" name="Picture 1">
            <a:extLst>
              <a:ext uri="{FF2B5EF4-FFF2-40B4-BE49-F238E27FC236}">
                <a16:creationId xmlns:a16="http://schemas.microsoft.com/office/drawing/2014/main" id="{A32136C0-5490-4B59-B496-5D5961CF085A}"/>
              </a:ext>
            </a:extLst>
          </p:cNvPr>
          <p:cNvPicPr>
            <a:picLocks noChangeAspect="1"/>
          </p:cNvPicPr>
          <p:nvPr/>
        </p:nvPicPr>
        <p:blipFill>
          <a:blip r:embed="rId8"/>
          <a:stretch>
            <a:fillRect/>
          </a:stretch>
        </p:blipFill>
        <p:spPr>
          <a:xfrm>
            <a:off x="2086291" y="1578403"/>
            <a:ext cx="7492633" cy="3048264"/>
          </a:xfrm>
          <a:prstGeom prst="rect">
            <a:avLst/>
          </a:prstGeom>
        </p:spPr>
      </p:pic>
      <p:sp>
        <p:nvSpPr>
          <p:cNvPr id="12" name="Rectangle 11">
            <a:extLst>
              <a:ext uri="{FF2B5EF4-FFF2-40B4-BE49-F238E27FC236}">
                <a16:creationId xmlns:a16="http://schemas.microsoft.com/office/drawing/2014/main" id="{41B7A3C7-6FAC-41A1-AB80-0FAEB55FF502}"/>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FAF59FFC-F088-4B8F-A707-8A25E757A5B8}"/>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535A3BF4-219B-4BE6-8868-D77A2D727D24}"/>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E61E27D8-4E1B-435F-AE5B-4EE2AEC7F406}"/>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9" name="Rectangle 8">
            <a:extLst>
              <a:ext uri="{FF2B5EF4-FFF2-40B4-BE49-F238E27FC236}">
                <a16:creationId xmlns:a16="http://schemas.microsoft.com/office/drawing/2014/main" id="{C8818622-A07B-4AF2-969C-003051E10062}"/>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8"/>
          <a:stretch>
            <a:fillRect/>
          </a:stretch>
        </p:blipFill>
        <p:spPr>
          <a:xfrm>
            <a:off x="5295084" y="1463071"/>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9"/>
          <a:stretch>
            <a:fillRect/>
          </a:stretch>
        </p:blipFill>
        <p:spPr>
          <a:xfrm>
            <a:off x="1767763" y="1941740"/>
            <a:ext cx="8742422" cy="2871465"/>
          </a:xfrm>
          <a:prstGeom prst="rect">
            <a:avLst/>
          </a:prstGeom>
        </p:spPr>
      </p:pic>
      <p:sp>
        <p:nvSpPr>
          <p:cNvPr id="21" name="Rectangle 20">
            <a:extLst>
              <a:ext uri="{FF2B5EF4-FFF2-40B4-BE49-F238E27FC236}">
                <a16:creationId xmlns:a16="http://schemas.microsoft.com/office/drawing/2014/main" id="{77D41562-0ED3-4CBF-BCD6-68AA58068F3D}"/>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Rectangle 11">
            <a:extLst>
              <a:ext uri="{FF2B5EF4-FFF2-40B4-BE49-F238E27FC236}">
                <a16:creationId xmlns:a16="http://schemas.microsoft.com/office/drawing/2014/main" id="{3EA7D66D-2BF8-43EC-BA4B-03CA17E4B23B}"/>
              </a:ext>
            </a:extLst>
          </p:cNvPr>
          <p:cNvSpPr/>
          <p:nvPr/>
        </p:nvSpPr>
        <p:spPr>
          <a:xfrm>
            <a:off x="-1504950" y="142875"/>
            <a:ext cx="1323975" cy="14668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2113</Words>
  <Application>Microsoft Office PowerPoint</Application>
  <PresentationFormat>Widescreen</PresentationFormat>
  <Paragraphs>173</Paragraphs>
  <Slides>37</Slides>
  <Notes>31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等线</vt:lpstr>
      <vt:lpstr>Arial</vt:lpstr>
      <vt:lpstr>Arial-Rounded</vt:lpstr>
      <vt:lpstr>Calibri</vt:lpstr>
      <vt:lpstr>Calibri Light</vt:lpstr>
      <vt:lpstr>Coiny</vt:lpstr>
      <vt:lpstr>Gloria Hallelujah</vt:lpstr>
      <vt:lpstr>Nunito Black</vt:lpstr>
      <vt:lpstr>字魂20号-石头体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Thu Hà</cp:lastModifiedBy>
  <cp:revision>110</cp:revision>
  <dcterms:created xsi:type="dcterms:W3CDTF">2022-08-30T00:09:52Z</dcterms:created>
  <dcterms:modified xsi:type="dcterms:W3CDTF">2024-12-14T14:40:51Z</dcterms:modified>
</cp:coreProperties>
</file>