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36" r:id="rId2"/>
    <p:sldId id="258" r:id="rId3"/>
    <p:sldId id="321" r:id="rId4"/>
    <p:sldId id="332" r:id="rId5"/>
    <p:sldId id="259" r:id="rId6"/>
    <p:sldId id="267" r:id="rId7"/>
    <p:sldId id="261" r:id="rId8"/>
    <p:sldId id="323" r:id="rId9"/>
    <p:sldId id="286" r:id="rId10"/>
    <p:sldId id="324" r:id="rId11"/>
    <p:sldId id="269" r:id="rId12"/>
    <p:sldId id="270" r:id="rId13"/>
    <p:sldId id="325" r:id="rId14"/>
    <p:sldId id="295" r:id="rId15"/>
    <p:sldId id="296" r:id="rId16"/>
    <p:sldId id="297" r:id="rId17"/>
    <p:sldId id="333" r:id="rId18"/>
    <p:sldId id="271" r:id="rId19"/>
    <p:sldId id="298" r:id="rId20"/>
    <p:sldId id="299" r:id="rId21"/>
    <p:sldId id="300" r:id="rId22"/>
    <p:sldId id="290" r:id="rId23"/>
    <p:sldId id="334" r:id="rId24"/>
    <p:sldId id="262" r:id="rId25"/>
    <p:sldId id="272" r:id="rId26"/>
    <p:sldId id="273" r:id="rId27"/>
    <p:sldId id="284" r:id="rId28"/>
    <p:sldId id="275" r:id="rId29"/>
    <p:sldId id="306" r:id="rId30"/>
    <p:sldId id="307" r:id="rId31"/>
    <p:sldId id="314" r:id="rId32"/>
    <p:sldId id="274" r:id="rId33"/>
  </p:sldIdLst>
  <p:sldSz cx="118872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A1A"/>
    <a:srgbClr val="2F119F"/>
    <a:srgbClr val="FF0000"/>
    <a:srgbClr val="EA00AD"/>
    <a:srgbClr val="FF33CC"/>
    <a:srgbClr val="FFFF00"/>
    <a:srgbClr val="00FF00"/>
    <a:srgbClr val="C0C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2" autoAdjust="0"/>
    <p:restoredTop sz="93010" autoAdjust="0"/>
  </p:normalViewPr>
  <p:slideViewPr>
    <p:cSldViewPr>
      <p:cViewPr varScale="1">
        <p:scale>
          <a:sx n="107" d="100"/>
          <a:sy n="107" d="100"/>
        </p:scale>
        <p:origin x="792" y="78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7E29-D146-42D4-8813-04B2545E5BAE}" type="datetimeFigureOut">
              <a:rPr lang="vi-VN" smtClean="0"/>
              <a:pPr/>
              <a:t>29/03/2024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47C30-E05F-4C56-9F73-1A234629489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6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47C30-E05F-4C56-9F73-1A234629489A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4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11907838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/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/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4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891540" y="1600200"/>
            <a:ext cx="1010412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594360" y="6243638"/>
            <a:ext cx="277368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ACF47-0863-4C97-A30B-A773DD11B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EBB9B-4080-4357-8058-162D2F120C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618220" y="277813"/>
            <a:ext cx="2674620" cy="5853112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594360" y="277813"/>
            <a:ext cx="7825740" cy="5853112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4D8B0-EEFE-4211-9A06-4B66FF4CF1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594360" y="277814"/>
            <a:ext cx="10698480" cy="11398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 hasCustomPrompt="1"/>
          </p:nvPr>
        </p:nvSpPr>
        <p:spPr>
          <a:xfrm>
            <a:off x="594360" y="1600201"/>
            <a:ext cx="525018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42660" y="1600201"/>
            <a:ext cx="525018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BDF9F9-DEB8-439D-8A14-1A1CFBC76F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 hasCustomPrompt="1"/>
          </p:nvPr>
        </p:nvSpPr>
        <p:spPr>
          <a:xfrm>
            <a:off x="594360" y="277813"/>
            <a:ext cx="10698480" cy="585311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622D7-73A4-4B2C-BF3F-FFE4093751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FC3360-B87B-43EF-BE1F-5B60B4563D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60BF35-E2C5-497A-B438-16FE80234F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594360" y="1600201"/>
            <a:ext cx="525018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42660" y="1600201"/>
            <a:ext cx="525018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145C32-B66E-441F-85BE-D43F7D17D6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BC5F3-2857-4544-82FD-63AAC3F8ED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Nơi giữ chỗ cho Ngày tháng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1BDA9-882E-4F1D-BA24-337F2EA365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1A48D6-DB93-4F66-999D-ECFAB7A024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57CB5-7222-4E13-83D5-FE726C6AC6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921CB4-F45A-4B64-B654-C331653705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11907838" cy="6858000"/>
            <a:chOff x="0" y="0"/>
            <a:chExt cx="5770" cy="4320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2" name="Freeform 22"/>
            <p:cNvSpPr/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3" name="Freeform 23"/>
            <p:cNvSpPr/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7814"/>
            <a:ext cx="1069848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3638"/>
            <a:ext cx="277368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E60CB6D2-E304-4AD6-B627-CC6E90E300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1600" y="61913"/>
            <a:ext cx="9144000" cy="68580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  <p:txBody>
          <a:bodyPr wrap="none" lIns="91358" tIns="45684" rIns="91358" bIns="45684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0000"/>
              </a:solidFill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371600" y="5257800"/>
            <a:ext cx="9144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8" tIns="45684" rIns="91358" bIns="45684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800">
              <a:solidFill>
                <a:srgbClr val="000000"/>
              </a:solidFill>
              <a:latin typeface="VN-NTime" pitchFamily="2" charset="0"/>
            </a:endParaRPr>
          </a:p>
        </p:txBody>
      </p:sp>
      <p:pic>
        <p:nvPicPr>
          <p:cNvPr id="15364" name="Picture 6" descr="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4876801"/>
            <a:ext cx="21288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2057400" y="3536951"/>
            <a:ext cx="7939462" cy="1287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CHÂU ÂU</a:t>
            </a:r>
            <a:endParaRPr lang="en-US" sz="24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366" name="Picture 8" descr="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8600" y="6400800"/>
            <a:ext cx="4318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1" y="152400"/>
            <a:ext cx="1566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6989"/>
            <a:ext cx="14573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4430714" y="2589212"/>
            <a:ext cx="313848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ĐỊA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LÍ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5370" name="Picture 14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95914"/>
            <a:ext cx="1219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70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971550" y="1600200"/>
            <a:ext cx="10896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lược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SGK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),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thảo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luận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4800" b="1" dirty="0">
              <a:solidFill>
                <a:srgbClr val="2F119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04800" y="76201"/>
            <a:ext cx="11201400" cy="61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dãy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núi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3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hậu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hậu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4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med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1371600" y="49530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2900" y="442119"/>
            <a:ext cx="1097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609600" y="2209800"/>
            <a:ext cx="10896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chiếm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2/3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kéo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Đồi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chiếm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1/3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thống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phía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Nam.</a:t>
            </a:r>
            <a:endParaRPr lang="en-US" sz="4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03247"/>
          <p:cNvPicPr>
            <a:picLocks noChangeAspect="1" noChangeArrowheads="1"/>
          </p:cNvPicPr>
          <p:nvPr/>
        </p:nvPicPr>
        <p:blipFill>
          <a:blip r:embed="rId2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371600" y="4953001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1371600" y="6629400"/>
            <a:ext cx="9144000" cy="427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Hình Chữ nhật 5"/>
          <p:cNvSpPr>
            <a:spLocks noChangeArrowheads="1"/>
          </p:cNvSpPr>
          <p:nvPr/>
        </p:nvSpPr>
        <p:spPr bwMode="auto">
          <a:xfrm>
            <a:off x="533400" y="187226"/>
            <a:ext cx="1112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dãy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núi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609600" y="2514600"/>
            <a:ext cx="10972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dãy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U-ran, An-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pơ, Các-pát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Xcan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-vi,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-ca.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Đa-nuýp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Vôn-ga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ĐB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ĐB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ĐB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48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SC03247"/>
          <p:cNvPicPr>
            <a:picLocks noChangeAspect="1" noChangeArrowheads="1"/>
          </p:cNvPicPr>
          <p:nvPr/>
        </p:nvPicPr>
        <p:blipFill>
          <a:blip r:embed="rId2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" y="38100"/>
            <a:ext cx="6553200" cy="56622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?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hậu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hòa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lục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nằm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vùng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đới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liền</a:t>
            </a:r>
            <a:r>
              <a:rPr lang="en-US" sz="4400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11201400" cy="63709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cối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Thiên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phía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Bắc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sườn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núi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nhuộm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tuyết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phủ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gần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SC03247"/>
          <p:cNvPicPr>
            <a:picLocks noChangeAspect="1" noChangeArrowheads="1"/>
          </p:cNvPicPr>
          <p:nvPr/>
        </p:nvPicPr>
        <p:blipFill>
          <a:blip r:embed="rId2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457200" y="685800"/>
            <a:ext cx="5029200" cy="5181600"/>
            <a:chOff x="0" y="0"/>
            <a:chExt cx="2889" cy="4320"/>
          </a:xfrm>
        </p:grpSpPr>
        <p:pic>
          <p:nvPicPr>
            <p:cNvPr id="33798" name="Picture 5" descr="DSC03259"/>
            <p:cNvPicPr>
              <a:picLocks noChangeAspect="1" noChangeArrowheads="1"/>
            </p:cNvPicPr>
            <p:nvPr/>
          </p:nvPicPr>
          <p:blipFill>
            <a:blip r:embed="rId2">
              <a:lum bright="30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9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211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0000FF"/>
                  </a:solidFill>
                </a:rPr>
                <a:t>Cây lá kim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6096000" y="762000"/>
            <a:ext cx="5410200" cy="5105400"/>
            <a:chOff x="2880" y="0"/>
            <a:chExt cx="2880" cy="4320"/>
          </a:xfrm>
        </p:grpSpPr>
        <p:pic>
          <p:nvPicPr>
            <p:cNvPr id="33796" name="Picture 7" descr="DSC03262"/>
            <p:cNvPicPr>
              <a:picLocks noChangeAspect="1" noChangeArrowheads="1"/>
            </p:cNvPicPr>
            <p:nvPr/>
          </p:nvPicPr>
          <p:blipFill>
            <a:blip r:embed="rId3">
              <a:lum bright="12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28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7" name="Rectangle 9"/>
            <p:cNvSpPr>
              <a:spLocks noChangeArrowheads="1"/>
            </p:cNvSpPr>
            <p:nvPr/>
          </p:nvSpPr>
          <p:spPr bwMode="auto">
            <a:xfrm>
              <a:off x="3264" y="96"/>
              <a:ext cx="211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800" b="1">
                  <a:solidFill>
                    <a:srgbClr val="0000FF"/>
                  </a:solidFill>
                </a:rPr>
                <a:t>Cây lá rộng</a:t>
              </a:r>
            </a:p>
          </p:txBody>
        </p:sp>
      </p:grpSp>
    </p:spTree>
  </p:cSld>
  <p:clrMapOvr>
    <a:masterClrMapping/>
  </p:clrMapOvr>
  <p:transition spd="med"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6" descr="HT_WhanganuiRiver_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6863"/>
            <a:ext cx="11506200" cy="61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553200" y="13716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hay Sai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990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1 .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nền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ngành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10134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Lào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Cam-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-chia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439400" y="2743200"/>
            <a:ext cx="6858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586884" y="5473550"/>
            <a:ext cx="71278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3276600" y="2514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10555" y="417765"/>
            <a:ext cx="605648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75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9906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USA_N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982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03247"/>
          <p:cNvPicPr>
            <a:picLocks noChangeAspect="1" noChangeArrowheads="1"/>
          </p:cNvPicPr>
          <p:nvPr/>
        </p:nvPicPr>
        <p:blipFill>
          <a:blip r:embed="rId2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82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DSC03249"/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38800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DSC03250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DSC03248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228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DSC03252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800"/>
            <a:ext cx="236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5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666 -0.4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084 -0.6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416 -0.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228600" y="1600200"/>
            <a:ext cx="116586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</a:t>
            </a:r>
            <a:r>
              <a:rPr lang="vi-VN" sz="4400" b="1" kern="1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oạt động 3: </a:t>
            </a:r>
            <a:endParaRPr lang="en-US" sz="4400" b="1" kern="10">
              <a:solidFill>
                <a:srgbClr val="2F119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sz="4400" b="1" kern="1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Dân cư và hoạt động kinh tế ở châu Âu </a:t>
            </a:r>
            <a:endParaRPr lang="en-US" sz="4400" b="1" kern="10">
              <a:solidFill>
                <a:srgbClr val="2F119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sz="4400" b="1" kern="1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(Cả lớp</a:t>
            </a:r>
            <a:r>
              <a:rPr lang="en-US" sz="4400" b="1" kern="1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endParaRPr lang="en-US" sz="4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6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64804"/>
              </p:ext>
            </p:extLst>
          </p:nvPr>
        </p:nvGraphicFramePr>
        <p:xfrm>
          <a:off x="266700" y="126834"/>
          <a:ext cx="11353800" cy="8730146"/>
        </p:xfrm>
        <a:graphic>
          <a:graphicData uri="http://schemas.openxmlformats.org/drawingml/2006/table">
            <a:tbl>
              <a:tblPr/>
              <a:tblGrid>
                <a:gridCol w="4325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3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5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4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         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Mỹ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42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14</a:t>
                      </a: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4730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1419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1028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742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4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4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endParaRPr kumimoji="0" lang="en-US" sz="4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00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7963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33400" y="19050"/>
            <a:ext cx="1021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</a:t>
            </a:r>
            <a:r>
              <a:rPr lang="en-US" sz="4800" b="1" err="1">
                <a:solidFill>
                  <a:srgbClr val="FF0000"/>
                </a:solidFill>
                <a:cs typeface="Times New Roman" panose="02020603050405020304" pitchFamily="18" charset="0"/>
              </a:rPr>
              <a:t>Năm</a:t>
            </a:r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 2022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1097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 năm 2022 đứng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47825"/>
            <a:ext cx="1077748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err="1">
                <a:solidFill>
                  <a:srgbClr val="2F119F"/>
                </a:solidFill>
                <a:cs typeface="Times New Roman" panose="02020603050405020304" pitchFamily="18" charset="0"/>
              </a:rPr>
              <a:t>Năm</a:t>
            </a:r>
            <a:r>
              <a:rPr lang="en-US" sz="4800" b="1">
                <a:solidFill>
                  <a:srgbClr val="2F119F"/>
                </a:solidFill>
                <a:cs typeface="Times New Roman" panose="02020603050405020304" pitchFamily="18" charset="0"/>
              </a:rPr>
              <a:t> 2022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>
                <a:solidFill>
                  <a:srgbClr val="2F119F"/>
                </a:solidFill>
                <a:cs typeface="Times New Roman" panose="02020603050405020304" pitchFamily="18" charset="0"/>
              </a:rPr>
              <a:t>: 742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triệu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.</a:t>
            </a:r>
            <a:endParaRPr lang="vi-VN" sz="4800" dirty="0">
              <a:cs typeface="Times New Roman" panose="02020603050405020304" pitchFamily="18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52400" y="4846260"/>
            <a:ext cx="1158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đứng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giới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gần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2F119F"/>
                </a:solidFill>
                <a:cs typeface="Times New Roman" panose="02020603050405020304" pitchFamily="18" charset="0"/>
              </a:rPr>
              <a:t>bằng</a:t>
            </a:r>
            <a:r>
              <a:rPr lang="en-US" sz="4800" b="1">
                <a:solidFill>
                  <a:srgbClr val="2F119F"/>
                </a:solidFill>
                <a:cs typeface="Times New Roman" panose="02020603050405020304" pitchFamily="18" charset="0"/>
              </a:rPr>
              <a:t> 1/6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Á.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1752600" y="19050"/>
            <a:ext cx="853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2F119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Hoạt động 3 : Dân cư và hoạt động kinh tế ở châu Âu (Cả lớp)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11201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Dựa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SGK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,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cư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da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phố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bố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khá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lãnh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thổ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8"/>
          <p:cNvGrpSpPr/>
          <p:nvPr/>
        </p:nvGrpSpPr>
        <p:grpSpPr bwMode="auto">
          <a:xfrm>
            <a:off x="1371600" y="0"/>
            <a:ext cx="4648200" cy="4191000"/>
            <a:chOff x="0" y="0"/>
            <a:chExt cx="2928" cy="3216"/>
          </a:xfrm>
        </p:grpSpPr>
        <p:pic>
          <p:nvPicPr>
            <p:cNvPr id="41993" name="Picture 4" descr="DSC032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Rectangle 6"/>
            <p:cNvSpPr>
              <a:spLocks noChangeArrowheads="1"/>
            </p:cNvSpPr>
            <p:nvPr/>
          </p:nvSpPr>
          <p:spPr bwMode="auto">
            <a:xfrm>
              <a:off x="0" y="2736"/>
              <a:ext cx="2928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400" b="1" dirty="0" err="1">
                  <a:solidFill>
                    <a:srgbClr val="2F119F"/>
                  </a:solidFill>
                </a:rPr>
                <a:t>Người</a:t>
              </a:r>
              <a:r>
                <a:rPr lang="en-US" sz="4400" b="1" dirty="0">
                  <a:solidFill>
                    <a:srgbClr val="2F119F"/>
                  </a:solidFill>
                </a:rPr>
                <a:t> </a:t>
              </a:r>
              <a:r>
                <a:rPr lang="en-US" sz="4400" b="1" dirty="0" err="1">
                  <a:solidFill>
                    <a:srgbClr val="2F119F"/>
                  </a:solidFill>
                </a:rPr>
                <a:t>châu</a:t>
              </a:r>
              <a:r>
                <a:rPr lang="en-US" sz="4400" b="1" dirty="0">
                  <a:solidFill>
                    <a:srgbClr val="2F119F"/>
                  </a:solidFill>
                </a:rPr>
                <a:t> </a:t>
              </a:r>
              <a:r>
                <a:rPr lang="en-US" sz="4400" b="1" dirty="0" err="1">
                  <a:solidFill>
                    <a:srgbClr val="2F119F"/>
                  </a:solidFill>
                </a:rPr>
                <a:t>Âu</a:t>
              </a:r>
              <a:endParaRPr lang="en-US" sz="4400" b="1" dirty="0">
                <a:solidFill>
                  <a:srgbClr val="2F119F"/>
                </a:solidFill>
              </a:endParaRPr>
            </a:p>
          </p:txBody>
        </p:sp>
      </p:grpSp>
      <p:grpSp>
        <p:nvGrpSpPr>
          <p:cNvPr id="41987" name="Group 9"/>
          <p:cNvGrpSpPr/>
          <p:nvPr/>
        </p:nvGrpSpPr>
        <p:grpSpPr bwMode="auto">
          <a:xfrm>
            <a:off x="6019800" y="0"/>
            <a:ext cx="4572000" cy="4191000"/>
            <a:chOff x="2928" y="0"/>
            <a:chExt cx="2880" cy="3216"/>
          </a:xfrm>
        </p:grpSpPr>
        <p:pic>
          <p:nvPicPr>
            <p:cNvPr id="41991" name="Picture 5" descr="DSC0327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0"/>
              <a:ext cx="283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2928" y="2736"/>
              <a:ext cx="2880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400" b="1">
                  <a:solidFill>
                    <a:srgbClr val="2F119F"/>
                  </a:solidFill>
                </a:rPr>
                <a:t>Người châu Á</a:t>
              </a:r>
            </a:p>
          </p:txBody>
        </p:sp>
      </p:grp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04800" y="4343401"/>
            <a:ext cx="55626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- Da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trắng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mũi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nâu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	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hoặc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nâu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477000" y="4419601"/>
            <a:ext cx="50292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Da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Tóc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đen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Mắt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đen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990" name="Line 14"/>
          <p:cNvSpPr>
            <a:spLocks noChangeShapeType="1"/>
          </p:cNvSpPr>
          <p:nvPr/>
        </p:nvSpPr>
        <p:spPr bwMode="auto">
          <a:xfrm>
            <a:off x="6019800" y="3581400"/>
            <a:ext cx="0" cy="3276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1752600" y="19050"/>
            <a:ext cx="853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2F119F"/>
                </a:solidFill>
                <a:cs typeface="Times New Roman" panose="02020603050405020304" pitchFamily="18" charset="0"/>
              </a:rPr>
              <a:t>Hoạt động 3 : Dân cư và hoạt động kinh tế ở châu Âu (Cả lớp)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676400" y="715964"/>
            <a:ext cx="876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Quan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sát</a:t>
            </a:r>
            <a:r>
              <a:rPr lang="en-US" sz="3200" dirty="0">
                <a:solidFill>
                  <a:srgbClr val="2F119F"/>
                </a:solidFill>
              </a:rPr>
              <a:t>: </a:t>
            </a:r>
            <a:r>
              <a:rPr lang="en-US" sz="3200" dirty="0" err="1">
                <a:solidFill>
                  <a:srgbClr val="2F119F"/>
                </a:solidFill>
              </a:rPr>
              <a:t>Một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số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tranh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ảnh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về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hoạt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động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kinh</a:t>
            </a:r>
            <a:r>
              <a:rPr lang="en-US" sz="3200" dirty="0">
                <a:solidFill>
                  <a:srgbClr val="2F119F"/>
                </a:solidFill>
              </a:rPr>
              <a:t> </a:t>
            </a:r>
            <a:r>
              <a:rPr lang="en-US" sz="3200" dirty="0" err="1">
                <a:solidFill>
                  <a:srgbClr val="2F119F"/>
                </a:solidFill>
              </a:rPr>
              <a:t>tế</a:t>
            </a:r>
            <a:r>
              <a:rPr lang="en-US" sz="3200" dirty="0">
                <a:solidFill>
                  <a:srgbClr val="2F119F"/>
                </a:solidFill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381000" y="1295401"/>
            <a:ext cx="4495800" cy="5410200"/>
            <a:chOff x="0" y="912"/>
            <a:chExt cx="2832" cy="3408"/>
          </a:xfrm>
        </p:grpSpPr>
        <p:pic>
          <p:nvPicPr>
            <p:cNvPr id="43016" name="Picture 6" descr="DSC03254"/>
            <p:cNvPicPr>
              <a:picLocks noChangeAspect="1" noChangeArrowheads="1"/>
            </p:cNvPicPr>
            <p:nvPr/>
          </p:nvPicPr>
          <p:blipFill>
            <a:blip r:embed="rId2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Rectangle 8"/>
            <p:cNvSpPr>
              <a:spLocks noChangeArrowheads="1"/>
            </p:cNvSpPr>
            <p:nvPr/>
          </p:nvSpPr>
          <p:spPr bwMode="auto">
            <a:xfrm>
              <a:off x="0" y="3936"/>
              <a:ext cx="2832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000" b="1">
                  <a:solidFill>
                    <a:srgbClr val="2F119F"/>
                  </a:solidFill>
                </a:rPr>
                <a:t>Thu hoạch lúa mì</a:t>
              </a: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5600700" y="1447800"/>
            <a:ext cx="5676900" cy="5410200"/>
            <a:chOff x="2832" y="912"/>
            <a:chExt cx="2928" cy="3408"/>
          </a:xfrm>
        </p:grpSpPr>
        <p:pic>
          <p:nvPicPr>
            <p:cNvPr id="43014" name="Picture 7" descr="DSC03255"/>
            <p:cNvPicPr>
              <a:picLocks noChangeAspect="1" noChangeArrowheads="1"/>
            </p:cNvPicPr>
            <p:nvPr/>
          </p:nvPicPr>
          <p:blipFill>
            <a:blip r:embed="rId3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12"/>
              <a:ext cx="2928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Rectangle 9"/>
            <p:cNvSpPr>
              <a:spLocks noChangeArrowheads="1"/>
            </p:cNvSpPr>
            <p:nvPr/>
          </p:nvSpPr>
          <p:spPr bwMode="auto">
            <a:xfrm>
              <a:off x="2832" y="3936"/>
              <a:ext cx="2928" cy="38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000" b="1" dirty="0" err="1">
                  <a:solidFill>
                    <a:srgbClr val="2F119F"/>
                  </a:solidFill>
                </a:rPr>
                <a:t>Nhà</a:t>
              </a:r>
              <a:r>
                <a:rPr lang="en-US" sz="4000" b="1" dirty="0">
                  <a:solidFill>
                    <a:srgbClr val="2F119F"/>
                  </a:solidFill>
                </a:rPr>
                <a:t> </a:t>
              </a:r>
              <a:r>
                <a:rPr lang="en-US" sz="4000" b="1" dirty="0" err="1">
                  <a:solidFill>
                    <a:srgbClr val="2F119F"/>
                  </a:solidFill>
                </a:rPr>
                <a:t>máy</a:t>
              </a:r>
              <a:r>
                <a:rPr lang="en-US" sz="4000" b="1" dirty="0">
                  <a:solidFill>
                    <a:srgbClr val="2F119F"/>
                  </a:solidFill>
                </a:rPr>
                <a:t> </a:t>
              </a:r>
              <a:r>
                <a:rPr lang="en-US" sz="4000" b="1" dirty="0" err="1">
                  <a:solidFill>
                    <a:srgbClr val="2F119F"/>
                  </a:solidFill>
                </a:rPr>
                <a:t>hóa</a:t>
              </a:r>
              <a:r>
                <a:rPr lang="en-US" sz="4000" b="1" dirty="0">
                  <a:solidFill>
                    <a:srgbClr val="2F119F"/>
                  </a:solidFill>
                </a:rPr>
                <a:t> </a:t>
              </a:r>
              <a:r>
                <a:rPr lang="en-US" sz="4000" b="1" dirty="0" err="1">
                  <a:solidFill>
                    <a:srgbClr val="2F119F"/>
                  </a:solidFill>
                </a:rPr>
                <a:t>chất</a:t>
              </a:r>
              <a:endParaRPr lang="en-US" sz="4000" b="1" dirty="0">
                <a:solidFill>
                  <a:srgbClr val="2F119F"/>
                </a:solidFill>
              </a:endParaRPr>
            </a:p>
          </p:txBody>
        </p:sp>
      </p:grpSp>
    </p:spTree>
  </p:cSld>
  <p:clrMapOvr>
    <a:masterClrMapping/>
  </p:clrMapOvr>
  <p:transition spd="med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228600" y="14287"/>
            <a:ext cx="5486400" cy="6938963"/>
            <a:chOff x="0" y="936"/>
            <a:chExt cx="2832" cy="3432"/>
          </a:xfrm>
        </p:grpSpPr>
        <p:pic>
          <p:nvPicPr>
            <p:cNvPr id="44038" name="Picture 5" descr="DSC03274"/>
            <p:cNvPicPr>
              <a:picLocks noChangeAspect="1" noChangeArrowheads="1"/>
            </p:cNvPicPr>
            <p:nvPr/>
          </p:nvPicPr>
          <p:blipFill>
            <a:blip r:embed="rId2">
              <a:lum bright="6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6"/>
              <a:ext cx="283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9" name="Rectangle 6"/>
            <p:cNvSpPr>
              <a:spLocks noChangeArrowheads="1"/>
            </p:cNvSpPr>
            <p:nvPr/>
          </p:nvSpPr>
          <p:spPr bwMode="auto">
            <a:xfrm>
              <a:off x="0" y="3960"/>
              <a:ext cx="2832" cy="408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000"/>
                <a:t>Sơ chế cá trên tàu</a:t>
              </a: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6019800" y="0"/>
            <a:ext cx="5638800" cy="6915150"/>
            <a:chOff x="2832" y="936"/>
            <a:chExt cx="2928" cy="3420"/>
          </a:xfrm>
        </p:grpSpPr>
        <p:pic>
          <p:nvPicPr>
            <p:cNvPr id="44036" name="Picture 8" descr="DSC03273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36"/>
              <a:ext cx="2928" cy="3030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7" name="Rectangle 9"/>
            <p:cNvSpPr>
              <a:spLocks noChangeArrowheads="1"/>
            </p:cNvSpPr>
            <p:nvPr/>
          </p:nvSpPr>
          <p:spPr bwMode="auto">
            <a:xfrm>
              <a:off x="2832" y="3960"/>
              <a:ext cx="2928" cy="39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000"/>
                <a:t>Khu công nghiệp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248400" y="3048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hay Sai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9906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3 . Cam-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-chia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đảo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Dương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Nam Á ,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biên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Nam.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Cam-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pu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-chia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nghiệp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chế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nông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744200" y="2401024"/>
            <a:ext cx="6858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1371600" y="0"/>
            <a:ext cx="9144000" cy="6934200"/>
            <a:chOff x="0" y="864"/>
            <a:chExt cx="5760" cy="3469"/>
          </a:xfrm>
        </p:grpSpPr>
        <p:pic>
          <p:nvPicPr>
            <p:cNvPr id="45059" name="Picture 5" descr="khu công nghiệp"/>
            <p:cNvPicPr>
              <a:picLocks noChangeAspect="1" noChangeArrowheads="1"/>
            </p:cNvPicPr>
            <p:nvPr/>
          </p:nvPicPr>
          <p:blipFill>
            <a:blip r:embed="rId2">
              <a:lum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5760" cy="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24" y="3552"/>
              <a:ext cx="4608" cy="50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12700">
                    <a:solidFill>
                      <a:srgbClr val="EAEAEA"/>
                    </a:solidFill>
                    <a:round/>
                  </a:ln>
                  <a:gradFill rotWithShape="1">
                    <a:gsLst>
                      <a:gs pos="0">
                        <a:srgbClr val="A603AB"/>
                      </a:gs>
                      <a:gs pos="10501">
                        <a:srgbClr val="0819FB"/>
                      </a:gs>
                      <a:gs pos="17500">
                        <a:srgbClr val="1A8D48"/>
                      </a:gs>
                      <a:gs pos="25999">
                        <a:srgbClr val="FFFF00"/>
                      </a:gs>
                      <a:gs pos="36501">
                        <a:srgbClr val="EE3F17"/>
                      </a:gs>
                      <a:gs pos="44000">
                        <a:srgbClr val="E81766"/>
                      </a:gs>
                      <a:gs pos="50000">
                        <a:srgbClr val="A603AB"/>
                      </a:gs>
                      <a:gs pos="56000">
                        <a:srgbClr val="E81766"/>
                      </a:gs>
                      <a:gs pos="63499">
                        <a:srgbClr val="EE3F17"/>
                      </a:gs>
                      <a:gs pos="74001">
                        <a:srgbClr val="FFFF00"/>
                      </a:gs>
                      <a:gs pos="82500">
                        <a:srgbClr val="1A8D48"/>
                      </a:gs>
                      <a:gs pos="89500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Khu công nghiệp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6083" name="Picture 6" descr="DSC0328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38100"/>
            <a:ext cx="11506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kinh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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liên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buôn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bán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châu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Âu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nổi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bay, ô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tô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thiết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tử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len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dạ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dược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mĩ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4400" b="1" dirty="0">
                <a:solidFill>
                  <a:srgbClr val="2F119F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...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304800" y="178966"/>
            <a:ext cx="115824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4800" b="1" i="0" u="sng" strike="noStrike" kern="1200" baseline="0" dirty="0" err="1">
                <a:solidFill>
                  <a:srgbClr val="0E3A1A"/>
                </a:solidFill>
                <a:cs typeface="Times New Roman" panose="02020603050405020304" pitchFamily="18" charset="0"/>
              </a:rPr>
              <a:t>Địa</a:t>
            </a:r>
            <a:r>
              <a:rPr lang="en-US" sz="4800" b="1" i="0" u="sng" strike="noStrike" kern="1200" baseline="0" dirty="0">
                <a:solidFill>
                  <a:srgbClr val="0E3A1A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i="0" u="sng" strike="noStrike" kern="1200" baseline="0" dirty="0" err="1">
                <a:solidFill>
                  <a:srgbClr val="0E3A1A"/>
                </a:solidFill>
                <a:cs typeface="Times New Roman" panose="02020603050405020304" pitchFamily="18" charset="0"/>
              </a:rPr>
              <a:t>lý</a:t>
            </a:r>
            <a:endParaRPr lang="en-US" sz="4800" b="1" dirty="0">
              <a:solidFill>
                <a:srgbClr val="0E3A1A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Hộp_Văn_Bản 6"/>
          <p:cNvSpPr txBox="1">
            <a:spLocks noChangeArrowheads="1"/>
          </p:cNvSpPr>
          <p:nvPr/>
        </p:nvSpPr>
        <p:spPr bwMode="auto">
          <a:xfrm>
            <a:off x="609600" y="1066800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7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72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3"/>
          <p:cNvSpPr>
            <a:spLocks noChangeArrowheads="1"/>
          </p:cNvSpPr>
          <p:nvPr/>
        </p:nvSpPr>
        <p:spPr bwMode="auto">
          <a:xfrm>
            <a:off x="489769" y="3111773"/>
            <a:ext cx="113538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1.</a:t>
            </a:r>
            <a:r>
              <a:rPr lang="vi-VN" sz="4800" b="1" dirty="0">
                <a:solidFill>
                  <a:srgbClr val="2F119F"/>
                </a:solidFill>
                <a:cs typeface="Times New Roman" panose="02020603050405020304" pitchFamily="18" charset="0"/>
              </a:rPr>
              <a:t>Vị trí địa lí, giới hạn</a:t>
            </a:r>
          </a:p>
          <a:p>
            <a:r>
              <a:rPr lang="en-US" sz="4800" b="1" kern="10" dirty="0">
                <a:ln w="9525">
                  <a:noFill/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2. </a:t>
            </a:r>
            <a:r>
              <a:rPr lang="vi-VN" sz="4800" b="1" kern="10" dirty="0">
                <a:ln w="9525">
                  <a:noFill/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Đặc điểm tự nhiên </a:t>
            </a:r>
            <a:endParaRPr lang="en-US" sz="4800" dirty="0">
              <a:cs typeface="Times New Roman" panose="02020603050405020304" pitchFamily="18" charset="0"/>
            </a:endParaRPr>
          </a:p>
          <a:p>
            <a:r>
              <a:rPr lang="en-US" sz="4800" b="1" kern="10" dirty="0">
                <a:ln w="9525">
                  <a:noFill/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3. </a:t>
            </a:r>
            <a:r>
              <a:rPr lang="vi-VN" sz="4800" b="1" kern="10" dirty="0">
                <a:ln w="9525">
                  <a:noFill/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Dân cư và hoạt động kinh tế ở châu Âu </a:t>
            </a:r>
            <a:endParaRPr lang="en-US" sz="4800" dirty="0"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2F119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1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256" r="2499" b="10991"/>
          <a:stretch>
            <a:fillRect/>
          </a:stretch>
        </p:blipFill>
        <p:spPr bwMode="auto">
          <a:xfrm>
            <a:off x="137160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6"/>
          <p:cNvSpPr/>
          <p:nvPr/>
        </p:nvSpPr>
        <p:spPr bwMode="auto">
          <a:xfrm>
            <a:off x="5715001" y="1143001"/>
            <a:ext cx="1514475" cy="1217613"/>
          </a:xfrm>
          <a:custGeom>
            <a:avLst/>
            <a:gdLst>
              <a:gd name="T0" fmla="*/ 352425 w 954"/>
              <a:gd name="T1" fmla="*/ 276225 h 767"/>
              <a:gd name="T2" fmla="*/ 428625 w 954"/>
              <a:gd name="T3" fmla="*/ 200025 h 767"/>
              <a:gd name="T4" fmla="*/ 452438 w 954"/>
              <a:gd name="T5" fmla="*/ 138113 h 767"/>
              <a:gd name="T6" fmla="*/ 514350 w 954"/>
              <a:gd name="T7" fmla="*/ 42863 h 767"/>
              <a:gd name="T8" fmla="*/ 652463 w 954"/>
              <a:gd name="T9" fmla="*/ 0 h 767"/>
              <a:gd name="T10" fmla="*/ 904875 w 954"/>
              <a:gd name="T11" fmla="*/ 33338 h 767"/>
              <a:gd name="T12" fmla="*/ 909638 w 954"/>
              <a:gd name="T13" fmla="*/ 119063 h 767"/>
              <a:gd name="T14" fmla="*/ 971550 w 954"/>
              <a:gd name="T15" fmla="*/ 161925 h 767"/>
              <a:gd name="T16" fmla="*/ 1033463 w 954"/>
              <a:gd name="T17" fmla="*/ 80963 h 767"/>
              <a:gd name="T18" fmla="*/ 1114425 w 954"/>
              <a:gd name="T19" fmla="*/ 71438 h 767"/>
              <a:gd name="T20" fmla="*/ 1128713 w 954"/>
              <a:gd name="T21" fmla="*/ 47625 h 767"/>
              <a:gd name="T22" fmla="*/ 1190625 w 954"/>
              <a:gd name="T23" fmla="*/ 52388 h 767"/>
              <a:gd name="T24" fmla="*/ 1209675 w 954"/>
              <a:gd name="T25" fmla="*/ 57150 h 767"/>
              <a:gd name="T26" fmla="*/ 1319213 w 954"/>
              <a:gd name="T27" fmla="*/ 47625 h 767"/>
              <a:gd name="T28" fmla="*/ 1385888 w 954"/>
              <a:gd name="T29" fmla="*/ 142875 h 767"/>
              <a:gd name="T30" fmla="*/ 1438275 w 954"/>
              <a:gd name="T31" fmla="*/ 504825 h 767"/>
              <a:gd name="T32" fmla="*/ 1485900 w 954"/>
              <a:gd name="T33" fmla="*/ 604838 h 767"/>
              <a:gd name="T34" fmla="*/ 1400175 w 954"/>
              <a:gd name="T35" fmla="*/ 690563 h 767"/>
              <a:gd name="T36" fmla="*/ 1343025 w 954"/>
              <a:gd name="T37" fmla="*/ 681038 h 767"/>
              <a:gd name="T38" fmla="*/ 1281113 w 954"/>
              <a:gd name="T39" fmla="*/ 700088 h 767"/>
              <a:gd name="T40" fmla="*/ 1281113 w 954"/>
              <a:gd name="T41" fmla="*/ 795338 h 767"/>
              <a:gd name="T42" fmla="*/ 1314450 w 954"/>
              <a:gd name="T43" fmla="*/ 828675 h 767"/>
              <a:gd name="T44" fmla="*/ 1285875 w 954"/>
              <a:gd name="T45" fmla="*/ 1033463 h 767"/>
              <a:gd name="T46" fmla="*/ 1219200 w 954"/>
              <a:gd name="T47" fmla="*/ 995363 h 767"/>
              <a:gd name="T48" fmla="*/ 1119188 w 954"/>
              <a:gd name="T49" fmla="*/ 947738 h 767"/>
              <a:gd name="T50" fmla="*/ 1038225 w 954"/>
              <a:gd name="T51" fmla="*/ 823913 h 767"/>
              <a:gd name="T52" fmla="*/ 976313 w 954"/>
              <a:gd name="T53" fmla="*/ 842963 h 767"/>
              <a:gd name="T54" fmla="*/ 919163 w 954"/>
              <a:gd name="T55" fmla="*/ 857250 h 767"/>
              <a:gd name="T56" fmla="*/ 814388 w 954"/>
              <a:gd name="T57" fmla="*/ 1042988 h 767"/>
              <a:gd name="T58" fmla="*/ 771525 w 954"/>
              <a:gd name="T59" fmla="*/ 1119188 h 767"/>
              <a:gd name="T60" fmla="*/ 671513 w 954"/>
              <a:gd name="T61" fmla="*/ 1057275 h 767"/>
              <a:gd name="T62" fmla="*/ 595313 w 954"/>
              <a:gd name="T63" fmla="*/ 952500 h 767"/>
              <a:gd name="T64" fmla="*/ 566738 w 954"/>
              <a:gd name="T65" fmla="*/ 985838 h 767"/>
              <a:gd name="T66" fmla="*/ 538163 w 954"/>
              <a:gd name="T67" fmla="*/ 1162050 h 767"/>
              <a:gd name="T68" fmla="*/ 566738 w 954"/>
              <a:gd name="T69" fmla="*/ 1081088 h 767"/>
              <a:gd name="T70" fmla="*/ 461963 w 954"/>
              <a:gd name="T71" fmla="*/ 995363 h 767"/>
              <a:gd name="T72" fmla="*/ 366713 w 954"/>
              <a:gd name="T73" fmla="*/ 947738 h 767"/>
              <a:gd name="T74" fmla="*/ 290513 w 954"/>
              <a:gd name="T75" fmla="*/ 1019175 h 767"/>
              <a:gd name="T76" fmla="*/ 157163 w 954"/>
              <a:gd name="T77" fmla="*/ 1209675 h 767"/>
              <a:gd name="T78" fmla="*/ 4763 w 954"/>
              <a:gd name="T79" fmla="*/ 1147763 h 767"/>
              <a:gd name="T80" fmla="*/ 19050 w 954"/>
              <a:gd name="T81" fmla="*/ 1038225 h 767"/>
              <a:gd name="T82" fmla="*/ 52388 w 954"/>
              <a:gd name="T83" fmla="*/ 947738 h 767"/>
              <a:gd name="T84" fmla="*/ 176213 w 954"/>
              <a:gd name="T85" fmla="*/ 842963 h 767"/>
              <a:gd name="T86" fmla="*/ 142875 w 954"/>
              <a:gd name="T87" fmla="*/ 771525 h 767"/>
              <a:gd name="T88" fmla="*/ 176213 w 954"/>
              <a:gd name="T89" fmla="*/ 747713 h 767"/>
              <a:gd name="T90" fmla="*/ 276225 w 954"/>
              <a:gd name="T91" fmla="*/ 661988 h 767"/>
              <a:gd name="T92" fmla="*/ 290513 w 954"/>
              <a:gd name="T93" fmla="*/ 609600 h 767"/>
              <a:gd name="T94" fmla="*/ 357188 w 954"/>
              <a:gd name="T95" fmla="*/ 533400 h 767"/>
              <a:gd name="T96" fmla="*/ 461963 w 954"/>
              <a:gd name="T97" fmla="*/ 523875 h 767"/>
              <a:gd name="T98" fmla="*/ 385762 w 954"/>
              <a:gd name="T99" fmla="*/ 400050 h 767"/>
              <a:gd name="T100" fmla="*/ 338138 w 954"/>
              <a:gd name="T101" fmla="*/ 409575 h 7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4"/>
              <a:gd name="T154" fmla="*/ 0 h 767"/>
              <a:gd name="T155" fmla="*/ 954 w 954"/>
              <a:gd name="T156" fmla="*/ 767 h 7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4" h="767">
                <a:moveTo>
                  <a:pt x="213" y="258"/>
                </a:moveTo>
                <a:cubicBezTo>
                  <a:pt x="210" y="234"/>
                  <a:pt x="194" y="183"/>
                  <a:pt x="222" y="174"/>
                </a:cubicBezTo>
                <a:cubicBezTo>
                  <a:pt x="226" y="157"/>
                  <a:pt x="237" y="152"/>
                  <a:pt x="252" y="147"/>
                </a:cubicBezTo>
                <a:cubicBezTo>
                  <a:pt x="259" y="136"/>
                  <a:pt x="264" y="137"/>
                  <a:pt x="270" y="126"/>
                </a:cubicBezTo>
                <a:cubicBezTo>
                  <a:pt x="274" y="120"/>
                  <a:pt x="282" y="108"/>
                  <a:pt x="282" y="108"/>
                </a:cubicBezTo>
                <a:cubicBezTo>
                  <a:pt x="283" y="101"/>
                  <a:pt x="281" y="93"/>
                  <a:pt x="285" y="87"/>
                </a:cubicBezTo>
                <a:cubicBezTo>
                  <a:pt x="289" y="82"/>
                  <a:pt x="303" y="81"/>
                  <a:pt x="303" y="81"/>
                </a:cubicBezTo>
                <a:cubicBezTo>
                  <a:pt x="314" y="65"/>
                  <a:pt x="301" y="30"/>
                  <a:pt x="324" y="27"/>
                </a:cubicBezTo>
                <a:cubicBezTo>
                  <a:pt x="335" y="25"/>
                  <a:pt x="346" y="25"/>
                  <a:pt x="357" y="24"/>
                </a:cubicBezTo>
                <a:cubicBezTo>
                  <a:pt x="375" y="12"/>
                  <a:pt x="389" y="4"/>
                  <a:pt x="411" y="0"/>
                </a:cubicBezTo>
                <a:cubicBezTo>
                  <a:pt x="485" y="2"/>
                  <a:pt x="487" y="2"/>
                  <a:pt x="537" y="9"/>
                </a:cubicBezTo>
                <a:cubicBezTo>
                  <a:pt x="548" y="16"/>
                  <a:pt x="558" y="17"/>
                  <a:pt x="570" y="21"/>
                </a:cubicBezTo>
                <a:cubicBezTo>
                  <a:pt x="577" y="31"/>
                  <a:pt x="584" y="37"/>
                  <a:pt x="588" y="48"/>
                </a:cubicBezTo>
                <a:cubicBezTo>
                  <a:pt x="585" y="58"/>
                  <a:pt x="573" y="75"/>
                  <a:pt x="573" y="75"/>
                </a:cubicBezTo>
                <a:cubicBezTo>
                  <a:pt x="569" y="92"/>
                  <a:pt x="567" y="96"/>
                  <a:pt x="570" y="114"/>
                </a:cubicBezTo>
                <a:cubicBezTo>
                  <a:pt x="586" y="110"/>
                  <a:pt x="594" y="105"/>
                  <a:pt x="612" y="102"/>
                </a:cubicBezTo>
                <a:cubicBezTo>
                  <a:pt x="614" y="84"/>
                  <a:pt x="612" y="61"/>
                  <a:pt x="633" y="75"/>
                </a:cubicBezTo>
                <a:cubicBezTo>
                  <a:pt x="663" y="72"/>
                  <a:pt x="666" y="73"/>
                  <a:pt x="651" y="51"/>
                </a:cubicBezTo>
                <a:cubicBezTo>
                  <a:pt x="663" y="43"/>
                  <a:pt x="666" y="46"/>
                  <a:pt x="678" y="54"/>
                </a:cubicBezTo>
                <a:cubicBezTo>
                  <a:pt x="685" y="75"/>
                  <a:pt x="733" y="65"/>
                  <a:pt x="702" y="45"/>
                </a:cubicBezTo>
                <a:cubicBezTo>
                  <a:pt x="701" y="41"/>
                  <a:pt x="694" y="28"/>
                  <a:pt x="702" y="24"/>
                </a:cubicBezTo>
                <a:cubicBezTo>
                  <a:pt x="705" y="22"/>
                  <a:pt x="708" y="29"/>
                  <a:pt x="711" y="30"/>
                </a:cubicBezTo>
                <a:cubicBezTo>
                  <a:pt x="717" y="33"/>
                  <a:pt x="729" y="36"/>
                  <a:pt x="729" y="36"/>
                </a:cubicBezTo>
                <a:cubicBezTo>
                  <a:pt x="736" y="35"/>
                  <a:pt x="743" y="35"/>
                  <a:pt x="750" y="33"/>
                </a:cubicBezTo>
                <a:cubicBezTo>
                  <a:pt x="753" y="32"/>
                  <a:pt x="756" y="26"/>
                  <a:pt x="759" y="27"/>
                </a:cubicBezTo>
                <a:cubicBezTo>
                  <a:pt x="762" y="28"/>
                  <a:pt x="760" y="34"/>
                  <a:pt x="762" y="36"/>
                </a:cubicBezTo>
                <a:cubicBezTo>
                  <a:pt x="764" y="38"/>
                  <a:pt x="768" y="38"/>
                  <a:pt x="771" y="39"/>
                </a:cubicBezTo>
                <a:cubicBezTo>
                  <a:pt x="808" y="34"/>
                  <a:pt x="790" y="26"/>
                  <a:pt x="831" y="30"/>
                </a:cubicBezTo>
                <a:cubicBezTo>
                  <a:pt x="834" y="45"/>
                  <a:pt x="843" y="58"/>
                  <a:pt x="858" y="63"/>
                </a:cubicBezTo>
                <a:cubicBezTo>
                  <a:pt x="861" y="73"/>
                  <a:pt x="873" y="90"/>
                  <a:pt x="873" y="90"/>
                </a:cubicBezTo>
                <a:cubicBezTo>
                  <a:pt x="875" y="142"/>
                  <a:pt x="878" y="189"/>
                  <a:pt x="882" y="240"/>
                </a:cubicBezTo>
                <a:cubicBezTo>
                  <a:pt x="885" y="276"/>
                  <a:pt x="877" y="298"/>
                  <a:pt x="906" y="318"/>
                </a:cubicBezTo>
                <a:cubicBezTo>
                  <a:pt x="912" y="336"/>
                  <a:pt x="919" y="347"/>
                  <a:pt x="930" y="363"/>
                </a:cubicBezTo>
                <a:cubicBezTo>
                  <a:pt x="934" y="368"/>
                  <a:pt x="932" y="376"/>
                  <a:pt x="936" y="381"/>
                </a:cubicBezTo>
                <a:cubicBezTo>
                  <a:pt x="941" y="389"/>
                  <a:pt x="948" y="408"/>
                  <a:pt x="948" y="408"/>
                </a:cubicBezTo>
                <a:cubicBezTo>
                  <a:pt x="942" y="457"/>
                  <a:pt x="954" y="422"/>
                  <a:pt x="882" y="435"/>
                </a:cubicBezTo>
                <a:cubicBezTo>
                  <a:pt x="876" y="436"/>
                  <a:pt x="875" y="445"/>
                  <a:pt x="870" y="447"/>
                </a:cubicBezTo>
                <a:cubicBezTo>
                  <a:pt x="863" y="437"/>
                  <a:pt x="858" y="433"/>
                  <a:pt x="846" y="429"/>
                </a:cubicBezTo>
                <a:cubicBezTo>
                  <a:pt x="834" y="430"/>
                  <a:pt x="822" y="428"/>
                  <a:pt x="810" y="432"/>
                </a:cubicBezTo>
                <a:cubicBezTo>
                  <a:pt x="807" y="433"/>
                  <a:pt x="809" y="438"/>
                  <a:pt x="807" y="441"/>
                </a:cubicBezTo>
                <a:cubicBezTo>
                  <a:pt x="801" y="452"/>
                  <a:pt x="792" y="468"/>
                  <a:pt x="783" y="477"/>
                </a:cubicBezTo>
                <a:cubicBezTo>
                  <a:pt x="789" y="516"/>
                  <a:pt x="777" y="486"/>
                  <a:pt x="807" y="501"/>
                </a:cubicBezTo>
                <a:cubicBezTo>
                  <a:pt x="810" y="502"/>
                  <a:pt x="808" y="508"/>
                  <a:pt x="810" y="510"/>
                </a:cubicBezTo>
                <a:cubicBezTo>
                  <a:pt x="815" y="515"/>
                  <a:pt x="828" y="522"/>
                  <a:pt x="828" y="522"/>
                </a:cubicBezTo>
                <a:cubicBezTo>
                  <a:pt x="824" y="546"/>
                  <a:pt x="814" y="543"/>
                  <a:pt x="807" y="564"/>
                </a:cubicBezTo>
                <a:cubicBezTo>
                  <a:pt x="808" y="576"/>
                  <a:pt x="816" y="628"/>
                  <a:pt x="810" y="651"/>
                </a:cubicBezTo>
                <a:cubicBezTo>
                  <a:pt x="799" y="650"/>
                  <a:pt x="786" y="652"/>
                  <a:pt x="777" y="645"/>
                </a:cubicBezTo>
                <a:cubicBezTo>
                  <a:pt x="772" y="641"/>
                  <a:pt x="773" y="631"/>
                  <a:pt x="768" y="627"/>
                </a:cubicBezTo>
                <a:cubicBezTo>
                  <a:pt x="757" y="619"/>
                  <a:pt x="743" y="616"/>
                  <a:pt x="732" y="609"/>
                </a:cubicBezTo>
                <a:cubicBezTo>
                  <a:pt x="718" y="599"/>
                  <a:pt x="726" y="604"/>
                  <a:pt x="705" y="597"/>
                </a:cubicBezTo>
                <a:cubicBezTo>
                  <a:pt x="702" y="596"/>
                  <a:pt x="696" y="594"/>
                  <a:pt x="696" y="594"/>
                </a:cubicBezTo>
                <a:cubicBezTo>
                  <a:pt x="671" y="569"/>
                  <a:pt x="686" y="540"/>
                  <a:pt x="654" y="519"/>
                </a:cubicBezTo>
                <a:cubicBezTo>
                  <a:pt x="643" y="520"/>
                  <a:pt x="632" y="519"/>
                  <a:pt x="621" y="522"/>
                </a:cubicBezTo>
                <a:cubicBezTo>
                  <a:pt x="618" y="523"/>
                  <a:pt x="618" y="528"/>
                  <a:pt x="615" y="531"/>
                </a:cubicBezTo>
                <a:cubicBezTo>
                  <a:pt x="612" y="534"/>
                  <a:pt x="609" y="536"/>
                  <a:pt x="606" y="537"/>
                </a:cubicBezTo>
                <a:cubicBezTo>
                  <a:pt x="597" y="539"/>
                  <a:pt x="588" y="539"/>
                  <a:pt x="579" y="540"/>
                </a:cubicBezTo>
                <a:cubicBezTo>
                  <a:pt x="567" y="558"/>
                  <a:pt x="563" y="577"/>
                  <a:pt x="552" y="594"/>
                </a:cubicBezTo>
                <a:cubicBezTo>
                  <a:pt x="549" y="627"/>
                  <a:pt x="547" y="651"/>
                  <a:pt x="513" y="657"/>
                </a:cubicBezTo>
                <a:cubicBezTo>
                  <a:pt x="506" y="667"/>
                  <a:pt x="501" y="671"/>
                  <a:pt x="489" y="675"/>
                </a:cubicBezTo>
                <a:cubicBezTo>
                  <a:pt x="497" y="688"/>
                  <a:pt x="494" y="693"/>
                  <a:pt x="486" y="705"/>
                </a:cubicBezTo>
                <a:cubicBezTo>
                  <a:pt x="483" y="729"/>
                  <a:pt x="482" y="739"/>
                  <a:pt x="459" y="747"/>
                </a:cubicBezTo>
                <a:cubicBezTo>
                  <a:pt x="450" y="719"/>
                  <a:pt x="440" y="691"/>
                  <a:pt x="423" y="666"/>
                </a:cubicBezTo>
                <a:cubicBezTo>
                  <a:pt x="419" y="661"/>
                  <a:pt x="419" y="654"/>
                  <a:pt x="417" y="648"/>
                </a:cubicBezTo>
                <a:cubicBezTo>
                  <a:pt x="410" y="627"/>
                  <a:pt x="392" y="612"/>
                  <a:pt x="375" y="600"/>
                </a:cubicBezTo>
                <a:cubicBezTo>
                  <a:pt x="359" y="590"/>
                  <a:pt x="356" y="576"/>
                  <a:pt x="339" y="570"/>
                </a:cubicBezTo>
                <a:cubicBezTo>
                  <a:pt x="310" y="580"/>
                  <a:pt x="344" y="612"/>
                  <a:pt x="357" y="621"/>
                </a:cubicBezTo>
                <a:cubicBezTo>
                  <a:pt x="361" y="633"/>
                  <a:pt x="369" y="636"/>
                  <a:pt x="378" y="645"/>
                </a:cubicBezTo>
                <a:cubicBezTo>
                  <a:pt x="375" y="704"/>
                  <a:pt x="387" y="716"/>
                  <a:pt x="339" y="732"/>
                </a:cubicBezTo>
                <a:cubicBezTo>
                  <a:pt x="346" y="722"/>
                  <a:pt x="353" y="718"/>
                  <a:pt x="360" y="708"/>
                </a:cubicBezTo>
                <a:cubicBezTo>
                  <a:pt x="359" y="699"/>
                  <a:pt x="361" y="689"/>
                  <a:pt x="357" y="681"/>
                </a:cubicBezTo>
                <a:cubicBezTo>
                  <a:pt x="351" y="670"/>
                  <a:pt x="330" y="668"/>
                  <a:pt x="321" y="660"/>
                </a:cubicBezTo>
                <a:cubicBezTo>
                  <a:pt x="309" y="650"/>
                  <a:pt x="304" y="636"/>
                  <a:pt x="291" y="627"/>
                </a:cubicBezTo>
                <a:cubicBezTo>
                  <a:pt x="286" y="612"/>
                  <a:pt x="286" y="599"/>
                  <a:pt x="270" y="594"/>
                </a:cubicBezTo>
                <a:cubicBezTo>
                  <a:pt x="257" y="595"/>
                  <a:pt x="244" y="594"/>
                  <a:pt x="231" y="597"/>
                </a:cubicBezTo>
                <a:cubicBezTo>
                  <a:pt x="224" y="599"/>
                  <a:pt x="213" y="609"/>
                  <a:pt x="213" y="609"/>
                </a:cubicBezTo>
                <a:cubicBezTo>
                  <a:pt x="203" y="624"/>
                  <a:pt x="198" y="632"/>
                  <a:pt x="183" y="642"/>
                </a:cubicBezTo>
                <a:cubicBezTo>
                  <a:pt x="177" y="659"/>
                  <a:pt x="158" y="667"/>
                  <a:pt x="150" y="684"/>
                </a:cubicBezTo>
                <a:cubicBezTo>
                  <a:pt x="136" y="715"/>
                  <a:pt x="129" y="742"/>
                  <a:pt x="99" y="762"/>
                </a:cubicBezTo>
                <a:cubicBezTo>
                  <a:pt x="17" y="758"/>
                  <a:pt x="49" y="767"/>
                  <a:pt x="9" y="741"/>
                </a:cubicBezTo>
                <a:cubicBezTo>
                  <a:pt x="7" y="735"/>
                  <a:pt x="5" y="729"/>
                  <a:pt x="3" y="723"/>
                </a:cubicBezTo>
                <a:cubicBezTo>
                  <a:pt x="2" y="720"/>
                  <a:pt x="0" y="714"/>
                  <a:pt x="0" y="714"/>
                </a:cubicBezTo>
                <a:cubicBezTo>
                  <a:pt x="3" y="671"/>
                  <a:pt x="3" y="681"/>
                  <a:pt x="12" y="654"/>
                </a:cubicBezTo>
                <a:cubicBezTo>
                  <a:pt x="13" y="637"/>
                  <a:pt x="9" y="619"/>
                  <a:pt x="15" y="603"/>
                </a:cubicBezTo>
                <a:cubicBezTo>
                  <a:pt x="17" y="597"/>
                  <a:pt x="33" y="597"/>
                  <a:pt x="33" y="597"/>
                </a:cubicBezTo>
                <a:cubicBezTo>
                  <a:pt x="61" y="599"/>
                  <a:pt x="76" y="604"/>
                  <a:pt x="102" y="600"/>
                </a:cubicBezTo>
                <a:cubicBezTo>
                  <a:pt x="115" y="562"/>
                  <a:pt x="119" y="608"/>
                  <a:pt x="111" y="531"/>
                </a:cubicBezTo>
                <a:cubicBezTo>
                  <a:pt x="110" y="518"/>
                  <a:pt x="101" y="518"/>
                  <a:pt x="96" y="504"/>
                </a:cubicBezTo>
                <a:cubicBezTo>
                  <a:pt x="94" y="498"/>
                  <a:pt x="90" y="486"/>
                  <a:pt x="90" y="486"/>
                </a:cubicBezTo>
                <a:cubicBezTo>
                  <a:pt x="91" y="483"/>
                  <a:pt x="90" y="479"/>
                  <a:pt x="93" y="477"/>
                </a:cubicBezTo>
                <a:cubicBezTo>
                  <a:pt x="98" y="473"/>
                  <a:pt x="111" y="471"/>
                  <a:pt x="111" y="471"/>
                </a:cubicBezTo>
                <a:cubicBezTo>
                  <a:pt x="119" y="458"/>
                  <a:pt x="147" y="440"/>
                  <a:pt x="162" y="435"/>
                </a:cubicBezTo>
                <a:cubicBezTo>
                  <a:pt x="166" y="429"/>
                  <a:pt x="170" y="423"/>
                  <a:pt x="174" y="417"/>
                </a:cubicBezTo>
                <a:cubicBezTo>
                  <a:pt x="176" y="414"/>
                  <a:pt x="180" y="408"/>
                  <a:pt x="180" y="408"/>
                </a:cubicBezTo>
                <a:cubicBezTo>
                  <a:pt x="181" y="400"/>
                  <a:pt x="180" y="392"/>
                  <a:pt x="183" y="384"/>
                </a:cubicBezTo>
                <a:cubicBezTo>
                  <a:pt x="185" y="377"/>
                  <a:pt x="195" y="366"/>
                  <a:pt x="195" y="366"/>
                </a:cubicBezTo>
                <a:cubicBezTo>
                  <a:pt x="200" y="338"/>
                  <a:pt x="206" y="349"/>
                  <a:pt x="225" y="336"/>
                </a:cubicBezTo>
                <a:cubicBezTo>
                  <a:pt x="233" y="324"/>
                  <a:pt x="235" y="312"/>
                  <a:pt x="243" y="300"/>
                </a:cubicBezTo>
                <a:cubicBezTo>
                  <a:pt x="272" y="306"/>
                  <a:pt x="259" y="324"/>
                  <a:pt x="291" y="330"/>
                </a:cubicBezTo>
                <a:cubicBezTo>
                  <a:pt x="321" y="320"/>
                  <a:pt x="289" y="262"/>
                  <a:pt x="270" y="249"/>
                </a:cubicBezTo>
                <a:cubicBezTo>
                  <a:pt x="261" y="250"/>
                  <a:pt x="252" y="250"/>
                  <a:pt x="243" y="252"/>
                </a:cubicBezTo>
                <a:cubicBezTo>
                  <a:pt x="232" y="255"/>
                  <a:pt x="230" y="266"/>
                  <a:pt x="219" y="270"/>
                </a:cubicBezTo>
                <a:cubicBezTo>
                  <a:pt x="212" y="250"/>
                  <a:pt x="213" y="246"/>
                  <a:pt x="213" y="258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27" name="Freeform 7"/>
          <p:cNvSpPr/>
          <p:nvPr/>
        </p:nvSpPr>
        <p:spPr bwMode="auto">
          <a:xfrm>
            <a:off x="5824539" y="1581150"/>
            <a:ext cx="142875" cy="273050"/>
          </a:xfrm>
          <a:custGeom>
            <a:avLst/>
            <a:gdLst>
              <a:gd name="T0" fmla="*/ 61913 w 90"/>
              <a:gd name="T1" fmla="*/ 0 h 172"/>
              <a:gd name="T2" fmla="*/ 28575 w 90"/>
              <a:gd name="T3" fmla="*/ 4762 h 172"/>
              <a:gd name="T4" fmla="*/ 19050 w 90"/>
              <a:gd name="T5" fmla="*/ 38100 h 172"/>
              <a:gd name="T6" fmla="*/ 9525 w 90"/>
              <a:gd name="T7" fmla="*/ 66675 h 172"/>
              <a:gd name="T8" fmla="*/ 14288 w 90"/>
              <a:gd name="T9" fmla="*/ 123825 h 172"/>
              <a:gd name="T10" fmla="*/ 33338 w 90"/>
              <a:gd name="T11" fmla="*/ 128588 h 172"/>
              <a:gd name="T12" fmla="*/ 52388 w 90"/>
              <a:gd name="T13" fmla="*/ 261938 h 172"/>
              <a:gd name="T14" fmla="*/ 128588 w 90"/>
              <a:gd name="T15" fmla="*/ 219075 h 172"/>
              <a:gd name="T16" fmla="*/ 128588 w 90"/>
              <a:gd name="T17" fmla="*/ 161925 h 172"/>
              <a:gd name="T18" fmla="*/ 95250 w 90"/>
              <a:gd name="T19" fmla="*/ 76200 h 172"/>
              <a:gd name="T20" fmla="*/ 61913 w 90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0"/>
              <a:gd name="T34" fmla="*/ 0 h 172"/>
              <a:gd name="T35" fmla="*/ 90 w 90"/>
              <a:gd name="T36" fmla="*/ 172 h 1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0" h="172">
                <a:moveTo>
                  <a:pt x="39" y="0"/>
                </a:moveTo>
                <a:cubicBezTo>
                  <a:pt x="32" y="1"/>
                  <a:pt x="24" y="0"/>
                  <a:pt x="18" y="3"/>
                </a:cubicBezTo>
                <a:cubicBezTo>
                  <a:pt x="11" y="6"/>
                  <a:pt x="14" y="17"/>
                  <a:pt x="12" y="24"/>
                </a:cubicBezTo>
                <a:cubicBezTo>
                  <a:pt x="10" y="30"/>
                  <a:pt x="6" y="42"/>
                  <a:pt x="6" y="42"/>
                </a:cubicBezTo>
                <a:cubicBezTo>
                  <a:pt x="7" y="54"/>
                  <a:pt x="5" y="67"/>
                  <a:pt x="9" y="78"/>
                </a:cubicBezTo>
                <a:cubicBezTo>
                  <a:pt x="10" y="82"/>
                  <a:pt x="20" y="77"/>
                  <a:pt x="21" y="81"/>
                </a:cubicBezTo>
                <a:cubicBezTo>
                  <a:pt x="38" y="172"/>
                  <a:pt x="0" y="143"/>
                  <a:pt x="33" y="165"/>
                </a:cubicBezTo>
                <a:cubicBezTo>
                  <a:pt x="90" y="160"/>
                  <a:pt x="55" y="164"/>
                  <a:pt x="81" y="138"/>
                </a:cubicBezTo>
                <a:cubicBezTo>
                  <a:pt x="86" y="122"/>
                  <a:pt x="86" y="127"/>
                  <a:pt x="81" y="102"/>
                </a:cubicBezTo>
                <a:cubicBezTo>
                  <a:pt x="77" y="83"/>
                  <a:pt x="68" y="65"/>
                  <a:pt x="60" y="48"/>
                </a:cubicBezTo>
                <a:cubicBezTo>
                  <a:pt x="51" y="30"/>
                  <a:pt x="54" y="15"/>
                  <a:pt x="39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28" name="Freeform 8"/>
          <p:cNvSpPr/>
          <p:nvPr/>
        </p:nvSpPr>
        <p:spPr bwMode="auto">
          <a:xfrm>
            <a:off x="5732463" y="1685926"/>
            <a:ext cx="106362" cy="161925"/>
          </a:xfrm>
          <a:custGeom>
            <a:avLst/>
            <a:gdLst>
              <a:gd name="T0" fmla="*/ 87312 w 67"/>
              <a:gd name="T1" fmla="*/ 0 h 102"/>
              <a:gd name="T2" fmla="*/ 58737 w 67"/>
              <a:gd name="T3" fmla="*/ 4763 h 102"/>
              <a:gd name="T4" fmla="*/ 49212 w 67"/>
              <a:gd name="T5" fmla="*/ 19050 h 102"/>
              <a:gd name="T6" fmla="*/ 20637 w 67"/>
              <a:gd name="T7" fmla="*/ 28575 h 102"/>
              <a:gd name="T8" fmla="*/ 15875 w 67"/>
              <a:gd name="T9" fmla="*/ 161925 h 102"/>
              <a:gd name="T10" fmla="*/ 77787 w 67"/>
              <a:gd name="T11" fmla="*/ 142875 h 102"/>
              <a:gd name="T12" fmla="*/ 82550 w 67"/>
              <a:gd name="T13" fmla="*/ 123825 h 102"/>
              <a:gd name="T14" fmla="*/ 96837 w 67"/>
              <a:gd name="T15" fmla="*/ 114300 h 102"/>
              <a:gd name="T16" fmla="*/ 106362 w 67"/>
              <a:gd name="T17" fmla="*/ 52388 h 102"/>
              <a:gd name="T18" fmla="*/ 87312 w 67"/>
              <a:gd name="T19" fmla="*/ 0 h 1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102"/>
              <a:gd name="T32" fmla="*/ 67 w 67"/>
              <a:gd name="T33" fmla="*/ 102 h 1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102">
                <a:moveTo>
                  <a:pt x="55" y="0"/>
                </a:moveTo>
                <a:cubicBezTo>
                  <a:pt x="49" y="1"/>
                  <a:pt x="42" y="0"/>
                  <a:pt x="37" y="3"/>
                </a:cubicBezTo>
                <a:cubicBezTo>
                  <a:pt x="34" y="5"/>
                  <a:pt x="34" y="10"/>
                  <a:pt x="31" y="12"/>
                </a:cubicBezTo>
                <a:cubicBezTo>
                  <a:pt x="26" y="15"/>
                  <a:pt x="13" y="18"/>
                  <a:pt x="13" y="18"/>
                </a:cubicBezTo>
                <a:cubicBezTo>
                  <a:pt x="0" y="57"/>
                  <a:pt x="7" y="30"/>
                  <a:pt x="10" y="102"/>
                </a:cubicBezTo>
                <a:cubicBezTo>
                  <a:pt x="28" y="99"/>
                  <a:pt x="33" y="95"/>
                  <a:pt x="49" y="90"/>
                </a:cubicBezTo>
                <a:cubicBezTo>
                  <a:pt x="50" y="86"/>
                  <a:pt x="50" y="81"/>
                  <a:pt x="52" y="78"/>
                </a:cubicBezTo>
                <a:cubicBezTo>
                  <a:pt x="54" y="75"/>
                  <a:pt x="60" y="75"/>
                  <a:pt x="61" y="72"/>
                </a:cubicBezTo>
                <a:cubicBezTo>
                  <a:pt x="65" y="60"/>
                  <a:pt x="63" y="45"/>
                  <a:pt x="67" y="33"/>
                </a:cubicBezTo>
                <a:cubicBezTo>
                  <a:pt x="63" y="26"/>
                  <a:pt x="50" y="5"/>
                  <a:pt x="55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29" name="Freeform 9"/>
          <p:cNvSpPr/>
          <p:nvPr/>
        </p:nvSpPr>
        <p:spPr bwMode="auto">
          <a:xfrm>
            <a:off x="5524500" y="1316039"/>
            <a:ext cx="171450" cy="104775"/>
          </a:xfrm>
          <a:custGeom>
            <a:avLst/>
            <a:gdLst>
              <a:gd name="T0" fmla="*/ 171450 w 108"/>
              <a:gd name="T1" fmla="*/ 41275 h 66"/>
              <a:gd name="T2" fmla="*/ 90487 w 108"/>
              <a:gd name="T3" fmla="*/ 12700 h 66"/>
              <a:gd name="T4" fmla="*/ 61913 w 108"/>
              <a:gd name="T5" fmla="*/ 3175 h 66"/>
              <a:gd name="T6" fmla="*/ 23812 w 108"/>
              <a:gd name="T7" fmla="*/ 7937 h 66"/>
              <a:gd name="T8" fmla="*/ 0 w 108"/>
              <a:gd name="T9" fmla="*/ 65087 h 66"/>
              <a:gd name="T10" fmla="*/ 42863 w 108"/>
              <a:gd name="T11" fmla="*/ 93662 h 66"/>
              <a:gd name="T12" fmla="*/ 171450 w 108"/>
              <a:gd name="T13" fmla="*/ 41275 h 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66"/>
              <a:gd name="T23" fmla="*/ 108 w 108"/>
              <a:gd name="T24" fmla="*/ 66 h 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66">
                <a:moveTo>
                  <a:pt x="108" y="26"/>
                </a:moveTo>
                <a:cubicBezTo>
                  <a:pt x="91" y="20"/>
                  <a:pt x="75" y="14"/>
                  <a:pt x="57" y="8"/>
                </a:cubicBezTo>
                <a:cubicBezTo>
                  <a:pt x="51" y="6"/>
                  <a:pt x="39" y="2"/>
                  <a:pt x="39" y="2"/>
                </a:cubicBezTo>
                <a:cubicBezTo>
                  <a:pt x="31" y="3"/>
                  <a:pt x="22" y="0"/>
                  <a:pt x="15" y="5"/>
                </a:cubicBezTo>
                <a:cubicBezTo>
                  <a:pt x="15" y="5"/>
                  <a:pt x="1" y="38"/>
                  <a:pt x="0" y="41"/>
                </a:cubicBezTo>
                <a:cubicBezTo>
                  <a:pt x="9" y="50"/>
                  <a:pt x="17" y="52"/>
                  <a:pt x="27" y="59"/>
                </a:cubicBezTo>
                <a:cubicBezTo>
                  <a:pt x="68" y="57"/>
                  <a:pt x="101" y="66"/>
                  <a:pt x="108" y="26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32" name="Freeform 12"/>
          <p:cNvSpPr/>
          <p:nvPr/>
        </p:nvSpPr>
        <p:spPr bwMode="auto">
          <a:xfrm>
            <a:off x="6119814" y="2195513"/>
            <a:ext cx="53975" cy="95250"/>
          </a:xfrm>
          <a:custGeom>
            <a:avLst/>
            <a:gdLst>
              <a:gd name="T0" fmla="*/ 28575 w 34"/>
              <a:gd name="T1" fmla="*/ 0 h 60"/>
              <a:gd name="T2" fmla="*/ 0 w 34"/>
              <a:gd name="T3" fmla="*/ 57150 h 60"/>
              <a:gd name="T4" fmla="*/ 4762 w 34"/>
              <a:gd name="T5" fmla="*/ 76200 h 60"/>
              <a:gd name="T6" fmla="*/ 33337 w 34"/>
              <a:gd name="T7" fmla="*/ 95250 h 60"/>
              <a:gd name="T8" fmla="*/ 52388 w 34"/>
              <a:gd name="T9" fmla="*/ 52388 h 60"/>
              <a:gd name="T10" fmla="*/ 42862 w 34"/>
              <a:gd name="T11" fmla="*/ 4763 h 60"/>
              <a:gd name="T12" fmla="*/ 28575 w 34"/>
              <a:gd name="T13" fmla="*/ 0 h 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60"/>
              <a:gd name="T23" fmla="*/ 34 w 34"/>
              <a:gd name="T24" fmla="*/ 60 h 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60">
                <a:moveTo>
                  <a:pt x="18" y="0"/>
                </a:moveTo>
                <a:cubicBezTo>
                  <a:pt x="11" y="11"/>
                  <a:pt x="4" y="24"/>
                  <a:pt x="0" y="36"/>
                </a:cubicBezTo>
                <a:cubicBezTo>
                  <a:pt x="1" y="40"/>
                  <a:pt x="0" y="45"/>
                  <a:pt x="3" y="48"/>
                </a:cubicBezTo>
                <a:cubicBezTo>
                  <a:pt x="8" y="53"/>
                  <a:pt x="21" y="60"/>
                  <a:pt x="21" y="60"/>
                </a:cubicBezTo>
                <a:cubicBezTo>
                  <a:pt x="28" y="39"/>
                  <a:pt x="23" y="47"/>
                  <a:pt x="33" y="33"/>
                </a:cubicBezTo>
                <a:cubicBezTo>
                  <a:pt x="32" y="23"/>
                  <a:pt x="34" y="10"/>
                  <a:pt x="27" y="3"/>
                </a:cubicBezTo>
                <a:cubicBezTo>
                  <a:pt x="25" y="1"/>
                  <a:pt x="18" y="0"/>
                  <a:pt x="18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33" name="Freeform 13"/>
          <p:cNvSpPr/>
          <p:nvPr/>
        </p:nvSpPr>
        <p:spPr bwMode="auto">
          <a:xfrm>
            <a:off x="6850063" y="1004888"/>
            <a:ext cx="182562" cy="195262"/>
          </a:xfrm>
          <a:custGeom>
            <a:avLst/>
            <a:gdLst>
              <a:gd name="T0" fmla="*/ 169862 w 115"/>
              <a:gd name="T1" fmla="*/ 0 h 123"/>
              <a:gd name="T2" fmla="*/ 74612 w 115"/>
              <a:gd name="T3" fmla="*/ 19050 h 123"/>
              <a:gd name="T4" fmla="*/ 22225 w 115"/>
              <a:gd name="T5" fmla="*/ 80962 h 123"/>
              <a:gd name="T6" fmla="*/ 17462 w 115"/>
              <a:gd name="T7" fmla="*/ 161925 h 123"/>
              <a:gd name="T8" fmla="*/ 50800 w 115"/>
              <a:gd name="T9" fmla="*/ 166687 h 123"/>
              <a:gd name="T10" fmla="*/ 122237 w 115"/>
              <a:gd name="T11" fmla="*/ 176212 h 123"/>
              <a:gd name="T12" fmla="*/ 112712 w 115"/>
              <a:gd name="T13" fmla="*/ 161925 h 123"/>
              <a:gd name="T14" fmla="*/ 69850 w 115"/>
              <a:gd name="T15" fmla="*/ 142875 h 123"/>
              <a:gd name="T16" fmla="*/ 74612 w 115"/>
              <a:gd name="T17" fmla="*/ 95250 h 123"/>
              <a:gd name="T18" fmla="*/ 131762 w 115"/>
              <a:gd name="T19" fmla="*/ 66675 h 123"/>
              <a:gd name="T20" fmla="*/ 174625 w 115"/>
              <a:gd name="T21" fmla="*/ 42862 h 123"/>
              <a:gd name="T22" fmla="*/ 169862 w 115"/>
              <a:gd name="T23" fmla="*/ 0 h 1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5"/>
              <a:gd name="T37" fmla="*/ 0 h 123"/>
              <a:gd name="T38" fmla="*/ 115 w 115"/>
              <a:gd name="T39" fmla="*/ 123 h 1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5" h="123">
                <a:moveTo>
                  <a:pt x="107" y="0"/>
                </a:moveTo>
                <a:cubicBezTo>
                  <a:pt x="85" y="5"/>
                  <a:pt x="70" y="9"/>
                  <a:pt x="47" y="12"/>
                </a:cubicBezTo>
                <a:cubicBezTo>
                  <a:pt x="33" y="26"/>
                  <a:pt x="33" y="46"/>
                  <a:pt x="14" y="51"/>
                </a:cubicBezTo>
                <a:cubicBezTo>
                  <a:pt x="9" y="67"/>
                  <a:pt x="0" y="85"/>
                  <a:pt x="11" y="102"/>
                </a:cubicBezTo>
                <a:cubicBezTo>
                  <a:pt x="15" y="108"/>
                  <a:pt x="25" y="104"/>
                  <a:pt x="32" y="105"/>
                </a:cubicBezTo>
                <a:cubicBezTo>
                  <a:pt x="46" y="119"/>
                  <a:pt x="46" y="123"/>
                  <a:pt x="77" y="111"/>
                </a:cubicBezTo>
                <a:cubicBezTo>
                  <a:pt x="80" y="110"/>
                  <a:pt x="74" y="105"/>
                  <a:pt x="71" y="102"/>
                </a:cubicBezTo>
                <a:cubicBezTo>
                  <a:pt x="64" y="95"/>
                  <a:pt x="44" y="90"/>
                  <a:pt x="44" y="90"/>
                </a:cubicBezTo>
                <a:cubicBezTo>
                  <a:pt x="45" y="80"/>
                  <a:pt x="44" y="70"/>
                  <a:pt x="47" y="60"/>
                </a:cubicBezTo>
                <a:cubicBezTo>
                  <a:pt x="50" y="52"/>
                  <a:pt x="74" y="48"/>
                  <a:pt x="83" y="42"/>
                </a:cubicBezTo>
                <a:cubicBezTo>
                  <a:pt x="88" y="28"/>
                  <a:pt x="97" y="31"/>
                  <a:pt x="110" y="27"/>
                </a:cubicBezTo>
                <a:cubicBezTo>
                  <a:pt x="113" y="17"/>
                  <a:pt x="115" y="8"/>
                  <a:pt x="107" y="0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  <p:sp>
        <p:nvSpPr>
          <p:cNvPr id="5134" name="Freeform 14"/>
          <p:cNvSpPr/>
          <p:nvPr/>
        </p:nvSpPr>
        <p:spPr bwMode="auto">
          <a:xfrm>
            <a:off x="6348413" y="2274889"/>
            <a:ext cx="42862" cy="60325"/>
          </a:xfrm>
          <a:custGeom>
            <a:avLst/>
            <a:gdLst>
              <a:gd name="T0" fmla="*/ 33337 w 27"/>
              <a:gd name="T1" fmla="*/ 1588 h 38"/>
              <a:gd name="T2" fmla="*/ 9525 w 27"/>
              <a:gd name="T3" fmla="*/ 6350 h 38"/>
              <a:gd name="T4" fmla="*/ 0 w 27"/>
              <a:gd name="T5" fmla="*/ 34925 h 38"/>
              <a:gd name="T6" fmla="*/ 42862 w 27"/>
              <a:gd name="T7" fmla="*/ 53975 h 38"/>
              <a:gd name="T8" fmla="*/ 33337 w 27"/>
              <a:gd name="T9" fmla="*/ 1588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38"/>
              <a:gd name="T17" fmla="*/ 27 w 2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38">
                <a:moveTo>
                  <a:pt x="21" y="1"/>
                </a:moveTo>
                <a:cubicBezTo>
                  <a:pt x="16" y="2"/>
                  <a:pt x="10" y="0"/>
                  <a:pt x="6" y="4"/>
                </a:cubicBezTo>
                <a:cubicBezTo>
                  <a:pt x="2" y="8"/>
                  <a:pt x="0" y="22"/>
                  <a:pt x="0" y="22"/>
                </a:cubicBezTo>
                <a:cubicBezTo>
                  <a:pt x="5" y="38"/>
                  <a:pt x="11" y="37"/>
                  <a:pt x="27" y="34"/>
                </a:cubicBezTo>
                <a:cubicBezTo>
                  <a:pt x="24" y="7"/>
                  <a:pt x="27" y="18"/>
                  <a:pt x="21" y="1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600201" y="180976"/>
            <a:ext cx="4724399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6350">
                  <a:solidFill>
                    <a:schemeClr val="tx2"/>
                  </a:solidFill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Hoạt động 1 : Vị trí địa lí , giới hạn</a:t>
            </a:r>
          </a:p>
        </p:txBody>
      </p:sp>
      <p:grpSp>
        <p:nvGrpSpPr>
          <p:cNvPr id="21507" name="Group 14"/>
          <p:cNvGrpSpPr/>
          <p:nvPr/>
        </p:nvGrpSpPr>
        <p:grpSpPr bwMode="auto">
          <a:xfrm>
            <a:off x="1273278" y="762001"/>
            <a:ext cx="8839200" cy="4495800"/>
            <a:chOff x="0" y="432"/>
            <a:chExt cx="5760" cy="3888"/>
          </a:xfrm>
        </p:grpSpPr>
        <p:pic>
          <p:nvPicPr>
            <p:cNvPr id="21516" name="Picture 3" descr="a1"/>
            <p:cNvPicPr>
              <a:picLocks noChangeAspect="1" noChangeArrowheads="1"/>
            </p:cNvPicPr>
            <p:nvPr/>
          </p:nvPicPr>
          <p:blipFill>
            <a:blip r:embed="rId2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3256" r="2499" b="10991"/>
            <a:stretch>
              <a:fillRect/>
            </a:stretch>
          </p:blipFill>
          <p:spPr bwMode="auto">
            <a:xfrm>
              <a:off x="0" y="432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Freeform 5"/>
            <p:cNvSpPr/>
            <p:nvPr/>
          </p:nvSpPr>
          <p:spPr bwMode="auto">
            <a:xfrm>
              <a:off x="2748" y="741"/>
              <a:ext cx="954" cy="767"/>
            </a:xfrm>
            <a:custGeom>
              <a:avLst/>
              <a:gdLst>
                <a:gd name="T0" fmla="*/ 222 w 954"/>
                <a:gd name="T1" fmla="*/ 174 h 767"/>
                <a:gd name="T2" fmla="*/ 270 w 954"/>
                <a:gd name="T3" fmla="*/ 126 h 767"/>
                <a:gd name="T4" fmla="*/ 285 w 954"/>
                <a:gd name="T5" fmla="*/ 87 h 767"/>
                <a:gd name="T6" fmla="*/ 324 w 954"/>
                <a:gd name="T7" fmla="*/ 27 h 767"/>
                <a:gd name="T8" fmla="*/ 411 w 954"/>
                <a:gd name="T9" fmla="*/ 0 h 767"/>
                <a:gd name="T10" fmla="*/ 570 w 954"/>
                <a:gd name="T11" fmla="*/ 21 h 767"/>
                <a:gd name="T12" fmla="*/ 573 w 954"/>
                <a:gd name="T13" fmla="*/ 75 h 767"/>
                <a:gd name="T14" fmla="*/ 612 w 954"/>
                <a:gd name="T15" fmla="*/ 102 h 767"/>
                <a:gd name="T16" fmla="*/ 651 w 954"/>
                <a:gd name="T17" fmla="*/ 51 h 767"/>
                <a:gd name="T18" fmla="*/ 702 w 954"/>
                <a:gd name="T19" fmla="*/ 45 h 767"/>
                <a:gd name="T20" fmla="*/ 711 w 954"/>
                <a:gd name="T21" fmla="*/ 30 h 767"/>
                <a:gd name="T22" fmla="*/ 750 w 954"/>
                <a:gd name="T23" fmla="*/ 33 h 767"/>
                <a:gd name="T24" fmla="*/ 762 w 954"/>
                <a:gd name="T25" fmla="*/ 36 h 767"/>
                <a:gd name="T26" fmla="*/ 831 w 954"/>
                <a:gd name="T27" fmla="*/ 30 h 767"/>
                <a:gd name="T28" fmla="*/ 873 w 954"/>
                <a:gd name="T29" fmla="*/ 90 h 767"/>
                <a:gd name="T30" fmla="*/ 906 w 954"/>
                <a:gd name="T31" fmla="*/ 318 h 767"/>
                <a:gd name="T32" fmla="*/ 936 w 954"/>
                <a:gd name="T33" fmla="*/ 381 h 767"/>
                <a:gd name="T34" fmla="*/ 882 w 954"/>
                <a:gd name="T35" fmla="*/ 435 h 767"/>
                <a:gd name="T36" fmla="*/ 846 w 954"/>
                <a:gd name="T37" fmla="*/ 429 h 767"/>
                <a:gd name="T38" fmla="*/ 807 w 954"/>
                <a:gd name="T39" fmla="*/ 441 h 767"/>
                <a:gd name="T40" fmla="*/ 807 w 954"/>
                <a:gd name="T41" fmla="*/ 501 h 767"/>
                <a:gd name="T42" fmla="*/ 828 w 954"/>
                <a:gd name="T43" fmla="*/ 522 h 767"/>
                <a:gd name="T44" fmla="*/ 810 w 954"/>
                <a:gd name="T45" fmla="*/ 651 h 767"/>
                <a:gd name="T46" fmla="*/ 768 w 954"/>
                <a:gd name="T47" fmla="*/ 627 h 767"/>
                <a:gd name="T48" fmla="*/ 705 w 954"/>
                <a:gd name="T49" fmla="*/ 597 h 767"/>
                <a:gd name="T50" fmla="*/ 654 w 954"/>
                <a:gd name="T51" fmla="*/ 519 h 767"/>
                <a:gd name="T52" fmla="*/ 615 w 954"/>
                <a:gd name="T53" fmla="*/ 531 h 767"/>
                <a:gd name="T54" fmla="*/ 579 w 954"/>
                <a:gd name="T55" fmla="*/ 540 h 767"/>
                <a:gd name="T56" fmla="*/ 513 w 954"/>
                <a:gd name="T57" fmla="*/ 657 h 767"/>
                <a:gd name="T58" fmla="*/ 486 w 954"/>
                <a:gd name="T59" fmla="*/ 705 h 767"/>
                <a:gd name="T60" fmla="*/ 423 w 954"/>
                <a:gd name="T61" fmla="*/ 666 h 767"/>
                <a:gd name="T62" fmla="*/ 375 w 954"/>
                <a:gd name="T63" fmla="*/ 600 h 767"/>
                <a:gd name="T64" fmla="*/ 357 w 954"/>
                <a:gd name="T65" fmla="*/ 621 h 767"/>
                <a:gd name="T66" fmla="*/ 339 w 954"/>
                <a:gd name="T67" fmla="*/ 732 h 767"/>
                <a:gd name="T68" fmla="*/ 357 w 954"/>
                <a:gd name="T69" fmla="*/ 681 h 767"/>
                <a:gd name="T70" fmla="*/ 291 w 954"/>
                <a:gd name="T71" fmla="*/ 627 h 767"/>
                <a:gd name="T72" fmla="*/ 231 w 954"/>
                <a:gd name="T73" fmla="*/ 597 h 767"/>
                <a:gd name="T74" fmla="*/ 183 w 954"/>
                <a:gd name="T75" fmla="*/ 642 h 767"/>
                <a:gd name="T76" fmla="*/ 99 w 954"/>
                <a:gd name="T77" fmla="*/ 762 h 767"/>
                <a:gd name="T78" fmla="*/ 3 w 954"/>
                <a:gd name="T79" fmla="*/ 723 h 767"/>
                <a:gd name="T80" fmla="*/ 12 w 954"/>
                <a:gd name="T81" fmla="*/ 654 h 767"/>
                <a:gd name="T82" fmla="*/ 33 w 954"/>
                <a:gd name="T83" fmla="*/ 597 h 767"/>
                <a:gd name="T84" fmla="*/ 111 w 954"/>
                <a:gd name="T85" fmla="*/ 531 h 767"/>
                <a:gd name="T86" fmla="*/ 90 w 954"/>
                <a:gd name="T87" fmla="*/ 486 h 767"/>
                <a:gd name="T88" fmla="*/ 111 w 954"/>
                <a:gd name="T89" fmla="*/ 471 h 767"/>
                <a:gd name="T90" fmla="*/ 174 w 954"/>
                <a:gd name="T91" fmla="*/ 417 h 767"/>
                <a:gd name="T92" fmla="*/ 183 w 954"/>
                <a:gd name="T93" fmla="*/ 384 h 767"/>
                <a:gd name="T94" fmla="*/ 225 w 954"/>
                <a:gd name="T95" fmla="*/ 336 h 767"/>
                <a:gd name="T96" fmla="*/ 291 w 954"/>
                <a:gd name="T97" fmla="*/ 330 h 767"/>
                <a:gd name="T98" fmla="*/ 243 w 954"/>
                <a:gd name="T99" fmla="*/ 252 h 767"/>
                <a:gd name="T100" fmla="*/ 213 w 954"/>
                <a:gd name="T101" fmla="*/ 258 h 7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4"/>
                <a:gd name="T154" fmla="*/ 0 h 767"/>
                <a:gd name="T155" fmla="*/ 954 w 954"/>
                <a:gd name="T156" fmla="*/ 767 h 7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4" h="767">
                  <a:moveTo>
                    <a:pt x="213" y="258"/>
                  </a:moveTo>
                  <a:cubicBezTo>
                    <a:pt x="210" y="234"/>
                    <a:pt x="194" y="183"/>
                    <a:pt x="222" y="174"/>
                  </a:cubicBezTo>
                  <a:cubicBezTo>
                    <a:pt x="226" y="157"/>
                    <a:pt x="237" y="152"/>
                    <a:pt x="252" y="147"/>
                  </a:cubicBezTo>
                  <a:cubicBezTo>
                    <a:pt x="259" y="136"/>
                    <a:pt x="264" y="137"/>
                    <a:pt x="270" y="126"/>
                  </a:cubicBezTo>
                  <a:cubicBezTo>
                    <a:pt x="274" y="120"/>
                    <a:pt x="282" y="108"/>
                    <a:pt x="282" y="108"/>
                  </a:cubicBezTo>
                  <a:cubicBezTo>
                    <a:pt x="283" y="101"/>
                    <a:pt x="281" y="93"/>
                    <a:pt x="285" y="87"/>
                  </a:cubicBezTo>
                  <a:cubicBezTo>
                    <a:pt x="289" y="82"/>
                    <a:pt x="303" y="81"/>
                    <a:pt x="303" y="81"/>
                  </a:cubicBezTo>
                  <a:cubicBezTo>
                    <a:pt x="314" y="65"/>
                    <a:pt x="301" y="30"/>
                    <a:pt x="324" y="27"/>
                  </a:cubicBezTo>
                  <a:cubicBezTo>
                    <a:pt x="335" y="25"/>
                    <a:pt x="346" y="25"/>
                    <a:pt x="357" y="24"/>
                  </a:cubicBezTo>
                  <a:cubicBezTo>
                    <a:pt x="375" y="12"/>
                    <a:pt x="389" y="4"/>
                    <a:pt x="411" y="0"/>
                  </a:cubicBezTo>
                  <a:cubicBezTo>
                    <a:pt x="485" y="2"/>
                    <a:pt x="487" y="2"/>
                    <a:pt x="537" y="9"/>
                  </a:cubicBezTo>
                  <a:cubicBezTo>
                    <a:pt x="548" y="16"/>
                    <a:pt x="558" y="17"/>
                    <a:pt x="570" y="21"/>
                  </a:cubicBezTo>
                  <a:cubicBezTo>
                    <a:pt x="577" y="31"/>
                    <a:pt x="584" y="37"/>
                    <a:pt x="588" y="48"/>
                  </a:cubicBezTo>
                  <a:cubicBezTo>
                    <a:pt x="585" y="58"/>
                    <a:pt x="573" y="75"/>
                    <a:pt x="573" y="75"/>
                  </a:cubicBezTo>
                  <a:cubicBezTo>
                    <a:pt x="569" y="92"/>
                    <a:pt x="567" y="96"/>
                    <a:pt x="570" y="114"/>
                  </a:cubicBezTo>
                  <a:cubicBezTo>
                    <a:pt x="586" y="110"/>
                    <a:pt x="594" y="105"/>
                    <a:pt x="612" y="102"/>
                  </a:cubicBezTo>
                  <a:cubicBezTo>
                    <a:pt x="614" y="84"/>
                    <a:pt x="612" y="61"/>
                    <a:pt x="633" y="75"/>
                  </a:cubicBezTo>
                  <a:cubicBezTo>
                    <a:pt x="663" y="72"/>
                    <a:pt x="666" y="73"/>
                    <a:pt x="651" y="51"/>
                  </a:cubicBezTo>
                  <a:cubicBezTo>
                    <a:pt x="663" y="43"/>
                    <a:pt x="666" y="46"/>
                    <a:pt x="678" y="54"/>
                  </a:cubicBezTo>
                  <a:cubicBezTo>
                    <a:pt x="685" y="75"/>
                    <a:pt x="733" y="65"/>
                    <a:pt x="702" y="45"/>
                  </a:cubicBezTo>
                  <a:cubicBezTo>
                    <a:pt x="701" y="41"/>
                    <a:pt x="694" y="28"/>
                    <a:pt x="702" y="24"/>
                  </a:cubicBezTo>
                  <a:cubicBezTo>
                    <a:pt x="705" y="22"/>
                    <a:pt x="708" y="29"/>
                    <a:pt x="711" y="30"/>
                  </a:cubicBezTo>
                  <a:cubicBezTo>
                    <a:pt x="717" y="33"/>
                    <a:pt x="729" y="36"/>
                    <a:pt x="729" y="36"/>
                  </a:cubicBezTo>
                  <a:cubicBezTo>
                    <a:pt x="736" y="35"/>
                    <a:pt x="743" y="35"/>
                    <a:pt x="750" y="33"/>
                  </a:cubicBezTo>
                  <a:cubicBezTo>
                    <a:pt x="753" y="32"/>
                    <a:pt x="756" y="26"/>
                    <a:pt x="759" y="27"/>
                  </a:cubicBezTo>
                  <a:cubicBezTo>
                    <a:pt x="762" y="28"/>
                    <a:pt x="760" y="34"/>
                    <a:pt x="762" y="36"/>
                  </a:cubicBezTo>
                  <a:cubicBezTo>
                    <a:pt x="764" y="38"/>
                    <a:pt x="768" y="38"/>
                    <a:pt x="771" y="39"/>
                  </a:cubicBezTo>
                  <a:cubicBezTo>
                    <a:pt x="808" y="34"/>
                    <a:pt x="790" y="26"/>
                    <a:pt x="831" y="30"/>
                  </a:cubicBezTo>
                  <a:cubicBezTo>
                    <a:pt x="834" y="45"/>
                    <a:pt x="843" y="58"/>
                    <a:pt x="858" y="63"/>
                  </a:cubicBezTo>
                  <a:cubicBezTo>
                    <a:pt x="861" y="73"/>
                    <a:pt x="873" y="90"/>
                    <a:pt x="873" y="90"/>
                  </a:cubicBezTo>
                  <a:cubicBezTo>
                    <a:pt x="875" y="142"/>
                    <a:pt x="878" y="189"/>
                    <a:pt x="882" y="240"/>
                  </a:cubicBezTo>
                  <a:cubicBezTo>
                    <a:pt x="885" y="276"/>
                    <a:pt x="877" y="298"/>
                    <a:pt x="906" y="318"/>
                  </a:cubicBezTo>
                  <a:cubicBezTo>
                    <a:pt x="912" y="336"/>
                    <a:pt x="919" y="347"/>
                    <a:pt x="930" y="363"/>
                  </a:cubicBezTo>
                  <a:cubicBezTo>
                    <a:pt x="934" y="368"/>
                    <a:pt x="932" y="376"/>
                    <a:pt x="936" y="381"/>
                  </a:cubicBezTo>
                  <a:cubicBezTo>
                    <a:pt x="941" y="389"/>
                    <a:pt x="948" y="408"/>
                    <a:pt x="948" y="408"/>
                  </a:cubicBezTo>
                  <a:cubicBezTo>
                    <a:pt x="942" y="457"/>
                    <a:pt x="954" y="422"/>
                    <a:pt x="882" y="435"/>
                  </a:cubicBezTo>
                  <a:cubicBezTo>
                    <a:pt x="876" y="436"/>
                    <a:pt x="875" y="445"/>
                    <a:pt x="870" y="447"/>
                  </a:cubicBezTo>
                  <a:cubicBezTo>
                    <a:pt x="863" y="437"/>
                    <a:pt x="858" y="433"/>
                    <a:pt x="846" y="429"/>
                  </a:cubicBezTo>
                  <a:cubicBezTo>
                    <a:pt x="834" y="430"/>
                    <a:pt x="822" y="428"/>
                    <a:pt x="810" y="432"/>
                  </a:cubicBezTo>
                  <a:cubicBezTo>
                    <a:pt x="807" y="433"/>
                    <a:pt x="809" y="438"/>
                    <a:pt x="807" y="441"/>
                  </a:cubicBezTo>
                  <a:cubicBezTo>
                    <a:pt x="801" y="452"/>
                    <a:pt x="792" y="468"/>
                    <a:pt x="783" y="477"/>
                  </a:cubicBezTo>
                  <a:cubicBezTo>
                    <a:pt x="789" y="516"/>
                    <a:pt x="777" y="486"/>
                    <a:pt x="807" y="501"/>
                  </a:cubicBezTo>
                  <a:cubicBezTo>
                    <a:pt x="810" y="502"/>
                    <a:pt x="808" y="508"/>
                    <a:pt x="810" y="510"/>
                  </a:cubicBezTo>
                  <a:cubicBezTo>
                    <a:pt x="815" y="515"/>
                    <a:pt x="828" y="522"/>
                    <a:pt x="828" y="522"/>
                  </a:cubicBezTo>
                  <a:cubicBezTo>
                    <a:pt x="824" y="546"/>
                    <a:pt x="814" y="543"/>
                    <a:pt x="807" y="564"/>
                  </a:cubicBezTo>
                  <a:cubicBezTo>
                    <a:pt x="808" y="576"/>
                    <a:pt x="816" y="628"/>
                    <a:pt x="810" y="651"/>
                  </a:cubicBezTo>
                  <a:cubicBezTo>
                    <a:pt x="799" y="650"/>
                    <a:pt x="786" y="652"/>
                    <a:pt x="777" y="645"/>
                  </a:cubicBezTo>
                  <a:cubicBezTo>
                    <a:pt x="772" y="641"/>
                    <a:pt x="773" y="631"/>
                    <a:pt x="768" y="627"/>
                  </a:cubicBezTo>
                  <a:cubicBezTo>
                    <a:pt x="757" y="619"/>
                    <a:pt x="743" y="616"/>
                    <a:pt x="732" y="609"/>
                  </a:cubicBezTo>
                  <a:cubicBezTo>
                    <a:pt x="718" y="599"/>
                    <a:pt x="726" y="604"/>
                    <a:pt x="705" y="597"/>
                  </a:cubicBezTo>
                  <a:cubicBezTo>
                    <a:pt x="702" y="596"/>
                    <a:pt x="696" y="594"/>
                    <a:pt x="696" y="594"/>
                  </a:cubicBezTo>
                  <a:cubicBezTo>
                    <a:pt x="671" y="569"/>
                    <a:pt x="686" y="540"/>
                    <a:pt x="654" y="519"/>
                  </a:cubicBezTo>
                  <a:cubicBezTo>
                    <a:pt x="643" y="520"/>
                    <a:pt x="632" y="519"/>
                    <a:pt x="621" y="522"/>
                  </a:cubicBezTo>
                  <a:cubicBezTo>
                    <a:pt x="618" y="523"/>
                    <a:pt x="618" y="528"/>
                    <a:pt x="615" y="531"/>
                  </a:cubicBezTo>
                  <a:cubicBezTo>
                    <a:pt x="612" y="534"/>
                    <a:pt x="609" y="536"/>
                    <a:pt x="606" y="537"/>
                  </a:cubicBezTo>
                  <a:cubicBezTo>
                    <a:pt x="597" y="539"/>
                    <a:pt x="588" y="539"/>
                    <a:pt x="579" y="540"/>
                  </a:cubicBezTo>
                  <a:cubicBezTo>
                    <a:pt x="567" y="558"/>
                    <a:pt x="563" y="577"/>
                    <a:pt x="552" y="594"/>
                  </a:cubicBezTo>
                  <a:cubicBezTo>
                    <a:pt x="549" y="627"/>
                    <a:pt x="547" y="651"/>
                    <a:pt x="513" y="657"/>
                  </a:cubicBezTo>
                  <a:cubicBezTo>
                    <a:pt x="506" y="667"/>
                    <a:pt x="501" y="671"/>
                    <a:pt x="489" y="675"/>
                  </a:cubicBezTo>
                  <a:cubicBezTo>
                    <a:pt x="497" y="688"/>
                    <a:pt x="494" y="693"/>
                    <a:pt x="486" y="705"/>
                  </a:cubicBezTo>
                  <a:cubicBezTo>
                    <a:pt x="483" y="729"/>
                    <a:pt x="482" y="739"/>
                    <a:pt x="459" y="747"/>
                  </a:cubicBezTo>
                  <a:cubicBezTo>
                    <a:pt x="450" y="719"/>
                    <a:pt x="440" y="691"/>
                    <a:pt x="423" y="666"/>
                  </a:cubicBezTo>
                  <a:cubicBezTo>
                    <a:pt x="419" y="661"/>
                    <a:pt x="419" y="654"/>
                    <a:pt x="417" y="648"/>
                  </a:cubicBezTo>
                  <a:cubicBezTo>
                    <a:pt x="410" y="627"/>
                    <a:pt x="392" y="612"/>
                    <a:pt x="375" y="600"/>
                  </a:cubicBezTo>
                  <a:cubicBezTo>
                    <a:pt x="359" y="590"/>
                    <a:pt x="356" y="576"/>
                    <a:pt x="339" y="570"/>
                  </a:cubicBezTo>
                  <a:cubicBezTo>
                    <a:pt x="310" y="580"/>
                    <a:pt x="344" y="612"/>
                    <a:pt x="357" y="621"/>
                  </a:cubicBezTo>
                  <a:cubicBezTo>
                    <a:pt x="361" y="633"/>
                    <a:pt x="369" y="636"/>
                    <a:pt x="378" y="645"/>
                  </a:cubicBezTo>
                  <a:cubicBezTo>
                    <a:pt x="375" y="704"/>
                    <a:pt x="387" y="716"/>
                    <a:pt x="339" y="732"/>
                  </a:cubicBezTo>
                  <a:cubicBezTo>
                    <a:pt x="346" y="722"/>
                    <a:pt x="353" y="718"/>
                    <a:pt x="360" y="708"/>
                  </a:cubicBezTo>
                  <a:cubicBezTo>
                    <a:pt x="359" y="699"/>
                    <a:pt x="361" y="689"/>
                    <a:pt x="357" y="681"/>
                  </a:cubicBezTo>
                  <a:cubicBezTo>
                    <a:pt x="351" y="670"/>
                    <a:pt x="330" y="668"/>
                    <a:pt x="321" y="660"/>
                  </a:cubicBezTo>
                  <a:cubicBezTo>
                    <a:pt x="309" y="650"/>
                    <a:pt x="304" y="636"/>
                    <a:pt x="291" y="627"/>
                  </a:cubicBezTo>
                  <a:cubicBezTo>
                    <a:pt x="286" y="612"/>
                    <a:pt x="286" y="599"/>
                    <a:pt x="270" y="594"/>
                  </a:cubicBezTo>
                  <a:cubicBezTo>
                    <a:pt x="257" y="595"/>
                    <a:pt x="244" y="594"/>
                    <a:pt x="231" y="597"/>
                  </a:cubicBezTo>
                  <a:cubicBezTo>
                    <a:pt x="224" y="599"/>
                    <a:pt x="213" y="609"/>
                    <a:pt x="213" y="609"/>
                  </a:cubicBezTo>
                  <a:cubicBezTo>
                    <a:pt x="203" y="624"/>
                    <a:pt x="198" y="632"/>
                    <a:pt x="183" y="642"/>
                  </a:cubicBezTo>
                  <a:cubicBezTo>
                    <a:pt x="177" y="659"/>
                    <a:pt x="158" y="667"/>
                    <a:pt x="150" y="684"/>
                  </a:cubicBezTo>
                  <a:cubicBezTo>
                    <a:pt x="136" y="715"/>
                    <a:pt x="129" y="742"/>
                    <a:pt x="99" y="762"/>
                  </a:cubicBezTo>
                  <a:cubicBezTo>
                    <a:pt x="17" y="758"/>
                    <a:pt x="49" y="767"/>
                    <a:pt x="9" y="741"/>
                  </a:cubicBezTo>
                  <a:cubicBezTo>
                    <a:pt x="7" y="735"/>
                    <a:pt x="5" y="729"/>
                    <a:pt x="3" y="723"/>
                  </a:cubicBezTo>
                  <a:cubicBezTo>
                    <a:pt x="2" y="720"/>
                    <a:pt x="0" y="714"/>
                    <a:pt x="0" y="714"/>
                  </a:cubicBezTo>
                  <a:cubicBezTo>
                    <a:pt x="3" y="671"/>
                    <a:pt x="3" y="681"/>
                    <a:pt x="12" y="654"/>
                  </a:cubicBezTo>
                  <a:cubicBezTo>
                    <a:pt x="13" y="637"/>
                    <a:pt x="9" y="619"/>
                    <a:pt x="15" y="603"/>
                  </a:cubicBezTo>
                  <a:cubicBezTo>
                    <a:pt x="17" y="597"/>
                    <a:pt x="33" y="597"/>
                    <a:pt x="33" y="597"/>
                  </a:cubicBezTo>
                  <a:cubicBezTo>
                    <a:pt x="61" y="599"/>
                    <a:pt x="76" y="604"/>
                    <a:pt x="102" y="600"/>
                  </a:cubicBezTo>
                  <a:cubicBezTo>
                    <a:pt x="115" y="562"/>
                    <a:pt x="119" y="608"/>
                    <a:pt x="111" y="531"/>
                  </a:cubicBezTo>
                  <a:cubicBezTo>
                    <a:pt x="110" y="518"/>
                    <a:pt x="101" y="518"/>
                    <a:pt x="96" y="504"/>
                  </a:cubicBezTo>
                  <a:cubicBezTo>
                    <a:pt x="94" y="498"/>
                    <a:pt x="90" y="486"/>
                    <a:pt x="90" y="486"/>
                  </a:cubicBezTo>
                  <a:cubicBezTo>
                    <a:pt x="91" y="483"/>
                    <a:pt x="90" y="479"/>
                    <a:pt x="93" y="477"/>
                  </a:cubicBezTo>
                  <a:cubicBezTo>
                    <a:pt x="98" y="473"/>
                    <a:pt x="111" y="471"/>
                    <a:pt x="111" y="471"/>
                  </a:cubicBezTo>
                  <a:cubicBezTo>
                    <a:pt x="119" y="458"/>
                    <a:pt x="147" y="440"/>
                    <a:pt x="162" y="435"/>
                  </a:cubicBezTo>
                  <a:cubicBezTo>
                    <a:pt x="166" y="429"/>
                    <a:pt x="170" y="423"/>
                    <a:pt x="174" y="417"/>
                  </a:cubicBezTo>
                  <a:cubicBezTo>
                    <a:pt x="176" y="414"/>
                    <a:pt x="180" y="408"/>
                    <a:pt x="180" y="408"/>
                  </a:cubicBezTo>
                  <a:cubicBezTo>
                    <a:pt x="181" y="400"/>
                    <a:pt x="180" y="392"/>
                    <a:pt x="183" y="384"/>
                  </a:cubicBezTo>
                  <a:cubicBezTo>
                    <a:pt x="185" y="377"/>
                    <a:pt x="195" y="366"/>
                    <a:pt x="195" y="366"/>
                  </a:cubicBezTo>
                  <a:cubicBezTo>
                    <a:pt x="200" y="338"/>
                    <a:pt x="206" y="349"/>
                    <a:pt x="225" y="336"/>
                  </a:cubicBezTo>
                  <a:cubicBezTo>
                    <a:pt x="233" y="324"/>
                    <a:pt x="235" y="312"/>
                    <a:pt x="243" y="300"/>
                  </a:cubicBezTo>
                  <a:cubicBezTo>
                    <a:pt x="272" y="306"/>
                    <a:pt x="259" y="324"/>
                    <a:pt x="291" y="330"/>
                  </a:cubicBezTo>
                  <a:cubicBezTo>
                    <a:pt x="321" y="320"/>
                    <a:pt x="289" y="262"/>
                    <a:pt x="270" y="249"/>
                  </a:cubicBezTo>
                  <a:cubicBezTo>
                    <a:pt x="261" y="250"/>
                    <a:pt x="252" y="250"/>
                    <a:pt x="243" y="252"/>
                  </a:cubicBezTo>
                  <a:cubicBezTo>
                    <a:pt x="232" y="255"/>
                    <a:pt x="230" y="266"/>
                    <a:pt x="219" y="270"/>
                  </a:cubicBezTo>
                  <a:cubicBezTo>
                    <a:pt x="212" y="250"/>
                    <a:pt x="213" y="246"/>
                    <a:pt x="213" y="258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18" name="Freeform 6"/>
            <p:cNvSpPr/>
            <p:nvPr/>
          </p:nvSpPr>
          <p:spPr bwMode="auto">
            <a:xfrm>
              <a:off x="2805" y="996"/>
              <a:ext cx="90" cy="172"/>
            </a:xfrm>
            <a:custGeom>
              <a:avLst/>
              <a:gdLst>
                <a:gd name="T0" fmla="*/ 39 w 90"/>
                <a:gd name="T1" fmla="*/ 0 h 172"/>
                <a:gd name="T2" fmla="*/ 18 w 90"/>
                <a:gd name="T3" fmla="*/ 3 h 172"/>
                <a:gd name="T4" fmla="*/ 12 w 90"/>
                <a:gd name="T5" fmla="*/ 24 h 172"/>
                <a:gd name="T6" fmla="*/ 6 w 90"/>
                <a:gd name="T7" fmla="*/ 42 h 172"/>
                <a:gd name="T8" fmla="*/ 9 w 90"/>
                <a:gd name="T9" fmla="*/ 78 h 172"/>
                <a:gd name="T10" fmla="*/ 21 w 90"/>
                <a:gd name="T11" fmla="*/ 81 h 172"/>
                <a:gd name="T12" fmla="*/ 33 w 90"/>
                <a:gd name="T13" fmla="*/ 165 h 172"/>
                <a:gd name="T14" fmla="*/ 81 w 90"/>
                <a:gd name="T15" fmla="*/ 138 h 172"/>
                <a:gd name="T16" fmla="*/ 81 w 90"/>
                <a:gd name="T17" fmla="*/ 102 h 172"/>
                <a:gd name="T18" fmla="*/ 60 w 90"/>
                <a:gd name="T19" fmla="*/ 48 h 172"/>
                <a:gd name="T20" fmla="*/ 39 w 90"/>
                <a:gd name="T21" fmla="*/ 0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172"/>
                <a:gd name="T35" fmla="*/ 90 w 90"/>
                <a:gd name="T36" fmla="*/ 172 h 1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172">
                  <a:moveTo>
                    <a:pt x="39" y="0"/>
                  </a:moveTo>
                  <a:cubicBezTo>
                    <a:pt x="32" y="1"/>
                    <a:pt x="24" y="0"/>
                    <a:pt x="18" y="3"/>
                  </a:cubicBezTo>
                  <a:cubicBezTo>
                    <a:pt x="11" y="6"/>
                    <a:pt x="14" y="17"/>
                    <a:pt x="12" y="24"/>
                  </a:cubicBezTo>
                  <a:cubicBezTo>
                    <a:pt x="10" y="30"/>
                    <a:pt x="6" y="42"/>
                    <a:pt x="6" y="42"/>
                  </a:cubicBezTo>
                  <a:cubicBezTo>
                    <a:pt x="7" y="54"/>
                    <a:pt x="5" y="67"/>
                    <a:pt x="9" y="78"/>
                  </a:cubicBezTo>
                  <a:cubicBezTo>
                    <a:pt x="10" y="82"/>
                    <a:pt x="20" y="77"/>
                    <a:pt x="21" y="81"/>
                  </a:cubicBezTo>
                  <a:cubicBezTo>
                    <a:pt x="38" y="172"/>
                    <a:pt x="0" y="143"/>
                    <a:pt x="33" y="165"/>
                  </a:cubicBezTo>
                  <a:cubicBezTo>
                    <a:pt x="90" y="160"/>
                    <a:pt x="55" y="164"/>
                    <a:pt x="81" y="138"/>
                  </a:cubicBezTo>
                  <a:cubicBezTo>
                    <a:pt x="86" y="122"/>
                    <a:pt x="86" y="127"/>
                    <a:pt x="81" y="102"/>
                  </a:cubicBezTo>
                  <a:cubicBezTo>
                    <a:pt x="77" y="83"/>
                    <a:pt x="68" y="65"/>
                    <a:pt x="60" y="48"/>
                  </a:cubicBezTo>
                  <a:cubicBezTo>
                    <a:pt x="51" y="30"/>
                    <a:pt x="54" y="15"/>
                    <a:pt x="39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19" name="Freeform 7"/>
            <p:cNvSpPr/>
            <p:nvPr/>
          </p:nvSpPr>
          <p:spPr bwMode="auto">
            <a:xfrm>
              <a:off x="2747" y="1062"/>
              <a:ext cx="67" cy="102"/>
            </a:xfrm>
            <a:custGeom>
              <a:avLst/>
              <a:gdLst>
                <a:gd name="T0" fmla="*/ 55 w 67"/>
                <a:gd name="T1" fmla="*/ 0 h 102"/>
                <a:gd name="T2" fmla="*/ 37 w 67"/>
                <a:gd name="T3" fmla="*/ 3 h 102"/>
                <a:gd name="T4" fmla="*/ 31 w 67"/>
                <a:gd name="T5" fmla="*/ 12 h 102"/>
                <a:gd name="T6" fmla="*/ 13 w 67"/>
                <a:gd name="T7" fmla="*/ 18 h 102"/>
                <a:gd name="T8" fmla="*/ 10 w 67"/>
                <a:gd name="T9" fmla="*/ 102 h 102"/>
                <a:gd name="T10" fmla="*/ 49 w 67"/>
                <a:gd name="T11" fmla="*/ 90 h 102"/>
                <a:gd name="T12" fmla="*/ 52 w 67"/>
                <a:gd name="T13" fmla="*/ 78 h 102"/>
                <a:gd name="T14" fmla="*/ 61 w 67"/>
                <a:gd name="T15" fmla="*/ 72 h 102"/>
                <a:gd name="T16" fmla="*/ 67 w 67"/>
                <a:gd name="T17" fmla="*/ 33 h 102"/>
                <a:gd name="T18" fmla="*/ 55 w 6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02"/>
                <a:gd name="T32" fmla="*/ 67 w 6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02">
                  <a:moveTo>
                    <a:pt x="55" y="0"/>
                  </a:moveTo>
                  <a:cubicBezTo>
                    <a:pt x="49" y="1"/>
                    <a:pt x="42" y="0"/>
                    <a:pt x="37" y="3"/>
                  </a:cubicBezTo>
                  <a:cubicBezTo>
                    <a:pt x="34" y="5"/>
                    <a:pt x="34" y="10"/>
                    <a:pt x="31" y="12"/>
                  </a:cubicBezTo>
                  <a:cubicBezTo>
                    <a:pt x="26" y="15"/>
                    <a:pt x="13" y="18"/>
                    <a:pt x="13" y="18"/>
                  </a:cubicBezTo>
                  <a:cubicBezTo>
                    <a:pt x="0" y="57"/>
                    <a:pt x="7" y="30"/>
                    <a:pt x="10" y="102"/>
                  </a:cubicBezTo>
                  <a:cubicBezTo>
                    <a:pt x="28" y="99"/>
                    <a:pt x="33" y="95"/>
                    <a:pt x="49" y="90"/>
                  </a:cubicBezTo>
                  <a:cubicBezTo>
                    <a:pt x="50" y="86"/>
                    <a:pt x="50" y="81"/>
                    <a:pt x="52" y="78"/>
                  </a:cubicBezTo>
                  <a:cubicBezTo>
                    <a:pt x="54" y="75"/>
                    <a:pt x="60" y="75"/>
                    <a:pt x="61" y="72"/>
                  </a:cubicBezTo>
                  <a:cubicBezTo>
                    <a:pt x="65" y="60"/>
                    <a:pt x="63" y="45"/>
                    <a:pt x="67" y="33"/>
                  </a:cubicBezTo>
                  <a:cubicBezTo>
                    <a:pt x="63" y="26"/>
                    <a:pt x="50" y="5"/>
                    <a:pt x="55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20" name="Freeform 8"/>
            <p:cNvSpPr/>
            <p:nvPr/>
          </p:nvSpPr>
          <p:spPr bwMode="auto">
            <a:xfrm>
              <a:off x="2616" y="829"/>
              <a:ext cx="108" cy="66"/>
            </a:xfrm>
            <a:custGeom>
              <a:avLst/>
              <a:gdLst>
                <a:gd name="T0" fmla="*/ 108 w 108"/>
                <a:gd name="T1" fmla="*/ 26 h 66"/>
                <a:gd name="T2" fmla="*/ 57 w 108"/>
                <a:gd name="T3" fmla="*/ 8 h 66"/>
                <a:gd name="T4" fmla="*/ 39 w 108"/>
                <a:gd name="T5" fmla="*/ 2 h 66"/>
                <a:gd name="T6" fmla="*/ 15 w 108"/>
                <a:gd name="T7" fmla="*/ 5 h 66"/>
                <a:gd name="T8" fmla="*/ 0 w 108"/>
                <a:gd name="T9" fmla="*/ 41 h 66"/>
                <a:gd name="T10" fmla="*/ 27 w 108"/>
                <a:gd name="T11" fmla="*/ 59 h 66"/>
                <a:gd name="T12" fmla="*/ 108 w 108"/>
                <a:gd name="T13" fmla="*/ 26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"/>
                <a:gd name="T22" fmla="*/ 0 h 66"/>
                <a:gd name="T23" fmla="*/ 108 w 108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" h="66">
                  <a:moveTo>
                    <a:pt x="108" y="26"/>
                  </a:moveTo>
                  <a:cubicBezTo>
                    <a:pt x="91" y="20"/>
                    <a:pt x="75" y="14"/>
                    <a:pt x="57" y="8"/>
                  </a:cubicBezTo>
                  <a:cubicBezTo>
                    <a:pt x="51" y="6"/>
                    <a:pt x="39" y="2"/>
                    <a:pt x="39" y="2"/>
                  </a:cubicBezTo>
                  <a:cubicBezTo>
                    <a:pt x="31" y="3"/>
                    <a:pt x="22" y="0"/>
                    <a:pt x="15" y="5"/>
                  </a:cubicBezTo>
                  <a:cubicBezTo>
                    <a:pt x="15" y="5"/>
                    <a:pt x="1" y="38"/>
                    <a:pt x="0" y="41"/>
                  </a:cubicBezTo>
                  <a:cubicBezTo>
                    <a:pt x="9" y="50"/>
                    <a:pt x="17" y="52"/>
                    <a:pt x="27" y="59"/>
                  </a:cubicBezTo>
                  <a:cubicBezTo>
                    <a:pt x="68" y="57"/>
                    <a:pt x="101" y="66"/>
                    <a:pt x="108" y="26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21" name="Freeform 9"/>
            <p:cNvSpPr/>
            <p:nvPr/>
          </p:nvSpPr>
          <p:spPr bwMode="auto">
            <a:xfrm>
              <a:off x="2991" y="1383"/>
              <a:ext cx="34" cy="60"/>
            </a:xfrm>
            <a:custGeom>
              <a:avLst/>
              <a:gdLst>
                <a:gd name="T0" fmla="*/ 18 w 34"/>
                <a:gd name="T1" fmla="*/ 0 h 60"/>
                <a:gd name="T2" fmla="*/ 0 w 34"/>
                <a:gd name="T3" fmla="*/ 36 h 60"/>
                <a:gd name="T4" fmla="*/ 3 w 34"/>
                <a:gd name="T5" fmla="*/ 48 h 60"/>
                <a:gd name="T6" fmla="*/ 21 w 34"/>
                <a:gd name="T7" fmla="*/ 60 h 60"/>
                <a:gd name="T8" fmla="*/ 33 w 34"/>
                <a:gd name="T9" fmla="*/ 33 h 60"/>
                <a:gd name="T10" fmla="*/ 27 w 34"/>
                <a:gd name="T11" fmla="*/ 3 h 60"/>
                <a:gd name="T12" fmla="*/ 18 w 34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60"/>
                <a:gd name="T23" fmla="*/ 34 w 34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60">
                  <a:moveTo>
                    <a:pt x="18" y="0"/>
                  </a:moveTo>
                  <a:cubicBezTo>
                    <a:pt x="11" y="11"/>
                    <a:pt x="4" y="24"/>
                    <a:pt x="0" y="36"/>
                  </a:cubicBezTo>
                  <a:cubicBezTo>
                    <a:pt x="1" y="40"/>
                    <a:pt x="0" y="45"/>
                    <a:pt x="3" y="48"/>
                  </a:cubicBezTo>
                  <a:cubicBezTo>
                    <a:pt x="8" y="53"/>
                    <a:pt x="21" y="60"/>
                    <a:pt x="21" y="60"/>
                  </a:cubicBezTo>
                  <a:cubicBezTo>
                    <a:pt x="28" y="39"/>
                    <a:pt x="23" y="47"/>
                    <a:pt x="33" y="33"/>
                  </a:cubicBezTo>
                  <a:cubicBezTo>
                    <a:pt x="32" y="23"/>
                    <a:pt x="34" y="10"/>
                    <a:pt x="27" y="3"/>
                  </a:cubicBezTo>
                  <a:cubicBezTo>
                    <a:pt x="25" y="1"/>
                    <a:pt x="18" y="0"/>
                    <a:pt x="18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22" name="Freeform 10"/>
            <p:cNvSpPr/>
            <p:nvPr/>
          </p:nvSpPr>
          <p:spPr bwMode="auto">
            <a:xfrm>
              <a:off x="3451" y="633"/>
              <a:ext cx="115" cy="123"/>
            </a:xfrm>
            <a:custGeom>
              <a:avLst/>
              <a:gdLst>
                <a:gd name="T0" fmla="*/ 107 w 115"/>
                <a:gd name="T1" fmla="*/ 0 h 123"/>
                <a:gd name="T2" fmla="*/ 47 w 115"/>
                <a:gd name="T3" fmla="*/ 12 h 123"/>
                <a:gd name="T4" fmla="*/ 14 w 115"/>
                <a:gd name="T5" fmla="*/ 51 h 123"/>
                <a:gd name="T6" fmla="*/ 11 w 115"/>
                <a:gd name="T7" fmla="*/ 102 h 123"/>
                <a:gd name="T8" fmla="*/ 32 w 115"/>
                <a:gd name="T9" fmla="*/ 105 h 123"/>
                <a:gd name="T10" fmla="*/ 77 w 115"/>
                <a:gd name="T11" fmla="*/ 111 h 123"/>
                <a:gd name="T12" fmla="*/ 71 w 115"/>
                <a:gd name="T13" fmla="*/ 102 h 123"/>
                <a:gd name="T14" fmla="*/ 44 w 115"/>
                <a:gd name="T15" fmla="*/ 90 h 123"/>
                <a:gd name="T16" fmla="*/ 47 w 115"/>
                <a:gd name="T17" fmla="*/ 60 h 123"/>
                <a:gd name="T18" fmla="*/ 83 w 115"/>
                <a:gd name="T19" fmla="*/ 42 h 123"/>
                <a:gd name="T20" fmla="*/ 110 w 115"/>
                <a:gd name="T21" fmla="*/ 27 h 123"/>
                <a:gd name="T22" fmla="*/ 107 w 115"/>
                <a:gd name="T23" fmla="*/ 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123"/>
                <a:gd name="T38" fmla="*/ 115 w 115"/>
                <a:gd name="T39" fmla="*/ 123 h 1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123">
                  <a:moveTo>
                    <a:pt x="107" y="0"/>
                  </a:moveTo>
                  <a:cubicBezTo>
                    <a:pt x="85" y="5"/>
                    <a:pt x="70" y="9"/>
                    <a:pt x="47" y="12"/>
                  </a:cubicBezTo>
                  <a:cubicBezTo>
                    <a:pt x="33" y="26"/>
                    <a:pt x="33" y="46"/>
                    <a:pt x="14" y="51"/>
                  </a:cubicBezTo>
                  <a:cubicBezTo>
                    <a:pt x="9" y="67"/>
                    <a:pt x="0" y="85"/>
                    <a:pt x="11" y="102"/>
                  </a:cubicBezTo>
                  <a:cubicBezTo>
                    <a:pt x="15" y="108"/>
                    <a:pt x="25" y="104"/>
                    <a:pt x="32" y="105"/>
                  </a:cubicBezTo>
                  <a:cubicBezTo>
                    <a:pt x="46" y="119"/>
                    <a:pt x="46" y="123"/>
                    <a:pt x="77" y="111"/>
                  </a:cubicBezTo>
                  <a:cubicBezTo>
                    <a:pt x="80" y="110"/>
                    <a:pt x="74" y="105"/>
                    <a:pt x="71" y="102"/>
                  </a:cubicBezTo>
                  <a:cubicBezTo>
                    <a:pt x="64" y="95"/>
                    <a:pt x="44" y="90"/>
                    <a:pt x="44" y="90"/>
                  </a:cubicBezTo>
                  <a:cubicBezTo>
                    <a:pt x="45" y="80"/>
                    <a:pt x="44" y="70"/>
                    <a:pt x="47" y="60"/>
                  </a:cubicBezTo>
                  <a:cubicBezTo>
                    <a:pt x="50" y="52"/>
                    <a:pt x="74" y="48"/>
                    <a:pt x="83" y="42"/>
                  </a:cubicBezTo>
                  <a:cubicBezTo>
                    <a:pt x="88" y="28"/>
                    <a:pt x="97" y="31"/>
                    <a:pt x="110" y="27"/>
                  </a:cubicBezTo>
                  <a:cubicBezTo>
                    <a:pt x="113" y="17"/>
                    <a:pt x="115" y="8"/>
                    <a:pt x="107" y="0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523" name="Freeform 11"/>
            <p:cNvSpPr/>
            <p:nvPr/>
          </p:nvSpPr>
          <p:spPr bwMode="auto">
            <a:xfrm>
              <a:off x="3135" y="1433"/>
              <a:ext cx="27" cy="38"/>
            </a:xfrm>
            <a:custGeom>
              <a:avLst/>
              <a:gdLst>
                <a:gd name="T0" fmla="*/ 21 w 27"/>
                <a:gd name="T1" fmla="*/ 1 h 38"/>
                <a:gd name="T2" fmla="*/ 6 w 27"/>
                <a:gd name="T3" fmla="*/ 4 h 38"/>
                <a:gd name="T4" fmla="*/ 0 w 27"/>
                <a:gd name="T5" fmla="*/ 22 h 38"/>
                <a:gd name="T6" fmla="*/ 27 w 27"/>
                <a:gd name="T7" fmla="*/ 34 h 38"/>
                <a:gd name="T8" fmla="*/ 21 w 27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8"/>
                <a:gd name="T17" fmla="*/ 27 w 2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8">
                  <a:moveTo>
                    <a:pt x="21" y="1"/>
                  </a:moveTo>
                  <a:cubicBezTo>
                    <a:pt x="16" y="2"/>
                    <a:pt x="10" y="0"/>
                    <a:pt x="6" y="4"/>
                  </a:cubicBezTo>
                  <a:cubicBezTo>
                    <a:pt x="2" y="8"/>
                    <a:pt x="0" y="22"/>
                    <a:pt x="0" y="22"/>
                  </a:cubicBezTo>
                  <a:cubicBezTo>
                    <a:pt x="5" y="38"/>
                    <a:pt x="11" y="37"/>
                    <a:pt x="27" y="34"/>
                  </a:cubicBezTo>
                  <a:cubicBezTo>
                    <a:pt x="24" y="7"/>
                    <a:pt x="27" y="18"/>
                    <a:pt x="21" y="1"/>
                  </a:cubicBez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sz="4000" b="1">
                <a:solidFill>
                  <a:srgbClr val="2F119F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86317" y="5022992"/>
            <a:ext cx="11353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phía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Á?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lục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1955" y="5559956"/>
            <a:ext cx="100244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Á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04800" y="5054935"/>
            <a:ext cx="85901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bán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7352" y="4879872"/>
            <a:ext cx="11743905" cy="193899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Băng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Dương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Đại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Dương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Đông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Nam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 Á.</a:t>
            </a: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1219200" y="2635250"/>
            <a:ext cx="9163050" cy="381000"/>
            <a:chOff x="-96" y="1680"/>
            <a:chExt cx="5772" cy="240"/>
          </a:xfrm>
        </p:grpSpPr>
        <p:sp>
          <p:nvSpPr>
            <p:cNvPr id="21514" name="Line 16"/>
            <p:cNvSpPr>
              <a:spLocks noChangeShapeType="1"/>
            </p:cNvSpPr>
            <p:nvPr/>
          </p:nvSpPr>
          <p:spPr bwMode="auto">
            <a:xfrm>
              <a:off x="60" y="1920"/>
              <a:ext cx="5616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000" b="1">
                <a:cs typeface="Times New Roman" panose="02020603050405020304" pitchFamily="18" charset="0"/>
              </a:endParaRPr>
            </a:p>
          </p:txBody>
        </p:sp>
        <p:sp>
          <p:nvSpPr>
            <p:cNvPr id="21515" name="Rectangle 21"/>
            <p:cNvSpPr>
              <a:spLocks noChangeArrowheads="1"/>
            </p:cNvSpPr>
            <p:nvPr/>
          </p:nvSpPr>
          <p:spPr bwMode="auto">
            <a:xfrm>
              <a:off x="-96" y="1680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4000" b="1">
                  <a:solidFill>
                    <a:srgbClr val="2F119F"/>
                  </a:solidFill>
                  <a:cs typeface="Times New Roman" panose="02020603050405020304" pitchFamily="18" charset="0"/>
                </a:rPr>
                <a:t>Xích đạo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3200"/>
            <a:ext cx="7620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800" b="1" dirty="0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2F119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4800" b="1" dirty="0">
              <a:solidFill>
                <a:srgbClr val="2F119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4800" y="178966"/>
            <a:ext cx="115824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4800" b="1" i="0" u="sng" strike="noStrike" kern="1200" baseline="0" dirty="0" err="1">
                <a:solidFill>
                  <a:srgbClr val="0E3A1A"/>
                </a:solidFill>
                <a:cs typeface="Times New Roman" panose="02020603050405020304" pitchFamily="18" charset="0"/>
              </a:rPr>
              <a:t>Địa</a:t>
            </a:r>
            <a:r>
              <a:rPr lang="en-US" sz="4800" b="1" i="0" u="sng" strike="noStrike" kern="1200" baseline="0" dirty="0">
                <a:solidFill>
                  <a:srgbClr val="0E3A1A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i="0" u="sng" strike="noStrike" kern="1200" baseline="0" dirty="0" err="1">
                <a:solidFill>
                  <a:srgbClr val="0E3A1A"/>
                </a:solidFill>
                <a:cs typeface="Times New Roman" panose="02020603050405020304" pitchFamily="18" charset="0"/>
              </a:rPr>
              <a:t>lý</a:t>
            </a:r>
            <a:endParaRPr lang="en-US" sz="4800" b="1" dirty="0">
              <a:solidFill>
                <a:srgbClr val="0E3A1A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Hộp_Văn_Bản 6"/>
          <p:cNvSpPr txBox="1">
            <a:spLocks noChangeArrowheads="1"/>
          </p:cNvSpPr>
          <p:nvPr/>
        </p:nvSpPr>
        <p:spPr bwMode="auto">
          <a:xfrm>
            <a:off x="609600" y="1066800"/>
            <a:ext cx="1112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7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72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33" name="Group 6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52314331"/>
              </p:ext>
            </p:extLst>
          </p:nvPr>
        </p:nvGraphicFramePr>
        <p:xfrm>
          <a:off x="228600" y="76200"/>
          <a:ext cx="11353800" cy="4160838"/>
        </p:xfrm>
        <a:graphic>
          <a:graphicData uri="http://schemas.openxmlformats.org/drawingml/2006/table">
            <a:tbl>
              <a:tblPr/>
              <a:tblGrid>
                <a:gridCol w="583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lục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F119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 (triệu km</a:t>
                      </a:r>
                      <a:r>
                        <a:rPr kumimoji="0" 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4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Mĩ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F119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Âu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F119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F119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Cực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2F119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 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F119F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71948" y="4572000"/>
            <a:ext cx="111202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sánh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Á.</a:t>
            </a:r>
          </a:p>
          <a:p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10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triệu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km</a:t>
            </a:r>
            <a:r>
              <a:rPr lang="en-US" sz="4000" baseline="30000" dirty="0">
                <a:solidFill>
                  <a:srgbClr val="2F119F"/>
                </a:solidFill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2F119F"/>
                </a:solidFill>
                <a:cs typeface="Times New Roman" panose="02020603050405020304" pitchFamily="18" charset="0"/>
              </a:rPr>
              <a:t>¼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F119F"/>
                </a:solidFill>
                <a:cs typeface="Times New Roman" panose="02020603050405020304" pitchFamily="18" charset="0"/>
              </a:rPr>
              <a:t>châu</a:t>
            </a:r>
            <a:r>
              <a:rPr lang="en-US" sz="4000" dirty="0">
                <a:solidFill>
                  <a:srgbClr val="2F119F"/>
                </a:solidFill>
                <a:cs typeface="Times New Roman" panose="02020603050405020304" pitchFamily="18" charset="0"/>
              </a:rPr>
              <a:t> Á 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03247"/>
          <p:cNvPicPr>
            <a:picLocks noChangeAspect="1" noChangeArrowheads="1"/>
          </p:cNvPicPr>
          <p:nvPr/>
        </p:nvPicPr>
        <p:blipFill>
          <a:blip r:embed="rId2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3581400" y="838200"/>
            <a:ext cx="434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2F119F"/>
                </a:solidFill>
                <a:cs typeface="Times New Roman" panose="02020603050405020304" pitchFamily="18" charset="0"/>
              </a:rPr>
              <a:t>Quan sát: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00201" y="76200"/>
            <a:ext cx="854392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2F119F"/>
                </a:solidFill>
                <a:cs typeface="Times New Roman" panose="02020603050405020304" pitchFamily="18" charset="0"/>
              </a:rPr>
              <a:t>Hoạt động 2: Đặc điểm tự nhiên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</TotalTime>
  <Words>1059</Words>
  <Application>Microsoft Office PowerPoint</Application>
  <PresentationFormat>Custom</PresentationFormat>
  <Paragraphs>114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VN-NTime</vt:lpstr>
      <vt:lpstr>Wingdings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số liệu về diện tích của các châu lục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165</cp:revision>
  <dcterms:created xsi:type="dcterms:W3CDTF">2007-01-29T02:36:00Z</dcterms:created>
  <dcterms:modified xsi:type="dcterms:W3CDTF">2024-03-29T03:16:30Z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1624D7F8C6C5476E81ACE94C113C5B36</vt:lpwstr>
  </property>
  <property fmtid="{D5CDD505-2E9C-101B-9397-08002B2CF9AE}" pid="3" name="KSOProductBuildVer">
    <vt:lpwstr>1033-11.2.0.11440</vt:lpwstr>
  </property>
</Properties>
</file>