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3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4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8" r:id="rId2"/>
    <p:sldMasterId id="2147483663" r:id="rId3"/>
    <p:sldMasterId id="2147483666" r:id="rId4"/>
    <p:sldMasterId id="2147483678" r:id="rId5"/>
  </p:sldMasterIdLst>
  <p:notesMasterIdLst>
    <p:notesMasterId r:id="rId52"/>
  </p:notesMasterIdLst>
  <p:sldIdLst>
    <p:sldId id="256" r:id="rId6"/>
    <p:sldId id="257" r:id="rId7"/>
    <p:sldId id="258" r:id="rId8"/>
    <p:sldId id="279" r:id="rId9"/>
    <p:sldId id="326" r:id="rId10"/>
    <p:sldId id="327" r:id="rId11"/>
    <p:sldId id="281" r:id="rId12"/>
    <p:sldId id="280" r:id="rId13"/>
    <p:sldId id="268" r:id="rId14"/>
    <p:sldId id="282" r:id="rId15"/>
    <p:sldId id="283" r:id="rId16"/>
    <p:sldId id="277" r:id="rId17"/>
    <p:sldId id="275" r:id="rId18"/>
    <p:sldId id="276" r:id="rId19"/>
    <p:sldId id="284" r:id="rId20"/>
    <p:sldId id="285" r:id="rId21"/>
    <p:sldId id="278" r:id="rId22"/>
    <p:sldId id="286" r:id="rId23"/>
    <p:sldId id="328" r:id="rId24"/>
    <p:sldId id="271" r:id="rId25"/>
    <p:sldId id="272" r:id="rId26"/>
    <p:sldId id="287" r:id="rId27"/>
    <p:sldId id="273" r:id="rId28"/>
    <p:sldId id="270" r:id="rId29"/>
    <p:sldId id="264" r:id="rId30"/>
    <p:sldId id="265" r:id="rId31"/>
    <p:sldId id="288" r:id="rId32"/>
    <p:sldId id="289" r:id="rId33"/>
    <p:sldId id="266" r:id="rId34"/>
    <p:sldId id="290" r:id="rId35"/>
    <p:sldId id="269" r:id="rId36"/>
    <p:sldId id="291" r:id="rId37"/>
    <p:sldId id="292" r:id="rId38"/>
    <p:sldId id="293" r:id="rId39"/>
    <p:sldId id="262" r:id="rId40"/>
    <p:sldId id="329" r:id="rId41"/>
    <p:sldId id="336" r:id="rId42"/>
    <p:sldId id="331" r:id="rId43"/>
    <p:sldId id="332" r:id="rId44"/>
    <p:sldId id="333" r:id="rId45"/>
    <p:sldId id="334" r:id="rId46"/>
    <p:sldId id="335" r:id="rId47"/>
    <p:sldId id="337" r:id="rId48"/>
    <p:sldId id="325" r:id="rId49"/>
    <p:sldId id="261" r:id="rId50"/>
    <p:sldId id="11692" r:id="rId51"/>
  </p:sldIdLst>
  <p:sldSz cx="12192000" cy="6858000"/>
  <p:notesSz cx="6858000" cy="9144000"/>
  <p:custDataLst>
    <p:tags r:id="rId5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3CFF1"/>
    <a:srgbClr val="1C91D2"/>
    <a:srgbClr val="70C0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BDBED569-4797-4DF1-A0F4-6AAB3CD982D8}" styleName="浅色样式 3 - 强调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4" d="100"/>
          <a:sy n="74" d="100"/>
        </p:scale>
        <p:origin x="35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viewProps" Target="viewProps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tags" Target="tags/tag1.xml"/><Relationship Id="rId5" Type="http://schemas.openxmlformats.org/officeDocument/2006/relationships/slideMaster" Target="slideMasters/slideMaster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theme" Target="theme/theme1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tableStyles" Target="tableStyles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8F430D-4D9A-4F15-BAD2-9AC0BC49889F}" type="datetimeFigureOut">
              <a:rPr lang="zh-CN" altLang="en-US" smtClean="0"/>
              <a:t>2023/9/6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4D8AB5-FF6F-4CE0-919E-3760AFAF521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38575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4D8AB5-FF6F-4CE0-919E-3760AFAF5213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51343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4D8AB5-FF6F-4CE0-919E-3760AFAF521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88428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4D8AB5-FF6F-4CE0-919E-3760AFAF521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898920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4D8AB5-FF6F-4CE0-919E-3760AFAF5213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30070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4D8AB5-FF6F-4CE0-919E-3760AFAF5213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549036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4D8AB5-FF6F-4CE0-919E-3760AFAF5213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560744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4D8AB5-FF6F-4CE0-919E-3760AFAF521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824170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4D8AB5-FF6F-4CE0-919E-3760AFAF521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661432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4D8AB5-FF6F-4CE0-919E-3760AFAF5213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474514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4D8AB5-FF6F-4CE0-919E-3760AFAF521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479694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4D8AB5-FF6F-4CE0-919E-3760AFAF5213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71455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4D8AB5-FF6F-4CE0-919E-3760AFAF5213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824960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4D8AB5-FF6F-4CE0-919E-3760AFAF5213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473445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4D8AB5-FF6F-4CE0-919E-3760AFAF521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583417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4D8AB5-FF6F-4CE0-919E-3760AFAF5213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731432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4D8AB5-FF6F-4CE0-919E-3760AFAF5213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322559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4D8AB5-FF6F-4CE0-919E-3760AFAF5213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066752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4D8AB5-FF6F-4CE0-919E-3760AFAF5213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01935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4D8AB5-FF6F-4CE0-919E-3760AFAF521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850348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4D8AB5-FF6F-4CE0-919E-3760AFAF521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341835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4D8AB5-FF6F-4CE0-919E-3760AFAF5213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882076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4D8AB5-FF6F-4CE0-919E-3760AFAF521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83797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4D8AB5-FF6F-4CE0-919E-3760AFAF5213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847524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4D8AB5-FF6F-4CE0-919E-3760AFAF5213}" type="slidenum">
              <a:rPr lang="zh-CN" altLang="en-US" smtClean="0"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747642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4D8AB5-FF6F-4CE0-919E-3760AFAF521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677373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4D8AB5-FF6F-4CE0-919E-3760AFAF521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164673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4D8AB5-FF6F-4CE0-919E-3760AFAF521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578687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4D8AB5-FF6F-4CE0-919E-3760AFAF5213}" type="slidenum">
              <a:rPr lang="zh-CN" altLang="en-US" smtClean="0"/>
              <a:t>45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540781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9444D6-76AF-40A4-BD5B-E86E2E02E7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17483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4D8AB5-FF6F-4CE0-919E-3760AFAF5213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25410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4D8AB5-FF6F-4CE0-919E-3760AFAF521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56577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4D8AB5-FF6F-4CE0-919E-3760AFAF521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24205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4D8AB5-FF6F-4CE0-919E-3760AFAF521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17364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4D8AB5-FF6F-4CE0-919E-3760AFAF5213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30849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4D8AB5-FF6F-4CE0-919E-3760AFAF5213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83714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601A1451-CDCC-4DF6-94B3-4D5CFDDB9490}"/>
              </a:ext>
            </a:extLst>
          </p:cNvPr>
          <p:cNvSpPr/>
          <p:nvPr userDrawn="1"/>
        </p:nvSpPr>
        <p:spPr>
          <a:xfrm>
            <a:off x="923581" y="627961"/>
            <a:ext cx="10344838" cy="5585552"/>
          </a:xfrm>
          <a:prstGeom prst="rect">
            <a:avLst/>
          </a:prstGeom>
          <a:noFill/>
          <a:ln w="101600">
            <a:solidFill>
              <a:schemeClr val="bg1"/>
            </a:solidFill>
          </a:ln>
          <a:effectLst>
            <a:outerShdw blurRad="50800" dist="254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 descr="图片包含 LEGO, 玩具&#10;&#10;描述已自动生成">
            <a:extLst>
              <a:ext uri="{FF2B5EF4-FFF2-40B4-BE49-F238E27FC236}">
                <a16:creationId xmlns:a16="http://schemas.microsoft.com/office/drawing/2014/main" id="{B294F5A8-98F9-4339-9B3B-C06DDE34F45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9025" y="3822958"/>
            <a:ext cx="4554671" cy="2892743"/>
          </a:xfrm>
          <a:prstGeom prst="rect">
            <a:avLst/>
          </a:prstGeom>
        </p:spPr>
      </p:pic>
      <p:pic>
        <p:nvPicPr>
          <p:cNvPr id="5" name="图片 4" descr="图片包含 室内, 顶部, 屏幕, 就坐&#10;&#10;描述已自动生成">
            <a:extLst>
              <a:ext uri="{FF2B5EF4-FFF2-40B4-BE49-F238E27FC236}">
                <a16:creationId xmlns:a16="http://schemas.microsoft.com/office/drawing/2014/main" id="{49F7AEBD-22A2-4A1E-B6CE-9716F0E830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10" t="41678" r="10009" b="36976"/>
          <a:stretch/>
        </p:blipFill>
        <p:spPr>
          <a:xfrm>
            <a:off x="1300483" y="3031397"/>
            <a:ext cx="2039801" cy="1463920"/>
          </a:xfrm>
          <a:prstGeom prst="rect">
            <a:avLst/>
          </a:prstGeom>
        </p:spPr>
      </p:pic>
      <p:pic>
        <p:nvPicPr>
          <p:cNvPr id="7" name="图片 6" descr="图片包含 室内, 顶部, 屏幕, 就坐&#10;&#10;描述已自动生成">
            <a:extLst>
              <a:ext uri="{FF2B5EF4-FFF2-40B4-BE49-F238E27FC236}">
                <a16:creationId xmlns:a16="http://schemas.microsoft.com/office/drawing/2014/main" id="{99B2A709-C647-4D7A-B87E-B16700705D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79" t="72167" r="7240" b="6487"/>
          <a:stretch/>
        </p:blipFill>
        <p:spPr>
          <a:xfrm>
            <a:off x="6692261" y="618854"/>
            <a:ext cx="2723830" cy="1954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128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1962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81"/>
    </mc:Choice>
    <mc:Fallback xmlns="">
      <p:transition spd="slow" advTm="6981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2023/9/6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4326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81"/>
    </mc:Choice>
    <mc:Fallback xmlns="">
      <p:transition spd="slow" advTm="6981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DA8482-1F54-4DBD-B90B-0983A24660A2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06/09/2023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67E22D-5469-4C5D-BD9A-775577DBA1D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9459662"/>
      </p:ext>
    </p:extLst>
  </p:cSld>
  <p:clrMapOvr>
    <a:masterClrMapping/>
  </p:clrMapOvr>
  <p:transition spd="slow">
    <p:cover dir="ld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47660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81"/>
    </mc:Choice>
    <mc:Fallback xmlns="">
      <p:transition spd="slow" advTm="6981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gradFill>
          <a:gsLst>
            <a:gs pos="19000">
              <a:srgbClr val="31A9D5"/>
            </a:gs>
            <a:gs pos="88000">
              <a:srgbClr val="4771D1"/>
            </a:gs>
          </a:gsLst>
          <a:lin ang="10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 rot="5400000">
            <a:off x="3691255" y="-1642745"/>
            <a:ext cx="4809490" cy="12191365"/>
          </a:xfrm>
          <a:prstGeom prst="rect">
            <a:avLst/>
          </a:prstGeom>
          <a:gradFill>
            <a:gsLst>
              <a:gs pos="0">
                <a:srgbClr val="DBBEE4">
                  <a:alpha val="0"/>
                </a:srgbClr>
              </a:gs>
              <a:gs pos="30000">
                <a:srgbClr val="DBBEE4">
                  <a:alpha val="57000"/>
                </a:srgbClr>
              </a:gs>
              <a:gs pos="100000">
                <a:srgbClr val="DBBEE4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38805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gradFill>
          <a:gsLst>
            <a:gs pos="19000">
              <a:srgbClr val="31A9D5"/>
            </a:gs>
            <a:gs pos="88000">
              <a:srgbClr val="4771D1"/>
            </a:gs>
          </a:gsLst>
          <a:lin ang="10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 rot="5400000">
            <a:off x="3691255" y="-1642745"/>
            <a:ext cx="4809490" cy="12191365"/>
          </a:xfrm>
          <a:prstGeom prst="rect">
            <a:avLst/>
          </a:prstGeom>
          <a:gradFill>
            <a:gsLst>
              <a:gs pos="0">
                <a:srgbClr val="DBBEE4">
                  <a:alpha val="0"/>
                </a:srgbClr>
              </a:gs>
              <a:gs pos="30000">
                <a:srgbClr val="DBBEE4">
                  <a:alpha val="57000"/>
                </a:srgbClr>
              </a:gs>
              <a:gs pos="100000">
                <a:srgbClr val="DBBEE4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圆角矩形 2"/>
          <p:cNvSpPr/>
          <p:nvPr userDrawn="1"/>
        </p:nvSpPr>
        <p:spPr>
          <a:xfrm>
            <a:off x="191135" y="811530"/>
            <a:ext cx="11809730" cy="5845175"/>
          </a:xfrm>
          <a:prstGeom prst="roundRect">
            <a:avLst>
              <a:gd name="adj" fmla="val 5781"/>
            </a:avLst>
          </a:prstGeom>
          <a:solidFill>
            <a:schemeClr val="bg1"/>
          </a:solidFill>
          <a:ln>
            <a:noFill/>
          </a:ln>
          <a:effectLst>
            <a:outerShdw blurRad="114300" dist="38100" dir="16200000" rotWithShape="0">
              <a:srgbClr val="2868E7">
                <a:alpha val="8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椭圆 3"/>
          <p:cNvSpPr/>
          <p:nvPr userDrawn="1"/>
        </p:nvSpPr>
        <p:spPr>
          <a:xfrm>
            <a:off x="320675" y="243205"/>
            <a:ext cx="309880" cy="309880"/>
          </a:xfrm>
          <a:prstGeom prst="ellipse">
            <a:avLst/>
          </a:prstGeom>
          <a:gradFill>
            <a:gsLst>
              <a:gs pos="0">
                <a:schemeClr val="bg1"/>
              </a:gs>
              <a:gs pos="49000">
                <a:schemeClr val="bg1">
                  <a:alpha val="0"/>
                </a:schemeClr>
              </a:gs>
              <a:gs pos="100000">
                <a:schemeClr val="bg1"/>
              </a:gs>
            </a:gsLst>
            <a:lin ang="135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椭圆 4"/>
          <p:cNvSpPr/>
          <p:nvPr userDrawn="1"/>
        </p:nvSpPr>
        <p:spPr>
          <a:xfrm>
            <a:off x="11493500" y="243205"/>
            <a:ext cx="309880" cy="309880"/>
          </a:xfrm>
          <a:prstGeom prst="ellipse">
            <a:avLst/>
          </a:prstGeom>
          <a:gradFill>
            <a:gsLst>
              <a:gs pos="0">
                <a:schemeClr val="bg1"/>
              </a:gs>
              <a:gs pos="49000">
                <a:schemeClr val="bg1">
                  <a:alpha val="0"/>
                </a:schemeClr>
              </a:gs>
              <a:gs pos="100000">
                <a:schemeClr val="bg1"/>
              </a:gs>
            </a:gsLst>
            <a:lin ang="135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1202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B0C9EB-0939-4095-8183-A028FD4238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28AE516-C7E2-4634-8F15-474CFFD2E2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4F744A-35DA-49AF-B115-3B95933624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30895-B746-47F3-AD11-A4FF40C45DBE}" type="datetimeFigureOut">
              <a:rPr lang="en-US" smtClean="0"/>
              <a:t>9/6/2023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A9955-E6A4-471E-8D4B-BEBA46C824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00637B-4923-44A4-A45B-E201A74973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82736-4F17-4B64-959C-B06A638811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1435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E899AD-7138-4BD6-92A9-687CCC347E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981DE8-CFC4-4D7E-8A0D-40A51E2C2C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A38AC0-FB1C-4397-BDB7-4F5B4B6D25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30895-B746-47F3-AD11-A4FF40C45DBE}" type="datetimeFigureOut">
              <a:rPr lang="en-US" smtClean="0"/>
              <a:t>9/6/2023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757A09-560E-4C46-90DC-71CC3BF55D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F3A6F9-382C-431A-911F-9D8E3577B3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82736-4F17-4B64-959C-B06A638811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2180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70D6DB-8350-4866-A68F-96F9622D6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4274B1-E295-4EFD-AED5-E50786AC13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EE1195-B85B-4DA4-A195-A4011455C6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30895-B746-47F3-AD11-A4FF40C45DBE}" type="datetimeFigureOut">
              <a:rPr lang="en-US" smtClean="0"/>
              <a:t>9/6/2023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3D636D-9C8A-4B8E-A3D9-F50E2B6126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14A8DA-3A6C-4D13-AD03-5FB8E4BD1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82736-4F17-4B64-959C-B06A638811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15237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BBB810-2F4B-4F23-80F4-BEEDB4796B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FCACE9-81A2-4A72-A441-CD7EDDE145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2A3B40-9243-425F-881C-0B33F88C54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FC7C205-741D-4B9B-AB3D-E3213EC150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30895-B746-47F3-AD11-A4FF40C45DBE}" type="datetimeFigureOut">
              <a:rPr lang="en-US" smtClean="0"/>
              <a:t>9/6/2023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D7EB510-61D8-4C87-9641-9F7651B460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83830C-0F66-4F01-9EBD-C96C69982C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82736-4F17-4B64-959C-B06A638811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4159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58FAAD34-78D7-4F0C-A787-7DFA55DF9216}"/>
              </a:ext>
            </a:extLst>
          </p:cNvPr>
          <p:cNvSpPr/>
          <p:nvPr userDrawn="1"/>
        </p:nvSpPr>
        <p:spPr>
          <a:xfrm>
            <a:off x="923581" y="627961"/>
            <a:ext cx="10344838" cy="5585552"/>
          </a:xfrm>
          <a:prstGeom prst="rect">
            <a:avLst/>
          </a:prstGeom>
          <a:noFill/>
          <a:ln w="101600">
            <a:solidFill>
              <a:schemeClr val="bg1"/>
            </a:solidFill>
          </a:ln>
          <a:effectLst>
            <a:outerShdw blurRad="50800" dist="254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 descr="图片包含 LEGO, 玩具&#10;&#10;描述已自动生成">
            <a:extLst>
              <a:ext uri="{FF2B5EF4-FFF2-40B4-BE49-F238E27FC236}">
                <a16:creationId xmlns:a16="http://schemas.microsoft.com/office/drawing/2014/main" id="{E0C6FB9B-34B5-4E66-82B0-B068B332564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038" r="74591"/>
          <a:stretch/>
        </p:blipFill>
        <p:spPr>
          <a:xfrm>
            <a:off x="672030" y="3888953"/>
            <a:ext cx="2364602" cy="2716579"/>
          </a:xfrm>
          <a:prstGeom prst="rect">
            <a:avLst/>
          </a:prstGeom>
        </p:spPr>
      </p:pic>
      <p:pic>
        <p:nvPicPr>
          <p:cNvPr id="4" name="图片 3" descr="图片包含 室内, 顶部, 屏幕, 就坐&#10;&#10;描述已自动生成">
            <a:extLst>
              <a:ext uri="{FF2B5EF4-FFF2-40B4-BE49-F238E27FC236}">
                <a16:creationId xmlns:a16="http://schemas.microsoft.com/office/drawing/2014/main" id="{EB2ADF39-7969-432E-9CF3-8120AB80BF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88" t="8119" r="8135" b="64893"/>
          <a:stretch/>
        </p:blipFill>
        <p:spPr>
          <a:xfrm>
            <a:off x="9834391" y="0"/>
            <a:ext cx="2357609" cy="211806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87C6AC5B-A899-4A6D-A044-CF4C24E53AA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8943" y="4646149"/>
            <a:ext cx="2032960" cy="2035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345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148425-D66B-4A4E-9F3A-10EF478855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A0F5DE-576C-4059-82AE-AD88B3209A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A6F6F8-5644-452F-A690-D0B953C545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4284B69-200C-49AA-8C0D-88259DC9206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4354F6F-32C1-474C-A642-C07AE525F07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BC5AE54-2420-4708-9B31-55DFADF8EA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30895-B746-47F3-AD11-A4FF40C45DBE}" type="datetimeFigureOut">
              <a:rPr lang="en-US" smtClean="0"/>
              <a:t>9/6/2023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F1CC4E9-F329-406D-86CE-ECD5AD0D77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D10290B-038B-47E8-86FB-1B47B851AD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82736-4F17-4B64-959C-B06A638811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58703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806BBD-29A4-4610-8112-287CF22A50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70CDEB6-CC00-4CFA-99AD-AC283863E5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30895-B746-47F3-AD11-A4FF40C45DBE}" type="datetimeFigureOut">
              <a:rPr lang="en-US" smtClean="0"/>
              <a:t>9/6/2023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41E6650-7F6D-4200-A4E0-ECD8A34F85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C6BE59F-0862-4DC5-9538-EF7B499872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82736-4F17-4B64-959C-B06A638811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4435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BD098C8-665F-412F-A2D0-04838D8292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30895-B746-47F3-AD11-A4FF40C45DBE}" type="datetimeFigureOut">
              <a:rPr lang="en-US" smtClean="0"/>
              <a:t>9/6/2023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7A1116C-E4D8-4FFC-B013-CFCE6A572A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1B4D4F-96D8-4F56-A3D4-12FE42E5E3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82736-4F17-4B64-959C-B06A638811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3771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9D85C3-4145-4EC6-B0D0-4183E5C520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A42443-EA75-4C00-A240-D43DE3C07F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3F7263-397F-4250-B4EE-65BDDB0A08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3D42B6E-F5CD-440D-B11C-D5F5914ECD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30895-B746-47F3-AD11-A4FF40C45DBE}" type="datetimeFigureOut">
              <a:rPr lang="en-US" smtClean="0"/>
              <a:t>9/6/2023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984BF8-0340-4115-A28B-3EEC117BE8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B32033-E2CC-4DC9-B0CD-1A865AC5F6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82736-4F17-4B64-959C-B06A638811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13050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E5DFC9-AB09-4ECC-B14D-43189EBB2D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9C15A8C-DEA6-45F2-85B7-9319945CC0A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10A06A-0AE5-491B-9725-CD6A7A11E7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9DAEF0-0FC4-4DAF-9817-221DD0E001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30895-B746-47F3-AD11-A4FF40C45DBE}" type="datetimeFigureOut">
              <a:rPr lang="en-US" smtClean="0"/>
              <a:t>9/6/2023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B520C3-4420-4327-B40D-2ACBBCC648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1570CB-01CF-406D-8004-4992A1814E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82736-4F17-4B64-959C-B06A638811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83337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B290C5-ABD9-430F-A23B-72FC7FC1F9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7BA4EEB-2BDD-419C-B8A1-83EE407F32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F3305E-B2D3-43E5-A7C2-7DF7AFC4E9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30895-B746-47F3-AD11-A4FF40C45DBE}" type="datetimeFigureOut">
              <a:rPr lang="en-US" smtClean="0"/>
              <a:t>9/6/2023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D64755-4A57-4250-8C65-1CEB291522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E84276-BE7A-4420-AE26-C68360479F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82736-4F17-4B64-959C-B06A638811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32596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CB3CCD6-0FB7-44A6-AF9D-C90C8D6C490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F1AA6F7-1E63-4135-9E34-7883AFEAA9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AB6262-E18C-4B2A-B9F9-43214A852A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30895-B746-47F3-AD11-A4FF40C45DBE}" type="datetimeFigureOut">
              <a:rPr lang="en-US" smtClean="0"/>
              <a:t>9/6/2023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7E82B0-16B6-4FD3-B8B5-37E8991A4F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E8FF71-865D-470D-96B7-4ECBF23510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82736-4F17-4B64-959C-B06A638811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86519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0490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6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2023/9/6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6080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2023/9/6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153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E649F5D6-686D-480C-852F-5B396C96377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97339">
            <a:off x="1323666" y="2104425"/>
            <a:ext cx="2226558" cy="2229863"/>
          </a:xfrm>
          <a:prstGeom prst="rect">
            <a:avLst/>
          </a:prstGeom>
        </p:spPr>
      </p:pic>
      <p:pic>
        <p:nvPicPr>
          <p:cNvPr id="3" name="图片 2" descr="图片包含 室内, 顶部, 屏幕, 就坐&#10;&#10;描述已自动生成">
            <a:extLst>
              <a:ext uri="{FF2B5EF4-FFF2-40B4-BE49-F238E27FC236}">
                <a16:creationId xmlns:a16="http://schemas.microsoft.com/office/drawing/2014/main" id="{B1F62D84-ADFF-4427-86DB-39E3861674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10" t="41678" r="10009" b="36976"/>
          <a:stretch/>
        </p:blipFill>
        <p:spPr>
          <a:xfrm>
            <a:off x="397144" y="5115030"/>
            <a:ext cx="2039801" cy="1463920"/>
          </a:xfrm>
          <a:prstGeom prst="rect">
            <a:avLst/>
          </a:prstGeom>
        </p:spPr>
      </p:pic>
      <p:pic>
        <p:nvPicPr>
          <p:cNvPr id="4" name="图片 3" descr="图片包含 室内, 顶部, 屏幕, 就坐&#10;&#10;描述已自动生成">
            <a:extLst>
              <a:ext uri="{FF2B5EF4-FFF2-40B4-BE49-F238E27FC236}">
                <a16:creationId xmlns:a16="http://schemas.microsoft.com/office/drawing/2014/main" id="{C9030393-48CE-46F4-B659-37885BC954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79" t="72167" r="7240" b="6487"/>
          <a:stretch/>
        </p:blipFill>
        <p:spPr>
          <a:xfrm>
            <a:off x="9285559" y="259090"/>
            <a:ext cx="2723830" cy="195483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D5ACFE0-7564-4787-BE73-34F643177E3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9192" y="4455299"/>
            <a:ext cx="2445664" cy="2143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306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2023/9/6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3075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2023/9/6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3827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1816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3" y="273051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3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2023/9/6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6281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1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2023/9/6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1313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2023/9/6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963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2023/9/6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2557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5083"/>
            <a:ext cx="10972800" cy="114264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599707"/>
            <a:ext cx="10972800" cy="452615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5884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7239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直角三角形 11">
            <a:extLst>
              <a:ext uri="{FF2B5EF4-FFF2-40B4-BE49-F238E27FC236}">
                <a16:creationId xmlns:a16="http://schemas.microsoft.com/office/drawing/2014/main" id="{DE5FB5FC-9B20-4439-A422-358FF9B37A5A}"/>
              </a:ext>
            </a:extLst>
          </p:cNvPr>
          <p:cNvSpPr/>
          <p:nvPr userDrawn="1"/>
        </p:nvSpPr>
        <p:spPr>
          <a:xfrm flipH="1" flipV="1">
            <a:off x="243421" y="1415214"/>
            <a:ext cx="367096" cy="297455"/>
          </a:xfrm>
          <a:prstGeom prst="rtTriangle">
            <a:avLst/>
          </a:prstGeom>
          <a:solidFill>
            <a:srgbClr val="1C91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14F78248-D980-4E32-BCEC-835BFBCCE3C3}"/>
              </a:ext>
            </a:extLst>
          </p:cNvPr>
          <p:cNvSpPr/>
          <p:nvPr userDrawn="1"/>
        </p:nvSpPr>
        <p:spPr>
          <a:xfrm>
            <a:off x="610518" y="568057"/>
            <a:ext cx="10970964" cy="5721886"/>
          </a:xfrm>
          <a:prstGeom prst="rect">
            <a:avLst/>
          </a:prstGeom>
          <a:solidFill>
            <a:schemeClr val="bg1"/>
          </a:solidFill>
          <a:ln w="63500">
            <a:solidFill>
              <a:schemeClr val="bg1"/>
            </a:solidFill>
          </a:ln>
          <a:effectLst>
            <a:outerShdw blurRad="50800" dist="254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 descr="图片包含 室内, 顶部, 屏幕, 就坐&#10;&#10;描述已自动生成">
            <a:extLst>
              <a:ext uri="{FF2B5EF4-FFF2-40B4-BE49-F238E27FC236}">
                <a16:creationId xmlns:a16="http://schemas.microsoft.com/office/drawing/2014/main" id="{8CE6D982-34A8-41D9-94B3-85E70ADCD46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0" t="68314" r="55703" b="6216"/>
          <a:stretch/>
        </p:blipFill>
        <p:spPr>
          <a:xfrm>
            <a:off x="10229948" y="0"/>
            <a:ext cx="1962052" cy="1663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19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8" grpId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直角三角形 10">
            <a:extLst>
              <a:ext uri="{FF2B5EF4-FFF2-40B4-BE49-F238E27FC236}">
                <a16:creationId xmlns:a16="http://schemas.microsoft.com/office/drawing/2014/main" id="{74C65DB5-E456-40D7-B518-B7C12614A20B}"/>
              </a:ext>
            </a:extLst>
          </p:cNvPr>
          <p:cNvSpPr/>
          <p:nvPr userDrawn="1"/>
        </p:nvSpPr>
        <p:spPr>
          <a:xfrm flipH="1" flipV="1">
            <a:off x="243421" y="1415214"/>
            <a:ext cx="367096" cy="297455"/>
          </a:xfrm>
          <a:prstGeom prst="rtTriangle">
            <a:avLst/>
          </a:prstGeom>
          <a:solidFill>
            <a:srgbClr val="1C91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69B15518-3DA2-44B2-8071-C82969EAD09D}"/>
              </a:ext>
            </a:extLst>
          </p:cNvPr>
          <p:cNvSpPr/>
          <p:nvPr userDrawn="1"/>
        </p:nvSpPr>
        <p:spPr>
          <a:xfrm>
            <a:off x="610518" y="568057"/>
            <a:ext cx="10970964" cy="5721886"/>
          </a:xfrm>
          <a:prstGeom prst="rect">
            <a:avLst/>
          </a:prstGeom>
          <a:solidFill>
            <a:schemeClr val="bg1"/>
          </a:solidFill>
          <a:ln w="63500">
            <a:solidFill>
              <a:schemeClr val="bg1"/>
            </a:solidFill>
          </a:ln>
          <a:effectLst>
            <a:outerShdw blurRad="50800" dist="254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3" name="图片 12" descr="图片包含 室内, 顶部, 屏幕, 就坐&#10;&#10;描述已自动生成">
            <a:extLst>
              <a:ext uri="{FF2B5EF4-FFF2-40B4-BE49-F238E27FC236}">
                <a16:creationId xmlns:a16="http://schemas.microsoft.com/office/drawing/2014/main" id="{29BEC3A7-3AD0-4BE7-9347-14593199BA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69" t="70620" r="10218" b="6403"/>
          <a:stretch/>
        </p:blipFill>
        <p:spPr>
          <a:xfrm>
            <a:off x="0" y="5273038"/>
            <a:ext cx="1753496" cy="1584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942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0" grpId="0" animBg="1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直角三角形 6">
            <a:extLst>
              <a:ext uri="{FF2B5EF4-FFF2-40B4-BE49-F238E27FC236}">
                <a16:creationId xmlns:a16="http://schemas.microsoft.com/office/drawing/2014/main" id="{0475460D-ED46-47DA-8571-6CBCF252B439}"/>
              </a:ext>
            </a:extLst>
          </p:cNvPr>
          <p:cNvSpPr/>
          <p:nvPr userDrawn="1"/>
        </p:nvSpPr>
        <p:spPr>
          <a:xfrm flipH="1" flipV="1">
            <a:off x="243421" y="1415214"/>
            <a:ext cx="367096" cy="297455"/>
          </a:xfrm>
          <a:prstGeom prst="rtTriangle">
            <a:avLst/>
          </a:prstGeom>
          <a:solidFill>
            <a:srgbClr val="1C91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FF5DD3B1-F251-4FD7-8B37-AA3B6FFAD6F4}"/>
              </a:ext>
            </a:extLst>
          </p:cNvPr>
          <p:cNvSpPr/>
          <p:nvPr userDrawn="1"/>
        </p:nvSpPr>
        <p:spPr>
          <a:xfrm>
            <a:off x="610518" y="568057"/>
            <a:ext cx="10970964" cy="5721886"/>
          </a:xfrm>
          <a:prstGeom prst="rect">
            <a:avLst/>
          </a:prstGeom>
          <a:solidFill>
            <a:schemeClr val="bg1"/>
          </a:solidFill>
          <a:ln w="63500">
            <a:solidFill>
              <a:schemeClr val="bg1"/>
            </a:solidFill>
          </a:ln>
          <a:effectLst>
            <a:outerShdw blurRad="50800" dist="254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 descr="图片包含 室内, 顶部, 屏幕, 就坐&#10;&#10;描述已自动生成">
            <a:extLst>
              <a:ext uri="{FF2B5EF4-FFF2-40B4-BE49-F238E27FC236}">
                <a16:creationId xmlns:a16="http://schemas.microsoft.com/office/drawing/2014/main" id="{A8D6FC1E-44AB-4D2F-B06F-929DB8B3F3F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83" t="8855" r="8240" b="65675"/>
          <a:stretch/>
        </p:blipFill>
        <p:spPr>
          <a:xfrm>
            <a:off x="10229948" y="0"/>
            <a:ext cx="1962052" cy="1663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077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" grpId="0" animBg="1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直角三角形 5">
            <a:extLst>
              <a:ext uri="{FF2B5EF4-FFF2-40B4-BE49-F238E27FC236}">
                <a16:creationId xmlns:a16="http://schemas.microsoft.com/office/drawing/2014/main" id="{F8C1E4F0-D838-4E88-9B91-67EC627B6415}"/>
              </a:ext>
            </a:extLst>
          </p:cNvPr>
          <p:cNvSpPr/>
          <p:nvPr userDrawn="1"/>
        </p:nvSpPr>
        <p:spPr>
          <a:xfrm flipH="1" flipV="1">
            <a:off x="243421" y="1415214"/>
            <a:ext cx="367096" cy="297455"/>
          </a:xfrm>
          <a:prstGeom prst="rtTriangle">
            <a:avLst/>
          </a:prstGeom>
          <a:solidFill>
            <a:srgbClr val="1C91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C1891676-25F6-4AB0-8A6E-9AE7F864270F}"/>
              </a:ext>
            </a:extLst>
          </p:cNvPr>
          <p:cNvSpPr/>
          <p:nvPr userDrawn="1"/>
        </p:nvSpPr>
        <p:spPr>
          <a:xfrm>
            <a:off x="610518" y="568057"/>
            <a:ext cx="10970964" cy="5721886"/>
          </a:xfrm>
          <a:prstGeom prst="rect">
            <a:avLst/>
          </a:prstGeom>
          <a:solidFill>
            <a:schemeClr val="bg1"/>
          </a:solidFill>
          <a:ln w="63500">
            <a:solidFill>
              <a:schemeClr val="bg1"/>
            </a:solidFill>
          </a:ln>
          <a:effectLst>
            <a:outerShdw blurRad="50800" dist="254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图片包含 室内, 顶部, 屏幕, 就坐&#10;&#10;描述已自动生成">
            <a:extLst>
              <a:ext uri="{FF2B5EF4-FFF2-40B4-BE49-F238E27FC236}">
                <a16:creationId xmlns:a16="http://schemas.microsoft.com/office/drawing/2014/main" id="{C9FEE981-57CC-4AD7-AA6E-0BDBADF672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7" t="6879" r="53066" b="67651"/>
          <a:stretch/>
        </p:blipFill>
        <p:spPr>
          <a:xfrm>
            <a:off x="0" y="5194453"/>
            <a:ext cx="1962052" cy="1663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293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 animBg="1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:a16="http://schemas.microsoft.com/office/drawing/2014/main" id="{ACD0D63E-363B-40BC-8F31-FD37B0F16C82}"/>
              </a:ext>
            </a:extLst>
          </p:cNvPr>
          <p:cNvSpPr/>
          <p:nvPr userDrawn="1"/>
        </p:nvSpPr>
        <p:spPr>
          <a:xfrm>
            <a:off x="923581" y="627961"/>
            <a:ext cx="10344838" cy="5585552"/>
          </a:xfrm>
          <a:prstGeom prst="rect">
            <a:avLst/>
          </a:prstGeom>
          <a:noFill/>
          <a:ln w="101600">
            <a:solidFill>
              <a:schemeClr val="bg1"/>
            </a:solidFill>
          </a:ln>
          <a:effectLst>
            <a:outerShdw blurRad="50800" dist="254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 descr="图片包含 LEGO, 玩具&#10;&#10;描述已自动生成">
            <a:extLst>
              <a:ext uri="{FF2B5EF4-FFF2-40B4-BE49-F238E27FC236}">
                <a16:creationId xmlns:a16="http://schemas.microsoft.com/office/drawing/2014/main" id="{53936FCB-0620-4358-B7E4-EF5955F5F2C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6737" y="2722756"/>
            <a:ext cx="6286959" cy="3992946"/>
          </a:xfrm>
          <a:prstGeom prst="rect">
            <a:avLst/>
          </a:prstGeom>
        </p:spPr>
      </p:pic>
      <p:pic>
        <p:nvPicPr>
          <p:cNvPr id="4" name="图片 3" descr="图片包含 室内, 顶部, 屏幕, 就坐&#10;&#10;描述已自动生成">
            <a:extLst>
              <a:ext uri="{FF2B5EF4-FFF2-40B4-BE49-F238E27FC236}">
                <a16:creationId xmlns:a16="http://schemas.microsoft.com/office/drawing/2014/main" id="{F352CDCD-967A-4FAB-9D4B-F70007F176F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10" t="41678" r="10009" b="36976"/>
          <a:stretch/>
        </p:blipFill>
        <p:spPr>
          <a:xfrm>
            <a:off x="1300483" y="3031397"/>
            <a:ext cx="2039801" cy="1463920"/>
          </a:xfrm>
          <a:prstGeom prst="rect">
            <a:avLst/>
          </a:prstGeom>
        </p:spPr>
      </p:pic>
      <p:pic>
        <p:nvPicPr>
          <p:cNvPr id="5" name="图片 4" descr="图片包含 室内, 顶部, 屏幕, 就坐&#10;&#10;描述已自动生成">
            <a:extLst>
              <a:ext uri="{FF2B5EF4-FFF2-40B4-BE49-F238E27FC236}">
                <a16:creationId xmlns:a16="http://schemas.microsoft.com/office/drawing/2014/main" id="{2872F581-F8B1-44C1-A63E-02311A08341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79" t="72167" r="7240" b="6487"/>
          <a:stretch/>
        </p:blipFill>
        <p:spPr>
          <a:xfrm>
            <a:off x="6692261" y="618854"/>
            <a:ext cx="2723830" cy="1954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773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0565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7.jp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7ECC81B8-9F83-4E3E-B50E-0895AAAF851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06" b="92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picture containing text, font, graphics, design&#10;&#10;Description automatically generated">
            <a:extLst>
              <a:ext uri="{FF2B5EF4-FFF2-40B4-BE49-F238E27FC236}">
                <a16:creationId xmlns:a16="http://schemas.microsoft.com/office/drawing/2014/main" id="{CCB1F110-AD75-3623-2ECF-3D950AD2D3F3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4025" y="352425"/>
            <a:ext cx="1543050" cy="1543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5040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9Slide.vn - 2019">
            <a:extLst>
              <a:ext uri="{FF2B5EF4-FFF2-40B4-BE49-F238E27FC236}">
                <a16:creationId xmlns:a16="http://schemas.microsoft.com/office/drawing/2014/main" id="{3C885DCC-C1F6-4782-AAF9-ACAD7FBA8F61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+mn-ea"/>
              </a:rPr>
              <a:t>ibaotu.com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EEF0171-407E-4939-A8C3-483732C1F49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22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5524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</p:sldLayoutIdLst>
  <mc:AlternateContent xmlns:mc="http://schemas.openxmlformats.org/markup-compatibility/2006" xmlns:p14="http://schemas.microsoft.com/office/powerpoint/2010/main">
    <mc:Choice Requires="p14">
      <p:transition spd="slow" p14:dur="2000" advTm="6981"/>
    </mc:Choice>
    <mc:Fallback xmlns="">
      <p:transition spd="slow" advTm="6981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95517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9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9Slide.vn - 2019">
            <a:extLst>
              <a:ext uri="{FF2B5EF4-FFF2-40B4-BE49-F238E27FC236}">
                <a16:creationId xmlns:a16="http://schemas.microsoft.com/office/drawing/2014/main" id="{FA92986C-4B41-466A-AB46-7696D5E78B54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7F760B7-9B14-46D8-B62B-F3EF7C17BB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A72A54-431E-45AE-A15C-FA06B464D8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5D15FE-4883-4D9A-9257-BC791AAE04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930895-B746-47F3-AD11-A4FF40C45DBE}" type="datetimeFigureOut">
              <a:rPr lang="en-US" smtClean="0"/>
              <a:t>9/6/2023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8494F6-2522-4ECB-AD6F-8E9EFFC37A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99B68D-D73E-4B0B-A7DD-F6BEDE7341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182736-4F17-4B64-959C-B06A638811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17584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530820CF-B880-4189-942D-D702A7CBA730}" type="datetimeFigureOut">
              <a:rPr lang="zh-CN" altLang="en-US" smtClean="0"/>
              <a:pPr/>
              <a:t>2023/9/6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1660054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</p:sldLayoutIdLst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Arial" panose="020B0604020202020204" pitchFamily="34" charset="0"/>
          <a:ea typeface="印品黑体" panose="00000500000000000000" pitchFamily="2" charset="-122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4.jp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gif"/><Relationship Id="rId4" Type="http://schemas.microsoft.com/office/2007/relationships/hdphoto" Target="../media/hdphoto4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6" Type="http://schemas.microsoft.com/office/2007/relationships/hdphoto" Target="../media/hdphoto4.wdp"/><Relationship Id="rId5" Type="http://schemas.openxmlformats.org/officeDocument/2006/relationships/image" Target="../media/image25.png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6" Type="http://schemas.microsoft.com/office/2007/relationships/hdphoto" Target="../media/hdphoto6.wdp"/><Relationship Id="rId5" Type="http://schemas.openxmlformats.org/officeDocument/2006/relationships/image" Target="../media/image31.png"/><Relationship Id="rId4" Type="http://schemas.microsoft.com/office/2007/relationships/hdphoto" Target="../media/hdphoto5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microsoft.com/office/2007/relationships/hdphoto" Target="../media/hdphoto4.wdp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5.png"/><Relationship Id="rId5" Type="http://schemas.openxmlformats.org/officeDocument/2006/relationships/image" Target="../media/image32.png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6" Type="http://schemas.microsoft.com/office/2007/relationships/hdphoto" Target="../media/hdphoto7.wdp"/><Relationship Id="rId5" Type="http://schemas.openxmlformats.org/officeDocument/2006/relationships/image" Target="../media/image33.png"/><Relationship Id="rId4" Type="http://schemas.microsoft.com/office/2007/relationships/hdphoto" Target="../media/hdphoto5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5.png"/><Relationship Id="rId4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5.png"/><Relationship Id="rId4" Type="http://schemas.openxmlformats.org/officeDocument/2006/relationships/image" Target="../media/image3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5.png"/><Relationship Id="rId4" Type="http://schemas.openxmlformats.org/officeDocument/2006/relationships/image" Target="../media/image3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microsoft.com/office/2007/relationships/hdphoto" Target="../media/hdphoto8.wdp"/><Relationship Id="rId7" Type="http://schemas.microsoft.com/office/2007/relationships/hdphoto" Target="../media/hdphoto10.wdp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1.png"/><Relationship Id="rId5" Type="http://schemas.microsoft.com/office/2007/relationships/hdphoto" Target="../media/hdphoto9.wdp"/><Relationship Id="rId4" Type="http://schemas.openxmlformats.org/officeDocument/2006/relationships/image" Target="../media/image50.png"/><Relationship Id="rId9" Type="http://schemas.openxmlformats.org/officeDocument/2006/relationships/image" Target="../media/image5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1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5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microsoft.com/office/2007/relationships/hdphoto" Target="../media/hdphoto2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.png"/><Relationship Id="rId5" Type="http://schemas.microsoft.com/office/2007/relationships/hdphoto" Target="../media/hdphoto1.wdp"/><Relationship Id="rId4" Type="http://schemas.openxmlformats.org/officeDocument/2006/relationships/image" Target="../media/image1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5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.jpg"/><Relationship Id="rId5" Type="http://schemas.openxmlformats.org/officeDocument/2006/relationships/image" Target="../media/image60.svg"/><Relationship Id="rId4" Type="http://schemas.openxmlformats.org/officeDocument/2006/relationships/image" Target="../media/image59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hyperlink" Target="https://www.facebook.com/huongthaoGADT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5" Type="http://schemas.microsoft.com/office/2007/relationships/hdphoto" Target="../media/hdphoto3.wdp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57946B1A-6631-9EEC-13E6-9E5530CFC6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2573" y="295413"/>
            <a:ext cx="5267401" cy="166435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360CE78-496F-5377-DE1B-A3E8F52195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4968" y="1692608"/>
            <a:ext cx="11321253" cy="2938527"/>
          </a:xfrm>
          <a:prstGeom prst="rect">
            <a:avLst/>
          </a:prstGeom>
        </p:spPr>
      </p:pic>
      <p:pic>
        <p:nvPicPr>
          <p:cNvPr id="2" name="图片 5" descr="图片包含 物体&#10;&#10;描述已自动生成">
            <a:extLst>
              <a:ext uri="{FF2B5EF4-FFF2-40B4-BE49-F238E27FC236}">
                <a16:creationId xmlns:a16="http://schemas.microsoft.com/office/drawing/2014/main" id="{13FC87CE-5B87-E2B7-CFB1-BE5C1DD013E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38" t="10852" r="8409" b="14838"/>
          <a:stretch/>
        </p:blipFill>
        <p:spPr>
          <a:xfrm>
            <a:off x="0" y="4292291"/>
            <a:ext cx="2808881" cy="2565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518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A7482CE5-9B04-FFBC-ECF4-9C44F2B074AD}"/>
              </a:ext>
            </a:extLst>
          </p:cNvPr>
          <p:cNvGrpSpPr/>
          <p:nvPr/>
        </p:nvGrpSpPr>
        <p:grpSpPr>
          <a:xfrm>
            <a:off x="-167881" y="58312"/>
            <a:ext cx="7616645" cy="3249532"/>
            <a:chOff x="924232" y="-108155"/>
            <a:chExt cx="7616645" cy="3249532"/>
          </a:xfrm>
        </p:grpSpPr>
        <p:pic>
          <p:nvPicPr>
            <p:cNvPr id="4" name="图片 2">
              <a:extLst>
                <a:ext uri="{FF2B5EF4-FFF2-40B4-BE49-F238E27FC236}">
                  <a16:creationId xmlns:a16="http://schemas.microsoft.com/office/drawing/2014/main" id="{8E15BAD1-FB4B-23FB-3911-A29E0225437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667" r="6732" b="25294"/>
            <a:stretch>
              <a:fillRect/>
            </a:stretch>
          </p:blipFill>
          <p:spPr>
            <a:xfrm>
              <a:off x="924232" y="-108155"/>
              <a:ext cx="7616645" cy="3249532"/>
            </a:xfrm>
            <a:prstGeom prst="rect">
              <a:avLst/>
            </a:prstGeom>
          </p:spPr>
        </p:pic>
        <p:sp>
          <p:nvSpPr>
            <p:cNvPr id="5" name="文本框 3">
              <a:extLst>
                <a:ext uri="{FF2B5EF4-FFF2-40B4-BE49-F238E27FC236}">
                  <a16:creationId xmlns:a16="http://schemas.microsoft.com/office/drawing/2014/main" id="{9F6BCC2C-C6C2-6CD2-E389-7C32F85534FA}"/>
                </a:ext>
              </a:extLst>
            </p:cNvPr>
            <p:cNvSpPr txBox="1"/>
            <p:nvPr/>
          </p:nvSpPr>
          <p:spPr>
            <a:xfrm>
              <a:off x="1877961" y="1585437"/>
              <a:ext cx="5409469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CN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Lược</a:t>
              </a:r>
              <a:r>
                <a:rPr kumimoji="1" lang="en-US" altLang="zh-CN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en-US" altLang="zh-CN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đồ</a:t>
              </a:r>
              <a:r>
                <a:rPr kumimoji="1" lang="en-US" altLang="zh-CN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en-US" altLang="zh-CN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là</a:t>
              </a:r>
              <a:r>
                <a:rPr kumimoji="1" lang="en-US" altLang="zh-CN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en-US" altLang="zh-CN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gì</a:t>
              </a:r>
              <a:r>
                <a:rPr kumimoji="1" lang="en-US" altLang="zh-CN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?</a:t>
              </a:r>
              <a:endParaRPr kumimoji="1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644825"/>
                </a:solidFill>
                <a:effectLst/>
                <a:uLnTx/>
                <a:uFillTx/>
                <a:latin typeface="Cambria" panose="02040503050406030204" pitchFamily="18" charset="0"/>
                <a:ea typeface="inpin heiti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F0FB5E9E-AC94-8741-9148-1DBAD93B9747}"/>
              </a:ext>
            </a:extLst>
          </p:cNvPr>
          <p:cNvGrpSpPr/>
          <p:nvPr/>
        </p:nvGrpSpPr>
        <p:grpSpPr>
          <a:xfrm>
            <a:off x="5442157" y="2526890"/>
            <a:ext cx="6685934" cy="4267907"/>
            <a:chOff x="5442157" y="2526890"/>
            <a:chExt cx="6685934" cy="4267907"/>
          </a:xfrm>
        </p:grpSpPr>
        <p:pic>
          <p:nvPicPr>
            <p:cNvPr id="7" name="图片 2">
              <a:extLst>
                <a:ext uri="{FF2B5EF4-FFF2-40B4-BE49-F238E27FC236}">
                  <a16:creationId xmlns:a16="http://schemas.microsoft.com/office/drawing/2014/main" id="{77E82BC5-37EB-0128-39A2-85211AAB29F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42157" y="2526890"/>
              <a:ext cx="6685934" cy="4267907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450FA42-503F-8F53-FF1D-FADB5865ECCF}"/>
                </a:ext>
              </a:extLst>
            </p:cNvPr>
            <p:cNvSpPr txBox="1"/>
            <p:nvPr/>
          </p:nvSpPr>
          <p:spPr>
            <a:xfrm>
              <a:off x="6287784" y="3403645"/>
              <a:ext cx="5030183" cy="28623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	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Lược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đồ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là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hình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vẽ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thu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nhỏ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một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khu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vực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theo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một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tỉ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lệ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nhất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định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,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có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nội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dung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giản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lược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hơn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bản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đồ</a:t>
              </a:r>
              <a:endPara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CFF33"/>
                </a:solidFill>
                <a:effectLst>
                  <a:outerShdw blurRad="38100" dist="38100" dir="2700000">
                    <a:srgbClr val="000000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pic>
        <p:nvPicPr>
          <p:cNvPr id="10" name="Picture 9" descr="A map of the world&#10;&#10;Description automatically generated with medium confidence">
            <a:extLst>
              <a:ext uri="{FF2B5EF4-FFF2-40B4-BE49-F238E27FC236}">
                <a16:creationId xmlns:a16="http://schemas.microsoft.com/office/drawing/2014/main" id="{F683CFBF-EB63-EA9A-860C-2AAC2AD70E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220" y="3082247"/>
            <a:ext cx="4390726" cy="3087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502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207ACB78-181D-949F-E4EE-64811140C0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5147354" cy="6883811"/>
          </a:xfrm>
          <a:prstGeom prst="rect">
            <a:avLst/>
          </a:prstGeom>
        </p:spPr>
      </p:pic>
      <p:pic>
        <p:nvPicPr>
          <p:cNvPr id="11" name="图片 3">
            <a:extLst>
              <a:ext uri="{FF2B5EF4-FFF2-40B4-BE49-F238E27FC236}">
                <a16:creationId xmlns:a16="http://schemas.microsoft.com/office/drawing/2014/main" id="{39069A15-6FFD-B959-5337-9D07F08E03B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07795" y="4019548"/>
            <a:ext cx="3163348" cy="2965639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3BA338FB-F5A1-FB11-2561-6C3119FD5A03}"/>
              </a:ext>
            </a:extLst>
          </p:cNvPr>
          <p:cNvGrpSpPr/>
          <p:nvPr/>
        </p:nvGrpSpPr>
        <p:grpSpPr>
          <a:xfrm>
            <a:off x="4726113" y="-1561672"/>
            <a:ext cx="6967768" cy="7664521"/>
            <a:chOff x="-2" y="11376"/>
            <a:chExt cx="6302712" cy="5527448"/>
          </a:xfrm>
        </p:grpSpPr>
        <p:pic>
          <p:nvPicPr>
            <p:cNvPr id="13" name="图片 5">
              <a:extLst>
                <a:ext uri="{FF2B5EF4-FFF2-40B4-BE49-F238E27FC236}">
                  <a16:creationId xmlns:a16="http://schemas.microsoft.com/office/drawing/2014/main" id="{1FE48F36-2371-955B-BCB5-2CA68FEFC74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" y="11376"/>
              <a:ext cx="6302712" cy="5527448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A79F0DB-4C47-B35B-AA94-FC448A2A4094}"/>
                </a:ext>
              </a:extLst>
            </p:cNvPr>
            <p:cNvSpPr txBox="1"/>
            <p:nvPr/>
          </p:nvSpPr>
          <p:spPr>
            <a:xfrm>
              <a:off x="649705" y="2247302"/>
              <a:ext cx="5508984" cy="2019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Nhóm</a:t>
              </a:r>
              <a:r>
                <a:rPr kumimoji="1" lang="en-US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1: Quan </a:t>
              </a:r>
              <a:r>
                <a:rPr kumimoji="1" lang="en-US" alt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sát</a:t>
              </a:r>
              <a:r>
                <a:rPr kumimoji="1" lang="en-US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en-US" alt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hình</a:t>
              </a:r>
              <a:r>
                <a:rPr kumimoji="1" lang="en-US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1</a:t>
              </a:r>
            </a:p>
            <a:p>
              <a:pPr marL="457200" marR="0" lvl="0" indent="-4572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1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Đọc</a:t>
              </a:r>
              <a:r>
                <a:rPr kumimoji="1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tên</a:t>
              </a:r>
              <a:r>
                <a:rPr kumimoji="1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bản</a:t>
              </a:r>
              <a:r>
                <a:rPr kumimoji="1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đồ</a:t>
              </a:r>
              <a:r>
                <a:rPr kumimoji="1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và</a:t>
              </a:r>
              <a:r>
                <a:rPr kumimoji="1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cho</a:t>
              </a:r>
              <a:r>
                <a:rPr kumimoji="1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biết</a:t>
              </a:r>
              <a:r>
                <a:rPr kumimoji="1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bảng</a:t>
              </a:r>
              <a:r>
                <a:rPr kumimoji="1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chú</a:t>
              </a:r>
              <a:r>
                <a:rPr kumimoji="1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giải</a:t>
              </a:r>
              <a:r>
                <a:rPr kumimoji="1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thể</a:t>
              </a:r>
              <a:r>
                <a:rPr kumimoji="1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hiện</a:t>
              </a:r>
              <a:r>
                <a:rPr kumimoji="1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những</a:t>
              </a:r>
              <a:r>
                <a:rPr kumimoji="1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đối</a:t>
              </a:r>
              <a:r>
                <a:rPr kumimoji="1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tượng</a:t>
              </a:r>
              <a:r>
                <a:rPr kumimoji="1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nào</a:t>
              </a:r>
              <a:r>
                <a:rPr kumimoji="1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.</a:t>
              </a:r>
            </a:p>
            <a:p>
              <a:pPr marL="457200" marR="0" lvl="0" indent="-4572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1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Chỉ</a:t>
              </a:r>
              <a:r>
                <a:rPr kumimoji="1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một</a:t>
              </a:r>
              <a:r>
                <a:rPr kumimoji="1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nơi</a:t>
              </a:r>
              <a:r>
                <a:rPr kumimoji="1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có</a:t>
              </a:r>
              <a:r>
                <a:rPr kumimoji="1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độ</a:t>
              </a:r>
              <a:r>
                <a:rPr kumimoji="1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cao</a:t>
              </a:r>
              <a:r>
                <a:rPr kumimoji="1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1 500 m </a:t>
              </a:r>
              <a:r>
                <a:rPr kumimoji="1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trên</a:t>
              </a:r>
              <a:r>
                <a:rPr kumimoji="1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bản</a:t>
              </a:r>
              <a:r>
                <a:rPr kumimoji="1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đồ</a:t>
              </a:r>
              <a:r>
                <a:rPr kumimoji="1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.</a:t>
              </a:r>
            </a:p>
          </p:txBody>
        </p:sp>
        <p:pic>
          <p:nvPicPr>
            <p:cNvPr id="15" name="图片 6">
              <a:extLst>
                <a:ext uri="{FF2B5EF4-FFF2-40B4-BE49-F238E27FC236}">
                  <a16:creationId xmlns:a16="http://schemas.microsoft.com/office/drawing/2014/main" id="{D9844898-C4B6-D853-EED3-F4F54E97972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251978">
              <a:off x="285122" y="1219092"/>
              <a:ext cx="1399542" cy="104951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180587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3">
            <a:extLst>
              <a:ext uri="{FF2B5EF4-FFF2-40B4-BE49-F238E27FC236}">
                <a16:creationId xmlns:a16="http://schemas.microsoft.com/office/drawing/2014/main" id="{39069A15-6FFD-B959-5337-9D07F08E03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07795" y="4019548"/>
            <a:ext cx="3163348" cy="2965639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3BA338FB-F5A1-FB11-2561-6C3119FD5A03}"/>
              </a:ext>
            </a:extLst>
          </p:cNvPr>
          <p:cNvGrpSpPr/>
          <p:nvPr/>
        </p:nvGrpSpPr>
        <p:grpSpPr>
          <a:xfrm>
            <a:off x="5219271" y="-1654139"/>
            <a:ext cx="6474609" cy="7756988"/>
            <a:chOff x="-2" y="248478"/>
            <a:chExt cx="6302712" cy="4927283"/>
          </a:xfrm>
        </p:grpSpPr>
        <p:pic>
          <p:nvPicPr>
            <p:cNvPr id="13" name="图片 5">
              <a:extLst>
                <a:ext uri="{FF2B5EF4-FFF2-40B4-BE49-F238E27FC236}">
                  <a16:creationId xmlns:a16="http://schemas.microsoft.com/office/drawing/2014/main" id="{1FE48F36-2371-955B-BCB5-2CA68FEFC74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" y="248478"/>
              <a:ext cx="6302712" cy="4927283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A79F0DB-4C47-B35B-AA94-FC448A2A4094}"/>
                </a:ext>
              </a:extLst>
            </p:cNvPr>
            <p:cNvSpPr txBox="1"/>
            <p:nvPr/>
          </p:nvSpPr>
          <p:spPr>
            <a:xfrm>
              <a:off x="649705" y="2247302"/>
              <a:ext cx="5508984" cy="17790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en-US" sz="36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Nhóm</a:t>
              </a:r>
              <a:r>
                <a:rPr kumimoji="1" lang="en-US" altLang="en-US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2: Quan </a:t>
              </a:r>
              <a:r>
                <a:rPr kumimoji="1" lang="en-US" altLang="en-US" sz="36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sát</a:t>
              </a:r>
              <a:r>
                <a:rPr kumimoji="1" lang="en-US" altLang="en-US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en-US" altLang="en-US" sz="36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hình</a:t>
              </a:r>
              <a:r>
                <a:rPr kumimoji="1" lang="en-US" altLang="en-US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2</a:t>
              </a:r>
            </a:p>
            <a:p>
              <a:pPr marL="457200" indent="-457200" algn="just">
                <a:buFont typeface="Arial" panose="020B0604020202020204" pitchFamily="34" charset="0"/>
                <a:buChar char="•"/>
              </a:pPr>
              <a:r>
                <a:rPr kumimoji="1" lang="en-US" sz="2800" b="1" dirty="0" err="1">
                  <a:solidFill>
                    <a:srgbClr val="6448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Đọc</a:t>
              </a:r>
              <a:r>
                <a:rPr kumimoji="1" lang="en-US" sz="2800" b="1" dirty="0">
                  <a:solidFill>
                    <a:srgbClr val="6448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en-US" sz="2800" b="1" dirty="0" err="1">
                  <a:solidFill>
                    <a:srgbClr val="6448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tên</a:t>
              </a:r>
              <a:r>
                <a:rPr kumimoji="1" lang="en-US" sz="2800" b="1" dirty="0">
                  <a:solidFill>
                    <a:srgbClr val="6448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en-US" sz="2800" b="1" dirty="0" err="1">
                  <a:solidFill>
                    <a:srgbClr val="6448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lược</a:t>
              </a:r>
              <a:r>
                <a:rPr kumimoji="1" lang="en-US" sz="2800" b="1" dirty="0">
                  <a:solidFill>
                    <a:srgbClr val="6448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en-US" sz="2800" b="1" dirty="0" err="1">
                  <a:solidFill>
                    <a:srgbClr val="6448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đồ</a:t>
              </a:r>
              <a:r>
                <a:rPr kumimoji="1" lang="en-US" sz="2800" b="1" dirty="0">
                  <a:solidFill>
                    <a:srgbClr val="6448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en-US" sz="2800" b="1" dirty="0" err="1">
                  <a:solidFill>
                    <a:srgbClr val="6448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và</a:t>
              </a:r>
              <a:r>
                <a:rPr kumimoji="1" lang="en-US" sz="2800" b="1" dirty="0">
                  <a:solidFill>
                    <a:srgbClr val="6448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en-US" sz="2800" b="1" dirty="0" err="1">
                  <a:solidFill>
                    <a:srgbClr val="6448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cho</a:t>
              </a:r>
              <a:r>
                <a:rPr kumimoji="1" lang="en-US" sz="2800" b="1" dirty="0">
                  <a:solidFill>
                    <a:srgbClr val="6448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en-US" sz="2800" b="1" dirty="0" err="1">
                  <a:solidFill>
                    <a:srgbClr val="6448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biết</a:t>
              </a:r>
              <a:r>
                <a:rPr kumimoji="1" lang="en-US" sz="2800" b="1" dirty="0">
                  <a:solidFill>
                    <a:srgbClr val="6448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en-US" sz="2800" b="1" dirty="0" err="1">
                  <a:solidFill>
                    <a:srgbClr val="6448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bảng</a:t>
              </a:r>
              <a:r>
                <a:rPr kumimoji="1" lang="en-US" sz="2800" b="1" dirty="0">
                  <a:solidFill>
                    <a:srgbClr val="6448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en-US" sz="2800" b="1" dirty="0" err="1">
                  <a:solidFill>
                    <a:srgbClr val="6448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chú</a:t>
              </a:r>
              <a:r>
                <a:rPr kumimoji="1" lang="en-US" sz="2800" b="1" dirty="0">
                  <a:solidFill>
                    <a:srgbClr val="6448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en-US" sz="2800" b="1" dirty="0" err="1">
                  <a:solidFill>
                    <a:srgbClr val="6448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giải</a:t>
              </a:r>
              <a:r>
                <a:rPr kumimoji="1" lang="en-US" sz="2800" b="1" dirty="0">
                  <a:solidFill>
                    <a:srgbClr val="6448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en-US" sz="2800" b="1" dirty="0" err="1">
                  <a:solidFill>
                    <a:srgbClr val="6448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thể</a:t>
              </a:r>
              <a:r>
                <a:rPr kumimoji="1" lang="en-US" sz="2800" b="1" dirty="0">
                  <a:solidFill>
                    <a:srgbClr val="6448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en-US" sz="2800" b="1" dirty="0" err="1">
                  <a:solidFill>
                    <a:srgbClr val="6448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hiện</a:t>
              </a:r>
              <a:r>
                <a:rPr kumimoji="1" lang="en-US" sz="2800" b="1" dirty="0">
                  <a:solidFill>
                    <a:srgbClr val="6448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en-US" sz="2800" b="1" dirty="0" err="1">
                  <a:solidFill>
                    <a:srgbClr val="6448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những</a:t>
              </a:r>
              <a:r>
                <a:rPr kumimoji="1" lang="en-US" sz="2800" b="1" dirty="0">
                  <a:solidFill>
                    <a:srgbClr val="6448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en-US" sz="2800" b="1" dirty="0" err="1">
                  <a:solidFill>
                    <a:srgbClr val="6448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đối</a:t>
              </a:r>
              <a:r>
                <a:rPr kumimoji="1" lang="en-US" sz="2800" b="1" dirty="0">
                  <a:solidFill>
                    <a:srgbClr val="6448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en-US" sz="2800" b="1" dirty="0" err="1">
                  <a:solidFill>
                    <a:srgbClr val="6448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tượng</a:t>
              </a:r>
              <a:r>
                <a:rPr kumimoji="1" lang="en-US" sz="2800" b="1" dirty="0">
                  <a:solidFill>
                    <a:srgbClr val="6448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en-US" sz="2800" b="1" dirty="0" err="1">
                  <a:solidFill>
                    <a:srgbClr val="6448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nào</a:t>
              </a:r>
              <a:r>
                <a:rPr kumimoji="1" lang="en-US" sz="2800" b="1" dirty="0">
                  <a:solidFill>
                    <a:srgbClr val="6448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.</a:t>
              </a:r>
            </a:p>
            <a:p>
              <a:pPr marL="457200" indent="-457200" algn="just">
                <a:buFont typeface="Arial" panose="020B0604020202020204" pitchFamily="34" charset="0"/>
                <a:buChar char="•"/>
              </a:pPr>
              <a:r>
                <a:rPr kumimoji="1" lang="en-US" sz="2800" b="1" dirty="0" err="1">
                  <a:solidFill>
                    <a:srgbClr val="6448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Chỉ</a:t>
              </a:r>
              <a:r>
                <a:rPr kumimoji="1" lang="en-US" sz="2800" b="1" dirty="0">
                  <a:solidFill>
                    <a:srgbClr val="6448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en-US" sz="2800" b="1" dirty="0" err="1">
                  <a:solidFill>
                    <a:srgbClr val="6448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hướng</a:t>
              </a:r>
              <a:r>
                <a:rPr kumimoji="1" lang="en-US" sz="2800" b="1" dirty="0">
                  <a:solidFill>
                    <a:srgbClr val="6448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en-US" sz="2800" b="1" dirty="0" err="1">
                  <a:solidFill>
                    <a:srgbClr val="6448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tiến</a:t>
              </a:r>
              <a:r>
                <a:rPr kumimoji="1" lang="en-US" sz="2800" b="1" dirty="0">
                  <a:solidFill>
                    <a:srgbClr val="6448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en-US" sz="2800" b="1" dirty="0" err="1">
                  <a:solidFill>
                    <a:srgbClr val="6448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quân</a:t>
              </a:r>
              <a:r>
                <a:rPr kumimoji="1" lang="en-US" sz="2800" b="1" dirty="0">
                  <a:solidFill>
                    <a:srgbClr val="6448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en-US" sz="2800" b="1" dirty="0" err="1">
                  <a:solidFill>
                    <a:srgbClr val="6448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của</a:t>
              </a:r>
              <a:r>
                <a:rPr kumimoji="1" lang="en-US" sz="2800" b="1" dirty="0">
                  <a:solidFill>
                    <a:srgbClr val="6448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en-US" sz="2800" b="1" dirty="0" err="1">
                  <a:solidFill>
                    <a:srgbClr val="6448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quân</a:t>
              </a:r>
              <a:r>
                <a:rPr kumimoji="1" lang="en-US" sz="2800" b="1" dirty="0">
                  <a:solidFill>
                    <a:srgbClr val="6448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Hai </a:t>
              </a:r>
              <a:r>
                <a:rPr kumimoji="1" lang="en-US" sz="2800" b="1" dirty="0" err="1">
                  <a:solidFill>
                    <a:srgbClr val="6448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Bà</a:t>
              </a:r>
              <a:r>
                <a:rPr kumimoji="1" lang="en-US" sz="2800" b="1" dirty="0">
                  <a:solidFill>
                    <a:srgbClr val="6448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en-US" sz="2800" b="1" dirty="0" err="1">
                  <a:solidFill>
                    <a:srgbClr val="6448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Trưng</a:t>
              </a:r>
              <a:r>
                <a:rPr kumimoji="1" lang="en-US" sz="2800" b="1" dirty="0">
                  <a:solidFill>
                    <a:srgbClr val="6448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en-US" sz="2800" b="1" dirty="0" err="1">
                  <a:solidFill>
                    <a:srgbClr val="6448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trên</a:t>
              </a:r>
              <a:r>
                <a:rPr kumimoji="1" lang="en-US" sz="2800" b="1" dirty="0">
                  <a:solidFill>
                    <a:srgbClr val="6448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en-US" sz="2800" b="1" dirty="0" err="1">
                  <a:solidFill>
                    <a:srgbClr val="6448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lược</a:t>
              </a:r>
              <a:r>
                <a:rPr kumimoji="1" lang="en-US" sz="2800" b="1" dirty="0">
                  <a:solidFill>
                    <a:srgbClr val="6448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en-US" sz="2800" b="1" dirty="0" err="1">
                  <a:solidFill>
                    <a:srgbClr val="6448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đồ</a:t>
              </a:r>
              <a:r>
                <a:rPr kumimoji="1" lang="en-US" sz="2800" b="1" dirty="0">
                  <a:solidFill>
                    <a:srgbClr val="6448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.</a:t>
              </a:r>
            </a:p>
          </p:txBody>
        </p:sp>
        <p:pic>
          <p:nvPicPr>
            <p:cNvPr id="15" name="图片 6">
              <a:extLst>
                <a:ext uri="{FF2B5EF4-FFF2-40B4-BE49-F238E27FC236}">
                  <a16:creationId xmlns:a16="http://schemas.microsoft.com/office/drawing/2014/main" id="{D9844898-C4B6-D853-EED3-F4F54E97972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251978">
              <a:off x="285122" y="1219092"/>
              <a:ext cx="1399542" cy="1049513"/>
            </a:xfrm>
            <a:prstGeom prst="rect">
              <a:avLst/>
            </a:prstGeom>
          </p:spPr>
        </p:pic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DB2EC0B9-886D-EAAF-A25A-28FE5FC0E25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" y="750012"/>
            <a:ext cx="5509203" cy="3832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8058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48DE9D0C-B1C9-A0EC-AC54-B530B7ADE7EB}"/>
              </a:ext>
            </a:extLst>
          </p:cNvPr>
          <p:cNvGrpSpPr/>
          <p:nvPr/>
        </p:nvGrpSpPr>
        <p:grpSpPr>
          <a:xfrm>
            <a:off x="831881" y="-980865"/>
            <a:ext cx="6197600" cy="4735568"/>
            <a:chOff x="-2" y="248478"/>
            <a:chExt cx="6302712" cy="4927283"/>
          </a:xfrm>
        </p:grpSpPr>
        <p:pic>
          <p:nvPicPr>
            <p:cNvPr id="4" name="图片 5">
              <a:extLst>
                <a:ext uri="{FF2B5EF4-FFF2-40B4-BE49-F238E27FC236}">
                  <a16:creationId xmlns:a16="http://schemas.microsoft.com/office/drawing/2014/main" id="{93A03E32-8A75-A91D-2E98-A0F8DE72319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" y="248478"/>
              <a:ext cx="6302712" cy="4927283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92618E2D-48FD-4B4E-F983-C037F014DE54}"/>
                </a:ext>
              </a:extLst>
            </p:cNvPr>
            <p:cNvSpPr txBox="1"/>
            <p:nvPr/>
          </p:nvSpPr>
          <p:spPr>
            <a:xfrm>
              <a:off x="806744" y="2603358"/>
              <a:ext cx="4902608" cy="8005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sz="4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Đọc</a:t>
              </a:r>
              <a:r>
                <a:rPr kumimoji="1" lang="en-US" sz="4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1" lang="en-US" sz="4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tên</a:t>
              </a:r>
              <a:r>
                <a:rPr kumimoji="1" lang="en-US" sz="4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1" lang="en-US" sz="4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bản</a:t>
              </a:r>
              <a:r>
                <a:rPr kumimoji="1" lang="en-US" sz="4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1" lang="en-US" sz="4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đồ</a:t>
              </a:r>
              <a:endParaRPr kumimoji="1"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6" name="图片 6">
              <a:extLst>
                <a:ext uri="{FF2B5EF4-FFF2-40B4-BE49-F238E27FC236}">
                  <a16:creationId xmlns:a16="http://schemas.microsoft.com/office/drawing/2014/main" id="{AA27050F-5FD8-A1D6-3ACD-845C256D82E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251978">
              <a:off x="214304" y="1098270"/>
              <a:ext cx="1399542" cy="1399542"/>
            </a:xfrm>
            <a:prstGeom prst="rect">
              <a:avLst/>
            </a:prstGeom>
          </p:spPr>
        </p:pic>
      </p:grp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2431345-7248-D594-8FCE-8475767798CE}"/>
              </a:ext>
            </a:extLst>
          </p:cNvPr>
          <p:cNvSpPr/>
          <p:nvPr/>
        </p:nvSpPr>
        <p:spPr>
          <a:xfrm>
            <a:off x="651906" y="3498952"/>
            <a:ext cx="6053694" cy="1046485"/>
          </a:xfrm>
          <a:custGeom>
            <a:avLst/>
            <a:gdLst>
              <a:gd name="connsiteX0" fmla="*/ 0 w 6053694"/>
              <a:gd name="connsiteY0" fmla="*/ 174418 h 1046485"/>
              <a:gd name="connsiteX1" fmla="*/ 174418 w 6053694"/>
              <a:gd name="connsiteY1" fmla="*/ 0 h 1046485"/>
              <a:gd name="connsiteX2" fmla="*/ 687855 w 6053694"/>
              <a:gd name="connsiteY2" fmla="*/ 0 h 1046485"/>
              <a:gd name="connsiteX3" fmla="*/ 1372438 w 6053694"/>
              <a:gd name="connsiteY3" fmla="*/ 0 h 1046485"/>
              <a:gd name="connsiteX4" fmla="*/ 1771778 w 6053694"/>
              <a:gd name="connsiteY4" fmla="*/ 0 h 1046485"/>
              <a:gd name="connsiteX5" fmla="*/ 2228167 w 6053694"/>
              <a:gd name="connsiteY5" fmla="*/ 0 h 1046485"/>
              <a:gd name="connsiteX6" fmla="*/ 2684556 w 6053694"/>
              <a:gd name="connsiteY6" fmla="*/ 0 h 1046485"/>
              <a:gd name="connsiteX7" fmla="*/ 3255041 w 6053694"/>
              <a:gd name="connsiteY7" fmla="*/ 0 h 1046485"/>
              <a:gd name="connsiteX8" fmla="*/ 3939624 w 6053694"/>
              <a:gd name="connsiteY8" fmla="*/ 0 h 1046485"/>
              <a:gd name="connsiteX9" fmla="*/ 4338964 w 6053694"/>
              <a:gd name="connsiteY9" fmla="*/ 0 h 1046485"/>
              <a:gd name="connsiteX10" fmla="*/ 4738304 w 6053694"/>
              <a:gd name="connsiteY10" fmla="*/ 0 h 1046485"/>
              <a:gd name="connsiteX11" fmla="*/ 5879276 w 6053694"/>
              <a:gd name="connsiteY11" fmla="*/ 0 h 1046485"/>
              <a:gd name="connsiteX12" fmla="*/ 6053694 w 6053694"/>
              <a:gd name="connsiteY12" fmla="*/ 174418 h 1046485"/>
              <a:gd name="connsiteX13" fmla="*/ 6053694 w 6053694"/>
              <a:gd name="connsiteY13" fmla="*/ 523243 h 1046485"/>
              <a:gd name="connsiteX14" fmla="*/ 6053694 w 6053694"/>
              <a:gd name="connsiteY14" fmla="*/ 872067 h 1046485"/>
              <a:gd name="connsiteX15" fmla="*/ 5879276 w 6053694"/>
              <a:gd name="connsiteY15" fmla="*/ 1046485 h 1046485"/>
              <a:gd name="connsiteX16" fmla="*/ 5365839 w 6053694"/>
              <a:gd name="connsiteY16" fmla="*/ 1046485 h 1046485"/>
              <a:gd name="connsiteX17" fmla="*/ 4852402 w 6053694"/>
              <a:gd name="connsiteY17" fmla="*/ 1046485 h 1046485"/>
              <a:gd name="connsiteX18" fmla="*/ 4338964 w 6053694"/>
              <a:gd name="connsiteY18" fmla="*/ 1046485 h 1046485"/>
              <a:gd name="connsiteX19" fmla="*/ 3768479 w 6053694"/>
              <a:gd name="connsiteY19" fmla="*/ 1046485 h 1046485"/>
              <a:gd name="connsiteX20" fmla="*/ 3255041 w 6053694"/>
              <a:gd name="connsiteY20" fmla="*/ 1046485 h 1046485"/>
              <a:gd name="connsiteX21" fmla="*/ 2798653 w 6053694"/>
              <a:gd name="connsiteY21" fmla="*/ 1046485 h 1046485"/>
              <a:gd name="connsiteX22" fmla="*/ 2399313 w 6053694"/>
              <a:gd name="connsiteY22" fmla="*/ 1046485 h 1046485"/>
              <a:gd name="connsiteX23" fmla="*/ 1999973 w 6053694"/>
              <a:gd name="connsiteY23" fmla="*/ 1046485 h 1046485"/>
              <a:gd name="connsiteX24" fmla="*/ 1315390 w 6053694"/>
              <a:gd name="connsiteY24" fmla="*/ 1046485 h 1046485"/>
              <a:gd name="connsiteX25" fmla="*/ 174418 w 6053694"/>
              <a:gd name="connsiteY25" fmla="*/ 1046485 h 1046485"/>
              <a:gd name="connsiteX26" fmla="*/ 0 w 6053694"/>
              <a:gd name="connsiteY26" fmla="*/ 872067 h 1046485"/>
              <a:gd name="connsiteX27" fmla="*/ 0 w 6053694"/>
              <a:gd name="connsiteY27" fmla="*/ 523243 h 1046485"/>
              <a:gd name="connsiteX28" fmla="*/ 0 w 6053694"/>
              <a:gd name="connsiteY28" fmla="*/ 174418 h 1046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6053694" h="1046485" fill="none" extrusionOk="0">
                <a:moveTo>
                  <a:pt x="0" y="174418"/>
                </a:moveTo>
                <a:cubicBezTo>
                  <a:pt x="20166" y="76659"/>
                  <a:pt x="102794" y="11195"/>
                  <a:pt x="174418" y="0"/>
                </a:cubicBezTo>
                <a:cubicBezTo>
                  <a:pt x="424297" y="-46297"/>
                  <a:pt x="480949" y="30356"/>
                  <a:pt x="687855" y="0"/>
                </a:cubicBezTo>
                <a:cubicBezTo>
                  <a:pt x="894761" y="-30356"/>
                  <a:pt x="1057311" y="44231"/>
                  <a:pt x="1372438" y="0"/>
                </a:cubicBezTo>
                <a:cubicBezTo>
                  <a:pt x="1687565" y="-44231"/>
                  <a:pt x="1615463" y="41522"/>
                  <a:pt x="1771778" y="0"/>
                </a:cubicBezTo>
                <a:cubicBezTo>
                  <a:pt x="1928093" y="-41522"/>
                  <a:pt x="2012851" y="14449"/>
                  <a:pt x="2228167" y="0"/>
                </a:cubicBezTo>
                <a:cubicBezTo>
                  <a:pt x="2443483" y="-14449"/>
                  <a:pt x="2496327" y="12206"/>
                  <a:pt x="2684556" y="0"/>
                </a:cubicBezTo>
                <a:cubicBezTo>
                  <a:pt x="2872785" y="-12206"/>
                  <a:pt x="3138438" y="12667"/>
                  <a:pt x="3255041" y="0"/>
                </a:cubicBezTo>
                <a:cubicBezTo>
                  <a:pt x="3371644" y="-12667"/>
                  <a:pt x="3702497" y="30083"/>
                  <a:pt x="3939624" y="0"/>
                </a:cubicBezTo>
                <a:cubicBezTo>
                  <a:pt x="4176751" y="-30083"/>
                  <a:pt x="4249521" y="19752"/>
                  <a:pt x="4338964" y="0"/>
                </a:cubicBezTo>
                <a:cubicBezTo>
                  <a:pt x="4428407" y="-19752"/>
                  <a:pt x="4590382" y="47807"/>
                  <a:pt x="4738304" y="0"/>
                </a:cubicBezTo>
                <a:cubicBezTo>
                  <a:pt x="4886226" y="-47807"/>
                  <a:pt x="5425143" y="80151"/>
                  <a:pt x="5879276" y="0"/>
                </a:cubicBezTo>
                <a:cubicBezTo>
                  <a:pt x="5961645" y="-7741"/>
                  <a:pt x="6063612" y="60736"/>
                  <a:pt x="6053694" y="174418"/>
                </a:cubicBezTo>
                <a:cubicBezTo>
                  <a:pt x="6094959" y="321341"/>
                  <a:pt x="6049023" y="403230"/>
                  <a:pt x="6053694" y="523243"/>
                </a:cubicBezTo>
                <a:cubicBezTo>
                  <a:pt x="6058365" y="643257"/>
                  <a:pt x="6036292" y="751275"/>
                  <a:pt x="6053694" y="872067"/>
                </a:cubicBezTo>
                <a:cubicBezTo>
                  <a:pt x="6075454" y="953482"/>
                  <a:pt x="5979375" y="1044630"/>
                  <a:pt x="5879276" y="1046485"/>
                </a:cubicBezTo>
                <a:cubicBezTo>
                  <a:pt x="5752295" y="1058332"/>
                  <a:pt x="5607593" y="994762"/>
                  <a:pt x="5365839" y="1046485"/>
                </a:cubicBezTo>
                <a:cubicBezTo>
                  <a:pt x="5124085" y="1098208"/>
                  <a:pt x="5004134" y="1017927"/>
                  <a:pt x="4852402" y="1046485"/>
                </a:cubicBezTo>
                <a:cubicBezTo>
                  <a:pt x="4700670" y="1075043"/>
                  <a:pt x="4466658" y="1043623"/>
                  <a:pt x="4338964" y="1046485"/>
                </a:cubicBezTo>
                <a:cubicBezTo>
                  <a:pt x="4211270" y="1049347"/>
                  <a:pt x="3905232" y="998391"/>
                  <a:pt x="3768479" y="1046485"/>
                </a:cubicBezTo>
                <a:cubicBezTo>
                  <a:pt x="3631726" y="1094579"/>
                  <a:pt x="3414216" y="985152"/>
                  <a:pt x="3255041" y="1046485"/>
                </a:cubicBezTo>
                <a:cubicBezTo>
                  <a:pt x="3095866" y="1107818"/>
                  <a:pt x="2959482" y="1040160"/>
                  <a:pt x="2798653" y="1046485"/>
                </a:cubicBezTo>
                <a:cubicBezTo>
                  <a:pt x="2637824" y="1052810"/>
                  <a:pt x="2586428" y="1018135"/>
                  <a:pt x="2399313" y="1046485"/>
                </a:cubicBezTo>
                <a:cubicBezTo>
                  <a:pt x="2212198" y="1074835"/>
                  <a:pt x="2087484" y="1041136"/>
                  <a:pt x="1999973" y="1046485"/>
                </a:cubicBezTo>
                <a:cubicBezTo>
                  <a:pt x="1912462" y="1051834"/>
                  <a:pt x="1613328" y="1045453"/>
                  <a:pt x="1315390" y="1046485"/>
                </a:cubicBezTo>
                <a:cubicBezTo>
                  <a:pt x="1017452" y="1047517"/>
                  <a:pt x="639309" y="1044120"/>
                  <a:pt x="174418" y="1046485"/>
                </a:cubicBezTo>
                <a:cubicBezTo>
                  <a:pt x="66960" y="1070626"/>
                  <a:pt x="-26642" y="963816"/>
                  <a:pt x="0" y="872067"/>
                </a:cubicBezTo>
                <a:cubicBezTo>
                  <a:pt x="-11844" y="795100"/>
                  <a:pt x="30561" y="658274"/>
                  <a:pt x="0" y="523243"/>
                </a:cubicBezTo>
                <a:cubicBezTo>
                  <a:pt x="-30561" y="388212"/>
                  <a:pt x="24087" y="284818"/>
                  <a:pt x="0" y="174418"/>
                </a:cubicBezTo>
                <a:close/>
              </a:path>
              <a:path w="6053694" h="1046485" stroke="0" extrusionOk="0">
                <a:moveTo>
                  <a:pt x="0" y="174418"/>
                </a:moveTo>
                <a:cubicBezTo>
                  <a:pt x="-8470" y="77927"/>
                  <a:pt x="91561" y="12345"/>
                  <a:pt x="174418" y="0"/>
                </a:cubicBezTo>
                <a:cubicBezTo>
                  <a:pt x="401500" y="-4302"/>
                  <a:pt x="522180" y="8218"/>
                  <a:pt x="630807" y="0"/>
                </a:cubicBezTo>
                <a:cubicBezTo>
                  <a:pt x="739434" y="-8218"/>
                  <a:pt x="946505" y="17669"/>
                  <a:pt x="1144244" y="0"/>
                </a:cubicBezTo>
                <a:cubicBezTo>
                  <a:pt x="1341983" y="-17669"/>
                  <a:pt x="1487460" y="20610"/>
                  <a:pt x="1828827" y="0"/>
                </a:cubicBezTo>
                <a:cubicBezTo>
                  <a:pt x="2170194" y="-20610"/>
                  <a:pt x="2135681" y="16021"/>
                  <a:pt x="2399313" y="0"/>
                </a:cubicBezTo>
                <a:cubicBezTo>
                  <a:pt x="2662945" y="-16021"/>
                  <a:pt x="2717011" y="13466"/>
                  <a:pt x="2798653" y="0"/>
                </a:cubicBezTo>
                <a:cubicBezTo>
                  <a:pt x="2880295" y="-13466"/>
                  <a:pt x="3332630" y="11408"/>
                  <a:pt x="3483236" y="0"/>
                </a:cubicBezTo>
                <a:cubicBezTo>
                  <a:pt x="3633842" y="-11408"/>
                  <a:pt x="3787963" y="18324"/>
                  <a:pt x="3882576" y="0"/>
                </a:cubicBezTo>
                <a:cubicBezTo>
                  <a:pt x="3977189" y="-18324"/>
                  <a:pt x="4269568" y="52294"/>
                  <a:pt x="4453062" y="0"/>
                </a:cubicBezTo>
                <a:cubicBezTo>
                  <a:pt x="4636556" y="-52294"/>
                  <a:pt x="4698152" y="29200"/>
                  <a:pt x="4852402" y="0"/>
                </a:cubicBezTo>
                <a:cubicBezTo>
                  <a:pt x="5006652" y="-29200"/>
                  <a:pt x="5093707" y="53854"/>
                  <a:pt x="5308790" y="0"/>
                </a:cubicBezTo>
                <a:cubicBezTo>
                  <a:pt x="5523873" y="-53854"/>
                  <a:pt x="5693510" y="11303"/>
                  <a:pt x="5879276" y="0"/>
                </a:cubicBezTo>
                <a:cubicBezTo>
                  <a:pt x="5969655" y="12287"/>
                  <a:pt x="6027625" y="89454"/>
                  <a:pt x="6053694" y="174418"/>
                </a:cubicBezTo>
                <a:cubicBezTo>
                  <a:pt x="6067667" y="337149"/>
                  <a:pt x="6038951" y="407438"/>
                  <a:pt x="6053694" y="523243"/>
                </a:cubicBezTo>
                <a:cubicBezTo>
                  <a:pt x="6068437" y="639048"/>
                  <a:pt x="6051656" y="725164"/>
                  <a:pt x="6053694" y="872067"/>
                </a:cubicBezTo>
                <a:cubicBezTo>
                  <a:pt x="6046533" y="964414"/>
                  <a:pt x="5994947" y="1034352"/>
                  <a:pt x="5879276" y="1046485"/>
                </a:cubicBezTo>
                <a:cubicBezTo>
                  <a:pt x="5746597" y="1063036"/>
                  <a:pt x="5585157" y="1032230"/>
                  <a:pt x="5308790" y="1046485"/>
                </a:cubicBezTo>
                <a:cubicBezTo>
                  <a:pt x="5032423" y="1060740"/>
                  <a:pt x="4996414" y="1005792"/>
                  <a:pt x="4852402" y="1046485"/>
                </a:cubicBezTo>
                <a:cubicBezTo>
                  <a:pt x="4708390" y="1087178"/>
                  <a:pt x="4416844" y="1033097"/>
                  <a:pt x="4224867" y="1046485"/>
                </a:cubicBezTo>
                <a:cubicBezTo>
                  <a:pt x="4032890" y="1059873"/>
                  <a:pt x="3729031" y="1034703"/>
                  <a:pt x="3597333" y="1046485"/>
                </a:cubicBezTo>
                <a:cubicBezTo>
                  <a:pt x="3465635" y="1058267"/>
                  <a:pt x="3257514" y="1030663"/>
                  <a:pt x="3083896" y="1046485"/>
                </a:cubicBezTo>
                <a:cubicBezTo>
                  <a:pt x="2910278" y="1062307"/>
                  <a:pt x="2768831" y="1031000"/>
                  <a:pt x="2456361" y="1046485"/>
                </a:cubicBezTo>
                <a:cubicBezTo>
                  <a:pt x="2143891" y="1061970"/>
                  <a:pt x="2117362" y="1021083"/>
                  <a:pt x="1999973" y="1046485"/>
                </a:cubicBezTo>
                <a:cubicBezTo>
                  <a:pt x="1882584" y="1071887"/>
                  <a:pt x="1639476" y="991737"/>
                  <a:pt x="1543584" y="1046485"/>
                </a:cubicBezTo>
                <a:cubicBezTo>
                  <a:pt x="1447692" y="1101233"/>
                  <a:pt x="1159158" y="1024358"/>
                  <a:pt x="1030147" y="1046485"/>
                </a:cubicBezTo>
                <a:cubicBezTo>
                  <a:pt x="901136" y="1068612"/>
                  <a:pt x="594560" y="1024472"/>
                  <a:pt x="174418" y="1046485"/>
                </a:cubicBezTo>
                <a:cubicBezTo>
                  <a:pt x="74114" y="1039826"/>
                  <a:pt x="-8563" y="968705"/>
                  <a:pt x="0" y="872067"/>
                </a:cubicBezTo>
                <a:cubicBezTo>
                  <a:pt x="-352" y="757505"/>
                  <a:pt x="21781" y="633615"/>
                  <a:pt x="0" y="544172"/>
                </a:cubicBezTo>
                <a:cubicBezTo>
                  <a:pt x="-21781" y="454729"/>
                  <a:pt x="4463" y="350753"/>
                  <a:pt x="0" y="174418"/>
                </a:cubicBezTo>
                <a:close/>
              </a:path>
            </a:pathLst>
          </a:custGeom>
          <a:solidFill>
            <a:schemeClr val="bg1">
              <a:alpha val="78000"/>
            </a:schemeClr>
          </a:solidFill>
          <a:ln w="38100">
            <a:solidFill>
              <a:srgbClr val="692314"/>
            </a:solidFill>
            <a:extLst>
              <a:ext uri="{C807C97D-BFC1-408E-A445-0C87EB9F89A2}">
                <ask:lineSketchStyleProps xmlns:ask="http://schemas.microsoft.com/office/drawing/2018/sketchyshapes" sd="3602607663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14300" algn="just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</a:pPr>
            <a:r>
              <a:rPr kumimoji="1" lang="en-US" alt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Bản</a:t>
            </a:r>
            <a:r>
              <a:rPr kumimoji="1" lang="en-US" alt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đồ</a:t>
            </a:r>
            <a:r>
              <a:rPr kumimoji="1" lang="en-US" alt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địa</a:t>
            </a:r>
            <a:r>
              <a:rPr kumimoji="1" lang="en-US" alt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kumimoji="1" lang="en-US" alt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phần</a:t>
            </a:r>
            <a:r>
              <a:rPr kumimoji="1" lang="en-US" alt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đất</a:t>
            </a:r>
            <a:r>
              <a:rPr kumimoji="1" lang="en-US" alt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liền</a:t>
            </a:r>
            <a:r>
              <a:rPr kumimoji="1" lang="en-US" alt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Việt</a:t>
            </a:r>
            <a:r>
              <a:rPr kumimoji="1" lang="en-US" alt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Nam.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0A16E8C-F4D8-BA14-6A93-114FCC2E69F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91910" y="-25811"/>
            <a:ext cx="5147354" cy="6883811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0561A0E2-34CB-46DC-CBA4-7093B8761AE0}"/>
              </a:ext>
            </a:extLst>
          </p:cNvPr>
          <p:cNvSpPr/>
          <p:nvPr/>
        </p:nvSpPr>
        <p:spPr>
          <a:xfrm>
            <a:off x="8599470" y="6616556"/>
            <a:ext cx="2167847" cy="16438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6969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5CEC19A-1B10-7B1A-5A5A-981A5F108C5D}"/>
              </a:ext>
            </a:extLst>
          </p:cNvPr>
          <p:cNvGrpSpPr/>
          <p:nvPr/>
        </p:nvGrpSpPr>
        <p:grpSpPr>
          <a:xfrm>
            <a:off x="3300967" y="398766"/>
            <a:ext cx="5938684" cy="1578597"/>
            <a:chOff x="2939845" y="-283748"/>
            <a:chExt cx="5938684" cy="1578597"/>
          </a:xfrm>
        </p:grpSpPr>
        <p:pic>
          <p:nvPicPr>
            <p:cNvPr id="3" name="Picture 2" descr="Shape, rectangle&#10;&#10;Description automatically generated">
              <a:extLst>
                <a:ext uri="{FF2B5EF4-FFF2-40B4-BE49-F238E27FC236}">
                  <a16:creationId xmlns:a16="http://schemas.microsoft.com/office/drawing/2014/main" id="{FFC8262E-EF0F-A608-6CEE-3BF362977C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EBEBEB"/>
                </a:clrFrom>
                <a:clrTo>
                  <a:srgbClr val="EBEBEB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2333">
                          <a14:foregroundMark x1="86000" y1="38333" x2="86000" y2="38333"/>
                          <a14:foregroundMark x1="88667" y1="45667" x2="88667" y2="45667"/>
                          <a14:foregroundMark x1="89333" y1="60333" x2="89333" y2="60333"/>
                          <a14:foregroundMark x1="87667" y1="70667" x2="87667" y2="70667"/>
                          <a14:foregroundMark x1="83333" y1="72333" x2="83333" y2="72333"/>
                          <a14:foregroundMark x1="78333" y1="70667" x2="78333" y2="70667"/>
                          <a14:foregroundMark x1="73333" y1="72667" x2="73333" y2="72667"/>
                          <a14:foregroundMark x1="14000" y1="70667" x2="37333" y2="74000"/>
                          <a14:foregroundMark x1="37333" y1="74000" x2="62333" y2="73000"/>
                          <a14:foregroundMark x1="62333" y1="73000" x2="82000" y2="74000"/>
                          <a14:foregroundMark x1="82000" y1="74000" x2="83000" y2="74333"/>
                          <a14:foregroundMark x1="41333" y1="72000" x2="41333" y2="72000"/>
                          <a14:foregroundMark x1="50333" y1="69667" x2="50333" y2="69667"/>
                          <a14:foregroundMark x1="50333" y1="69667" x2="50333" y2="69667"/>
                          <a14:foregroundMark x1="54000" y1="70667" x2="57333" y2="71667"/>
                          <a14:foregroundMark x1="69000" y1="73333" x2="70000" y2="72667"/>
                          <a14:foregroundMark x1="70333" y1="72000" x2="70333" y2="72000"/>
                          <a14:foregroundMark x1="73333" y1="72333" x2="76333" y2="73000"/>
                          <a14:foregroundMark x1="77000" y1="73000" x2="77000" y2="73000"/>
                          <a14:foregroundMark x1="79333" y1="73000" x2="79333" y2="73000"/>
                          <a14:foregroundMark x1="62667" y1="72000" x2="62667" y2="72000"/>
                          <a14:foregroundMark x1="60333" y1="72333" x2="56667" y2="72333"/>
                          <a14:foregroundMark x1="54000" y1="72333" x2="46333" y2="72333"/>
                          <a14:foregroundMark x1="41333" y1="71000" x2="41333" y2="71000"/>
                          <a14:foregroundMark x1="40667" y1="71000" x2="38333" y2="71000"/>
                          <a14:foregroundMark x1="36667" y1="71000" x2="36667" y2="71000"/>
                          <a14:foregroundMark x1="12333" y1="24667" x2="12333" y2="24667"/>
                          <a14:foregroundMark x1="16000" y1="21333" x2="16000" y2="21333"/>
                          <a14:foregroundMark x1="22000" y1="23667" x2="22000" y2="23667"/>
                          <a14:foregroundMark x1="85667" y1="51000" x2="85667" y2="51000"/>
                          <a14:foregroundMark x1="89333" y1="65667" x2="89333" y2="65667"/>
                          <a14:foregroundMark x1="92333" y1="64333" x2="92333" y2="64333"/>
                          <a14:foregroundMark x1="88667" y1="61333" x2="88667" y2="613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6088"/>
            <a:stretch/>
          </p:blipFill>
          <p:spPr>
            <a:xfrm>
              <a:off x="2939845" y="-283748"/>
              <a:ext cx="5938684" cy="1578597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7F1B7CB-479E-1387-AFA5-24FC8373A83C}"/>
                </a:ext>
              </a:extLst>
            </p:cNvPr>
            <p:cNvSpPr txBox="1"/>
            <p:nvPr/>
          </p:nvSpPr>
          <p:spPr>
            <a:xfrm>
              <a:off x="4243213" y="377731"/>
              <a:ext cx="3478837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sz="4400" b="1">
                  <a:solidFill>
                    <a:srgbClr val="644825"/>
                  </a:solidFill>
                  <a:latin typeface="Times New Roman" panose="02020603050405020304" pitchFamily="18" charset="0"/>
                  <a:ea typeface="inpin heiti" charset="-122"/>
                  <a:cs typeface="Times New Roman" panose="02020603050405020304" pitchFamily="18" charset="0"/>
                </a:rPr>
                <a:t>Bảng chú giải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59914FAC-7AFC-68AC-8D42-DC18BF21E3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53295" y="2235377"/>
            <a:ext cx="3498537" cy="3713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426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48DE9D0C-B1C9-A0EC-AC54-B530B7ADE7EB}"/>
              </a:ext>
            </a:extLst>
          </p:cNvPr>
          <p:cNvGrpSpPr/>
          <p:nvPr/>
        </p:nvGrpSpPr>
        <p:grpSpPr>
          <a:xfrm>
            <a:off x="380145" y="-980865"/>
            <a:ext cx="5383658" cy="4735568"/>
            <a:chOff x="-2" y="248478"/>
            <a:chExt cx="6302712" cy="4927283"/>
          </a:xfrm>
        </p:grpSpPr>
        <p:pic>
          <p:nvPicPr>
            <p:cNvPr id="4" name="图片 5">
              <a:extLst>
                <a:ext uri="{FF2B5EF4-FFF2-40B4-BE49-F238E27FC236}">
                  <a16:creationId xmlns:a16="http://schemas.microsoft.com/office/drawing/2014/main" id="{93A03E32-8A75-A91D-2E98-A0F8DE72319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" y="248478"/>
              <a:ext cx="6302712" cy="4927283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92618E2D-48FD-4B4E-F983-C037F014DE54}"/>
                </a:ext>
              </a:extLst>
            </p:cNvPr>
            <p:cNvSpPr txBox="1"/>
            <p:nvPr/>
          </p:nvSpPr>
          <p:spPr>
            <a:xfrm>
              <a:off x="662407" y="2378866"/>
              <a:ext cx="4902609" cy="16812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lvl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1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Chỉ</a:t>
              </a:r>
              <a:r>
                <a:rPr kumimoji="1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một</a:t>
              </a:r>
              <a:r>
                <a:rPr kumimoji="1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nơi</a:t>
              </a:r>
              <a:r>
                <a:rPr kumimoji="1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có</a:t>
              </a:r>
              <a:r>
                <a:rPr kumimoji="1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độ</a:t>
              </a:r>
              <a:r>
                <a:rPr kumimoji="1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cao</a:t>
              </a:r>
              <a:r>
                <a:rPr kumimoji="1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1 500 m </a:t>
              </a:r>
              <a:r>
                <a:rPr kumimoji="1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trên</a:t>
              </a:r>
              <a:r>
                <a:rPr kumimoji="1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bản</a:t>
              </a:r>
              <a:r>
                <a:rPr kumimoji="1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đồ</a:t>
              </a:r>
              <a:r>
                <a:rPr kumimoji="1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.</a:t>
              </a:r>
            </a:p>
          </p:txBody>
        </p:sp>
        <p:pic>
          <p:nvPicPr>
            <p:cNvPr id="6" name="图片 6">
              <a:extLst>
                <a:ext uri="{FF2B5EF4-FFF2-40B4-BE49-F238E27FC236}">
                  <a16:creationId xmlns:a16="http://schemas.microsoft.com/office/drawing/2014/main" id="{AA27050F-5FD8-A1D6-3ACD-845C256D82E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251978">
              <a:off x="214304" y="1098270"/>
              <a:ext cx="1399542" cy="1399542"/>
            </a:xfrm>
            <a:prstGeom prst="rect">
              <a:avLst/>
            </a:prstGeom>
          </p:spPr>
        </p:pic>
      </p:grpSp>
      <p:pic>
        <p:nvPicPr>
          <p:cNvPr id="7" name="图片 2">
            <a:extLst>
              <a:ext uri="{FF2B5EF4-FFF2-40B4-BE49-F238E27FC236}">
                <a16:creationId xmlns:a16="http://schemas.microsoft.com/office/drawing/2014/main" id="{B643C776-012E-EE9D-A2E0-460E1AA9F44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128227" y="2529436"/>
            <a:ext cx="4084604" cy="4456636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2431345-7248-D594-8FCE-8475767798CE}"/>
              </a:ext>
            </a:extLst>
          </p:cNvPr>
          <p:cNvSpPr/>
          <p:nvPr/>
        </p:nvSpPr>
        <p:spPr>
          <a:xfrm>
            <a:off x="651906" y="3498952"/>
            <a:ext cx="6053694" cy="1046485"/>
          </a:xfrm>
          <a:custGeom>
            <a:avLst/>
            <a:gdLst>
              <a:gd name="connsiteX0" fmla="*/ 0 w 6053694"/>
              <a:gd name="connsiteY0" fmla="*/ 174418 h 1046485"/>
              <a:gd name="connsiteX1" fmla="*/ 174418 w 6053694"/>
              <a:gd name="connsiteY1" fmla="*/ 0 h 1046485"/>
              <a:gd name="connsiteX2" fmla="*/ 687855 w 6053694"/>
              <a:gd name="connsiteY2" fmla="*/ 0 h 1046485"/>
              <a:gd name="connsiteX3" fmla="*/ 1372438 w 6053694"/>
              <a:gd name="connsiteY3" fmla="*/ 0 h 1046485"/>
              <a:gd name="connsiteX4" fmla="*/ 1771778 w 6053694"/>
              <a:gd name="connsiteY4" fmla="*/ 0 h 1046485"/>
              <a:gd name="connsiteX5" fmla="*/ 2228167 w 6053694"/>
              <a:gd name="connsiteY5" fmla="*/ 0 h 1046485"/>
              <a:gd name="connsiteX6" fmla="*/ 2684556 w 6053694"/>
              <a:gd name="connsiteY6" fmla="*/ 0 h 1046485"/>
              <a:gd name="connsiteX7" fmla="*/ 3255041 w 6053694"/>
              <a:gd name="connsiteY7" fmla="*/ 0 h 1046485"/>
              <a:gd name="connsiteX8" fmla="*/ 3939624 w 6053694"/>
              <a:gd name="connsiteY8" fmla="*/ 0 h 1046485"/>
              <a:gd name="connsiteX9" fmla="*/ 4338964 w 6053694"/>
              <a:gd name="connsiteY9" fmla="*/ 0 h 1046485"/>
              <a:gd name="connsiteX10" fmla="*/ 4738304 w 6053694"/>
              <a:gd name="connsiteY10" fmla="*/ 0 h 1046485"/>
              <a:gd name="connsiteX11" fmla="*/ 5879276 w 6053694"/>
              <a:gd name="connsiteY11" fmla="*/ 0 h 1046485"/>
              <a:gd name="connsiteX12" fmla="*/ 6053694 w 6053694"/>
              <a:gd name="connsiteY12" fmla="*/ 174418 h 1046485"/>
              <a:gd name="connsiteX13" fmla="*/ 6053694 w 6053694"/>
              <a:gd name="connsiteY13" fmla="*/ 523243 h 1046485"/>
              <a:gd name="connsiteX14" fmla="*/ 6053694 w 6053694"/>
              <a:gd name="connsiteY14" fmla="*/ 872067 h 1046485"/>
              <a:gd name="connsiteX15" fmla="*/ 5879276 w 6053694"/>
              <a:gd name="connsiteY15" fmla="*/ 1046485 h 1046485"/>
              <a:gd name="connsiteX16" fmla="*/ 5365839 w 6053694"/>
              <a:gd name="connsiteY16" fmla="*/ 1046485 h 1046485"/>
              <a:gd name="connsiteX17" fmla="*/ 4852402 w 6053694"/>
              <a:gd name="connsiteY17" fmla="*/ 1046485 h 1046485"/>
              <a:gd name="connsiteX18" fmla="*/ 4338964 w 6053694"/>
              <a:gd name="connsiteY18" fmla="*/ 1046485 h 1046485"/>
              <a:gd name="connsiteX19" fmla="*/ 3768479 w 6053694"/>
              <a:gd name="connsiteY19" fmla="*/ 1046485 h 1046485"/>
              <a:gd name="connsiteX20" fmla="*/ 3255041 w 6053694"/>
              <a:gd name="connsiteY20" fmla="*/ 1046485 h 1046485"/>
              <a:gd name="connsiteX21" fmla="*/ 2798653 w 6053694"/>
              <a:gd name="connsiteY21" fmla="*/ 1046485 h 1046485"/>
              <a:gd name="connsiteX22" fmla="*/ 2399313 w 6053694"/>
              <a:gd name="connsiteY22" fmla="*/ 1046485 h 1046485"/>
              <a:gd name="connsiteX23" fmla="*/ 1999973 w 6053694"/>
              <a:gd name="connsiteY23" fmla="*/ 1046485 h 1046485"/>
              <a:gd name="connsiteX24" fmla="*/ 1315390 w 6053694"/>
              <a:gd name="connsiteY24" fmla="*/ 1046485 h 1046485"/>
              <a:gd name="connsiteX25" fmla="*/ 174418 w 6053694"/>
              <a:gd name="connsiteY25" fmla="*/ 1046485 h 1046485"/>
              <a:gd name="connsiteX26" fmla="*/ 0 w 6053694"/>
              <a:gd name="connsiteY26" fmla="*/ 872067 h 1046485"/>
              <a:gd name="connsiteX27" fmla="*/ 0 w 6053694"/>
              <a:gd name="connsiteY27" fmla="*/ 523243 h 1046485"/>
              <a:gd name="connsiteX28" fmla="*/ 0 w 6053694"/>
              <a:gd name="connsiteY28" fmla="*/ 174418 h 1046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6053694" h="1046485" fill="none" extrusionOk="0">
                <a:moveTo>
                  <a:pt x="0" y="174418"/>
                </a:moveTo>
                <a:cubicBezTo>
                  <a:pt x="20166" y="76659"/>
                  <a:pt x="102794" y="11195"/>
                  <a:pt x="174418" y="0"/>
                </a:cubicBezTo>
                <a:cubicBezTo>
                  <a:pt x="424297" y="-46297"/>
                  <a:pt x="480949" y="30356"/>
                  <a:pt x="687855" y="0"/>
                </a:cubicBezTo>
                <a:cubicBezTo>
                  <a:pt x="894761" y="-30356"/>
                  <a:pt x="1057311" y="44231"/>
                  <a:pt x="1372438" y="0"/>
                </a:cubicBezTo>
                <a:cubicBezTo>
                  <a:pt x="1687565" y="-44231"/>
                  <a:pt x="1615463" y="41522"/>
                  <a:pt x="1771778" y="0"/>
                </a:cubicBezTo>
                <a:cubicBezTo>
                  <a:pt x="1928093" y="-41522"/>
                  <a:pt x="2012851" y="14449"/>
                  <a:pt x="2228167" y="0"/>
                </a:cubicBezTo>
                <a:cubicBezTo>
                  <a:pt x="2443483" y="-14449"/>
                  <a:pt x="2496327" y="12206"/>
                  <a:pt x="2684556" y="0"/>
                </a:cubicBezTo>
                <a:cubicBezTo>
                  <a:pt x="2872785" y="-12206"/>
                  <a:pt x="3138438" y="12667"/>
                  <a:pt x="3255041" y="0"/>
                </a:cubicBezTo>
                <a:cubicBezTo>
                  <a:pt x="3371644" y="-12667"/>
                  <a:pt x="3702497" y="30083"/>
                  <a:pt x="3939624" y="0"/>
                </a:cubicBezTo>
                <a:cubicBezTo>
                  <a:pt x="4176751" y="-30083"/>
                  <a:pt x="4249521" y="19752"/>
                  <a:pt x="4338964" y="0"/>
                </a:cubicBezTo>
                <a:cubicBezTo>
                  <a:pt x="4428407" y="-19752"/>
                  <a:pt x="4590382" y="47807"/>
                  <a:pt x="4738304" y="0"/>
                </a:cubicBezTo>
                <a:cubicBezTo>
                  <a:pt x="4886226" y="-47807"/>
                  <a:pt x="5425143" y="80151"/>
                  <a:pt x="5879276" y="0"/>
                </a:cubicBezTo>
                <a:cubicBezTo>
                  <a:pt x="5961645" y="-7741"/>
                  <a:pt x="6063612" y="60736"/>
                  <a:pt x="6053694" y="174418"/>
                </a:cubicBezTo>
                <a:cubicBezTo>
                  <a:pt x="6094959" y="321341"/>
                  <a:pt x="6049023" y="403230"/>
                  <a:pt x="6053694" y="523243"/>
                </a:cubicBezTo>
                <a:cubicBezTo>
                  <a:pt x="6058365" y="643257"/>
                  <a:pt x="6036292" y="751275"/>
                  <a:pt x="6053694" y="872067"/>
                </a:cubicBezTo>
                <a:cubicBezTo>
                  <a:pt x="6075454" y="953482"/>
                  <a:pt x="5979375" y="1044630"/>
                  <a:pt x="5879276" y="1046485"/>
                </a:cubicBezTo>
                <a:cubicBezTo>
                  <a:pt x="5752295" y="1058332"/>
                  <a:pt x="5607593" y="994762"/>
                  <a:pt x="5365839" y="1046485"/>
                </a:cubicBezTo>
                <a:cubicBezTo>
                  <a:pt x="5124085" y="1098208"/>
                  <a:pt x="5004134" y="1017927"/>
                  <a:pt x="4852402" y="1046485"/>
                </a:cubicBezTo>
                <a:cubicBezTo>
                  <a:pt x="4700670" y="1075043"/>
                  <a:pt x="4466658" y="1043623"/>
                  <a:pt x="4338964" y="1046485"/>
                </a:cubicBezTo>
                <a:cubicBezTo>
                  <a:pt x="4211270" y="1049347"/>
                  <a:pt x="3905232" y="998391"/>
                  <a:pt x="3768479" y="1046485"/>
                </a:cubicBezTo>
                <a:cubicBezTo>
                  <a:pt x="3631726" y="1094579"/>
                  <a:pt x="3414216" y="985152"/>
                  <a:pt x="3255041" y="1046485"/>
                </a:cubicBezTo>
                <a:cubicBezTo>
                  <a:pt x="3095866" y="1107818"/>
                  <a:pt x="2959482" y="1040160"/>
                  <a:pt x="2798653" y="1046485"/>
                </a:cubicBezTo>
                <a:cubicBezTo>
                  <a:pt x="2637824" y="1052810"/>
                  <a:pt x="2586428" y="1018135"/>
                  <a:pt x="2399313" y="1046485"/>
                </a:cubicBezTo>
                <a:cubicBezTo>
                  <a:pt x="2212198" y="1074835"/>
                  <a:pt x="2087484" y="1041136"/>
                  <a:pt x="1999973" y="1046485"/>
                </a:cubicBezTo>
                <a:cubicBezTo>
                  <a:pt x="1912462" y="1051834"/>
                  <a:pt x="1613328" y="1045453"/>
                  <a:pt x="1315390" y="1046485"/>
                </a:cubicBezTo>
                <a:cubicBezTo>
                  <a:pt x="1017452" y="1047517"/>
                  <a:pt x="639309" y="1044120"/>
                  <a:pt x="174418" y="1046485"/>
                </a:cubicBezTo>
                <a:cubicBezTo>
                  <a:pt x="66960" y="1070626"/>
                  <a:pt x="-26642" y="963816"/>
                  <a:pt x="0" y="872067"/>
                </a:cubicBezTo>
                <a:cubicBezTo>
                  <a:pt x="-11844" y="795100"/>
                  <a:pt x="30561" y="658274"/>
                  <a:pt x="0" y="523243"/>
                </a:cubicBezTo>
                <a:cubicBezTo>
                  <a:pt x="-30561" y="388212"/>
                  <a:pt x="24087" y="284818"/>
                  <a:pt x="0" y="174418"/>
                </a:cubicBezTo>
                <a:close/>
              </a:path>
              <a:path w="6053694" h="1046485" stroke="0" extrusionOk="0">
                <a:moveTo>
                  <a:pt x="0" y="174418"/>
                </a:moveTo>
                <a:cubicBezTo>
                  <a:pt x="-8470" y="77927"/>
                  <a:pt x="91561" y="12345"/>
                  <a:pt x="174418" y="0"/>
                </a:cubicBezTo>
                <a:cubicBezTo>
                  <a:pt x="401500" y="-4302"/>
                  <a:pt x="522180" y="8218"/>
                  <a:pt x="630807" y="0"/>
                </a:cubicBezTo>
                <a:cubicBezTo>
                  <a:pt x="739434" y="-8218"/>
                  <a:pt x="946505" y="17669"/>
                  <a:pt x="1144244" y="0"/>
                </a:cubicBezTo>
                <a:cubicBezTo>
                  <a:pt x="1341983" y="-17669"/>
                  <a:pt x="1487460" y="20610"/>
                  <a:pt x="1828827" y="0"/>
                </a:cubicBezTo>
                <a:cubicBezTo>
                  <a:pt x="2170194" y="-20610"/>
                  <a:pt x="2135681" y="16021"/>
                  <a:pt x="2399313" y="0"/>
                </a:cubicBezTo>
                <a:cubicBezTo>
                  <a:pt x="2662945" y="-16021"/>
                  <a:pt x="2717011" y="13466"/>
                  <a:pt x="2798653" y="0"/>
                </a:cubicBezTo>
                <a:cubicBezTo>
                  <a:pt x="2880295" y="-13466"/>
                  <a:pt x="3332630" y="11408"/>
                  <a:pt x="3483236" y="0"/>
                </a:cubicBezTo>
                <a:cubicBezTo>
                  <a:pt x="3633842" y="-11408"/>
                  <a:pt x="3787963" y="18324"/>
                  <a:pt x="3882576" y="0"/>
                </a:cubicBezTo>
                <a:cubicBezTo>
                  <a:pt x="3977189" y="-18324"/>
                  <a:pt x="4269568" y="52294"/>
                  <a:pt x="4453062" y="0"/>
                </a:cubicBezTo>
                <a:cubicBezTo>
                  <a:pt x="4636556" y="-52294"/>
                  <a:pt x="4698152" y="29200"/>
                  <a:pt x="4852402" y="0"/>
                </a:cubicBezTo>
                <a:cubicBezTo>
                  <a:pt x="5006652" y="-29200"/>
                  <a:pt x="5093707" y="53854"/>
                  <a:pt x="5308790" y="0"/>
                </a:cubicBezTo>
                <a:cubicBezTo>
                  <a:pt x="5523873" y="-53854"/>
                  <a:pt x="5693510" y="11303"/>
                  <a:pt x="5879276" y="0"/>
                </a:cubicBezTo>
                <a:cubicBezTo>
                  <a:pt x="5969655" y="12287"/>
                  <a:pt x="6027625" y="89454"/>
                  <a:pt x="6053694" y="174418"/>
                </a:cubicBezTo>
                <a:cubicBezTo>
                  <a:pt x="6067667" y="337149"/>
                  <a:pt x="6038951" y="407438"/>
                  <a:pt x="6053694" y="523243"/>
                </a:cubicBezTo>
                <a:cubicBezTo>
                  <a:pt x="6068437" y="639048"/>
                  <a:pt x="6051656" y="725164"/>
                  <a:pt x="6053694" y="872067"/>
                </a:cubicBezTo>
                <a:cubicBezTo>
                  <a:pt x="6046533" y="964414"/>
                  <a:pt x="5994947" y="1034352"/>
                  <a:pt x="5879276" y="1046485"/>
                </a:cubicBezTo>
                <a:cubicBezTo>
                  <a:pt x="5746597" y="1063036"/>
                  <a:pt x="5585157" y="1032230"/>
                  <a:pt x="5308790" y="1046485"/>
                </a:cubicBezTo>
                <a:cubicBezTo>
                  <a:pt x="5032423" y="1060740"/>
                  <a:pt x="4996414" y="1005792"/>
                  <a:pt x="4852402" y="1046485"/>
                </a:cubicBezTo>
                <a:cubicBezTo>
                  <a:pt x="4708390" y="1087178"/>
                  <a:pt x="4416844" y="1033097"/>
                  <a:pt x="4224867" y="1046485"/>
                </a:cubicBezTo>
                <a:cubicBezTo>
                  <a:pt x="4032890" y="1059873"/>
                  <a:pt x="3729031" y="1034703"/>
                  <a:pt x="3597333" y="1046485"/>
                </a:cubicBezTo>
                <a:cubicBezTo>
                  <a:pt x="3465635" y="1058267"/>
                  <a:pt x="3257514" y="1030663"/>
                  <a:pt x="3083896" y="1046485"/>
                </a:cubicBezTo>
                <a:cubicBezTo>
                  <a:pt x="2910278" y="1062307"/>
                  <a:pt x="2768831" y="1031000"/>
                  <a:pt x="2456361" y="1046485"/>
                </a:cubicBezTo>
                <a:cubicBezTo>
                  <a:pt x="2143891" y="1061970"/>
                  <a:pt x="2117362" y="1021083"/>
                  <a:pt x="1999973" y="1046485"/>
                </a:cubicBezTo>
                <a:cubicBezTo>
                  <a:pt x="1882584" y="1071887"/>
                  <a:pt x="1639476" y="991737"/>
                  <a:pt x="1543584" y="1046485"/>
                </a:cubicBezTo>
                <a:cubicBezTo>
                  <a:pt x="1447692" y="1101233"/>
                  <a:pt x="1159158" y="1024358"/>
                  <a:pt x="1030147" y="1046485"/>
                </a:cubicBezTo>
                <a:cubicBezTo>
                  <a:pt x="901136" y="1068612"/>
                  <a:pt x="594560" y="1024472"/>
                  <a:pt x="174418" y="1046485"/>
                </a:cubicBezTo>
                <a:cubicBezTo>
                  <a:pt x="74114" y="1039826"/>
                  <a:pt x="-8563" y="968705"/>
                  <a:pt x="0" y="872067"/>
                </a:cubicBezTo>
                <a:cubicBezTo>
                  <a:pt x="-352" y="757505"/>
                  <a:pt x="21781" y="633615"/>
                  <a:pt x="0" y="544172"/>
                </a:cubicBezTo>
                <a:cubicBezTo>
                  <a:pt x="-21781" y="454729"/>
                  <a:pt x="4463" y="350753"/>
                  <a:pt x="0" y="174418"/>
                </a:cubicBezTo>
                <a:close/>
              </a:path>
            </a:pathLst>
          </a:custGeom>
          <a:solidFill>
            <a:schemeClr val="bg1">
              <a:alpha val="78000"/>
            </a:schemeClr>
          </a:solidFill>
          <a:ln w="38100">
            <a:solidFill>
              <a:srgbClr val="692314"/>
            </a:solidFill>
            <a:extLst>
              <a:ext uri="{C807C97D-BFC1-408E-A445-0C87EB9F89A2}">
                <ask:lineSketchStyleProps xmlns:ask="http://schemas.microsoft.com/office/drawing/2018/sketchyshapes" sd="3602607663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14300" marR="0" lvl="0" indent="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563C1"/>
              </a:buClr>
              <a:buSzTx/>
              <a:buFontTx/>
              <a:buNone/>
              <a:tabLst/>
              <a:defRPr/>
            </a:pPr>
            <a:r>
              <a:rPr kumimoji="1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Ví</a:t>
            </a:r>
            <a:r>
              <a:rPr kumimoji="1" lang="en-US" alt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dụ</a:t>
            </a:r>
            <a:r>
              <a:rPr kumimoji="1" lang="en-US" alt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Cao </a:t>
            </a:r>
            <a:r>
              <a:rPr kumimoji="1" lang="en-US" alt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nguyên</a:t>
            </a:r>
            <a:r>
              <a:rPr kumimoji="1" lang="en-US" alt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Lâm</a:t>
            </a:r>
            <a:r>
              <a:rPr kumimoji="1" lang="en-US" alt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Viên</a:t>
            </a:r>
            <a:endParaRPr kumimoji="1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0A16E8C-F4D8-BA14-6A93-114FCC2E69F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05599" y="-25811"/>
            <a:ext cx="5486401" cy="6883811"/>
          </a:xfrm>
          <a:prstGeom prst="rect">
            <a:avLst/>
          </a:prstGeom>
        </p:spPr>
      </p:pic>
      <p:sp>
        <p:nvSpPr>
          <p:cNvPr id="2" name="Arrow: Down 1">
            <a:extLst>
              <a:ext uri="{FF2B5EF4-FFF2-40B4-BE49-F238E27FC236}">
                <a16:creationId xmlns:a16="http://schemas.microsoft.com/office/drawing/2014/main" id="{0D0B11E4-56C8-27B5-96A6-B0A79567432B}"/>
              </a:ext>
            </a:extLst>
          </p:cNvPr>
          <p:cNvSpPr/>
          <p:nvPr/>
        </p:nvSpPr>
        <p:spPr>
          <a:xfrm>
            <a:off x="8804953" y="3390472"/>
            <a:ext cx="349321" cy="339047"/>
          </a:xfrm>
          <a:prstGeom prst="down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808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48DE9D0C-B1C9-A0EC-AC54-B530B7ADE7EB}"/>
              </a:ext>
            </a:extLst>
          </p:cNvPr>
          <p:cNvGrpSpPr/>
          <p:nvPr/>
        </p:nvGrpSpPr>
        <p:grpSpPr>
          <a:xfrm>
            <a:off x="831881" y="-980865"/>
            <a:ext cx="5445629" cy="4735568"/>
            <a:chOff x="-2" y="248478"/>
            <a:chExt cx="6302712" cy="4927283"/>
          </a:xfrm>
        </p:grpSpPr>
        <p:pic>
          <p:nvPicPr>
            <p:cNvPr id="4" name="图片 5">
              <a:extLst>
                <a:ext uri="{FF2B5EF4-FFF2-40B4-BE49-F238E27FC236}">
                  <a16:creationId xmlns:a16="http://schemas.microsoft.com/office/drawing/2014/main" id="{93A03E32-8A75-A91D-2E98-A0F8DE72319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" y="248478"/>
              <a:ext cx="6302712" cy="4927283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92618E2D-48FD-4B4E-F983-C037F014DE54}"/>
                </a:ext>
              </a:extLst>
            </p:cNvPr>
            <p:cNvSpPr txBox="1"/>
            <p:nvPr/>
          </p:nvSpPr>
          <p:spPr>
            <a:xfrm>
              <a:off x="806744" y="2603358"/>
              <a:ext cx="4902608" cy="8005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Đọc</a:t>
              </a:r>
              <a:r>
                <a:rPr kumimoji="1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1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tên</a:t>
              </a:r>
              <a:r>
                <a:rPr kumimoji="1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1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lược</a:t>
              </a:r>
              <a:r>
                <a:rPr kumimoji="1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1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đồ</a:t>
              </a:r>
              <a:endParaRPr kumimoji="1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6" name="图片 6">
              <a:extLst>
                <a:ext uri="{FF2B5EF4-FFF2-40B4-BE49-F238E27FC236}">
                  <a16:creationId xmlns:a16="http://schemas.microsoft.com/office/drawing/2014/main" id="{AA27050F-5FD8-A1D6-3ACD-845C256D82E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251978">
              <a:off x="214304" y="1098270"/>
              <a:ext cx="1399542" cy="1399542"/>
            </a:xfrm>
            <a:prstGeom prst="rect">
              <a:avLst/>
            </a:prstGeom>
          </p:spPr>
        </p:pic>
      </p:grp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2431345-7248-D594-8FCE-8475767798CE}"/>
              </a:ext>
            </a:extLst>
          </p:cNvPr>
          <p:cNvSpPr/>
          <p:nvPr/>
        </p:nvSpPr>
        <p:spPr>
          <a:xfrm>
            <a:off x="651906" y="3498952"/>
            <a:ext cx="5348202" cy="1046485"/>
          </a:xfrm>
          <a:custGeom>
            <a:avLst/>
            <a:gdLst>
              <a:gd name="connsiteX0" fmla="*/ 0 w 5348202"/>
              <a:gd name="connsiteY0" fmla="*/ 174418 h 1046485"/>
              <a:gd name="connsiteX1" fmla="*/ 174418 w 5348202"/>
              <a:gd name="connsiteY1" fmla="*/ 0 h 1046485"/>
              <a:gd name="connsiteX2" fmla="*/ 579922 w 5348202"/>
              <a:gd name="connsiteY2" fmla="*/ 0 h 1046485"/>
              <a:gd name="connsiteX3" fmla="*/ 985426 w 5348202"/>
              <a:gd name="connsiteY3" fmla="*/ 0 h 1046485"/>
              <a:gd name="connsiteX4" fmla="*/ 1590905 w 5348202"/>
              <a:gd name="connsiteY4" fmla="*/ 0 h 1046485"/>
              <a:gd name="connsiteX5" fmla="*/ 2146390 w 5348202"/>
              <a:gd name="connsiteY5" fmla="*/ 0 h 1046485"/>
              <a:gd name="connsiteX6" fmla="*/ 2801863 w 5348202"/>
              <a:gd name="connsiteY6" fmla="*/ 0 h 1046485"/>
              <a:gd name="connsiteX7" fmla="*/ 3207367 w 5348202"/>
              <a:gd name="connsiteY7" fmla="*/ 0 h 1046485"/>
              <a:gd name="connsiteX8" fmla="*/ 3662864 w 5348202"/>
              <a:gd name="connsiteY8" fmla="*/ 0 h 1046485"/>
              <a:gd name="connsiteX9" fmla="*/ 4118362 w 5348202"/>
              <a:gd name="connsiteY9" fmla="*/ 0 h 1046485"/>
              <a:gd name="connsiteX10" fmla="*/ 4673847 w 5348202"/>
              <a:gd name="connsiteY10" fmla="*/ 0 h 1046485"/>
              <a:gd name="connsiteX11" fmla="*/ 5173784 w 5348202"/>
              <a:gd name="connsiteY11" fmla="*/ 0 h 1046485"/>
              <a:gd name="connsiteX12" fmla="*/ 5348202 w 5348202"/>
              <a:gd name="connsiteY12" fmla="*/ 174418 h 1046485"/>
              <a:gd name="connsiteX13" fmla="*/ 5348202 w 5348202"/>
              <a:gd name="connsiteY13" fmla="*/ 502313 h 1046485"/>
              <a:gd name="connsiteX14" fmla="*/ 5348202 w 5348202"/>
              <a:gd name="connsiteY14" fmla="*/ 872067 h 1046485"/>
              <a:gd name="connsiteX15" fmla="*/ 5173784 w 5348202"/>
              <a:gd name="connsiteY15" fmla="*/ 1046485 h 1046485"/>
              <a:gd name="connsiteX16" fmla="*/ 4718286 w 5348202"/>
              <a:gd name="connsiteY16" fmla="*/ 1046485 h 1046485"/>
              <a:gd name="connsiteX17" fmla="*/ 4212795 w 5348202"/>
              <a:gd name="connsiteY17" fmla="*/ 1046485 h 1046485"/>
              <a:gd name="connsiteX18" fmla="*/ 3607316 w 5348202"/>
              <a:gd name="connsiteY18" fmla="*/ 1046485 h 1046485"/>
              <a:gd name="connsiteX19" fmla="*/ 3051831 w 5348202"/>
              <a:gd name="connsiteY19" fmla="*/ 1046485 h 1046485"/>
              <a:gd name="connsiteX20" fmla="*/ 2546339 w 5348202"/>
              <a:gd name="connsiteY20" fmla="*/ 1046485 h 1046485"/>
              <a:gd name="connsiteX21" fmla="*/ 2040848 w 5348202"/>
              <a:gd name="connsiteY21" fmla="*/ 1046485 h 1046485"/>
              <a:gd name="connsiteX22" fmla="*/ 1485363 w 5348202"/>
              <a:gd name="connsiteY22" fmla="*/ 1046485 h 1046485"/>
              <a:gd name="connsiteX23" fmla="*/ 979871 w 5348202"/>
              <a:gd name="connsiteY23" fmla="*/ 1046485 h 1046485"/>
              <a:gd name="connsiteX24" fmla="*/ 174418 w 5348202"/>
              <a:gd name="connsiteY24" fmla="*/ 1046485 h 1046485"/>
              <a:gd name="connsiteX25" fmla="*/ 0 w 5348202"/>
              <a:gd name="connsiteY25" fmla="*/ 872067 h 1046485"/>
              <a:gd name="connsiteX26" fmla="*/ 0 w 5348202"/>
              <a:gd name="connsiteY26" fmla="*/ 509290 h 1046485"/>
              <a:gd name="connsiteX27" fmla="*/ 0 w 5348202"/>
              <a:gd name="connsiteY27" fmla="*/ 174418 h 1046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348202" h="1046485" fill="none" extrusionOk="0">
                <a:moveTo>
                  <a:pt x="0" y="174418"/>
                </a:moveTo>
                <a:cubicBezTo>
                  <a:pt x="-13290" y="57519"/>
                  <a:pt x="66606" y="-20407"/>
                  <a:pt x="174418" y="0"/>
                </a:cubicBezTo>
                <a:cubicBezTo>
                  <a:pt x="340626" y="-22419"/>
                  <a:pt x="411905" y="10850"/>
                  <a:pt x="579922" y="0"/>
                </a:cubicBezTo>
                <a:cubicBezTo>
                  <a:pt x="747939" y="-10850"/>
                  <a:pt x="798750" y="38449"/>
                  <a:pt x="985426" y="0"/>
                </a:cubicBezTo>
                <a:cubicBezTo>
                  <a:pt x="1172102" y="-38449"/>
                  <a:pt x="1290331" y="60307"/>
                  <a:pt x="1590905" y="0"/>
                </a:cubicBezTo>
                <a:cubicBezTo>
                  <a:pt x="1891479" y="-60307"/>
                  <a:pt x="1920680" y="27562"/>
                  <a:pt x="2146390" y="0"/>
                </a:cubicBezTo>
                <a:cubicBezTo>
                  <a:pt x="2372100" y="-27562"/>
                  <a:pt x="2647138" y="34127"/>
                  <a:pt x="2801863" y="0"/>
                </a:cubicBezTo>
                <a:cubicBezTo>
                  <a:pt x="2956588" y="-34127"/>
                  <a:pt x="3015497" y="20483"/>
                  <a:pt x="3207367" y="0"/>
                </a:cubicBezTo>
                <a:cubicBezTo>
                  <a:pt x="3399237" y="-20483"/>
                  <a:pt x="3453701" y="48451"/>
                  <a:pt x="3662864" y="0"/>
                </a:cubicBezTo>
                <a:cubicBezTo>
                  <a:pt x="3872027" y="-48451"/>
                  <a:pt x="3935452" y="9990"/>
                  <a:pt x="4118362" y="0"/>
                </a:cubicBezTo>
                <a:cubicBezTo>
                  <a:pt x="4301272" y="-9990"/>
                  <a:pt x="4422527" y="10516"/>
                  <a:pt x="4673847" y="0"/>
                </a:cubicBezTo>
                <a:cubicBezTo>
                  <a:pt x="4925168" y="-10516"/>
                  <a:pt x="4945032" y="56721"/>
                  <a:pt x="5173784" y="0"/>
                </a:cubicBezTo>
                <a:cubicBezTo>
                  <a:pt x="5278441" y="2440"/>
                  <a:pt x="5370973" y="81670"/>
                  <a:pt x="5348202" y="174418"/>
                </a:cubicBezTo>
                <a:cubicBezTo>
                  <a:pt x="5373447" y="289238"/>
                  <a:pt x="5333469" y="361944"/>
                  <a:pt x="5348202" y="502313"/>
                </a:cubicBezTo>
                <a:cubicBezTo>
                  <a:pt x="5362935" y="642682"/>
                  <a:pt x="5318927" y="702084"/>
                  <a:pt x="5348202" y="872067"/>
                </a:cubicBezTo>
                <a:cubicBezTo>
                  <a:pt x="5343381" y="977424"/>
                  <a:pt x="5276713" y="1036867"/>
                  <a:pt x="5173784" y="1046485"/>
                </a:cubicBezTo>
                <a:cubicBezTo>
                  <a:pt x="5052525" y="1051400"/>
                  <a:pt x="4900918" y="1035939"/>
                  <a:pt x="4718286" y="1046485"/>
                </a:cubicBezTo>
                <a:cubicBezTo>
                  <a:pt x="4535654" y="1057031"/>
                  <a:pt x="4402963" y="990146"/>
                  <a:pt x="4212795" y="1046485"/>
                </a:cubicBezTo>
                <a:cubicBezTo>
                  <a:pt x="4022627" y="1102824"/>
                  <a:pt x="3787589" y="1033085"/>
                  <a:pt x="3607316" y="1046485"/>
                </a:cubicBezTo>
                <a:cubicBezTo>
                  <a:pt x="3427043" y="1059885"/>
                  <a:pt x="3237253" y="1013725"/>
                  <a:pt x="3051831" y="1046485"/>
                </a:cubicBezTo>
                <a:cubicBezTo>
                  <a:pt x="2866409" y="1079245"/>
                  <a:pt x="2748161" y="1038971"/>
                  <a:pt x="2546339" y="1046485"/>
                </a:cubicBezTo>
                <a:cubicBezTo>
                  <a:pt x="2344517" y="1053999"/>
                  <a:pt x="2157955" y="1038654"/>
                  <a:pt x="2040848" y="1046485"/>
                </a:cubicBezTo>
                <a:cubicBezTo>
                  <a:pt x="1923741" y="1054316"/>
                  <a:pt x="1728283" y="1030326"/>
                  <a:pt x="1485363" y="1046485"/>
                </a:cubicBezTo>
                <a:cubicBezTo>
                  <a:pt x="1242443" y="1062644"/>
                  <a:pt x="1232294" y="1014821"/>
                  <a:pt x="979871" y="1046485"/>
                </a:cubicBezTo>
                <a:cubicBezTo>
                  <a:pt x="727448" y="1078149"/>
                  <a:pt x="471707" y="984386"/>
                  <a:pt x="174418" y="1046485"/>
                </a:cubicBezTo>
                <a:cubicBezTo>
                  <a:pt x="76873" y="1044809"/>
                  <a:pt x="2994" y="965467"/>
                  <a:pt x="0" y="872067"/>
                </a:cubicBezTo>
                <a:cubicBezTo>
                  <a:pt x="-8515" y="757158"/>
                  <a:pt x="10910" y="689084"/>
                  <a:pt x="0" y="509290"/>
                </a:cubicBezTo>
                <a:cubicBezTo>
                  <a:pt x="-10910" y="329496"/>
                  <a:pt x="17196" y="321467"/>
                  <a:pt x="0" y="174418"/>
                </a:cubicBezTo>
                <a:close/>
              </a:path>
              <a:path w="5348202" h="1046485" stroke="0" extrusionOk="0">
                <a:moveTo>
                  <a:pt x="0" y="174418"/>
                </a:moveTo>
                <a:cubicBezTo>
                  <a:pt x="-8470" y="77927"/>
                  <a:pt x="91561" y="12345"/>
                  <a:pt x="174418" y="0"/>
                </a:cubicBezTo>
                <a:cubicBezTo>
                  <a:pt x="279970" y="-25122"/>
                  <a:pt x="510023" y="24039"/>
                  <a:pt x="629916" y="0"/>
                </a:cubicBezTo>
                <a:cubicBezTo>
                  <a:pt x="749809" y="-24039"/>
                  <a:pt x="951284" y="40429"/>
                  <a:pt x="1135407" y="0"/>
                </a:cubicBezTo>
                <a:cubicBezTo>
                  <a:pt x="1319530" y="-40429"/>
                  <a:pt x="1622776" y="67458"/>
                  <a:pt x="1790880" y="0"/>
                </a:cubicBezTo>
                <a:cubicBezTo>
                  <a:pt x="1958984" y="-67458"/>
                  <a:pt x="2123842" y="29908"/>
                  <a:pt x="2346365" y="0"/>
                </a:cubicBezTo>
                <a:cubicBezTo>
                  <a:pt x="2568889" y="-29908"/>
                  <a:pt x="2638886" y="10592"/>
                  <a:pt x="2751869" y="0"/>
                </a:cubicBezTo>
                <a:cubicBezTo>
                  <a:pt x="2864852" y="-10592"/>
                  <a:pt x="3274003" y="70514"/>
                  <a:pt x="3407341" y="0"/>
                </a:cubicBezTo>
                <a:cubicBezTo>
                  <a:pt x="3540679" y="-70514"/>
                  <a:pt x="3654051" y="3037"/>
                  <a:pt x="3812845" y="0"/>
                </a:cubicBezTo>
                <a:cubicBezTo>
                  <a:pt x="3971639" y="-3037"/>
                  <a:pt x="4218750" y="23039"/>
                  <a:pt x="4368331" y="0"/>
                </a:cubicBezTo>
                <a:cubicBezTo>
                  <a:pt x="4517912" y="-23039"/>
                  <a:pt x="4796511" y="94114"/>
                  <a:pt x="5173784" y="0"/>
                </a:cubicBezTo>
                <a:cubicBezTo>
                  <a:pt x="5261367" y="12227"/>
                  <a:pt x="5362134" y="64070"/>
                  <a:pt x="5348202" y="174418"/>
                </a:cubicBezTo>
                <a:cubicBezTo>
                  <a:pt x="5363852" y="317790"/>
                  <a:pt x="5345983" y="423459"/>
                  <a:pt x="5348202" y="537195"/>
                </a:cubicBezTo>
                <a:cubicBezTo>
                  <a:pt x="5350421" y="650931"/>
                  <a:pt x="5343887" y="761404"/>
                  <a:pt x="5348202" y="872067"/>
                </a:cubicBezTo>
                <a:cubicBezTo>
                  <a:pt x="5371421" y="977364"/>
                  <a:pt x="5275104" y="1043634"/>
                  <a:pt x="5173784" y="1046485"/>
                </a:cubicBezTo>
                <a:cubicBezTo>
                  <a:pt x="5018761" y="1087674"/>
                  <a:pt x="4839254" y="1005245"/>
                  <a:pt x="4668293" y="1046485"/>
                </a:cubicBezTo>
                <a:cubicBezTo>
                  <a:pt x="4497332" y="1087725"/>
                  <a:pt x="4250254" y="1039904"/>
                  <a:pt x="4012820" y="1046485"/>
                </a:cubicBezTo>
                <a:cubicBezTo>
                  <a:pt x="3775386" y="1053066"/>
                  <a:pt x="3764492" y="998485"/>
                  <a:pt x="3607316" y="1046485"/>
                </a:cubicBezTo>
                <a:cubicBezTo>
                  <a:pt x="3450140" y="1094485"/>
                  <a:pt x="3286728" y="1041116"/>
                  <a:pt x="3151818" y="1046485"/>
                </a:cubicBezTo>
                <a:cubicBezTo>
                  <a:pt x="3016908" y="1051854"/>
                  <a:pt x="2758524" y="979438"/>
                  <a:pt x="2546339" y="1046485"/>
                </a:cubicBezTo>
                <a:cubicBezTo>
                  <a:pt x="2334154" y="1113532"/>
                  <a:pt x="2134877" y="1011740"/>
                  <a:pt x="1940861" y="1046485"/>
                </a:cubicBezTo>
                <a:cubicBezTo>
                  <a:pt x="1746845" y="1081230"/>
                  <a:pt x="1560833" y="1034458"/>
                  <a:pt x="1435369" y="1046485"/>
                </a:cubicBezTo>
                <a:cubicBezTo>
                  <a:pt x="1309905" y="1058512"/>
                  <a:pt x="1051813" y="1038678"/>
                  <a:pt x="829890" y="1046485"/>
                </a:cubicBezTo>
                <a:cubicBezTo>
                  <a:pt x="607967" y="1054292"/>
                  <a:pt x="481734" y="972110"/>
                  <a:pt x="174418" y="1046485"/>
                </a:cubicBezTo>
                <a:cubicBezTo>
                  <a:pt x="91728" y="1045226"/>
                  <a:pt x="9729" y="969254"/>
                  <a:pt x="0" y="872067"/>
                </a:cubicBezTo>
                <a:cubicBezTo>
                  <a:pt x="-32414" y="768610"/>
                  <a:pt x="10314" y="594097"/>
                  <a:pt x="0" y="509290"/>
                </a:cubicBezTo>
                <a:cubicBezTo>
                  <a:pt x="-10314" y="424483"/>
                  <a:pt x="38936" y="332848"/>
                  <a:pt x="0" y="174418"/>
                </a:cubicBezTo>
                <a:close/>
              </a:path>
            </a:pathLst>
          </a:custGeom>
          <a:solidFill>
            <a:schemeClr val="bg1">
              <a:alpha val="78000"/>
            </a:schemeClr>
          </a:solidFill>
          <a:ln w="38100">
            <a:solidFill>
              <a:srgbClr val="692314"/>
            </a:solidFill>
            <a:extLst>
              <a:ext uri="{C807C97D-BFC1-408E-A445-0C87EB9F89A2}">
                <ask:lineSketchStyleProps xmlns:ask="http://schemas.microsoft.com/office/drawing/2018/sketchyshapes" sd="3602607663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14300" marR="0" lvl="0" indent="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563C1"/>
              </a:buClr>
              <a:buSzTx/>
              <a:buFontTx/>
              <a:buNone/>
              <a:tabLst/>
              <a:defRPr/>
            </a:pPr>
            <a:r>
              <a:rPr kumimoji="1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Lược</a:t>
            </a:r>
            <a:r>
              <a:rPr kumimoji="1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đồ</a:t>
            </a:r>
            <a:r>
              <a:rPr kumimoji="1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khởi</a:t>
            </a:r>
            <a:r>
              <a:rPr kumimoji="1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nghĩa</a:t>
            </a:r>
            <a:r>
              <a:rPr kumimoji="1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Hai </a:t>
            </a:r>
            <a:r>
              <a:rPr kumimoji="1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</a:t>
            </a:r>
            <a:r>
              <a:rPr kumimoji="1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Trưng</a:t>
            </a:r>
            <a:r>
              <a:rPr kumimoji="1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năm</a:t>
            </a:r>
            <a:r>
              <a:rPr kumimoji="1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40.</a:t>
            </a:r>
            <a:endParaRPr kumimoji="1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7CB5D17-4CFE-6EE0-2EAC-EEF27CF7B3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05559" y="1263722"/>
            <a:ext cx="5686441" cy="395555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9A8238F4-D409-D30C-BC1C-F0C4BE380E35}"/>
              </a:ext>
            </a:extLst>
          </p:cNvPr>
          <p:cNvSpPr/>
          <p:nvPr/>
        </p:nvSpPr>
        <p:spPr>
          <a:xfrm>
            <a:off x="8065213" y="5013789"/>
            <a:ext cx="2434976" cy="20548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1290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F75B123E-8734-C66E-6A9C-78A767817C7A}"/>
              </a:ext>
            </a:extLst>
          </p:cNvPr>
          <p:cNvGrpSpPr/>
          <p:nvPr/>
        </p:nvGrpSpPr>
        <p:grpSpPr>
          <a:xfrm>
            <a:off x="3300967" y="398766"/>
            <a:ext cx="5938684" cy="1578597"/>
            <a:chOff x="2939845" y="-283748"/>
            <a:chExt cx="5938684" cy="1578597"/>
          </a:xfrm>
        </p:grpSpPr>
        <p:pic>
          <p:nvPicPr>
            <p:cNvPr id="6" name="Picture 5" descr="Shape, rectangle&#10;&#10;Description automatically generated">
              <a:extLst>
                <a:ext uri="{FF2B5EF4-FFF2-40B4-BE49-F238E27FC236}">
                  <a16:creationId xmlns:a16="http://schemas.microsoft.com/office/drawing/2014/main" id="{95C046F2-AFB3-2225-9BBD-1074B848A0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EBEBEB"/>
                </a:clrFrom>
                <a:clrTo>
                  <a:srgbClr val="EBEBEB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2333">
                          <a14:foregroundMark x1="86000" y1="38333" x2="86000" y2="38333"/>
                          <a14:foregroundMark x1="88667" y1="45667" x2="88667" y2="45667"/>
                          <a14:foregroundMark x1="89333" y1="60333" x2="89333" y2="60333"/>
                          <a14:foregroundMark x1="87667" y1="70667" x2="87667" y2="70667"/>
                          <a14:foregroundMark x1="83333" y1="72333" x2="83333" y2="72333"/>
                          <a14:foregroundMark x1="78333" y1="70667" x2="78333" y2="70667"/>
                          <a14:foregroundMark x1="73333" y1="72667" x2="73333" y2="72667"/>
                          <a14:foregroundMark x1="14000" y1="70667" x2="37333" y2="74000"/>
                          <a14:foregroundMark x1="37333" y1="74000" x2="62333" y2="73000"/>
                          <a14:foregroundMark x1="62333" y1="73000" x2="82000" y2="74000"/>
                          <a14:foregroundMark x1="82000" y1="74000" x2="83000" y2="74333"/>
                          <a14:foregroundMark x1="41333" y1="72000" x2="41333" y2="72000"/>
                          <a14:foregroundMark x1="50333" y1="69667" x2="50333" y2="69667"/>
                          <a14:foregroundMark x1="50333" y1="69667" x2="50333" y2="69667"/>
                          <a14:foregroundMark x1="54000" y1="70667" x2="57333" y2="71667"/>
                          <a14:foregroundMark x1="69000" y1="73333" x2="70000" y2="72667"/>
                          <a14:foregroundMark x1="70333" y1="72000" x2="70333" y2="72000"/>
                          <a14:foregroundMark x1="73333" y1="72333" x2="76333" y2="73000"/>
                          <a14:foregroundMark x1="77000" y1="73000" x2="77000" y2="73000"/>
                          <a14:foregroundMark x1="79333" y1="73000" x2="79333" y2="73000"/>
                          <a14:foregroundMark x1="62667" y1="72000" x2="62667" y2="72000"/>
                          <a14:foregroundMark x1="60333" y1="72333" x2="56667" y2="72333"/>
                          <a14:foregroundMark x1="54000" y1="72333" x2="46333" y2="72333"/>
                          <a14:foregroundMark x1="41333" y1="71000" x2="41333" y2="71000"/>
                          <a14:foregroundMark x1="40667" y1="71000" x2="38333" y2="71000"/>
                          <a14:foregroundMark x1="36667" y1="71000" x2="36667" y2="71000"/>
                          <a14:foregroundMark x1="12333" y1="24667" x2="12333" y2="24667"/>
                          <a14:foregroundMark x1="16000" y1="21333" x2="16000" y2="21333"/>
                          <a14:foregroundMark x1="22000" y1="23667" x2="22000" y2="23667"/>
                          <a14:foregroundMark x1="85667" y1="51000" x2="85667" y2="51000"/>
                          <a14:foregroundMark x1="89333" y1="65667" x2="89333" y2="65667"/>
                          <a14:foregroundMark x1="92333" y1="64333" x2="92333" y2="64333"/>
                          <a14:foregroundMark x1="88667" y1="61333" x2="88667" y2="613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6088"/>
            <a:stretch/>
          </p:blipFill>
          <p:spPr>
            <a:xfrm>
              <a:off x="2939845" y="-283748"/>
              <a:ext cx="5938684" cy="1578597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E847ABF-4725-A993-20CE-B2A23C536CE7}"/>
                </a:ext>
              </a:extLst>
            </p:cNvPr>
            <p:cNvSpPr txBox="1"/>
            <p:nvPr/>
          </p:nvSpPr>
          <p:spPr>
            <a:xfrm>
              <a:off x="4243213" y="377731"/>
              <a:ext cx="3478837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sz="4400" b="1">
                  <a:solidFill>
                    <a:srgbClr val="644825"/>
                  </a:solidFill>
                  <a:latin typeface="Times New Roman" panose="02020603050405020304" pitchFamily="18" charset="0"/>
                  <a:ea typeface="inpin heiti" charset="-122"/>
                  <a:cs typeface="Times New Roman" panose="02020603050405020304" pitchFamily="18" charset="0"/>
                </a:rPr>
                <a:t>Bảng chú giải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B27CB366-1C82-A2F5-E088-CBBABCBFC7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14916" y="2295525"/>
            <a:ext cx="4307578" cy="379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690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48DE9D0C-B1C9-A0EC-AC54-B530B7ADE7EB}"/>
              </a:ext>
            </a:extLst>
          </p:cNvPr>
          <p:cNvGrpSpPr/>
          <p:nvPr/>
        </p:nvGrpSpPr>
        <p:grpSpPr>
          <a:xfrm>
            <a:off x="246254" y="-1104155"/>
            <a:ext cx="5445629" cy="4735568"/>
            <a:chOff x="-2" y="248478"/>
            <a:chExt cx="6302712" cy="4927283"/>
          </a:xfrm>
        </p:grpSpPr>
        <p:pic>
          <p:nvPicPr>
            <p:cNvPr id="4" name="图片 5">
              <a:extLst>
                <a:ext uri="{FF2B5EF4-FFF2-40B4-BE49-F238E27FC236}">
                  <a16:creationId xmlns:a16="http://schemas.microsoft.com/office/drawing/2014/main" id="{93A03E32-8A75-A91D-2E98-A0F8DE72319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" y="248478"/>
              <a:ext cx="6302712" cy="4927283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92618E2D-48FD-4B4E-F983-C037F014DE54}"/>
                </a:ext>
              </a:extLst>
            </p:cNvPr>
            <p:cNvSpPr txBox="1"/>
            <p:nvPr/>
          </p:nvSpPr>
          <p:spPr>
            <a:xfrm>
              <a:off x="901875" y="2453696"/>
              <a:ext cx="4902608" cy="15371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kumimoji="1" lang="en-US" sz="3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Chỉ</a:t>
              </a:r>
              <a:r>
                <a:rPr kumimoji="1" lang="en-US" sz="3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en-US" sz="3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hướng</a:t>
              </a:r>
              <a:r>
                <a:rPr kumimoji="1" lang="en-US" sz="3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en-US" sz="3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tiến</a:t>
              </a:r>
              <a:r>
                <a:rPr kumimoji="1" lang="en-US" sz="3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en-US" sz="3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quân</a:t>
              </a:r>
              <a:r>
                <a:rPr kumimoji="1" lang="en-US" sz="3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en-US" sz="3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của</a:t>
              </a:r>
              <a:r>
                <a:rPr kumimoji="1" lang="en-US" sz="3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en-US" sz="3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quân</a:t>
              </a:r>
              <a:r>
                <a:rPr kumimoji="1" lang="en-US" sz="3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Hai </a:t>
              </a:r>
              <a:r>
                <a:rPr kumimoji="1" lang="en-US" sz="3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Bà</a:t>
              </a:r>
              <a:r>
                <a:rPr kumimoji="1" lang="en-US" sz="3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en-US" sz="3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Trưng</a:t>
              </a:r>
              <a:r>
                <a:rPr kumimoji="1" lang="en-US" sz="3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en-US" sz="3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trên</a:t>
              </a:r>
              <a:r>
                <a:rPr kumimoji="1" lang="en-US" sz="3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en-US" sz="3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lược</a:t>
              </a:r>
              <a:r>
                <a:rPr kumimoji="1" lang="en-US" sz="3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en-US" sz="3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đồ</a:t>
              </a:r>
              <a:r>
                <a:rPr kumimoji="1" lang="en-US" sz="3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.</a:t>
              </a:r>
            </a:p>
          </p:txBody>
        </p:sp>
        <p:pic>
          <p:nvPicPr>
            <p:cNvPr id="6" name="图片 6">
              <a:extLst>
                <a:ext uri="{FF2B5EF4-FFF2-40B4-BE49-F238E27FC236}">
                  <a16:creationId xmlns:a16="http://schemas.microsoft.com/office/drawing/2014/main" id="{AA27050F-5FD8-A1D6-3ACD-845C256D82E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251978">
              <a:off x="214304" y="1098270"/>
              <a:ext cx="1399542" cy="1399542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57CB5D17-4CFE-6EE0-2EAC-EEF27CF7B3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93211" y="1263721"/>
            <a:ext cx="6498790" cy="4520629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9F5DD822-BBEA-4FEB-6D41-2A18848D6BB4}"/>
              </a:ext>
            </a:extLst>
          </p:cNvPr>
          <p:cNvSpPr/>
          <p:nvPr/>
        </p:nvSpPr>
        <p:spPr>
          <a:xfrm>
            <a:off x="7623425" y="2794571"/>
            <a:ext cx="3174714" cy="1541123"/>
          </a:xfrm>
          <a:prstGeom prst="ellipse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494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hởi Nghĩa Hai Bà Trưng Đánh Quân Xâm Lược Đông Hán">
            <a:hlinkClick r:id="" action="ppaction://media"/>
            <a:extLst>
              <a:ext uri="{FF2B5EF4-FFF2-40B4-BE49-F238E27FC236}">
                <a16:creationId xmlns:a16="http://schemas.microsoft.com/office/drawing/2014/main" id="{AB407116-6F66-F736-C53D-F0EFC95B667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0"/>
            <a:ext cx="116107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749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14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1611;p41">
            <a:extLst>
              <a:ext uri="{FF2B5EF4-FFF2-40B4-BE49-F238E27FC236}">
                <a16:creationId xmlns:a16="http://schemas.microsoft.com/office/drawing/2014/main" id="{6A150B35-88EC-D20C-DB29-5E152242068D}"/>
              </a:ext>
            </a:extLst>
          </p:cNvPr>
          <p:cNvSpPr/>
          <p:nvPr/>
        </p:nvSpPr>
        <p:spPr>
          <a:xfrm>
            <a:off x="2977227" y="193126"/>
            <a:ext cx="1017597" cy="642904"/>
          </a:xfrm>
          <a:custGeom>
            <a:avLst/>
            <a:gdLst/>
            <a:ahLst/>
            <a:cxnLst/>
            <a:rect l="l" t="t" r="r" b="b"/>
            <a:pathLst>
              <a:path w="21865" h="13814" extrusionOk="0">
                <a:moveTo>
                  <a:pt x="16307" y="0"/>
                </a:moveTo>
                <a:lnTo>
                  <a:pt x="0" y="8725"/>
                </a:lnTo>
                <a:cubicBezTo>
                  <a:pt x="123" y="8848"/>
                  <a:pt x="266" y="8971"/>
                  <a:pt x="409" y="9073"/>
                </a:cubicBezTo>
                <a:cubicBezTo>
                  <a:pt x="532" y="9379"/>
                  <a:pt x="715" y="9665"/>
                  <a:pt x="940" y="9931"/>
                </a:cubicBezTo>
                <a:cubicBezTo>
                  <a:pt x="1042" y="10033"/>
                  <a:pt x="1165" y="10135"/>
                  <a:pt x="1288" y="10217"/>
                </a:cubicBezTo>
                <a:cubicBezTo>
                  <a:pt x="1308" y="10278"/>
                  <a:pt x="1328" y="10340"/>
                  <a:pt x="1369" y="10401"/>
                </a:cubicBezTo>
                <a:cubicBezTo>
                  <a:pt x="1308" y="10748"/>
                  <a:pt x="1390" y="11075"/>
                  <a:pt x="1615" y="11341"/>
                </a:cubicBezTo>
                <a:cubicBezTo>
                  <a:pt x="1798" y="11607"/>
                  <a:pt x="2023" y="11811"/>
                  <a:pt x="2309" y="11974"/>
                </a:cubicBezTo>
                <a:cubicBezTo>
                  <a:pt x="2289" y="12077"/>
                  <a:pt x="2289" y="12158"/>
                  <a:pt x="2330" y="12240"/>
                </a:cubicBezTo>
                <a:cubicBezTo>
                  <a:pt x="2330" y="12281"/>
                  <a:pt x="2330" y="12342"/>
                  <a:pt x="2330" y="12383"/>
                </a:cubicBezTo>
                <a:cubicBezTo>
                  <a:pt x="2330" y="12444"/>
                  <a:pt x="2350" y="12506"/>
                  <a:pt x="2371" y="12547"/>
                </a:cubicBezTo>
                <a:cubicBezTo>
                  <a:pt x="2487" y="12693"/>
                  <a:pt x="2604" y="12766"/>
                  <a:pt x="2706" y="12766"/>
                </a:cubicBezTo>
                <a:cubicBezTo>
                  <a:pt x="2747" y="12766"/>
                  <a:pt x="2785" y="12754"/>
                  <a:pt x="2820" y="12731"/>
                </a:cubicBezTo>
                <a:cubicBezTo>
                  <a:pt x="2820" y="12731"/>
                  <a:pt x="2841" y="12710"/>
                  <a:pt x="2841" y="12690"/>
                </a:cubicBezTo>
                <a:cubicBezTo>
                  <a:pt x="2881" y="12633"/>
                  <a:pt x="2931" y="12612"/>
                  <a:pt x="2987" y="12612"/>
                </a:cubicBezTo>
                <a:cubicBezTo>
                  <a:pt x="3073" y="12612"/>
                  <a:pt x="3171" y="12661"/>
                  <a:pt x="3270" y="12710"/>
                </a:cubicBezTo>
                <a:cubicBezTo>
                  <a:pt x="3372" y="12771"/>
                  <a:pt x="3372" y="12976"/>
                  <a:pt x="3433" y="13098"/>
                </a:cubicBezTo>
                <a:cubicBezTo>
                  <a:pt x="3494" y="13221"/>
                  <a:pt x="3576" y="13323"/>
                  <a:pt x="3658" y="13425"/>
                </a:cubicBezTo>
                <a:cubicBezTo>
                  <a:pt x="3760" y="13527"/>
                  <a:pt x="3883" y="13589"/>
                  <a:pt x="3985" y="13691"/>
                </a:cubicBezTo>
                <a:cubicBezTo>
                  <a:pt x="4026" y="13732"/>
                  <a:pt x="4046" y="13773"/>
                  <a:pt x="4067" y="13814"/>
                </a:cubicBezTo>
                <a:lnTo>
                  <a:pt x="21865" y="4271"/>
                </a:lnTo>
                <a:cubicBezTo>
                  <a:pt x="21865" y="4250"/>
                  <a:pt x="21844" y="4250"/>
                  <a:pt x="21824" y="4230"/>
                </a:cubicBezTo>
                <a:cubicBezTo>
                  <a:pt x="21640" y="4005"/>
                  <a:pt x="21415" y="3801"/>
                  <a:pt x="21190" y="3597"/>
                </a:cubicBezTo>
                <a:cubicBezTo>
                  <a:pt x="21190" y="3576"/>
                  <a:pt x="21170" y="3556"/>
                  <a:pt x="21150" y="3515"/>
                </a:cubicBezTo>
                <a:cubicBezTo>
                  <a:pt x="21068" y="3413"/>
                  <a:pt x="20945" y="3331"/>
                  <a:pt x="20802" y="3290"/>
                </a:cubicBezTo>
                <a:cubicBezTo>
                  <a:pt x="20516" y="3045"/>
                  <a:pt x="20210" y="2820"/>
                  <a:pt x="19862" y="2575"/>
                </a:cubicBezTo>
                <a:cubicBezTo>
                  <a:pt x="19597" y="2370"/>
                  <a:pt x="19310" y="2146"/>
                  <a:pt x="19024" y="1982"/>
                </a:cubicBezTo>
                <a:lnTo>
                  <a:pt x="19004" y="1860"/>
                </a:lnTo>
                <a:cubicBezTo>
                  <a:pt x="19004" y="1860"/>
                  <a:pt x="18984" y="1839"/>
                  <a:pt x="18984" y="1839"/>
                </a:cubicBezTo>
                <a:cubicBezTo>
                  <a:pt x="18913" y="1839"/>
                  <a:pt x="18828" y="1794"/>
                  <a:pt x="18754" y="1794"/>
                </a:cubicBezTo>
                <a:cubicBezTo>
                  <a:pt x="18742" y="1794"/>
                  <a:pt x="18730" y="1795"/>
                  <a:pt x="18718" y="1798"/>
                </a:cubicBezTo>
                <a:cubicBezTo>
                  <a:pt x="18636" y="1757"/>
                  <a:pt x="18554" y="1717"/>
                  <a:pt x="18473" y="1696"/>
                </a:cubicBezTo>
                <a:cubicBezTo>
                  <a:pt x="18411" y="1614"/>
                  <a:pt x="18391" y="1553"/>
                  <a:pt x="18411" y="1533"/>
                </a:cubicBezTo>
                <a:cubicBezTo>
                  <a:pt x="18391" y="1492"/>
                  <a:pt x="18330" y="1471"/>
                  <a:pt x="18289" y="1451"/>
                </a:cubicBezTo>
                <a:cubicBezTo>
                  <a:pt x="18227" y="1431"/>
                  <a:pt x="18166" y="1410"/>
                  <a:pt x="18125" y="1390"/>
                </a:cubicBezTo>
                <a:cubicBezTo>
                  <a:pt x="18064" y="1328"/>
                  <a:pt x="18003" y="1308"/>
                  <a:pt x="17921" y="1287"/>
                </a:cubicBezTo>
                <a:lnTo>
                  <a:pt x="17676" y="1165"/>
                </a:lnTo>
                <a:lnTo>
                  <a:pt x="17676" y="1247"/>
                </a:lnTo>
                <a:cubicBezTo>
                  <a:pt x="17492" y="1083"/>
                  <a:pt x="17287" y="920"/>
                  <a:pt x="17083" y="797"/>
                </a:cubicBezTo>
                <a:cubicBezTo>
                  <a:pt x="16940" y="470"/>
                  <a:pt x="16715" y="204"/>
                  <a:pt x="16409" y="41"/>
                </a:cubicBezTo>
                <a:lnTo>
                  <a:pt x="16307" y="0"/>
                </a:lnTo>
                <a:close/>
              </a:path>
            </a:pathLst>
          </a:custGeom>
          <a:solidFill>
            <a:srgbClr val="D0B8D6">
              <a:alpha val="536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66F7D36-AF00-EB84-1F88-15759008FB41}"/>
              </a:ext>
            </a:extLst>
          </p:cNvPr>
          <p:cNvSpPr txBox="1"/>
          <p:nvPr/>
        </p:nvSpPr>
        <p:spPr>
          <a:xfrm>
            <a:off x="2151654" y="1855363"/>
            <a:ext cx="9036903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sz="3700" dirty="0" err="1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Kể</a:t>
            </a:r>
            <a:r>
              <a:rPr lang="en-US" sz="3700" dirty="0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 </a:t>
            </a:r>
            <a:r>
              <a:rPr lang="en-US" sz="3700" dirty="0" err="1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được</a:t>
            </a:r>
            <a:r>
              <a:rPr lang="en-US" sz="3700" dirty="0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 </a:t>
            </a:r>
            <a:r>
              <a:rPr lang="en-US" sz="3700" dirty="0" err="1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tên</a:t>
            </a:r>
            <a:r>
              <a:rPr lang="en-US" sz="3700" dirty="0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 </a:t>
            </a:r>
            <a:r>
              <a:rPr lang="en-US" sz="3700" dirty="0" err="1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một</a:t>
            </a:r>
            <a:r>
              <a:rPr lang="en-US" sz="3700" dirty="0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 </a:t>
            </a:r>
            <a:r>
              <a:rPr lang="en-US" sz="3700" dirty="0" err="1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số</a:t>
            </a:r>
            <a:r>
              <a:rPr lang="en-US" sz="3700" dirty="0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 </a:t>
            </a:r>
            <a:r>
              <a:rPr lang="en-US" sz="3700" dirty="0" err="1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phương</a:t>
            </a:r>
            <a:r>
              <a:rPr lang="en-US" sz="3700" dirty="0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 </a:t>
            </a:r>
            <a:r>
              <a:rPr lang="en-US" sz="3700" dirty="0" err="1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tiện</a:t>
            </a:r>
            <a:r>
              <a:rPr lang="en-US" sz="3700" dirty="0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 </a:t>
            </a:r>
            <a:r>
              <a:rPr lang="en-US" sz="3700" dirty="0" err="1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hỗ</a:t>
            </a:r>
            <a:r>
              <a:rPr lang="en-US" sz="3700" dirty="0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 </a:t>
            </a:r>
            <a:r>
              <a:rPr lang="en-US" sz="3700" dirty="0" err="1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trợ</a:t>
            </a:r>
            <a:r>
              <a:rPr lang="en-US" sz="3700" dirty="0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 </a:t>
            </a:r>
            <a:r>
              <a:rPr lang="en-US" sz="3700" dirty="0" err="1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học</a:t>
            </a:r>
            <a:r>
              <a:rPr lang="en-US" sz="3700" dirty="0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 </a:t>
            </a:r>
            <a:r>
              <a:rPr lang="en-US" sz="3700" dirty="0" err="1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tập</a:t>
            </a:r>
            <a:r>
              <a:rPr lang="en-US" sz="3700" dirty="0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 </a:t>
            </a:r>
            <a:r>
              <a:rPr lang="en-US" sz="3700" dirty="0" err="1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môn</a:t>
            </a:r>
            <a:r>
              <a:rPr lang="en-US" sz="3700" dirty="0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 </a:t>
            </a:r>
            <a:r>
              <a:rPr lang="en-US" sz="3700" dirty="0" err="1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Lịch</a:t>
            </a:r>
            <a:r>
              <a:rPr lang="en-US" sz="3700" dirty="0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 </a:t>
            </a:r>
            <a:r>
              <a:rPr lang="en-US" sz="3700" dirty="0" err="1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sử</a:t>
            </a:r>
            <a:r>
              <a:rPr lang="en-US" sz="3700" dirty="0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 </a:t>
            </a:r>
            <a:r>
              <a:rPr lang="en-US" sz="3700" dirty="0" err="1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và</a:t>
            </a:r>
            <a:r>
              <a:rPr lang="en-US" sz="3700" dirty="0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 </a:t>
            </a:r>
            <a:r>
              <a:rPr lang="en-US" sz="3700" dirty="0" err="1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Địa</a:t>
            </a:r>
            <a:r>
              <a:rPr lang="en-US" sz="3700" dirty="0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 </a:t>
            </a:r>
            <a:r>
              <a:rPr lang="en-US" sz="3700" dirty="0" err="1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lý</a:t>
            </a:r>
            <a:r>
              <a:rPr lang="en-US" sz="3700" dirty="0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: </a:t>
            </a:r>
            <a:r>
              <a:rPr lang="en-US" sz="3700" dirty="0" err="1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bản</a:t>
            </a:r>
            <a:r>
              <a:rPr lang="en-US" sz="3700" dirty="0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 </a:t>
            </a:r>
            <a:r>
              <a:rPr lang="en-US" sz="3700" dirty="0" err="1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đồ</a:t>
            </a:r>
            <a:r>
              <a:rPr lang="en-US" sz="3700" dirty="0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, </a:t>
            </a:r>
            <a:r>
              <a:rPr lang="en-US" sz="3700" dirty="0" err="1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lược</a:t>
            </a:r>
            <a:r>
              <a:rPr lang="en-US" sz="3700" dirty="0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 </a:t>
            </a:r>
            <a:r>
              <a:rPr lang="en-US" sz="3700" dirty="0" err="1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đồ</a:t>
            </a:r>
            <a:r>
              <a:rPr lang="en-US" sz="3700" dirty="0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, </a:t>
            </a:r>
            <a:r>
              <a:rPr lang="en-US" sz="3700" dirty="0" err="1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tranh</a:t>
            </a:r>
            <a:r>
              <a:rPr lang="en-US" sz="3700" dirty="0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 </a:t>
            </a:r>
            <a:r>
              <a:rPr lang="en-US" sz="3700" dirty="0" err="1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ảnh</a:t>
            </a:r>
            <a:r>
              <a:rPr lang="en-US" sz="3700" dirty="0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, </a:t>
            </a:r>
            <a:r>
              <a:rPr lang="en-US" sz="3700" dirty="0" err="1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hiện</a:t>
            </a:r>
            <a:r>
              <a:rPr lang="en-US" sz="3700" dirty="0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 </a:t>
            </a:r>
            <a:r>
              <a:rPr lang="en-US" sz="3700" dirty="0" err="1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vật</a:t>
            </a:r>
            <a:r>
              <a:rPr lang="en-US" sz="3700" dirty="0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, </a:t>
            </a:r>
            <a:r>
              <a:rPr lang="en-US" sz="3700" dirty="0" err="1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nguồn</a:t>
            </a:r>
            <a:r>
              <a:rPr lang="en-US" sz="3700" dirty="0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 </a:t>
            </a:r>
            <a:r>
              <a:rPr lang="en-US" sz="3700" dirty="0" err="1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tư</a:t>
            </a:r>
            <a:r>
              <a:rPr lang="en-US" sz="3700" dirty="0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 </a:t>
            </a:r>
            <a:r>
              <a:rPr lang="en-US" sz="3700" dirty="0" err="1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liệu</a:t>
            </a:r>
            <a:r>
              <a:rPr lang="en-US" sz="3700" dirty="0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…</a:t>
            </a: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sz="3700" dirty="0" err="1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Sử</a:t>
            </a:r>
            <a:r>
              <a:rPr lang="en-US" sz="3700" dirty="0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 </a:t>
            </a:r>
            <a:r>
              <a:rPr lang="en-US" sz="3700" dirty="0" err="1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dụng</a:t>
            </a:r>
            <a:r>
              <a:rPr lang="en-US" sz="3700" dirty="0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 </a:t>
            </a:r>
            <a:r>
              <a:rPr lang="en-US" sz="3700" dirty="0" err="1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được</a:t>
            </a:r>
            <a:r>
              <a:rPr lang="en-US" sz="3700" dirty="0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 </a:t>
            </a:r>
            <a:r>
              <a:rPr lang="en-US" sz="3700" dirty="0" err="1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một</a:t>
            </a:r>
            <a:r>
              <a:rPr lang="en-US" sz="3700" dirty="0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 </a:t>
            </a:r>
            <a:r>
              <a:rPr lang="en-US" sz="3700" dirty="0" err="1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số</a:t>
            </a:r>
            <a:r>
              <a:rPr lang="en-US" sz="3700" dirty="0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 </a:t>
            </a:r>
            <a:r>
              <a:rPr lang="en-US" sz="3700" dirty="0" err="1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phương</a:t>
            </a:r>
            <a:r>
              <a:rPr lang="en-US" sz="3700" dirty="0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 </a:t>
            </a:r>
            <a:r>
              <a:rPr lang="en-US" sz="3700" dirty="0" err="1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tiện</a:t>
            </a:r>
            <a:r>
              <a:rPr lang="en-US" sz="3700" dirty="0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 </a:t>
            </a:r>
            <a:r>
              <a:rPr lang="en-US" sz="3700" dirty="0" err="1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vào</a:t>
            </a:r>
            <a:r>
              <a:rPr lang="en-US" sz="3700" dirty="0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 </a:t>
            </a:r>
            <a:r>
              <a:rPr lang="en-US" sz="3700" dirty="0" err="1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học</a:t>
            </a:r>
            <a:r>
              <a:rPr lang="en-US" sz="3700" dirty="0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 </a:t>
            </a:r>
            <a:r>
              <a:rPr lang="en-US" sz="3700" dirty="0" err="1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tập</a:t>
            </a:r>
            <a:r>
              <a:rPr lang="en-US" sz="3700" dirty="0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 </a:t>
            </a:r>
            <a:r>
              <a:rPr lang="en-US" sz="3700" dirty="0" err="1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môn</a:t>
            </a:r>
            <a:r>
              <a:rPr lang="en-US" sz="3700" dirty="0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 </a:t>
            </a:r>
            <a:r>
              <a:rPr lang="en-US" sz="3700" dirty="0" err="1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Lịch</a:t>
            </a:r>
            <a:r>
              <a:rPr lang="en-US" sz="3700" dirty="0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 </a:t>
            </a:r>
            <a:r>
              <a:rPr lang="en-US" sz="3700" dirty="0" err="1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sử</a:t>
            </a:r>
            <a:r>
              <a:rPr lang="en-US" sz="3700" dirty="0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 </a:t>
            </a:r>
            <a:r>
              <a:rPr lang="en-US" sz="3700" dirty="0" err="1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và</a:t>
            </a:r>
            <a:r>
              <a:rPr lang="en-US" sz="3700" dirty="0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 </a:t>
            </a:r>
            <a:r>
              <a:rPr lang="en-US" sz="3700" dirty="0" err="1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Địa</a:t>
            </a:r>
            <a:r>
              <a:rPr lang="en-US" sz="3700" dirty="0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 </a:t>
            </a:r>
            <a:r>
              <a:rPr lang="en-US" sz="3700" dirty="0" err="1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lý</a:t>
            </a:r>
            <a:r>
              <a:rPr lang="en-US" sz="3700" dirty="0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.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6A08F595-7470-219C-1DC6-5D5C29A4CD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4581" y="0"/>
            <a:ext cx="5992829" cy="1674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391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图片包含 LEGO, 玩具&#10;&#10;描述已自动生成">
            <a:extLst>
              <a:ext uri="{FF2B5EF4-FFF2-40B4-BE49-F238E27FC236}">
                <a16:creationId xmlns:a16="http://schemas.microsoft.com/office/drawing/2014/main" id="{80AF384D-0B6E-4066-92CC-5E233816C6D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038" r="74591"/>
          <a:stretch/>
        </p:blipFill>
        <p:spPr>
          <a:xfrm>
            <a:off x="207336" y="4651451"/>
            <a:ext cx="1966410" cy="2259115"/>
          </a:xfrm>
          <a:prstGeom prst="rect">
            <a:avLst/>
          </a:prstGeom>
        </p:spPr>
      </p:pic>
      <p:pic>
        <p:nvPicPr>
          <p:cNvPr id="13" name="图片 3">
            <a:extLst>
              <a:ext uri="{FF2B5EF4-FFF2-40B4-BE49-F238E27FC236}">
                <a16:creationId xmlns:a16="http://schemas.microsoft.com/office/drawing/2014/main" id="{156D88A9-1633-1FC0-B018-2B98D818298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9384" y="3731184"/>
            <a:ext cx="3011690" cy="2497667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C0EF7D1A-EFB7-0ED3-73EB-1EB8F0DF9376}"/>
              </a:ext>
            </a:extLst>
          </p:cNvPr>
          <p:cNvGrpSpPr/>
          <p:nvPr/>
        </p:nvGrpSpPr>
        <p:grpSpPr>
          <a:xfrm>
            <a:off x="2219107" y="1294544"/>
            <a:ext cx="7846142" cy="2821569"/>
            <a:chOff x="4345858" y="1862346"/>
            <a:chExt cx="7846142" cy="4867835"/>
          </a:xfrm>
        </p:grpSpPr>
        <p:pic>
          <p:nvPicPr>
            <p:cNvPr id="15" name="图片 2">
              <a:extLst>
                <a:ext uri="{FF2B5EF4-FFF2-40B4-BE49-F238E27FC236}">
                  <a16:creationId xmlns:a16="http://schemas.microsoft.com/office/drawing/2014/main" id="{721CB440-06A2-AE6B-DC3C-F564F4B6F01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45858" y="1862346"/>
              <a:ext cx="7846142" cy="4867835"/>
            </a:xfrm>
            <a:prstGeom prst="rect">
              <a:avLst/>
            </a:prstGeom>
          </p:spPr>
        </p:pic>
        <p:sp>
          <p:nvSpPr>
            <p:cNvPr id="16" name="Rectangle 3">
              <a:extLst>
                <a:ext uri="{FF2B5EF4-FFF2-40B4-BE49-F238E27FC236}">
                  <a16:creationId xmlns:a16="http://schemas.microsoft.com/office/drawing/2014/main" id="{FC0D37CA-F68F-40EB-C3EF-CBF7F57712B2}"/>
                </a:ext>
              </a:extLst>
            </p:cNvPr>
            <p:cNvSpPr txBox="1">
              <a:spLocks noChangeArrowheads="1"/>
            </p:cNvSpPr>
            <p:nvPr/>
          </p:nvSpPr>
          <p:spPr>
            <a:xfrm>
              <a:off x="4896181" y="3578806"/>
              <a:ext cx="6744440" cy="2514600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Char char="§"/>
                <a:defRPr sz="3200" b="0" kern="120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 kern="120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Char char="§"/>
                <a:defRPr sz="2400" kern="120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 kern="120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Char char="§"/>
                <a:defRPr sz="2000" kern="120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5pPr>
            </a:lstStyle>
            <a:p>
              <a:pPr algn="ctr" eaLnBrk="1" hangingPunct="1">
                <a:buNone/>
              </a:pPr>
              <a:r>
                <a:rPr lang="en-US" altLang="en-US" sz="4800" b="1" dirty="0" err="1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Nêu</a:t>
              </a:r>
              <a:r>
                <a:rPr lang="en-US" altLang="en-US" sz="4800" b="1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800" b="1" dirty="0" err="1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altLang="en-US" sz="4800" b="1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800" b="1" dirty="0" err="1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bước</a:t>
              </a:r>
              <a:r>
                <a:rPr lang="en-US" altLang="en-US" sz="4800" b="1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800" b="1" dirty="0" err="1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sử</a:t>
              </a:r>
              <a:r>
                <a:rPr lang="en-US" altLang="en-US" sz="4800" b="1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800" b="1" dirty="0" err="1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dụng</a:t>
              </a:r>
              <a:r>
                <a:rPr lang="en-US" altLang="en-US" sz="4800" b="1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800" b="1" dirty="0" err="1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bản</a:t>
              </a:r>
              <a:r>
                <a:rPr lang="en-US" altLang="en-US" sz="4800" b="1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800" b="1" dirty="0" err="1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đồ</a:t>
              </a:r>
              <a:r>
                <a:rPr lang="en-US" altLang="en-US" sz="4800" b="1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, </a:t>
              </a:r>
              <a:r>
                <a:rPr lang="en-US" altLang="en-US" sz="4800" b="1" dirty="0" err="1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lược</a:t>
              </a:r>
              <a:r>
                <a:rPr lang="en-US" altLang="en-US" sz="4800" b="1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800" b="1" dirty="0" err="1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đồ</a:t>
              </a:r>
              <a:endParaRPr lang="en-US" alt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58990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7B3BB67F-FFE4-FB83-00E5-9E84CE5E239F}"/>
              </a:ext>
            </a:extLst>
          </p:cNvPr>
          <p:cNvGrpSpPr/>
          <p:nvPr/>
        </p:nvGrpSpPr>
        <p:grpSpPr>
          <a:xfrm>
            <a:off x="1325366" y="976045"/>
            <a:ext cx="9082354" cy="1119884"/>
            <a:chOff x="1325366" y="976045"/>
            <a:chExt cx="9082354" cy="1119884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85F9EC1A-9860-9F41-1999-C8848F155F1D}"/>
                </a:ext>
              </a:extLst>
            </p:cNvPr>
            <p:cNvSpPr/>
            <p:nvPr/>
          </p:nvSpPr>
          <p:spPr>
            <a:xfrm>
              <a:off x="2887038" y="1037689"/>
              <a:ext cx="7520682" cy="996593"/>
            </a:xfrm>
            <a:prstGeom prst="roundRect">
              <a:avLst/>
            </a:prstGeom>
            <a:solidFill>
              <a:schemeClr val="accent2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 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Đọc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tên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bản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đồ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lược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đồ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biết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phương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tiện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thể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hiện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nội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dung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gì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B435A8F-7076-870B-1727-A00D39954EF8}"/>
                </a:ext>
              </a:extLst>
            </p:cNvPr>
            <p:cNvSpPr/>
            <p:nvPr/>
          </p:nvSpPr>
          <p:spPr>
            <a:xfrm>
              <a:off x="1325366" y="976045"/>
              <a:ext cx="1705511" cy="1119884"/>
            </a:xfrm>
            <a:prstGeom prst="ellipse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Bước</a:t>
              </a:r>
              <a:r>
                <a: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1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C27AB6B-5E1E-1D32-F801-EE8077C31C35}"/>
              </a:ext>
            </a:extLst>
          </p:cNvPr>
          <p:cNvGrpSpPr/>
          <p:nvPr/>
        </p:nvGrpSpPr>
        <p:grpSpPr>
          <a:xfrm>
            <a:off x="1315092" y="2558265"/>
            <a:ext cx="9082354" cy="1119884"/>
            <a:chOff x="1325366" y="976045"/>
            <a:chExt cx="9082354" cy="1119884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9E02B640-9AD7-3B59-BBE7-883BED85C713}"/>
                </a:ext>
              </a:extLst>
            </p:cNvPr>
            <p:cNvSpPr/>
            <p:nvPr/>
          </p:nvSpPr>
          <p:spPr>
            <a:xfrm>
              <a:off x="2887038" y="1037689"/>
              <a:ext cx="7520682" cy="996593"/>
            </a:xfrm>
            <a:prstGeom prst="roundRect">
              <a:avLst/>
            </a:prstGeom>
            <a:solidFill>
              <a:schemeClr val="accent2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Xem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chú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giải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biết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kí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hiệu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đối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tượng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lịch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sử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hoặc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địa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lý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F88EB59D-9E5F-B32C-DBCC-92069B5A80E5}"/>
                </a:ext>
              </a:extLst>
            </p:cNvPr>
            <p:cNvSpPr/>
            <p:nvPr/>
          </p:nvSpPr>
          <p:spPr>
            <a:xfrm>
              <a:off x="1325366" y="976045"/>
              <a:ext cx="1705511" cy="1119884"/>
            </a:xfrm>
            <a:prstGeom prst="ellipse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Bước</a:t>
              </a:r>
              <a:r>
                <a: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2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DEDD0B25-9D2F-E102-CFA8-34DABC97D25E}"/>
              </a:ext>
            </a:extLst>
          </p:cNvPr>
          <p:cNvGrpSpPr/>
          <p:nvPr/>
        </p:nvGrpSpPr>
        <p:grpSpPr>
          <a:xfrm>
            <a:off x="1284270" y="4099388"/>
            <a:ext cx="9082354" cy="1119884"/>
            <a:chOff x="1325366" y="976045"/>
            <a:chExt cx="9082354" cy="1119884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D7A63E2D-2488-1415-733C-26E9A31791A0}"/>
                </a:ext>
              </a:extLst>
            </p:cNvPr>
            <p:cNvSpPr/>
            <p:nvPr/>
          </p:nvSpPr>
          <p:spPr>
            <a:xfrm>
              <a:off x="2887038" y="1037689"/>
              <a:ext cx="7520682" cy="996593"/>
            </a:xfrm>
            <a:prstGeom prst="roundRect">
              <a:avLst/>
            </a:prstGeom>
            <a:solidFill>
              <a:schemeClr val="accent2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Tìm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đối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tượng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lịch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sử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hoặc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địa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lý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dựa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vào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kí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hiệu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71A6E968-FE1F-7F47-801E-7FC3DE2908F5}"/>
                </a:ext>
              </a:extLst>
            </p:cNvPr>
            <p:cNvSpPr/>
            <p:nvPr/>
          </p:nvSpPr>
          <p:spPr>
            <a:xfrm>
              <a:off x="1325366" y="976045"/>
              <a:ext cx="1705511" cy="1119884"/>
            </a:xfrm>
            <a:prstGeom prst="ellipse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Bước</a:t>
              </a:r>
              <a:r>
                <a: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22499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图片包含 物体&#10;&#10;描述已自动生成">
            <a:extLst>
              <a:ext uri="{FF2B5EF4-FFF2-40B4-BE49-F238E27FC236}">
                <a16:creationId xmlns:a16="http://schemas.microsoft.com/office/drawing/2014/main" id="{A9EB8BA6-08D6-4D41-8C75-BAA063433CF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38" t="10852" r="8409" b="14838"/>
          <a:stretch/>
        </p:blipFill>
        <p:spPr>
          <a:xfrm>
            <a:off x="228844" y="3760340"/>
            <a:ext cx="2808881" cy="2565709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ED941DCD-7CAA-2979-C909-34F09445F760}"/>
              </a:ext>
            </a:extLst>
          </p:cNvPr>
          <p:cNvGrpSpPr/>
          <p:nvPr/>
        </p:nvGrpSpPr>
        <p:grpSpPr>
          <a:xfrm>
            <a:off x="1202076" y="1017142"/>
            <a:ext cx="8784406" cy="2898884"/>
            <a:chOff x="5814324" y="491558"/>
            <a:chExt cx="5879305" cy="3208710"/>
          </a:xfrm>
        </p:grpSpPr>
        <p:grpSp>
          <p:nvGrpSpPr>
            <p:cNvPr id="7" name="Graphic 4">
              <a:extLst>
                <a:ext uri="{FF2B5EF4-FFF2-40B4-BE49-F238E27FC236}">
                  <a16:creationId xmlns:a16="http://schemas.microsoft.com/office/drawing/2014/main" id="{C5985BDE-0EFB-930C-6814-212CB29D7DFE}"/>
                </a:ext>
              </a:extLst>
            </p:cNvPr>
            <p:cNvGrpSpPr/>
            <p:nvPr/>
          </p:nvGrpSpPr>
          <p:grpSpPr>
            <a:xfrm>
              <a:off x="5814324" y="491558"/>
              <a:ext cx="5879305" cy="3208710"/>
              <a:chOff x="5610688" y="1031736"/>
              <a:chExt cx="5879305" cy="3980523"/>
            </a:xfrm>
          </p:grpSpPr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id="{EA7CC038-B933-6E5D-58F3-786F8A2277A4}"/>
                  </a:ext>
                </a:extLst>
              </p:cNvPr>
              <p:cNvSpPr/>
              <p:nvPr/>
            </p:nvSpPr>
            <p:spPr>
              <a:xfrm>
                <a:off x="5629165" y="1052247"/>
                <a:ext cx="5842103" cy="3941397"/>
              </a:xfrm>
              <a:custGeom>
                <a:avLst/>
                <a:gdLst>
                  <a:gd name="connsiteX0" fmla="*/ 5614008 w 5842103"/>
                  <a:gd name="connsiteY0" fmla="*/ 3941397 h 3941397"/>
                  <a:gd name="connsiteX1" fmla="*/ 228343 w 5842103"/>
                  <a:gd name="connsiteY1" fmla="*/ 3941397 h 3941397"/>
                  <a:gd name="connsiteX2" fmla="*/ 0 w 5842103"/>
                  <a:gd name="connsiteY2" fmla="*/ 3713054 h 3941397"/>
                  <a:gd name="connsiteX3" fmla="*/ 0 w 5842103"/>
                  <a:gd name="connsiteY3" fmla="*/ 228343 h 3941397"/>
                  <a:gd name="connsiteX4" fmla="*/ 228343 w 5842103"/>
                  <a:gd name="connsiteY4" fmla="*/ 0 h 3941397"/>
                  <a:gd name="connsiteX5" fmla="*/ 5613760 w 5842103"/>
                  <a:gd name="connsiteY5" fmla="*/ 0 h 3941397"/>
                  <a:gd name="connsiteX6" fmla="*/ 5842103 w 5842103"/>
                  <a:gd name="connsiteY6" fmla="*/ 228343 h 3941397"/>
                  <a:gd name="connsiteX7" fmla="*/ 5842103 w 5842103"/>
                  <a:gd name="connsiteY7" fmla="*/ 3713054 h 3941397"/>
                  <a:gd name="connsiteX8" fmla="*/ 5614008 w 5842103"/>
                  <a:gd name="connsiteY8" fmla="*/ 3941397 h 39413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42103" h="3941397">
                    <a:moveTo>
                      <a:pt x="5614008" y="3941397"/>
                    </a:moveTo>
                    <a:lnTo>
                      <a:pt x="228343" y="3941397"/>
                    </a:lnTo>
                    <a:cubicBezTo>
                      <a:pt x="102754" y="3941397"/>
                      <a:pt x="0" y="3838643"/>
                      <a:pt x="0" y="3713054"/>
                    </a:cubicBezTo>
                    <a:lnTo>
                      <a:pt x="0" y="228343"/>
                    </a:lnTo>
                    <a:cubicBezTo>
                      <a:pt x="0" y="102754"/>
                      <a:pt x="102754" y="0"/>
                      <a:pt x="228343" y="0"/>
                    </a:cubicBezTo>
                    <a:lnTo>
                      <a:pt x="5613760" y="0"/>
                    </a:lnTo>
                    <a:cubicBezTo>
                      <a:pt x="5739349" y="0"/>
                      <a:pt x="5842103" y="102754"/>
                      <a:pt x="5842103" y="228343"/>
                    </a:cubicBezTo>
                    <a:lnTo>
                      <a:pt x="5842103" y="3713054"/>
                    </a:lnTo>
                    <a:cubicBezTo>
                      <a:pt x="5842351" y="3838643"/>
                      <a:pt x="5739597" y="3941397"/>
                      <a:pt x="5614008" y="3941397"/>
                    </a:cubicBezTo>
                    <a:close/>
                  </a:path>
                </a:pathLst>
              </a:custGeom>
              <a:solidFill>
                <a:srgbClr val="DEB290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35FA184B-D409-D0AB-3103-AE88206C5781}"/>
                  </a:ext>
                </a:extLst>
              </p:cNvPr>
              <p:cNvSpPr/>
              <p:nvPr/>
            </p:nvSpPr>
            <p:spPr>
              <a:xfrm>
                <a:off x="5876123" y="1298957"/>
                <a:ext cx="5348435" cy="3447729"/>
              </a:xfrm>
              <a:custGeom>
                <a:avLst/>
                <a:gdLst>
                  <a:gd name="connsiteX0" fmla="*/ 0 w 5348435"/>
                  <a:gd name="connsiteY0" fmla="*/ 0 h 3447729"/>
                  <a:gd name="connsiteX1" fmla="*/ 5348436 w 5348435"/>
                  <a:gd name="connsiteY1" fmla="*/ 0 h 3447729"/>
                  <a:gd name="connsiteX2" fmla="*/ 5348436 w 5348435"/>
                  <a:gd name="connsiteY2" fmla="*/ 3447730 h 3447729"/>
                  <a:gd name="connsiteX3" fmla="*/ 0 w 5348435"/>
                  <a:gd name="connsiteY3" fmla="*/ 3447730 h 34477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348435" h="3447729">
                    <a:moveTo>
                      <a:pt x="0" y="0"/>
                    </a:moveTo>
                    <a:lnTo>
                      <a:pt x="5348436" y="0"/>
                    </a:lnTo>
                    <a:lnTo>
                      <a:pt x="5348436" y="3447730"/>
                    </a:lnTo>
                    <a:lnTo>
                      <a:pt x="0" y="3447730"/>
                    </a:lnTo>
                    <a:close/>
                  </a:path>
                </a:pathLst>
              </a:custGeom>
              <a:solidFill>
                <a:srgbClr val="FFFFFF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11" name="Graphic 4">
                <a:extLst>
                  <a:ext uri="{FF2B5EF4-FFF2-40B4-BE49-F238E27FC236}">
                    <a16:creationId xmlns:a16="http://schemas.microsoft.com/office/drawing/2014/main" id="{9F5D2D95-DCEE-C60F-69EE-531B0C7ABE76}"/>
                  </a:ext>
                </a:extLst>
              </p:cNvPr>
              <p:cNvGrpSpPr/>
              <p:nvPr/>
            </p:nvGrpSpPr>
            <p:grpSpPr>
              <a:xfrm>
                <a:off x="5610688" y="1031736"/>
                <a:ext cx="5879305" cy="3980523"/>
                <a:chOff x="5610688" y="1031736"/>
                <a:chExt cx="5879305" cy="3980523"/>
              </a:xfrm>
              <a:solidFill>
                <a:srgbClr val="1A1A1A"/>
              </a:solidFill>
            </p:grpSpPr>
            <p:sp>
              <p:nvSpPr>
                <p:cNvPr id="12" name="Freeform: Shape 11">
                  <a:extLst>
                    <a:ext uri="{FF2B5EF4-FFF2-40B4-BE49-F238E27FC236}">
                      <a16:creationId xmlns:a16="http://schemas.microsoft.com/office/drawing/2014/main" id="{CA7BC70D-FC52-A428-C6A7-F6819C90FD00}"/>
                    </a:ext>
                  </a:extLst>
                </p:cNvPr>
                <p:cNvSpPr/>
                <p:nvPr/>
              </p:nvSpPr>
              <p:spPr>
                <a:xfrm>
                  <a:off x="6102666" y="1034124"/>
                  <a:ext cx="5387327" cy="3714796"/>
                </a:xfrm>
                <a:custGeom>
                  <a:avLst/>
                  <a:gdLst>
                    <a:gd name="connsiteX0" fmla="*/ 17933 w 5387327"/>
                    <a:gd name="connsiteY0" fmla="*/ 36490 h 3714796"/>
                    <a:gd name="connsiteX1" fmla="*/ 827557 w 5387327"/>
                    <a:gd name="connsiteY1" fmla="*/ 36490 h 3714796"/>
                    <a:gd name="connsiteX2" fmla="*/ 1959344 w 5387327"/>
                    <a:gd name="connsiteY2" fmla="*/ 36490 h 3714796"/>
                    <a:gd name="connsiteX3" fmla="*/ 3176759 w 5387327"/>
                    <a:gd name="connsiteY3" fmla="*/ 36490 h 3714796"/>
                    <a:gd name="connsiteX4" fmla="*/ 4262629 w 5387327"/>
                    <a:gd name="connsiteY4" fmla="*/ 36490 h 3714796"/>
                    <a:gd name="connsiteX5" fmla="*/ 4977937 w 5387327"/>
                    <a:gd name="connsiteY5" fmla="*/ 36490 h 3714796"/>
                    <a:gd name="connsiteX6" fmla="*/ 5128346 w 5387327"/>
                    <a:gd name="connsiteY6" fmla="*/ 36490 h 3714796"/>
                    <a:gd name="connsiteX7" fmla="*/ 5350235 w 5387327"/>
                    <a:gd name="connsiteY7" fmla="*/ 251182 h 3714796"/>
                    <a:gd name="connsiteX8" fmla="*/ 5350235 w 5387327"/>
                    <a:gd name="connsiteY8" fmla="*/ 744850 h 3714796"/>
                    <a:gd name="connsiteX9" fmla="*/ 5350235 w 5387327"/>
                    <a:gd name="connsiteY9" fmla="*/ 1756756 h 3714796"/>
                    <a:gd name="connsiteX10" fmla="*/ 5350235 w 5387327"/>
                    <a:gd name="connsiteY10" fmla="*/ 2851561 h 3714796"/>
                    <a:gd name="connsiteX11" fmla="*/ 5350235 w 5387327"/>
                    <a:gd name="connsiteY11" fmla="*/ 3612539 h 3714796"/>
                    <a:gd name="connsiteX12" fmla="*/ 5350235 w 5387327"/>
                    <a:gd name="connsiteY12" fmla="*/ 3696926 h 3714796"/>
                    <a:gd name="connsiteX13" fmla="*/ 5387217 w 5387327"/>
                    <a:gd name="connsiteY13" fmla="*/ 3696926 h 3714796"/>
                    <a:gd name="connsiteX14" fmla="*/ 5387217 w 5387327"/>
                    <a:gd name="connsiteY14" fmla="*/ 3469824 h 3714796"/>
                    <a:gd name="connsiteX15" fmla="*/ 5387217 w 5387327"/>
                    <a:gd name="connsiteY15" fmla="*/ 3079159 h 3714796"/>
                    <a:gd name="connsiteX16" fmla="*/ 5387217 w 5387327"/>
                    <a:gd name="connsiteY16" fmla="*/ 2575564 h 3714796"/>
                    <a:gd name="connsiteX17" fmla="*/ 5387217 w 5387327"/>
                    <a:gd name="connsiteY17" fmla="*/ 2014883 h 3714796"/>
                    <a:gd name="connsiteX18" fmla="*/ 5387217 w 5387327"/>
                    <a:gd name="connsiteY18" fmla="*/ 1451720 h 3714796"/>
                    <a:gd name="connsiteX19" fmla="*/ 5387217 w 5387327"/>
                    <a:gd name="connsiteY19" fmla="*/ 942912 h 3714796"/>
                    <a:gd name="connsiteX20" fmla="*/ 5387217 w 5387327"/>
                    <a:gd name="connsiteY20" fmla="*/ 537852 h 3714796"/>
                    <a:gd name="connsiteX21" fmla="*/ 5387217 w 5387327"/>
                    <a:gd name="connsiteY21" fmla="*/ 293624 h 3714796"/>
                    <a:gd name="connsiteX22" fmla="*/ 5387217 w 5387327"/>
                    <a:gd name="connsiteY22" fmla="*/ 248948 h 3714796"/>
                    <a:gd name="connsiteX23" fmla="*/ 5263614 w 5387327"/>
                    <a:gd name="connsiteY23" fmla="*/ 33264 h 3714796"/>
                    <a:gd name="connsiteX24" fmla="*/ 5080196 w 5387327"/>
                    <a:gd name="connsiteY24" fmla="*/ 5 h 3714796"/>
                    <a:gd name="connsiteX25" fmla="*/ 4856817 w 5387327"/>
                    <a:gd name="connsiteY25" fmla="*/ 5 h 3714796"/>
                    <a:gd name="connsiteX26" fmla="*/ 4495935 w 5387327"/>
                    <a:gd name="connsiteY26" fmla="*/ 5 h 3714796"/>
                    <a:gd name="connsiteX27" fmla="*/ 4026840 w 5387327"/>
                    <a:gd name="connsiteY27" fmla="*/ 5 h 3714796"/>
                    <a:gd name="connsiteX28" fmla="*/ 3481547 w 5387327"/>
                    <a:gd name="connsiteY28" fmla="*/ 5 h 3714796"/>
                    <a:gd name="connsiteX29" fmla="*/ 2883884 w 5387327"/>
                    <a:gd name="connsiteY29" fmla="*/ 5 h 3714796"/>
                    <a:gd name="connsiteX30" fmla="*/ 2265373 w 5387327"/>
                    <a:gd name="connsiteY30" fmla="*/ 5 h 3714796"/>
                    <a:gd name="connsiteX31" fmla="*/ 1658527 w 5387327"/>
                    <a:gd name="connsiteY31" fmla="*/ 5 h 3714796"/>
                    <a:gd name="connsiteX32" fmla="*/ 1086181 w 5387327"/>
                    <a:gd name="connsiteY32" fmla="*/ 5 h 3714796"/>
                    <a:gd name="connsiteX33" fmla="*/ 580848 w 5387327"/>
                    <a:gd name="connsiteY33" fmla="*/ 5 h 3714796"/>
                    <a:gd name="connsiteX34" fmla="*/ 171816 w 5387327"/>
                    <a:gd name="connsiteY34" fmla="*/ 5 h 3714796"/>
                    <a:gd name="connsiteX35" fmla="*/ 17436 w 5387327"/>
                    <a:gd name="connsiteY35" fmla="*/ 5 h 3714796"/>
                    <a:gd name="connsiteX36" fmla="*/ 17933 w 5387327"/>
                    <a:gd name="connsiteY36" fmla="*/ 36490 h 3714796"/>
                    <a:gd name="connsiteX37" fmla="*/ 17933 w 5387327"/>
                    <a:gd name="connsiteY37" fmla="*/ 36490 h 37147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5387327" h="3714796">
                      <a:moveTo>
                        <a:pt x="17933" y="36490"/>
                      </a:moveTo>
                      <a:cubicBezTo>
                        <a:pt x="287725" y="36490"/>
                        <a:pt x="557765" y="36490"/>
                        <a:pt x="827557" y="36490"/>
                      </a:cubicBezTo>
                      <a:cubicBezTo>
                        <a:pt x="1204820" y="36490"/>
                        <a:pt x="1582082" y="36490"/>
                        <a:pt x="1959344" y="36490"/>
                      </a:cubicBezTo>
                      <a:cubicBezTo>
                        <a:pt x="2365149" y="36490"/>
                        <a:pt x="2770954" y="36490"/>
                        <a:pt x="3176759" y="36490"/>
                      </a:cubicBezTo>
                      <a:cubicBezTo>
                        <a:pt x="3538633" y="36490"/>
                        <a:pt x="3900755" y="36490"/>
                        <a:pt x="4262629" y="36490"/>
                      </a:cubicBezTo>
                      <a:cubicBezTo>
                        <a:pt x="4501148" y="36490"/>
                        <a:pt x="4739419" y="36490"/>
                        <a:pt x="4977937" y="36490"/>
                      </a:cubicBezTo>
                      <a:cubicBezTo>
                        <a:pt x="5028074" y="36490"/>
                        <a:pt x="5078210" y="36490"/>
                        <a:pt x="5128346" y="36490"/>
                      </a:cubicBezTo>
                      <a:cubicBezTo>
                        <a:pt x="5250708" y="36490"/>
                        <a:pt x="5349491" y="125842"/>
                        <a:pt x="5350235" y="251182"/>
                      </a:cubicBezTo>
                      <a:cubicBezTo>
                        <a:pt x="5350980" y="415738"/>
                        <a:pt x="5350235" y="580294"/>
                        <a:pt x="5350235" y="744850"/>
                      </a:cubicBezTo>
                      <a:cubicBezTo>
                        <a:pt x="5350235" y="1082152"/>
                        <a:pt x="5350235" y="1419454"/>
                        <a:pt x="5350235" y="1756756"/>
                      </a:cubicBezTo>
                      <a:cubicBezTo>
                        <a:pt x="5350235" y="2121609"/>
                        <a:pt x="5350235" y="2486709"/>
                        <a:pt x="5350235" y="2851561"/>
                      </a:cubicBezTo>
                      <a:cubicBezTo>
                        <a:pt x="5350235" y="3105220"/>
                        <a:pt x="5350235" y="3358880"/>
                        <a:pt x="5350235" y="3612539"/>
                      </a:cubicBezTo>
                      <a:cubicBezTo>
                        <a:pt x="5350235" y="3640585"/>
                        <a:pt x="5350235" y="3668880"/>
                        <a:pt x="5350235" y="3696926"/>
                      </a:cubicBezTo>
                      <a:cubicBezTo>
                        <a:pt x="5350235" y="3720753"/>
                        <a:pt x="5387217" y="3720753"/>
                        <a:pt x="5387217" y="3696926"/>
                      </a:cubicBezTo>
                      <a:cubicBezTo>
                        <a:pt x="5387217" y="3621226"/>
                        <a:pt x="5387217" y="3545525"/>
                        <a:pt x="5387217" y="3469824"/>
                      </a:cubicBezTo>
                      <a:cubicBezTo>
                        <a:pt x="5387217" y="3339520"/>
                        <a:pt x="5387217" y="3209464"/>
                        <a:pt x="5387217" y="3079159"/>
                      </a:cubicBezTo>
                      <a:cubicBezTo>
                        <a:pt x="5387217" y="2911377"/>
                        <a:pt x="5387217" y="2743347"/>
                        <a:pt x="5387217" y="2575564"/>
                      </a:cubicBezTo>
                      <a:cubicBezTo>
                        <a:pt x="5387217" y="2388670"/>
                        <a:pt x="5387217" y="2201777"/>
                        <a:pt x="5387217" y="2014883"/>
                      </a:cubicBezTo>
                      <a:cubicBezTo>
                        <a:pt x="5387217" y="1827245"/>
                        <a:pt x="5387217" y="1639358"/>
                        <a:pt x="5387217" y="1451720"/>
                      </a:cubicBezTo>
                      <a:cubicBezTo>
                        <a:pt x="5387217" y="1282200"/>
                        <a:pt x="5387217" y="1112432"/>
                        <a:pt x="5387217" y="942912"/>
                      </a:cubicBezTo>
                      <a:cubicBezTo>
                        <a:pt x="5387217" y="807892"/>
                        <a:pt x="5387217" y="672872"/>
                        <a:pt x="5387217" y="537852"/>
                      </a:cubicBezTo>
                      <a:cubicBezTo>
                        <a:pt x="5387217" y="456443"/>
                        <a:pt x="5387217" y="375033"/>
                        <a:pt x="5387217" y="293624"/>
                      </a:cubicBezTo>
                      <a:cubicBezTo>
                        <a:pt x="5387217" y="278732"/>
                        <a:pt x="5387465" y="263840"/>
                        <a:pt x="5387217" y="248948"/>
                      </a:cubicBezTo>
                      <a:cubicBezTo>
                        <a:pt x="5386224" y="160590"/>
                        <a:pt x="5340804" y="77939"/>
                        <a:pt x="5263614" y="33264"/>
                      </a:cubicBezTo>
                      <a:cubicBezTo>
                        <a:pt x="5205039" y="-740"/>
                        <a:pt x="5144479" y="5"/>
                        <a:pt x="5080196" y="5"/>
                      </a:cubicBezTo>
                      <a:cubicBezTo>
                        <a:pt x="5005736" y="5"/>
                        <a:pt x="4931276" y="5"/>
                        <a:pt x="4856817" y="5"/>
                      </a:cubicBezTo>
                      <a:cubicBezTo>
                        <a:pt x="4736440" y="5"/>
                        <a:pt x="4616312" y="5"/>
                        <a:pt x="4495935" y="5"/>
                      </a:cubicBezTo>
                      <a:cubicBezTo>
                        <a:pt x="4339570" y="5"/>
                        <a:pt x="4183205" y="5"/>
                        <a:pt x="4026840" y="5"/>
                      </a:cubicBezTo>
                      <a:cubicBezTo>
                        <a:pt x="3845158" y="5"/>
                        <a:pt x="3663228" y="5"/>
                        <a:pt x="3481547" y="5"/>
                      </a:cubicBezTo>
                      <a:cubicBezTo>
                        <a:pt x="3282243" y="5"/>
                        <a:pt x="3082940" y="5"/>
                        <a:pt x="2883884" y="5"/>
                      </a:cubicBezTo>
                      <a:cubicBezTo>
                        <a:pt x="2677631" y="5"/>
                        <a:pt x="2471626" y="5"/>
                        <a:pt x="2265373" y="5"/>
                      </a:cubicBezTo>
                      <a:cubicBezTo>
                        <a:pt x="2063091" y="5"/>
                        <a:pt x="1860809" y="5"/>
                        <a:pt x="1658527" y="5"/>
                      </a:cubicBezTo>
                      <a:cubicBezTo>
                        <a:pt x="1467662" y="5"/>
                        <a:pt x="1277045" y="5"/>
                        <a:pt x="1086181" y="5"/>
                      </a:cubicBezTo>
                      <a:cubicBezTo>
                        <a:pt x="917653" y="5"/>
                        <a:pt x="749375" y="5"/>
                        <a:pt x="580848" y="5"/>
                      </a:cubicBezTo>
                      <a:cubicBezTo>
                        <a:pt x="444587" y="5"/>
                        <a:pt x="308077" y="5"/>
                        <a:pt x="171816" y="5"/>
                      </a:cubicBezTo>
                      <a:cubicBezTo>
                        <a:pt x="120439" y="5"/>
                        <a:pt x="68814" y="5"/>
                        <a:pt x="17436" y="5"/>
                      </a:cubicBezTo>
                      <a:cubicBezTo>
                        <a:pt x="-5894" y="-491"/>
                        <a:pt x="-5894" y="36490"/>
                        <a:pt x="17933" y="36490"/>
                      </a:cubicBezTo>
                      <a:lnTo>
                        <a:pt x="17933" y="36490"/>
                      </a:ln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3" name="Freeform: Shape 12">
                  <a:extLst>
                    <a:ext uri="{FF2B5EF4-FFF2-40B4-BE49-F238E27FC236}">
                      <a16:creationId xmlns:a16="http://schemas.microsoft.com/office/drawing/2014/main" id="{954125FE-87EB-7FA7-A3BB-A423017C42E2}"/>
                    </a:ext>
                  </a:extLst>
                </p:cNvPr>
                <p:cNvSpPr/>
                <p:nvPr/>
              </p:nvSpPr>
              <p:spPr>
                <a:xfrm>
                  <a:off x="5610688" y="1031736"/>
                  <a:ext cx="5534694" cy="3980523"/>
                </a:xfrm>
                <a:custGeom>
                  <a:avLst/>
                  <a:gdLst>
                    <a:gd name="connsiteX0" fmla="*/ 5516825 w 5534694"/>
                    <a:gd name="connsiteY0" fmla="*/ 3943294 h 3980523"/>
                    <a:gd name="connsiteX1" fmla="*/ 5215760 w 5534694"/>
                    <a:gd name="connsiteY1" fmla="*/ 3943294 h 3980523"/>
                    <a:gd name="connsiteX2" fmla="*/ 4766272 w 5534694"/>
                    <a:gd name="connsiteY2" fmla="*/ 3943294 h 3980523"/>
                    <a:gd name="connsiteX3" fmla="*/ 4206087 w 5534694"/>
                    <a:gd name="connsiteY3" fmla="*/ 3943294 h 3980523"/>
                    <a:gd name="connsiteX4" fmla="*/ 3572684 w 5534694"/>
                    <a:gd name="connsiteY4" fmla="*/ 3943294 h 3980523"/>
                    <a:gd name="connsiteX5" fmla="*/ 2903788 w 5534694"/>
                    <a:gd name="connsiteY5" fmla="*/ 3943294 h 3980523"/>
                    <a:gd name="connsiteX6" fmla="*/ 2239856 w 5534694"/>
                    <a:gd name="connsiteY6" fmla="*/ 3943294 h 3980523"/>
                    <a:gd name="connsiteX7" fmla="*/ 1612161 w 5534694"/>
                    <a:gd name="connsiteY7" fmla="*/ 3943294 h 3980523"/>
                    <a:gd name="connsiteX8" fmla="*/ 1061408 w 5534694"/>
                    <a:gd name="connsiteY8" fmla="*/ 3943294 h 3980523"/>
                    <a:gd name="connsiteX9" fmla="*/ 625323 w 5534694"/>
                    <a:gd name="connsiteY9" fmla="*/ 3943294 h 3980523"/>
                    <a:gd name="connsiteX10" fmla="*/ 341384 w 5534694"/>
                    <a:gd name="connsiteY10" fmla="*/ 3943294 h 3980523"/>
                    <a:gd name="connsiteX11" fmla="*/ 195939 w 5534694"/>
                    <a:gd name="connsiteY11" fmla="*/ 3937089 h 3980523"/>
                    <a:gd name="connsiteX12" fmla="*/ 36844 w 5534694"/>
                    <a:gd name="connsiteY12" fmla="*/ 3729346 h 3980523"/>
                    <a:gd name="connsiteX13" fmla="*/ 36844 w 5534694"/>
                    <a:gd name="connsiteY13" fmla="*/ 3671268 h 3980523"/>
                    <a:gd name="connsiteX14" fmla="*/ 36844 w 5534694"/>
                    <a:gd name="connsiteY14" fmla="*/ 3382364 h 3980523"/>
                    <a:gd name="connsiteX15" fmla="*/ 36844 w 5534694"/>
                    <a:gd name="connsiteY15" fmla="*/ 2916743 h 3980523"/>
                    <a:gd name="connsiteX16" fmla="*/ 36844 w 5534694"/>
                    <a:gd name="connsiteY16" fmla="*/ 2343404 h 3980523"/>
                    <a:gd name="connsiteX17" fmla="*/ 36844 w 5534694"/>
                    <a:gd name="connsiteY17" fmla="*/ 1730849 h 3980523"/>
                    <a:gd name="connsiteX18" fmla="*/ 36844 w 5534694"/>
                    <a:gd name="connsiteY18" fmla="*/ 1147334 h 3980523"/>
                    <a:gd name="connsiteX19" fmla="*/ 36844 w 5534694"/>
                    <a:gd name="connsiteY19" fmla="*/ 661112 h 3980523"/>
                    <a:gd name="connsiteX20" fmla="*/ 36844 w 5534694"/>
                    <a:gd name="connsiteY20" fmla="*/ 340440 h 3980523"/>
                    <a:gd name="connsiteX21" fmla="*/ 90951 w 5534694"/>
                    <a:gd name="connsiteY21" fmla="*/ 108622 h 3980523"/>
                    <a:gd name="connsiteX22" fmla="*/ 423537 w 5534694"/>
                    <a:gd name="connsiteY22" fmla="*/ 39126 h 3980523"/>
                    <a:gd name="connsiteX23" fmla="*/ 423537 w 5534694"/>
                    <a:gd name="connsiteY23" fmla="*/ 2145 h 3980523"/>
                    <a:gd name="connsiteX24" fmla="*/ 82761 w 5534694"/>
                    <a:gd name="connsiteY24" fmla="*/ 64939 h 3980523"/>
                    <a:gd name="connsiteX25" fmla="*/ 110 w 5534694"/>
                    <a:gd name="connsiteY25" fmla="*/ 257045 h 3980523"/>
                    <a:gd name="connsiteX26" fmla="*/ 110 w 5534694"/>
                    <a:gd name="connsiteY26" fmla="*/ 453122 h 3980523"/>
                    <a:gd name="connsiteX27" fmla="*/ 110 w 5534694"/>
                    <a:gd name="connsiteY27" fmla="*/ 859672 h 3980523"/>
                    <a:gd name="connsiteX28" fmla="*/ 110 w 5534694"/>
                    <a:gd name="connsiteY28" fmla="*/ 1402731 h 3980523"/>
                    <a:gd name="connsiteX29" fmla="*/ 110 w 5534694"/>
                    <a:gd name="connsiteY29" fmla="*/ 2013300 h 3980523"/>
                    <a:gd name="connsiteX30" fmla="*/ 110 w 5534694"/>
                    <a:gd name="connsiteY30" fmla="*/ 2621387 h 3980523"/>
                    <a:gd name="connsiteX31" fmla="*/ 110 w 5534694"/>
                    <a:gd name="connsiteY31" fmla="*/ 3158985 h 3980523"/>
                    <a:gd name="connsiteX32" fmla="*/ 110 w 5534694"/>
                    <a:gd name="connsiteY32" fmla="*/ 3550891 h 3980523"/>
                    <a:gd name="connsiteX33" fmla="*/ 110 w 5534694"/>
                    <a:gd name="connsiteY33" fmla="*/ 3729595 h 3980523"/>
                    <a:gd name="connsiteX34" fmla="*/ 260223 w 5534694"/>
                    <a:gd name="connsiteY34" fmla="*/ 3980524 h 3980523"/>
                    <a:gd name="connsiteX35" fmla="*/ 438429 w 5534694"/>
                    <a:gd name="connsiteY35" fmla="*/ 3980524 h 3980523"/>
                    <a:gd name="connsiteX36" fmla="*/ 795836 w 5534694"/>
                    <a:gd name="connsiteY36" fmla="*/ 3980524 h 3980523"/>
                    <a:gd name="connsiteX37" fmla="*/ 1290496 w 5534694"/>
                    <a:gd name="connsiteY37" fmla="*/ 3980524 h 3980523"/>
                    <a:gd name="connsiteX38" fmla="*/ 1884932 w 5534694"/>
                    <a:gd name="connsiteY38" fmla="*/ 3980524 h 3980523"/>
                    <a:gd name="connsiteX39" fmla="*/ 2540673 w 5534694"/>
                    <a:gd name="connsiteY39" fmla="*/ 3980524 h 3980523"/>
                    <a:gd name="connsiteX40" fmla="*/ 3222227 w 5534694"/>
                    <a:gd name="connsiteY40" fmla="*/ 3980524 h 3980523"/>
                    <a:gd name="connsiteX41" fmla="*/ 3884669 w 5534694"/>
                    <a:gd name="connsiteY41" fmla="*/ 3980524 h 3980523"/>
                    <a:gd name="connsiteX42" fmla="*/ 4492508 w 5534694"/>
                    <a:gd name="connsiteY42" fmla="*/ 3980524 h 3980523"/>
                    <a:gd name="connsiteX43" fmla="*/ 5007025 w 5534694"/>
                    <a:gd name="connsiteY43" fmla="*/ 3980524 h 3980523"/>
                    <a:gd name="connsiteX44" fmla="*/ 5389747 w 5534694"/>
                    <a:gd name="connsiteY44" fmla="*/ 3980524 h 3980523"/>
                    <a:gd name="connsiteX45" fmla="*/ 5516825 w 5534694"/>
                    <a:gd name="connsiteY45" fmla="*/ 3980524 h 3980523"/>
                    <a:gd name="connsiteX46" fmla="*/ 5516825 w 5534694"/>
                    <a:gd name="connsiteY46" fmla="*/ 3943294 h 3980523"/>
                    <a:gd name="connsiteX47" fmla="*/ 5516825 w 5534694"/>
                    <a:gd name="connsiteY47" fmla="*/ 3943294 h 39805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</a:cxnLst>
                  <a:rect l="l" t="t" r="r" b="b"/>
                  <a:pathLst>
                    <a:path w="5534694" h="3980523">
                      <a:moveTo>
                        <a:pt x="5516825" y="3943294"/>
                      </a:moveTo>
                      <a:cubicBezTo>
                        <a:pt x="5416552" y="3943294"/>
                        <a:pt x="5316032" y="3943294"/>
                        <a:pt x="5215760" y="3943294"/>
                      </a:cubicBezTo>
                      <a:cubicBezTo>
                        <a:pt x="5065848" y="3943294"/>
                        <a:pt x="4916184" y="3943294"/>
                        <a:pt x="4766272" y="3943294"/>
                      </a:cubicBezTo>
                      <a:cubicBezTo>
                        <a:pt x="4579626" y="3943294"/>
                        <a:pt x="4392733" y="3943294"/>
                        <a:pt x="4206087" y="3943294"/>
                      </a:cubicBezTo>
                      <a:cubicBezTo>
                        <a:pt x="3994870" y="3943294"/>
                        <a:pt x="3783901" y="3943294"/>
                        <a:pt x="3572684" y="3943294"/>
                      </a:cubicBezTo>
                      <a:cubicBezTo>
                        <a:pt x="3349801" y="3943294"/>
                        <a:pt x="3126671" y="3943294"/>
                        <a:pt x="2903788" y="3943294"/>
                      </a:cubicBezTo>
                      <a:cubicBezTo>
                        <a:pt x="2682395" y="3943294"/>
                        <a:pt x="2461001" y="3943294"/>
                        <a:pt x="2239856" y="3943294"/>
                      </a:cubicBezTo>
                      <a:cubicBezTo>
                        <a:pt x="2030625" y="3943294"/>
                        <a:pt x="1821393" y="3943294"/>
                        <a:pt x="1612161" y="3943294"/>
                      </a:cubicBezTo>
                      <a:cubicBezTo>
                        <a:pt x="1428494" y="3943294"/>
                        <a:pt x="1245075" y="3943294"/>
                        <a:pt x="1061408" y="3943294"/>
                      </a:cubicBezTo>
                      <a:cubicBezTo>
                        <a:pt x="915964" y="3943294"/>
                        <a:pt x="770768" y="3943294"/>
                        <a:pt x="625323" y="3943294"/>
                      </a:cubicBezTo>
                      <a:cubicBezTo>
                        <a:pt x="530759" y="3943294"/>
                        <a:pt x="435947" y="3943294"/>
                        <a:pt x="341384" y="3943294"/>
                      </a:cubicBezTo>
                      <a:cubicBezTo>
                        <a:pt x="294722" y="3943294"/>
                        <a:pt x="241608" y="3948506"/>
                        <a:pt x="195939" y="3937089"/>
                      </a:cubicBezTo>
                      <a:cubicBezTo>
                        <a:pt x="100631" y="3913013"/>
                        <a:pt x="37340" y="3826144"/>
                        <a:pt x="36844" y="3729346"/>
                      </a:cubicBezTo>
                      <a:cubicBezTo>
                        <a:pt x="36844" y="3709987"/>
                        <a:pt x="36844" y="3690627"/>
                        <a:pt x="36844" y="3671268"/>
                      </a:cubicBezTo>
                      <a:cubicBezTo>
                        <a:pt x="36844" y="3574967"/>
                        <a:pt x="36844" y="3478665"/>
                        <a:pt x="36844" y="3382364"/>
                      </a:cubicBezTo>
                      <a:cubicBezTo>
                        <a:pt x="36844" y="3227240"/>
                        <a:pt x="36844" y="3071868"/>
                        <a:pt x="36844" y="2916743"/>
                      </a:cubicBezTo>
                      <a:cubicBezTo>
                        <a:pt x="36844" y="2725630"/>
                        <a:pt x="36844" y="2534517"/>
                        <a:pt x="36844" y="2343404"/>
                      </a:cubicBezTo>
                      <a:cubicBezTo>
                        <a:pt x="36844" y="2139137"/>
                        <a:pt x="36844" y="1935117"/>
                        <a:pt x="36844" y="1730849"/>
                      </a:cubicBezTo>
                      <a:cubicBezTo>
                        <a:pt x="36844" y="1536261"/>
                        <a:pt x="36844" y="1341674"/>
                        <a:pt x="36844" y="1147334"/>
                      </a:cubicBezTo>
                      <a:cubicBezTo>
                        <a:pt x="36844" y="985260"/>
                        <a:pt x="36844" y="823186"/>
                        <a:pt x="36844" y="661112"/>
                      </a:cubicBezTo>
                      <a:cubicBezTo>
                        <a:pt x="36844" y="554139"/>
                        <a:pt x="36844" y="447413"/>
                        <a:pt x="36844" y="340440"/>
                      </a:cubicBezTo>
                      <a:cubicBezTo>
                        <a:pt x="36844" y="257789"/>
                        <a:pt x="29894" y="175636"/>
                        <a:pt x="90951" y="108622"/>
                      </a:cubicBezTo>
                      <a:cubicBezTo>
                        <a:pt x="175339" y="16044"/>
                        <a:pt x="311103" y="39126"/>
                        <a:pt x="423537" y="39126"/>
                      </a:cubicBezTo>
                      <a:cubicBezTo>
                        <a:pt x="447365" y="39126"/>
                        <a:pt x="447365" y="2145"/>
                        <a:pt x="423537" y="2145"/>
                      </a:cubicBezTo>
                      <a:cubicBezTo>
                        <a:pt x="307877" y="2145"/>
                        <a:pt x="176580" y="-17959"/>
                        <a:pt x="82761" y="64939"/>
                      </a:cubicBezTo>
                      <a:cubicBezTo>
                        <a:pt x="27164" y="113586"/>
                        <a:pt x="110" y="183578"/>
                        <a:pt x="110" y="257045"/>
                      </a:cubicBezTo>
                      <a:cubicBezTo>
                        <a:pt x="-138" y="322321"/>
                        <a:pt x="110" y="387846"/>
                        <a:pt x="110" y="453122"/>
                      </a:cubicBezTo>
                      <a:cubicBezTo>
                        <a:pt x="110" y="588638"/>
                        <a:pt x="110" y="724155"/>
                        <a:pt x="110" y="859672"/>
                      </a:cubicBezTo>
                      <a:cubicBezTo>
                        <a:pt x="110" y="1040608"/>
                        <a:pt x="110" y="1221545"/>
                        <a:pt x="110" y="1402731"/>
                      </a:cubicBezTo>
                      <a:cubicBezTo>
                        <a:pt x="110" y="1606254"/>
                        <a:pt x="110" y="1809777"/>
                        <a:pt x="110" y="2013300"/>
                      </a:cubicBezTo>
                      <a:cubicBezTo>
                        <a:pt x="110" y="2216078"/>
                        <a:pt x="110" y="2418608"/>
                        <a:pt x="110" y="2621387"/>
                      </a:cubicBezTo>
                      <a:cubicBezTo>
                        <a:pt x="110" y="2800586"/>
                        <a:pt x="110" y="2979786"/>
                        <a:pt x="110" y="3158985"/>
                      </a:cubicBezTo>
                      <a:cubicBezTo>
                        <a:pt x="110" y="3289538"/>
                        <a:pt x="110" y="3420339"/>
                        <a:pt x="110" y="3550891"/>
                      </a:cubicBezTo>
                      <a:cubicBezTo>
                        <a:pt x="110" y="3610459"/>
                        <a:pt x="-138" y="3670027"/>
                        <a:pt x="110" y="3729595"/>
                      </a:cubicBezTo>
                      <a:cubicBezTo>
                        <a:pt x="855" y="3875535"/>
                        <a:pt x="117757" y="3980524"/>
                        <a:pt x="260223" y="3980524"/>
                      </a:cubicBezTo>
                      <a:cubicBezTo>
                        <a:pt x="319542" y="3980524"/>
                        <a:pt x="379110" y="3980524"/>
                        <a:pt x="438429" y="3980524"/>
                      </a:cubicBezTo>
                      <a:cubicBezTo>
                        <a:pt x="557565" y="3980524"/>
                        <a:pt x="676700" y="3980524"/>
                        <a:pt x="795836" y="3980524"/>
                      </a:cubicBezTo>
                      <a:cubicBezTo>
                        <a:pt x="960640" y="3980524"/>
                        <a:pt x="1125692" y="3980524"/>
                        <a:pt x="1290496" y="3980524"/>
                      </a:cubicBezTo>
                      <a:cubicBezTo>
                        <a:pt x="1488558" y="3980524"/>
                        <a:pt x="1686869" y="3980524"/>
                        <a:pt x="1884932" y="3980524"/>
                      </a:cubicBezTo>
                      <a:cubicBezTo>
                        <a:pt x="2103595" y="3980524"/>
                        <a:pt x="2322258" y="3980524"/>
                        <a:pt x="2540673" y="3980524"/>
                      </a:cubicBezTo>
                      <a:cubicBezTo>
                        <a:pt x="2767775" y="3980524"/>
                        <a:pt x="2995125" y="3980524"/>
                        <a:pt x="3222227" y="3980524"/>
                      </a:cubicBezTo>
                      <a:cubicBezTo>
                        <a:pt x="3443124" y="3980524"/>
                        <a:pt x="3663772" y="3980524"/>
                        <a:pt x="3884669" y="3980524"/>
                      </a:cubicBezTo>
                      <a:cubicBezTo>
                        <a:pt x="4087200" y="3980524"/>
                        <a:pt x="4289978" y="3980524"/>
                        <a:pt x="4492508" y="3980524"/>
                      </a:cubicBezTo>
                      <a:cubicBezTo>
                        <a:pt x="4664014" y="3980524"/>
                        <a:pt x="4835519" y="3980524"/>
                        <a:pt x="5007025" y="3980524"/>
                      </a:cubicBezTo>
                      <a:cubicBezTo>
                        <a:pt x="5134599" y="3980524"/>
                        <a:pt x="5262173" y="3980524"/>
                        <a:pt x="5389747" y="3980524"/>
                      </a:cubicBezTo>
                      <a:cubicBezTo>
                        <a:pt x="5432189" y="3980524"/>
                        <a:pt x="5474383" y="3980524"/>
                        <a:pt x="5516825" y="3980524"/>
                      </a:cubicBezTo>
                      <a:cubicBezTo>
                        <a:pt x="5540652" y="3980275"/>
                        <a:pt x="5540652" y="3943294"/>
                        <a:pt x="5516825" y="3943294"/>
                      </a:cubicBezTo>
                      <a:lnTo>
                        <a:pt x="5516825" y="3943294"/>
                      </a:ln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4" name="Freeform: Shape 13">
                  <a:extLst>
                    <a:ext uri="{FF2B5EF4-FFF2-40B4-BE49-F238E27FC236}">
                      <a16:creationId xmlns:a16="http://schemas.microsoft.com/office/drawing/2014/main" id="{B7C19EB5-6E2F-798F-E6A7-E20BFCB5C76C}"/>
                    </a:ext>
                  </a:extLst>
                </p:cNvPr>
                <p:cNvSpPr/>
                <p:nvPr/>
              </p:nvSpPr>
              <p:spPr>
                <a:xfrm>
                  <a:off x="5869422" y="1282576"/>
                  <a:ext cx="4037697" cy="40208"/>
                </a:xfrm>
                <a:custGeom>
                  <a:avLst/>
                  <a:gdLst>
                    <a:gd name="connsiteX0" fmla="*/ 4018338 w 4037697"/>
                    <a:gd name="connsiteY0" fmla="*/ 0 h 40208"/>
                    <a:gd name="connsiteX1" fmla="*/ 19360 w 4037697"/>
                    <a:gd name="connsiteY1" fmla="*/ 0 h 40208"/>
                    <a:gd name="connsiteX2" fmla="*/ 19360 w 4037697"/>
                    <a:gd name="connsiteY2" fmla="*/ 40208 h 40208"/>
                    <a:gd name="connsiteX3" fmla="*/ 4018338 w 4037697"/>
                    <a:gd name="connsiteY3" fmla="*/ 40208 h 40208"/>
                    <a:gd name="connsiteX4" fmla="*/ 4018338 w 4037697"/>
                    <a:gd name="connsiteY4" fmla="*/ 0 h 402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037697" h="40208">
                      <a:moveTo>
                        <a:pt x="4018338" y="0"/>
                      </a:moveTo>
                      <a:lnTo>
                        <a:pt x="19360" y="0"/>
                      </a:lnTo>
                      <a:cubicBezTo>
                        <a:pt x="-6453" y="0"/>
                        <a:pt x="-6453" y="40208"/>
                        <a:pt x="19360" y="40208"/>
                      </a:cubicBezTo>
                      <a:lnTo>
                        <a:pt x="4018338" y="40208"/>
                      </a:lnTo>
                      <a:cubicBezTo>
                        <a:pt x="4044151" y="40208"/>
                        <a:pt x="4044151" y="0"/>
                        <a:pt x="4018338" y="0"/>
                      </a:cubicBez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5" name="Freeform: Shape 14">
                  <a:extLst>
                    <a:ext uri="{FF2B5EF4-FFF2-40B4-BE49-F238E27FC236}">
                      <a16:creationId xmlns:a16="http://schemas.microsoft.com/office/drawing/2014/main" id="{9D6AB5A4-C368-5926-4D0D-7B7648BB0E1B}"/>
                    </a:ext>
                  </a:extLst>
                </p:cNvPr>
                <p:cNvSpPr/>
                <p:nvPr/>
              </p:nvSpPr>
              <p:spPr>
                <a:xfrm>
                  <a:off x="10147872" y="1276163"/>
                  <a:ext cx="1100264" cy="2360826"/>
                </a:xfrm>
                <a:custGeom>
                  <a:avLst/>
                  <a:gdLst>
                    <a:gd name="connsiteX0" fmla="*/ 1064525 w 1100264"/>
                    <a:gd name="connsiteY0" fmla="*/ 6413 h 2360826"/>
                    <a:gd name="connsiteX1" fmla="*/ 19360 w 1100264"/>
                    <a:gd name="connsiteY1" fmla="*/ 6413 h 2360826"/>
                    <a:gd name="connsiteX2" fmla="*/ 19360 w 1100264"/>
                    <a:gd name="connsiteY2" fmla="*/ 46621 h 2360826"/>
                    <a:gd name="connsiteX3" fmla="*/ 1060057 w 1100264"/>
                    <a:gd name="connsiteY3" fmla="*/ 46621 h 2360826"/>
                    <a:gd name="connsiteX4" fmla="*/ 1060057 w 1100264"/>
                    <a:gd name="connsiteY4" fmla="*/ 2341467 h 2360826"/>
                    <a:gd name="connsiteX5" fmla="*/ 1100265 w 1100264"/>
                    <a:gd name="connsiteY5" fmla="*/ 2341467 h 2360826"/>
                    <a:gd name="connsiteX6" fmla="*/ 1100265 w 1100264"/>
                    <a:gd name="connsiteY6" fmla="*/ 19319 h 2360826"/>
                    <a:gd name="connsiteX7" fmla="*/ 1064525 w 1100264"/>
                    <a:gd name="connsiteY7" fmla="*/ 6413 h 23608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100264" h="2360826">
                      <a:moveTo>
                        <a:pt x="1064525" y="6413"/>
                      </a:moveTo>
                      <a:lnTo>
                        <a:pt x="19360" y="6413"/>
                      </a:lnTo>
                      <a:cubicBezTo>
                        <a:pt x="-6453" y="6413"/>
                        <a:pt x="-6453" y="46621"/>
                        <a:pt x="19360" y="46621"/>
                      </a:cubicBezTo>
                      <a:lnTo>
                        <a:pt x="1060057" y="46621"/>
                      </a:lnTo>
                      <a:lnTo>
                        <a:pt x="1060057" y="2341467"/>
                      </a:lnTo>
                      <a:cubicBezTo>
                        <a:pt x="1060057" y="2367280"/>
                        <a:pt x="1100265" y="2367280"/>
                        <a:pt x="1100265" y="2341467"/>
                      </a:cubicBezTo>
                      <a:lnTo>
                        <a:pt x="1100265" y="19319"/>
                      </a:lnTo>
                      <a:cubicBezTo>
                        <a:pt x="1100017" y="-1033"/>
                        <a:pt x="1075197" y="-5253"/>
                        <a:pt x="1064525" y="6413"/>
                      </a:cubicBez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6" name="Freeform: Shape 15">
                  <a:extLst>
                    <a:ext uri="{FF2B5EF4-FFF2-40B4-BE49-F238E27FC236}">
                      <a16:creationId xmlns:a16="http://schemas.microsoft.com/office/drawing/2014/main" id="{72E32A64-C81B-382F-1EB7-A620331FA3AD}"/>
                    </a:ext>
                  </a:extLst>
                </p:cNvPr>
                <p:cNvSpPr/>
                <p:nvPr/>
              </p:nvSpPr>
              <p:spPr>
                <a:xfrm>
                  <a:off x="6471552" y="4257487"/>
                  <a:ext cx="4782872" cy="498135"/>
                </a:xfrm>
                <a:custGeom>
                  <a:avLst/>
                  <a:gdLst>
                    <a:gd name="connsiteX0" fmla="*/ 4776338 w 4782872"/>
                    <a:gd name="connsiteY0" fmla="*/ 462643 h 498135"/>
                    <a:gd name="connsiteX1" fmla="*/ 4776338 w 4782872"/>
                    <a:gd name="connsiteY1" fmla="*/ 19360 h 498135"/>
                    <a:gd name="connsiteX2" fmla="*/ 4736130 w 4782872"/>
                    <a:gd name="connsiteY2" fmla="*/ 19360 h 498135"/>
                    <a:gd name="connsiteX3" fmla="*/ 4736130 w 4782872"/>
                    <a:gd name="connsiteY3" fmla="*/ 457927 h 498135"/>
                    <a:gd name="connsiteX4" fmla="*/ 19360 w 4782872"/>
                    <a:gd name="connsiteY4" fmla="*/ 457927 h 498135"/>
                    <a:gd name="connsiteX5" fmla="*/ 19360 w 4782872"/>
                    <a:gd name="connsiteY5" fmla="*/ 498135 h 498135"/>
                    <a:gd name="connsiteX6" fmla="*/ 4763679 w 4782872"/>
                    <a:gd name="connsiteY6" fmla="*/ 498135 h 498135"/>
                    <a:gd name="connsiteX7" fmla="*/ 4776338 w 4782872"/>
                    <a:gd name="connsiteY7" fmla="*/ 462643 h 4981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782872" h="498135">
                      <a:moveTo>
                        <a:pt x="4776338" y="462643"/>
                      </a:moveTo>
                      <a:lnTo>
                        <a:pt x="4776338" y="19360"/>
                      </a:lnTo>
                      <a:cubicBezTo>
                        <a:pt x="4776338" y="-6453"/>
                        <a:pt x="4736130" y="-6453"/>
                        <a:pt x="4736130" y="19360"/>
                      </a:cubicBezTo>
                      <a:lnTo>
                        <a:pt x="4736130" y="457927"/>
                      </a:lnTo>
                      <a:lnTo>
                        <a:pt x="19360" y="457927"/>
                      </a:lnTo>
                      <a:cubicBezTo>
                        <a:pt x="-6453" y="457927"/>
                        <a:pt x="-6453" y="498135"/>
                        <a:pt x="19360" y="498135"/>
                      </a:cubicBezTo>
                      <a:lnTo>
                        <a:pt x="4763679" y="498135"/>
                      </a:lnTo>
                      <a:cubicBezTo>
                        <a:pt x="4783784" y="498135"/>
                        <a:pt x="4788251" y="473067"/>
                        <a:pt x="4776338" y="462643"/>
                      </a:cubicBez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7" name="Freeform: Shape 16">
                  <a:extLst>
                    <a:ext uri="{FF2B5EF4-FFF2-40B4-BE49-F238E27FC236}">
                      <a16:creationId xmlns:a16="http://schemas.microsoft.com/office/drawing/2014/main" id="{84E38B65-24E8-5F04-98B4-5AA2A0B6BE5D}"/>
                    </a:ext>
                  </a:extLst>
                </p:cNvPr>
                <p:cNvSpPr/>
                <p:nvPr/>
              </p:nvSpPr>
              <p:spPr>
                <a:xfrm>
                  <a:off x="5854530" y="1670262"/>
                  <a:ext cx="40208" cy="2998489"/>
                </a:xfrm>
                <a:custGeom>
                  <a:avLst/>
                  <a:gdLst>
                    <a:gd name="connsiteX0" fmla="*/ 0 w 40208"/>
                    <a:gd name="connsiteY0" fmla="*/ 19360 h 2998489"/>
                    <a:gd name="connsiteX1" fmla="*/ 0 w 40208"/>
                    <a:gd name="connsiteY1" fmla="*/ 2979130 h 2998489"/>
                    <a:gd name="connsiteX2" fmla="*/ 40208 w 40208"/>
                    <a:gd name="connsiteY2" fmla="*/ 2979130 h 2998489"/>
                    <a:gd name="connsiteX3" fmla="*/ 40208 w 40208"/>
                    <a:gd name="connsiteY3" fmla="*/ 19360 h 2998489"/>
                    <a:gd name="connsiteX4" fmla="*/ 0 w 40208"/>
                    <a:gd name="connsiteY4" fmla="*/ 19360 h 29984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0208" h="2998489">
                      <a:moveTo>
                        <a:pt x="0" y="19360"/>
                      </a:moveTo>
                      <a:lnTo>
                        <a:pt x="0" y="2979130"/>
                      </a:lnTo>
                      <a:cubicBezTo>
                        <a:pt x="0" y="3004943"/>
                        <a:pt x="40208" y="3004943"/>
                        <a:pt x="40208" y="2979130"/>
                      </a:cubicBezTo>
                      <a:lnTo>
                        <a:pt x="40208" y="19360"/>
                      </a:lnTo>
                      <a:cubicBezTo>
                        <a:pt x="39960" y="-6453"/>
                        <a:pt x="0" y="-6453"/>
                        <a:pt x="0" y="19360"/>
                      </a:cubicBez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22F2049-6AA4-6AA3-71C2-20A1B4C5ECF4}"/>
                </a:ext>
              </a:extLst>
            </p:cNvPr>
            <p:cNvSpPr txBox="1"/>
            <p:nvPr/>
          </p:nvSpPr>
          <p:spPr>
            <a:xfrm>
              <a:off x="6220030" y="1201965"/>
              <a:ext cx="5211037" cy="17374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8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2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.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Tìm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hiểu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về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bảng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số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liệu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,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biểu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đồ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,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trục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thời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gian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36FF2E1-4C0E-7D10-CF8C-B5CB717B2D0D}"/>
              </a:ext>
            </a:extLst>
          </p:cNvPr>
          <p:cNvGrpSpPr/>
          <p:nvPr/>
        </p:nvGrpSpPr>
        <p:grpSpPr>
          <a:xfrm>
            <a:off x="8404261" y="2567636"/>
            <a:ext cx="3507011" cy="3833036"/>
            <a:chOff x="8408633" y="1992570"/>
            <a:chExt cx="3507011" cy="3833036"/>
          </a:xfrm>
        </p:grpSpPr>
        <p:grpSp>
          <p:nvGrpSpPr>
            <p:cNvPr id="19" name="Graphic 4">
              <a:extLst>
                <a:ext uri="{FF2B5EF4-FFF2-40B4-BE49-F238E27FC236}">
                  <a16:creationId xmlns:a16="http://schemas.microsoft.com/office/drawing/2014/main" id="{6A26988D-D2DC-88DA-0D87-552E62D7055C}"/>
                </a:ext>
              </a:extLst>
            </p:cNvPr>
            <p:cNvGrpSpPr/>
            <p:nvPr/>
          </p:nvGrpSpPr>
          <p:grpSpPr>
            <a:xfrm>
              <a:off x="8408633" y="1992570"/>
              <a:ext cx="3507011" cy="3821123"/>
              <a:chOff x="8408633" y="1992570"/>
              <a:chExt cx="3507011" cy="3821123"/>
            </a:xfrm>
          </p:grpSpPr>
          <p:grpSp>
            <p:nvGrpSpPr>
              <p:cNvPr id="21" name="Graphic 4">
                <a:extLst>
                  <a:ext uri="{FF2B5EF4-FFF2-40B4-BE49-F238E27FC236}">
                    <a16:creationId xmlns:a16="http://schemas.microsoft.com/office/drawing/2014/main" id="{932B4712-009A-55D9-92FC-2D66D62023E7}"/>
                  </a:ext>
                </a:extLst>
              </p:cNvPr>
              <p:cNvGrpSpPr/>
              <p:nvPr/>
            </p:nvGrpSpPr>
            <p:grpSpPr>
              <a:xfrm>
                <a:off x="10886512" y="3334328"/>
                <a:ext cx="1029133" cy="1810218"/>
                <a:chOff x="10886512" y="3334328"/>
                <a:chExt cx="1029133" cy="1810218"/>
              </a:xfrm>
            </p:grpSpPr>
            <p:sp>
              <p:nvSpPr>
                <p:cNvPr id="96" name="Freeform: Shape 95">
                  <a:extLst>
                    <a:ext uri="{FF2B5EF4-FFF2-40B4-BE49-F238E27FC236}">
                      <a16:creationId xmlns:a16="http://schemas.microsoft.com/office/drawing/2014/main" id="{3DAE44F8-888A-BCAA-1D33-8C4C44717955}"/>
                    </a:ext>
                  </a:extLst>
                </p:cNvPr>
                <p:cNvSpPr/>
                <p:nvPr/>
              </p:nvSpPr>
              <p:spPr>
                <a:xfrm>
                  <a:off x="10886512" y="3341137"/>
                  <a:ext cx="1009155" cy="1797207"/>
                </a:xfrm>
                <a:custGeom>
                  <a:avLst/>
                  <a:gdLst>
                    <a:gd name="connsiteX0" fmla="*/ 905678 w 1009155"/>
                    <a:gd name="connsiteY0" fmla="*/ 890786 h 1797207"/>
                    <a:gd name="connsiteX1" fmla="*/ 495405 w 1009155"/>
                    <a:gd name="connsiteY1" fmla="*/ 466862 h 1797207"/>
                    <a:gd name="connsiteX2" fmla="*/ 494909 w 1009155"/>
                    <a:gd name="connsiteY2" fmla="*/ 0 h 1797207"/>
                    <a:gd name="connsiteX3" fmla="*/ 0 w 1009155"/>
                    <a:gd name="connsiteY3" fmla="*/ 441546 h 1797207"/>
                    <a:gd name="connsiteX4" fmla="*/ 313724 w 1009155"/>
                    <a:gd name="connsiteY4" fmla="*/ 555965 h 1797207"/>
                    <a:gd name="connsiteX5" fmla="*/ 199304 w 1009155"/>
                    <a:gd name="connsiteY5" fmla="*/ 1131042 h 1797207"/>
                    <a:gd name="connsiteX6" fmla="*/ 441794 w 1009155"/>
                    <a:gd name="connsiteY6" fmla="*/ 1797208 h 1797207"/>
                    <a:gd name="connsiteX7" fmla="*/ 545790 w 1009155"/>
                    <a:gd name="connsiteY7" fmla="*/ 1740122 h 1797207"/>
                    <a:gd name="connsiteX8" fmla="*/ 480513 w 1009155"/>
                    <a:gd name="connsiteY8" fmla="*/ 1457920 h 1797207"/>
                    <a:gd name="connsiteX9" fmla="*/ 497887 w 1009155"/>
                    <a:gd name="connsiteY9" fmla="*/ 1482740 h 1797207"/>
                    <a:gd name="connsiteX10" fmla="*/ 602627 w 1009155"/>
                    <a:gd name="connsiteY10" fmla="*/ 1709097 h 1797207"/>
                    <a:gd name="connsiteX11" fmla="*/ 825509 w 1009155"/>
                    <a:gd name="connsiteY11" fmla="*/ 1586983 h 1797207"/>
                    <a:gd name="connsiteX12" fmla="*/ 869192 w 1009155"/>
                    <a:gd name="connsiteY12" fmla="*/ 1452211 h 1797207"/>
                    <a:gd name="connsiteX13" fmla="*/ 915606 w 1009155"/>
                    <a:gd name="connsiteY13" fmla="*/ 1537592 h 1797207"/>
                    <a:gd name="connsiteX14" fmla="*/ 995773 w 1009155"/>
                    <a:gd name="connsiteY14" fmla="*/ 1493661 h 1797207"/>
                    <a:gd name="connsiteX15" fmla="*/ 905678 w 1009155"/>
                    <a:gd name="connsiteY15" fmla="*/ 890786 h 17972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009155" h="1797207">
                      <a:moveTo>
                        <a:pt x="905678" y="890786"/>
                      </a:moveTo>
                      <a:cubicBezTo>
                        <a:pt x="816326" y="712082"/>
                        <a:pt x="670881" y="562170"/>
                        <a:pt x="495405" y="466862"/>
                      </a:cubicBezTo>
                      <a:cubicBezTo>
                        <a:pt x="539585" y="353931"/>
                        <a:pt x="577558" y="84388"/>
                        <a:pt x="494909" y="0"/>
                      </a:cubicBezTo>
                      <a:lnTo>
                        <a:pt x="0" y="441546"/>
                      </a:lnTo>
                      <a:cubicBezTo>
                        <a:pt x="91089" y="506822"/>
                        <a:pt x="216181" y="548271"/>
                        <a:pt x="313724" y="555965"/>
                      </a:cubicBezTo>
                      <a:cubicBezTo>
                        <a:pt x="218663" y="737895"/>
                        <a:pt x="190617" y="926030"/>
                        <a:pt x="199304" y="1131042"/>
                      </a:cubicBezTo>
                      <a:cubicBezTo>
                        <a:pt x="209232" y="1370802"/>
                        <a:pt x="295357" y="1607087"/>
                        <a:pt x="441794" y="1797208"/>
                      </a:cubicBezTo>
                      <a:lnTo>
                        <a:pt x="545790" y="1740122"/>
                      </a:lnTo>
                      <a:cubicBezTo>
                        <a:pt x="517743" y="1645310"/>
                        <a:pt x="488704" y="1554966"/>
                        <a:pt x="480513" y="1457920"/>
                      </a:cubicBezTo>
                      <a:cubicBezTo>
                        <a:pt x="485477" y="1465366"/>
                        <a:pt x="492923" y="1472812"/>
                        <a:pt x="497887" y="1482740"/>
                      </a:cubicBezTo>
                      <a:cubicBezTo>
                        <a:pt x="529160" y="1559930"/>
                        <a:pt x="558696" y="1638609"/>
                        <a:pt x="602627" y="1709097"/>
                      </a:cubicBezTo>
                      <a:lnTo>
                        <a:pt x="825509" y="1586983"/>
                      </a:lnTo>
                      <a:cubicBezTo>
                        <a:pt x="825509" y="1510786"/>
                        <a:pt x="869192" y="1452211"/>
                        <a:pt x="869192" y="1452211"/>
                      </a:cubicBezTo>
                      <a:lnTo>
                        <a:pt x="915606" y="1537592"/>
                      </a:lnTo>
                      <a:lnTo>
                        <a:pt x="995773" y="1493661"/>
                      </a:lnTo>
                      <a:cubicBezTo>
                        <a:pt x="1030025" y="1289889"/>
                        <a:pt x="998008" y="1075446"/>
                        <a:pt x="905678" y="890786"/>
                      </a:cubicBezTo>
                      <a:close/>
                    </a:path>
                  </a:pathLst>
                </a:custGeom>
                <a:solidFill>
                  <a:srgbClr val="8F5F42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7" name="Freeform: Shape 96">
                  <a:extLst>
                    <a:ext uri="{FF2B5EF4-FFF2-40B4-BE49-F238E27FC236}">
                      <a16:creationId xmlns:a16="http://schemas.microsoft.com/office/drawing/2014/main" id="{734E3AC1-A9B2-01D2-171A-BA3BA77019CE}"/>
                    </a:ext>
                  </a:extLst>
                </p:cNvPr>
                <p:cNvSpPr/>
                <p:nvPr/>
              </p:nvSpPr>
              <p:spPr>
                <a:xfrm>
                  <a:off x="11352506" y="3334328"/>
                  <a:ext cx="93704" cy="470430"/>
                </a:xfrm>
                <a:custGeom>
                  <a:avLst/>
                  <a:gdLst>
                    <a:gd name="connsiteX0" fmla="*/ 55720 w 93704"/>
                    <a:gd name="connsiteY0" fmla="*/ 11772 h 470430"/>
                    <a:gd name="connsiteX1" fmla="*/ 35864 w 93704"/>
                    <a:gd name="connsiteY1" fmla="*/ 603 h 470430"/>
                    <a:gd name="connsiteX2" fmla="*/ 24695 w 93704"/>
                    <a:gd name="connsiteY2" fmla="*/ 20459 h 470430"/>
                    <a:gd name="connsiteX3" fmla="*/ 2109 w 93704"/>
                    <a:gd name="connsiteY3" fmla="*/ 446120 h 470430"/>
                    <a:gd name="connsiteX4" fmla="*/ 29907 w 93704"/>
                    <a:gd name="connsiteY4" fmla="*/ 462501 h 470430"/>
                    <a:gd name="connsiteX5" fmla="*/ 55720 w 93704"/>
                    <a:gd name="connsiteY5" fmla="*/ 11772 h 4704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93704" h="470430">
                      <a:moveTo>
                        <a:pt x="55720" y="11772"/>
                      </a:moveTo>
                      <a:cubicBezTo>
                        <a:pt x="52494" y="3582"/>
                        <a:pt x="45048" y="-1879"/>
                        <a:pt x="35864" y="603"/>
                      </a:cubicBezTo>
                      <a:cubicBezTo>
                        <a:pt x="28170" y="2589"/>
                        <a:pt x="21220" y="12269"/>
                        <a:pt x="24695" y="20459"/>
                      </a:cubicBezTo>
                      <a:cubicBezTo>
                        <a:pt x="80540" y="157217"/>
                        <a:pt x="72597" y="316064"/>
                        <a:pt x="2109" y="446120"/>
                      </a:cubicBezTo>
                      <a:cubicBezTo>
                        <a:pt x="-7819" y="464487"/>
                        <a:pt x="19979" y="480620"/>
                        <a:pt x="29907" y="462501"/>
                      </a:cubicBezTo>
                      <a:cubicBezTo>
                        <a:pt x="104367" y="325247"/>
                        <a:pt x="114543" y="156472"/>
                        <a:pt x="55720" y="11772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8" name="Freeform: Shape 97">
                  <a:extLst>
                    <a:ext uri="{FF2B5EF4-FFF2-40B4-BE49-F238E27FC236}">
                      <a16:creationId xmlns:a16="http://schemas.microsoft.com/office/drawing/2014/main" id="{0CF9091C-264D-1C2C-0309-05BDA33448B0}"/>
                    </a:ext>
                  </a:extLst>
                </p:cNvPr>
                <p:cNvSpPr/>
                <p:nvPr/>
              </p:nvSpPr>
              <p:spPr>
                <a:xfrm>
                  <a:off x="10888400" y="3761329"/>
                  <a:ext cx="329388" cy="166784"/>
                </a:xfrm>
                <a:custGeom>
                  <a:avLst/>
                  <a:gdLst>
                    <a:gd name="connsiteX0" fmla="*/ 317792 w 329388"/>
                    <a:gd name="connsiteY0" fmla="*/ 134780 h 166784"/>
                    <a:gd name="connsiteX1" fmla="*/ 142564 w 329388"/>
                    <a:gd name="connsiteY1" fmla="*/ 82658 h 166784"/>
                    <a:gd name="connsiteX2" fmla="*/ 29633 w 329388"/>
                    <a:gd name="connsiteY2" fmla="*/ 8199 h 166784"/>
                    <a:gd name="connsiteX3" fmla="*/ 1835 w 329388"/>
                    <a:gd name="connsiteY3" fmla="*/ 24580 h 166784"/>
                    <a:gd name="connsiteX4" fmla="*/ 120474 w 329388"/>
                    <a:gd name="connsiteY4" fmla="*/ 109216 h 166784"/>
                    <a:gd name="connsiteX5" fmla="*/ 309105 w 329388"/>
                    <a:gd name="connsiteY5" fmla="*/ 166301 h 166784"/>
                    <a:gd name="connsiteX6" fmla="*/ 317792 w 329388"/>
                    <a:gd name="connsiteY6" fmla="*/ 134780 h 1667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29388" h="166784">
                      <a:moveTo>
                        <a:pt x="317792" y="134780"/>
                      </a:moveTo>
                      <a:cubicBezTo>
                        <a:pt x="258721" y="119888"/>
                        <a:pt x="200146" y="102514"/>
                        <a:pt x="142564" y="82658"/>
                      </a:cubicBezTo>
                      <a:cubicBezTo>
                        <a:pt x="100122" y="68015"/>
                        <a:pt x="50730" y="51385"/>
                        <a:pt x="29633" y="8199"/>
                      </a:cubicBezTo>
                      <a:cubicBezTo>
                        <a:pt x="20450" y="-10416"/>
                        <a:pt x="-7348" y="5965"/>
                        <a:pt x="1835" y="24580"/>
                      </a:cubicBezTo>
                      <a:cubicBezTo>
                        <a:pt x="24669" y="70993"/>
                        <a:pt x="74309" y="92586"/>
                        <a:pt x="120474" y="109216"/>
                      </a:cubicBezTo>
                      <a:cubicBezTo>
                        <a:pt x="182276" y="131305"/>
                        <a:pt x="245566" y="150169"/>
                        <a:pt x="309105" y="166301"/>
                      </a:cubicBezTo>
                      <a:cubicBezTo>
                        <a:pt x="329458" y="171017"/>
                        <a:pt x="338145" y="139744"/>
                        <a:pt x="317792" y="134780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9" name="Freeform: Shape 98">
                  <a:extLst>
                    <a:ext uri="{FF2B5EF4-FFF2-40B4-BE49-F238E27FC236}">
                      <a16:creationId xmlns:a16="http://schemas.microsoft.com/office/drawing/2014/main" id="{CEF4495B-786D-1C99-6A49-7FFFF1721A6F}"/>
                    </a:ext>
                  </a:extLst>
                </p:cNvPr>
                <p:cNvSpPr/>
                <p:nvPr/>
              </p:nvSpPr>
              <p:spPr>
                <a:xfrm>
                  <a:off x="11404584" y="3794184"/>
                  <a:ext cx="511060" cy="1053201"/>
                </a:xfrm>
                <a:custGeom>
                  <a:avLst/>
                  <a:gdLst>
                    <a:gd name="connsiteX0" fmla="*/ 461072 w 511060"/>
                    <a:gd name="connsiteY0" fmla="*/ 546449 h 1053201"/>
                    <a:gd name="connsiteX1" fmla="*/ 222553 w 511060"/>
                    <a:gd name="connsiteY1" fmla="*/ 158018 h 1053201"/>
                    <a:gd name="connsiteX2" fmla="*/ 23994 w 511060"/>
                    <a:gd name="connsiteY2" fmla="*/ 2397 h 1053201"/>
                    <a:gd name="connsiteX3" fmla="*/ 7613 w 511060"/>
                    <a:gd name="connsiteY3" fmla="*/ 30196 h 1053201"/>
                    <a:gd name="connsiteX4" fmla="*/ 318110 w 511060"/>
                    <a:gd name="connsiteY4" fmla="*/ 325800 h 1053201"/>
                    <a:gd name="connsiteX5" fmla="*/ 473978 w 511060"/>
                    <a:gd name="connsiteY5" fmla="*/ 759900 h 1053201"/>
                    <a:gd name="connsiteX6" fmla="*/ 463802 w 511060"/>
                    <a:gd name="connsiteY6" fmla="*/ 1032919 h 1053201"/>
                    <a:gd name="connsiteX7" fmla="*/ 494827 w 511060"/>
                    <a:gd name="connsiteY7" fmla="*/ 1041606 h 1053201"/>
                    <a:gd name="connsiteX8" fmla="*/ 461072 w 511060"/>
                    <a:gd name="connsiteY8" fmla="*/ 546449 h 10532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11060" h="1053201">
                      <a:moveTo>
                        <a:pt x="461072" y="546449"/>
                      </a:moveTo>
                      <a:cubicBezTo>
                        <a:pt x="412921" y="400756"/>
                        <a:pt x="330519" y="267225"/>
                        <a:pt x="222553" y="158018"/>
                      </a:cubicBezTo>
                      <a:cubicBezTo>
                        <a:pt x="163233" y="97954"/>
                        <a:pt x="96219" y="45584"/>
                        <a:pt x="23994" y="2397"/>
                      </a:cubicBezTo>
                      <a:cubicBezTo>
                        <a:pt x="6123" y="-8275"/>
                        <a:pt x="-10010" y="19523"/>
                        <a:pt x="7613" y="30196"/>
                      </a:cubicBezTo>
                      <a:cubicBezTo>
                        <a:pt x="131464" y="104159"/>
                        <a:pt x="238189" y="205672"/>
                        <a:pt x="318110" y="325800"/>
                      </a:cubicBezTo>
                      <a:cubicBezTo>
                        <a:pt x="404234" y="455360"/>
                        <a:pt x="458093" y="605024"/>
                        <a:pt x="473978" y="759900"/>
                      </a:cubicBezTo>
                      <a:cubicBezTo>
                        <a:pt x="483410" y="850741"/>
                        <a:pt x="480183" y="942822"/>
                        <a:pt x="463802" y="1032919"/>
                      </a:cubicBezTo>
                      <a:cubicBezTo>
                        <a:pt x="460079" y="1053271"/>
                        <a:pt x="491104" y="1061958"/>
                        <a:pt x="494827" y="1041606"/>
                      </a:cubicBezTo>
                      <a:cubicBezTo>
                        <a:pt x="524611" y="876802"/>
                        <a:pt x="513442" y="705544"/>
                        <a:pt x="461072" y="546449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0" name="Freeform: Shape 99">
                  <a:extLst>
                    <a:ext uri="{FF2B5EF4-FFF2-40B4-BE49-F238E27FC236}">
                      <a16:creationId xmlns:a16="http://schemas.microsoft.com/office/drawing/2014/main" id="{183807F3-59A5-A3DB-2C86-66C58EC73E8A}"/>
                    </a:ext>
                  </a:extLst>
                </p:cNvPr>
                <p:cNvSpPr/>
                <p:nvPr/>
              </p:nvSpPr>
              <p:spPr>
                <a:xfrm>
                  <a:off x="11082527" y="3972635"/>
                  <a:ext cx="271836" cy="1171911"/>
                </a:xfrm>
                <a:custGeom>
                  <a:avLst/>
                  <a:gdLst>
                    <a:gd name="connsiteX0" fmla="*/ 267124 w 271836"/>
                    <a:gd name="connsiteY0" fmla="*/ 1144364 h 1171911"/>
                    <a:gd name="connsiteX1" fmla="*/ 78244 w 271836"/>
                    <a:gd name="connsiteY1" fmla="*/ 755685 h 1171911"/>
                    <a:gd name="connsiteX2" fmla="*/ 36299 w 271836"/>
                    <a:gd name="connsiteY2" fmla="*/ 284356 h 1171911"/>
                    <a:gd name="connsiteX3" fmla="*/ 101823 w 271836"/>
                    <a:gd name="connsiteY3" fmla="*/ 24740 h 1171911"/>
                    <a:gd name="connsiteX4" fmla="*/ 74025 w 271836"/>
                    <a:gd name="connsiteY4" fmla="*/ 8359 h 1171911"/>
                    <a:gd name="connsiteX5" fmla="*/ 4530 w 271836"/>
                    <a:gd name="connsiteY5" fmla="*/ 492594 h 1171911"/>
                    <a:gd name="connsiteX6" fmla="*/ 40767 w 271836"/>
                    <a:gd name="connsiteY6" fmla="*/ 734836 h 1171911"/>
                    <a:gd name="connsiteX7" fmla="*/ 106539 w 271836"/>
                    <a:gd name="connsiteY7" fmla="*/ 954989 h 1171911"/>
                    <a:gd name="connsiteX8" fmla="*/ 244290 w 271836"/>
                    <a:gd name="connsiteY8" fmla="*/ 1167199 h 1171911"/>
                    <a:gd name="connsiteX9" fmla="*/ 267124 w 271836"/>
                    <a:gd name="connsiteY9" fmla="*/ 1144364 h 11719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71836" h="1171911">
                      <a:moveTo>
                        <a:pt x="267124" y="1144364"/>
                      </a:moveTo>
                      <a:cubicBezTo>
                        <a:pt x="162384" y="1039873"/>
                        <a:pt x="110510" y="897158"/>
                        <a:pt x="78244" y="755685"/>
                      </a:cubicBezTo>
                      <a:cubicBezTo>
                        <a:pt x="43249" y="602050"/>
                        <a:pt x="22400" y="441714"/>
                        <a:pt x="36299" y="284356"/>
                      </a:cubicBezTo>
                      <a:cubicBezTo>
                        <a:pt x="44241" y="195004"/>
                        <a:pt x="64842" y="106397"/>
                        <a:pt x="101823" y="24740"/>
                      </a:cubicBezTo>
                      <a:cubicBezTo>
                        <a:pt x="110262" y="5877"/>
                        <a:pt x="82464" y="-10505"/>
                        <a:pt x="74025" y="8359"/>
                      </a:cubicBezTo>
                      <a:cubicBezTo>
                        <a:pt x="5522" y="160008"/>
                        <a:pt x="-8873" y="328287"/>
                        <a:pt x="4530" y="492594"/>
                      </a:cubicBezTo>
                      <a:cubicBezTo>
                        <a:pt x="11231" y="574004"/>
                        <a:pt x="23889" y="654916"/>
                        <a:pt x="40767" y="734836"/>
                      </a:cubicBezTo>
                      <a:cubicBezTo>
                        <a:pt x="56403" y="809793"/>
                        <a:pt x="76756" y="884252"/>
                        <a:pt x="106539" y="954989"/>
                      </a:cubicBezTo>
                      <a:cubicBezTo>
                        <a:pt x="139549" y="1033420"/>
                        <a:pt x="183977" y="1106886"/>
                        <a:pt x="244290" y="1167199"/>
                      </a:cubicBezTo>
                      <a:cubicBezTo>
                        <a:pt x="258933" y="1181842"/>
                        <a:pt x="281767" y="1159008"/>
                        <a:pt x="267124" y="1144364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1" name="Freeform: Shape 100">
                  <a:extLst>
                    <a:ext uri="{FF2B5EF4-FFF2-40B4-BE49-F238E27FC236}">
                      <a16:creationId xmlns:a16="http://schemas.microsoft.com/office/drawing/2014/main" id="{DB4BEAD8-DCBB-6EF6-1C4E-9AB788EC3442}"/>
                    </a:ext>
                  </a:extLst>
                </p:cNvPr>
                <p:cNvSpPr/>
                <p:nvPr/>
              </p:nvSpPr>
              <p:spPr>
                <a:xfrm>
                  <a:off x="11358214" y="4778855"/>
                  <a:ext cx="111716" cy="203723"/>
                </a:xfrm>
                <a:custGeom>
                  <a:avLst/>
                  <a:gdLst>
                    <a:gd name="connsiteX0" fmla="*/ 110572 w 111716"/>
                    <a:gd name="connsiteY0" fmla="*/ 184260 h 203723"/>
                    <a:gd name="connsiteX1" fmla="*/ 29907 w 111716"/>
                    <a:gd name="connsiteY1" fmla="*/ 8039 h 203723"/>
                    <a:gd name="connsiteX2" fmla="*/ 2109 w 111716"/>
                    <a:gd name="connsiteY2" fmla="*/ 24420 h 203723"/>
                    <a:gd name="connsiteX3" fmla="*/ 79547 w 111716"/>
                    <a:gd name="connsiteY3" fmla="*/ 192947 h 203723"/>
                    <a:gd name="connsiteX4" fmla="*/ 110572 w 111716"/>
                    <a:gd name="connsiteY4" fmla="*/ 184260 h 203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1716" h="203723">
                      <a:moveTo>
                        <a:pt x="110572" y="184260"/>
                      </a:moveTo>
                      <a:cubicBezTo>
                        <a:pt x="87489" y="123948"/>
                        <a:pt x="60684" y="64877"/>
                        <a:pt x="29907" y="8039"/>
                      </a:cubicBezTo>
                      <a:cubicBezTo>
                        <a:pt x="19979" y="-10327"/>
                        <a:pt x="-7819" y="6054"/>
                        <a:pt x="2109" y="24420"/>
                      </a:cubicBezTo>
                      <a:cubicBezTo>
                        <a:pt x="31645" y="78776"/>
                        <a:pt x="57457" y="135117"/>
                        <a:pt x="79547" y="192947"/>
                      </a:cubicBezTo>
                      <a:cubicBezTo>
                        <a:pt x="86993" y="212059"/>
                        <a:pt x="118018" y="203620"/>
                        <a:pt x="110572" y="184260"/>
                      </a:cubicBezTo>
                      <a:close/>
                    </a:path>
                  </a:pathLst>
                </a:custGeom>
                <a:solidFill>
                  <a:srgbClr val="2E2E2E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2" name="Freeform: Shape 101">
                  <a:extLst>
                    <a:ext uri="{FF2B5EF4-FFF2-40B4-BE49-F238E27FC236}">
                      <a16:creationId xmlns:a16="http://schemas.microsoft.com/office/drawing/2014/main" id="{C0E49E16-4D0C-8DA8-0155-7221DE485954}"/>
                    </a:ext>
                  </a:extLst>
                </p:cNvPr>
                <p:cNvSpPr/>
                <p:nvPr/>
              </p:nvSpPr>
              <p:spPr>
                <a:xfrm>
                  <a:off x="11670381" y="4506003"/>
                  <a:ext cx="152096" cy="433937"/>
                </a:xfrm>
                <a:custGeom>
                  <a:avLst/>
                  <a:gdLst>
                    <a:gd name="connsiteX0" fmla="*/ 150351 w 152096"/>
                    <a:gd name="connsiteY0" fmla="*/ 357089 h 433937"/>
                    <a:gd name="connsiteX1" fmla="*/ 31464 w 152096"/>
                    <a:gd name="connsiteY1" fmla="*/ 11596 h 433937"/>
                    <a:gd name="connsiteX2" fmla="*/ 439 w 152096"/>
                    <a:gd name="connsiteY2" fmla="*/ 20283 h 433937"/>
                    <a:gd name="connsiteX3" fmla="*/ 73657 w 152096"/>
                    <a:gd name="connsiteY3" fmla="*/ 261284 h 433937"/>
                    <a:gd name="connsiteX4" fmla="*/ 61992 w 152096"/>
                    <a:gd name="connsiteY4" fmla="*/ 268978 h 433937"/>
                    <a:gd name="connsiteX5" fmla="*/ 16820 w 152096"/>
                    <a:gd name="connsiteY5" fmla="*/ 418394 h 433937"/>
                    <a:gd name="connsiteX6" fmla="*/ 49086 w 152096"/>
                    <a:gd name="connsiteY6" fmla="*/ 418394 h 433937"/>
                    <a:gd name="connsiteX7" fmla="*/ 85819 w 152096"/>
                    <a:gd name="connsiteY7" fmla="*/ 292061 h 433937"/>
                    <a:gd name="connsiteX8" fmla="*/ 122056 w 152096"/>
                    <a:gd name="connsiteY8" fmla="*/ 373222 h 433937"/>
                    <a:gd name="connsiteX9" fmla="*/ 150351 w 152096"/>
                    <a:gd name="connsiteY9" fmla="*/ 357089 h 4339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52096" h="433937">
                      <a:moveTo>
                        <a:pt x="150351" y="357089"/>
                      </a:moveTo>
                      <a:cubicBezTo>
                        <a:pt x="97485" y="246889"/>
                        <a:pt x="57773" y="130980"/>
                        <a:pt x="31464" y="11596"/>
                      </a:cubicBezTo>
                      <a:cubicBezTo>
                        <a:pt x="26996" y="-8756"/>
                        <a:pt x="-4029" y="-69"/>
                        <a:pt x="439" y="20283"/>
                      </a:cubicBezTo>
                      <a:cubicBezTo>
                        <a:pt x="18557" y="102437"/>
                        <a:pt x="43129" y="183101"/>
                        <a:pt x="73657" y="261284"/>
                      </a:cubicBezTo>
                      <a:cubicBezTo>
                        <a:pt x="69190" y="261781"/>
                        <a:pt x="64970" y="264014"/>
                        <a:pt x="61992" y="268978"/>
                      </a:cubicBezTo>
                      <a:cubicBezTo>
                        <a:pt x="35683" y="314895"/>
                        <a:pt x="20543" y="365528"/>
                        <a:pt x="16820" y="418394"/>
                      </a:cubicBezTo>
                      <a:cubicBezTo>
                        <a:pt x="15331" y="439243"/>
                        <a:pt x="47596" y="438995"/>
                        <a:pt x="49086" y="418394"/>
                      </a:cubicBezTo>
                      <a:cubicBezTo>
                        <a:pt x="52064" y="373966"/>
                        <a:pt x="64723" y="331028"/>
                        <a:pt x="85819" y="292061"/>
                      </a:cubicBezTo>
                      <a:cubicBezTo>
                        <a:pt x="97236" y="319363"/>
                        <a:pt x="109150" y="346665"/>
                        <a:pt x="122056" y="373222"/>
                      </a:cubicBezTo>
                      <a:cubicBezTo>
                        <a:pt x="131488" y="392085"/>
                        <a:pt x="159286" y="375704"/>
                        <a:pt x="150351" y="357089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3" name="Freeform: Shape 102">
                  <a:extLst>
                    <a:ext uri="{FF2B5EF4-FFF2-40B4-BE49-F238E27FC236}">
                      <a16:creationId xmlns:a16="http://schemas.microsoft.com/office/drawing/2014/main" id="{7FE7E23B-B4B3-1E9C-3483-AC1E8332ADAC}"/>
                    </a:ext>
                  </a:extLst>
                </p:cNvPr>
                <p:cNvSpPr/>
                <p:nvPr/>
              </p:nvSpPr>
              <p:spPr>
                <a:xfrm>
                  <a:off x="11556172" y="4075400"/>
                  <a:ext cx="227025" cy="393018"/>
                </a:xfrm>
                <a:custGeom>
                  <a:avLst/>
                  <a:gdLst>
                    <a:gd name="connsiteX0" fmla="*/ 226090 w 227025"/>
                    <a:gd name="connsiteY0" fmla="*/ 373200 h 393018"/>
                    <a:gd name="connsiteX1" fmla="*/ 26538 w 227025"/>
                    <a:gd name="connsiteY1" fmla="*/ 5617 h 393018"/>
                    <a:gd name="connsiteX2" fmla="*/ 3704 w 227025"/>
                    <a:gd name="connsiteY2" fmla="*/ 28451 h 393018"/>
                    <a:gd name="connsiteX3" fmla="*/ 194817 w 227025"/>
                    <a:gd name="connsiteY3" fmla="*/ 381887 h 393018"/>
                    <a:gd name="connsiteX4" fmla="*/ 226090 w 227025"/>
                    <a:gd name="connsiteY4" fmla="*/ 373200 h 3930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7025" h="393018">
                      <a:moveTo>
                        <a:pt x="226090" y="373200"/>
                      </a:moveTo>
                      <a:cubicBezTo>
                        <a:pt x="180173" y="240413"/>
                        <a:pt x="112911" y="116562"/>
                        <a:pt x="26538" y="5617"/>
                      </a:cubicBezTo>
                      <a:cubicBezTo>
                        <a:pt x="13880" y="-10764"/>
                        <a:pt x="-8955" y="12319"/>
                        <a:pt x="3704" y="28451"/>
                      </a:cubicBezTo>
                      <a:cubicBezTo>
                        <a:pt x="86354" y="134680"/>
                        <a:pt x="151133" y="254561"/>
                        <a:pt x="194817" y="381887"/>
                      </a:cubicBezTo>
                      <a:cubicBezTo>
                        <a:pt x="201518" y="401494"/>
                        <a:pt x="232791" y="393056"/>
                        <a:pt x="226090" y="373200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4" name="Freeform: Shape 103">
                  <a:extLst>
                    <a:ext uri="{FF2B5EF4-FFF2-40B4-BE49-F238E27FC236}">
                      <a16:creationId xmlns:a16="http://schemas.microsoft.com/office/drawing/2014/main" id="{7AF728A4-007B-039F-8AC6-291214012348}"/>
                    </a:ext>
                  </a:extLst>
                </p:cNvPr>
                <p:cNvSpPr/>
                <p:nvPr/>
              </p:nvSpPr>
              <p:spPr>
                <a:xfrm>
                  <a:off x="11227778" y="4567580"/>
                  <a:ext cx="71554" cy="334884"/>
                </a:xfrm>
                <a:custGeom>
                  <a:avLst/>
                  <a:gdLst>
                    <a:gd name="connsiteX0" fmla="*/ 70744 w 71554"/>
                    <a:gd name="connsiteY0" fmla="*/ 315120 h 334884"/>
                    <a:gd name="connsiteX1" fmla="*/ 33763 w 71554"/>
                    <a:gd name="connsiteY1" fmla="*/ 15544 h 334884"/>
                    <a:gd name="connsiteX2" fmla="*/ 1497 w 71554"/>
                    <a:gd name="connsiteY2" fmla="*/ 15544 h 334884"/>
                    <a:gd name="connsiteX3" fmla="*/ 39719 w 71554"/>
                    <a:gd name="connsiteY3" fmla="*/ 323558 h 334884"/>
                    <a:gd name="connsiteX4" fmla="*/ 70744 w 71554"/>
                    <a:gd name="connsiteY4" fmla="*/ 315120 h 3348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1554" h="334884">
                      <a:moveTo>
                        <a:pt x="70744" y="315120"/>
                      </a:moveTo>
                      <a:cubicBezTo>
                        <a:pt x="40215" y="218322"/>
                        <a:pt x="27805" y="117057"/>
                        <a:pt x="33763" y="15544"/>
                      </a:cubicBezTo>
                      <a:cubicBezTo>
                        <a:pt x="35004" y="-5305"/>
                        <a:pt x="2738" y="-5057"/>
                        <a:pt x="1497" y="15544"/>
                      </a:cubicBezTo>
                      <a:cubicBezTo>
                        <a:pt x="-4708" y="119539"/>
                        <a:pt x="8446" y="224279"/>
                        <a:pt x="39719" y="323558"/>
                      </a:cubicBezTo>
                      <a:cubicBezTo>
                        <a:pt x="45676" y="343414"/>
                        <a:pt x="76949" y="334975"/>
                        <a:pt x="70744" y="315120"/>
                      </a:cubicBezTo>
                      <a:close/>
                    </a:path>
                  </a:pathLst>
                </a:custGeom>
                <a:solidFill>
                  <a:srgbClr val="2E2E2E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FBD8D929-D5E2-760B-402E-AB0E3BDDF623}"/>
                  </a:ext>
                </a:extLst>
              </p:cNvPr>
              <p:cNvSpPr/>
              <p:nvPr/>
            </p:nvSpPr>
            <p:spPr>
              <a:xfrm>
                <a:off x="10413197" y="3887174"/>
                <a:ext cx="497390" cy="564156"/>
              </a:xfrm>
              <a:custGeom>
                <a:avLst/>
                <a:gdLst>
                  <a:gd name="connsiteX0" fmla="*/ 497390 w 497390"/>
                  <a:gd name="connsiteY0" fmla="*/ 564156 h 564156"/>
                  <a:gd name="connsiteX1" fmla="*/ 0 w 497390"/>
                  <a:gd name="connsiteY1" fmla="*/ 564156 h 564156"/>
                  <a:gd name="connsiteX2" fmla="*/ 4219 w 497390"/>
                  <a:gd name="connsiteY2" fmla="*/ 0 h 564156"/>
                  <a:gd name="connsiteX3" fmla="*/ 497390 w 497390"/>
                  <a:gd name="connsiteY3" fmla="*/ 0 h 564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97390" h="564156">
                    <a:moveTo>
                      <a:pt x="497390" y="564156"/>
                    </a:moveTo>
                    <a:lnTo>
                      <a:pt x="0" y="564156"/>
                    </a:lnTo>
                    <a:lnTo>
                      <a:pt x="4219" y="0"/>
                    </a:lnTo>
                    <a:lnTo>
                      <a:pt x="497390" y="0"/>
                    </a:lnTo>
                    <a:close/>
                  </a:path>
                </a:pathLst>
              </a:custGeom>
              <a:solidFill>
                <a:srgbClr val="FAE3D5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614E3DDF-1509-9768-4773-5CC5C4B06541}"/>
                  </a:ext>
                </a:extLst>
              </p:cNvPr>
              <p:cNvSpPr/>
              <p:nvPr/>
            </p:nvSpPr>
            <p:spPr>
              <a:xfrm>
                <a:off x="10073501" y="4096406"/>
                <a:ext cx="1175719" cy="1403812"/>
              </a:xfrm>
              <a:custGeom>
                <a:avLst/>
                <a:gdLst>
                  <a:gd name="connsiteX0" fmla="*/ 974837 w 1175719"/>
                  <a:gd name="connsiteY0" fmla="*/ 63539 h 1403812"/>
                  <a:gd name="connsiteX1" fmla="*/ 836838 w 1175719"/>
                  <a:gd name="connsiteY1" fmla="*/ 0 h 1403812"/>
                  <a:gd name="connsiteX2" fmla="*/ 836838 w 1175719"/>
                  <a:gd name="connsiteY2" fmla="*/ 81409 h 1403812"/>
                  <a:gd name="connsiteX3" fmla="*/ 575237 w 1175719"/>
                  <a:gd name="connsiteY3" fmla="*/ 305285 h 1403812"/>
                  <a:gd name="connsiteX4" fmla="*/ 342426 w 1175719"/>
                  <a:gd name="connsiteY4" fmla="*/ 71233 h 1403812"/>
                  <a:gd name="connsiteX5" fmla="*/ 342426 w 1175719"/>
                  <a:gd name="connsiteY5" fmla="*/ 1489 h 1403812"/>
                  <a:gd name="connsiteX6" fmla="*/ 5124 w 1175719"/>
                  <a:gd name="connsiteY6" fmla="*/ 606598 h 1403812"/>
                  <a:gd name="connsiteX7" fmla="*/ 8847 w 1175719"/>
                  <a:gd name="connsiteY7" fmla="*/ 1403812 h 1403812"/>
                  <a:gd name="connsiteX8" fmla="*/ 1171411 w 1175719"/>
                  <a:gd name="connsiteY8" fmla="*/ 1403812 h 1403812"/>
                  <a:gd name="connsiteX9" fmla="*/ 1175134 w 1175719"/>
                  <a:gd name="connsiteY9" fmla="*/ 606598 h 1403812"/>
                  <a:gd name="connsiteX10" fmla="*/ 974837 w 1175719"/>
                  <a:gd name="connsiteY10" fmla="*/ 63539 h 1403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75719" h="1403812">
                    <a:moveTo>
                      <a:pt x="974837" y="63539"/>
                    </a:moveTo>
                    <a:cubicBezTo>
                      <a:pt x="938104" y="40208"/>
                      <a:pt x="892931" y="19359"/>
                      <a:pt x="836838" y="0"/>
                    </a:cubicBezTo>
                    <a:cubicBezTo>
                      <a:pt x="836838" y="0"/>
                      <a:pt x="836838" y="38471"/>
                      <a:pt x="836838" y="81409"/>
                    </a:cubicBezTo>
                    <a:cubicBezTo>
                      <a:pt x="836838" y="124596"/>
                      <a:pt x="778263" y="305285"/>
                      <a:pt x="575237" y="305285"/>
                    </a:cubicBezTo>
                    <a:cubicBezTo>
                      <a:pt x="372458" y="305285"/>
                      <a:pt x="342426" y="71233"/>
                      <a:pt x="342426" y="71233"/>
                    </a:cubicBezTo>
                    <a:lnTo>
                      <a:pt x="342426" y="1489"/>
                    </a:lnTo>
                    <a:cubicBezTo>
                      <a:pt x="22250" y="111441"/>
                      <a:pt x="20264" y="273267"/>
                      <a:pt x="5124" y="606598"/>
                    </a:cubicBezTo>
                    <a:cubicBezTo>
                      <a:pt x="-8278" y="906919"/>
                      <a:pt x="8847" y="1403812"/>
                      <a:pt x="8847" y="1403812"/>
                    </a:cubicBezTo>
                    <a:cubicBezTo>
                      <a:pt x="396286" y="1403812"/>
                      <a:pt x="783972" y="1403812"/>
                      <a:pt x="1171411" y="1403812"/>
                    </a:cubicBezTo>
                    <a:cubicBezTo>
                      <a:pt x="1171411" y="1403812"/>
                      <a:pt x="1177616" y="855293"/>
                      <a:pt x="1175134" y="606598"/>
                    </a:cubicBezTo>
                    <a:cubicBezTo>
                      <a:pt x="1172899" y="331345"/>
                      <a:pt x="1147832" y="173243"/>
                      <a:pt x="974837" y="63539"/>
                    </a:cubicBezTo>
                    <a:close/>
                  </a:path>
                </a:pathLst>
              </a:custGeom>
              <a:solidFill>
                <a:srgbClr val="FFFFFF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B3630B8C-4404-E645-61B7-40236C0284DE}"/>
                  </a:ext>
                </a:extLst>
              </p:cNvPr>
              <p:cNvSpPr/>
              <p:nvPr/>
            </p:nvSpPr>
            <p:spPr>
              <a:xfrm>
                <a:off x="9983317" y="4059176"/>
                <a:ext cx="1369064" cy="1754269"/>
              </a:xfrm>
              <a:custGeom>
                <a:avLst/>
                <a:gdLst>
                  <a:gd name="connsiteX0" fmla="*/ 1369064 w 1369064"/>
                  <a:gd name="connsiteY0" fmla="*/ 1754269 h 1754269"/>
                  <a:gd name="connsiteX1" fmla="*/ 1295846 w 1369064"/>
                  <a:gd name="connsiteY1" fmla="*/ 630673 h 1754269"/>
                  <a:gd name="connsiteX2" fmla="*/ 1258119 w 1369064"/>
                  <a:gd name="connsiteY2" fmla="*/ 289648 h 1754269"/>
                  <a:gd name="connsiteX3" fmla="*/ 1083139 w 1369064"/>
                  <a:gd name="connsiteY3" fmla="*/ 66269 h 1754269"/>
                  <a:gd name="connsiteX4" fmla="*/ 927519 w 1369064"/>
                  <a:gd name="connsiteY4" fmla="*/ 248 h 1754269"/>
                  <a:gd name="connsiteX5" fmla="*/ 907414 w 1369064"/>
                  <a:gd name="connsiteY5" fmla="*/ 629680 h 1754269"/>
                  <a:gd name="connsiteX6" fmla="*/ 661946 w 1369064"/>
                  <a:gd name="connsiteY6" fmla="*/ 1109945 h 1754269"/>
                  <a:gd name="connsiteX7" fmla="*/ 426405 w 1369064"/>
                  <a:gd name="connsiteY7" fmla="*/ 647799 h 1754269"/>
                  <a:gd name="connsiteX8" fmla="*/ 437326 w 1369064"/>
                  <a:gd name="connsiteY8" fmla="*/ 0 h 1754269"/>
                  <a:gd name="connsiteX9" fmla="*/ 74956 w 1369064"/>
                  <a:gd name="connsiteY9" fmla="*/ 618015 h 1754269"/>
                  <a:gd name="connsiteX10" fmla="*/ 74460 w 1369064"/>
                  <a:gd name="connsiteY10" fmla="*/ 629680 h 1754269"/>
                  <a:gd name="connsiteX11" fmla="*/ 0 w 1369064"/>
                  <a:gd name="connsiteY11" fmla="*/ 1754269 h 1754269"/>
                  <a:gd name="connsiteX12" fmla="*/ 1369064 w 1369064"/>
                  <a:gd name="connsiteY12" fmla="*/ 1754269 h 1754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369064" h="1754269">
                    <a:moveTo>
                      <a:pt x="1369064" y="1754269"/>
                    </a:moveTo>
                    <a:cubicBezTo>
                      <a:pt x="1344741" y="1440546"/>
                      <a:pt x="1297583" y="813347"/>
                      <a:pt x="1295846" y="630673"/>
                    </a:cubicBezTo>
                    <a:cubicBezTo>
                      <a:pt x="1294357" y="491930"/>
                      <a:pt x="1287407" y="380985"/>
                      <a:pt x="1258119" y="289648"/>
                    </a:cubicBezTo>
                    <a:cubicBezTo>
                      <a:pt x="1227095" y="193347"/>
                      <a:pt x="1171498" y="122362"/>
                      <a:pt x="1083139" y="66269"/>
                    </a:cubicBezTo>
                    <a:cubicBezTo>
                      <a:pt x="1044172" y="41449"/>
                      <a:pt x="984853" y="19856"/>
                      <a:pt x="927519" y="248"/>
                    </a:cubicBezTo>
                    <a:cubicBezTo>
                      <a:pt x="927519" y="248"/>
                      <a:pt x="938439" y="338047"/>
                      <a:pt x="907414" y="629680"/>
                    </a:cubicBezTo>
                    <a:cubicBezTo>
                      <a:pt x="879865" y="888055"/>
                      <a:pt x="753035" y="1109945"/>
                      <a:pt x="661946" y="1109945"/>
                    </a:cubicBezTo>
                    <a:cubicBezTo>
                      <a:pt x="542563" y="1109945"/>
                      <a:pt x="439312" y="902947"/>
                      <a:pt x="426405" y="647799"/>
                    </a:cubicBezTo>
                    <a:cubicBezTo>
                      <a:pt x="411265" y="345493"/>
                      <a:pt x="437326" y="0"/>
                      <a:pt x="437326" y="0"/>
                    </a:cubicBezTo>
                    <a:cubicBezTo>
                      <a:pt x="104243" y="114171"/>
                      <a:pt x="89600" y="293123"/>
                      <a:pt x="74956" y="618015"/>
                    </a:cubicBezTo>
                    <a:lnTo>
                      <a:pt x="74460" y="629680"/>
                    </a:lnTo>
                    <a:cubicBezTo>
                      <a:pt x="64532" y="848592"/>
                      <a:pt x="21841" y="1449481"/>
                      <a:pt x="0" y="1754269"/>
                    </a:cubicBezTo>
                    <a:lnTo>
                      <a:pt x="1369064" y="1754269"/>
                    </a:lnTo>
                    <a:close/>
                  </a:path>
                </a:pathLst>
              </a:custGeom>
              <a:solidFill>
                <a:srgbClr val="A88FB6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FAA1427E-3E47-5810-C9C1-25EB79D42C29}"/>
                  </a:ext>
                </a:extLst>
              </p:cNvPr>
              <p:cNvSpPr/>
              <p:nvPr/>
            </p:nvSpPr>
            <p:spPr>
              <a:xfrm>
                <a:off x="11251006" y="4701980"/>
                <a:ext cx="117011" cy="1111465"/>
              </a:xfrm>
              <a:custGeom>
                <a:avLst/>
                <a:gdLst>
                  <a:gd name="connsiteX0" fmla="*/ 85986 w 117011"/>
                  <a:gd name="connsiteY0" fmla="*/ 1009952 h 1111465"/>
                  <a:gd name="connsiteX1" fmla="*/ 91199 w 117011"/>
                  <a:gd name="connsiteY1" fmla="*/ 1111465 h 1111465"/>
                  <a:gd name="connsiteX2" fmla="*/ 117011 w 117011"/>
                  <a:gd name="connsiteY2" fmla="*/ 1111465 h 1111465"/>
                  <a:gd name="connsiteX3" fmla="*/ 56451 w 117011"/>
                  <a:gd name="connsiteY3" fmla="*/ 293650 h 1111465"/>
                  <a:gd name="connsiteX4" fmla="*/ 25674 w 117011"/>
                  <a:gd name="connsiteY4" fmla="*/ 12193 h 1111465"/>
                  <a:gd name="connsiteX5" fmla="*/ 110 w 117011"/>
                  <a:gd name="connsiteY5" fmla="*/ 12193 h 1111465"/>
                  <a:gd name="connsiteX6" fmla="*/ 85986 w 117011"/>
                  <a:gd name="connsiteY6" fmla="*/ 1009952 h 11114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7011" h="1111465">
                    <a:moveTo>
                      <a:pt x="85986" y="1009952"/>
                    </a:moveTo>
                    <a:cubicBezTo>
                      <a:pt x="87724" y="1043707"/>
                      <a:pt x="89461" y="1077710"/>
                      <a:pt x="91199" y="1111465"/>
                    </a:cubicBezTo>
                    <a:lnTo>
                      <a:pt x="117011" y="1111465"/>
                    </a:lnTo>
                    <a:cubicBezTo>
                      <a:pt x="104105" y="838447"/>
                      <a:pt x="84001" y="565676"/>
                      <a:pt x="56451" y="293650"/>
                    </a:cubicBezTo>
                    <a:cubicBezTo>
                      <a:pt x="47019" y="199831"/>
                      <a:pt x="36595" y="106012"/>
                      <a:pt x="25674" y="12193"/>
                    </a:cubicBezTo>
                    <a:cubicBezTo>
                      <a:pt x="23689" y="-3940"/>
                      <a:pt x="-1876" y="-4188"/>
                      <a:pt x="110" y="12193"/>
                    </a:cubicBezTo>
                    <a:cubicBezTo>
                      <a:pt x="39077" y="343787"/>
                      <a:pt x="68116" y="676621"/>
                      <a:pt x="85986" y="1009952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3FC27856-6E46-800B-9A55-91C9E16778F2}"/>
                  </a:ext>
                </a:extLst>
              </p:cNvPr>
              <p:cNvSpPr/>
              <p:nvPr/>
            </p:nvSpPr>
            <p:spPr>
              <a:xfrm>
                <a:off x="10120260" y="5648144"/>
                <a:ext cx="303330" cy="25564"/>
              </a:xfrm>
              <a:custGeom>
                <a:avLst/>
                <a:gdLst>
                  <a:gd name="connsiteX0" fmla="*/ 290951 w 303330"/>
                  <a:gd name="connsiteY0" fmla="*/ 0 h 25564"/>
                  <a:gd name="connsiteX1" fmla="*/ 12472 w 303330"/>
                  <a:gd name="connsiteY1" fmla="*/ 0 h 25564"/>
                  <a:gd name="connsiteX2" fmla="*/ 12472 w 303330"/>
                  <a:gd name="connsiteY2" fmla="*/ 25565 h 25564"/>
                  <a:gd name="connsiteX3" fmla="*/ 290951 w 303330"/>
                  <a:gd name="connsiteY3" fmla="*/ 25565 h 25564"/>
                  <a:gd name="connsiteX4" fmla="*/ 290951 w 303330"/>
                  <a:gd name="connsiteY4" fmla="*/ 0 h 255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3330" h="25564">
                    <a:moveTo>
                      <a:pt x="290951" y="0"/>
                    </a:moveTo>
                    <a:lnTo>
                      <a:pt x="12472" y="0"/>
                    </a:lnTo>
                    <a:cubicBezTo>
                      <a:pt x="-4157" y="0"/>
                      <a:pt x="-4157" y="25565"/>
                      <a:pt x="12472" y="25565"/>
                    </a:cubicBezTo>
                    <a:lnTo>
                      <a:pt x="290951" y="25565"/>
                    </a:lnTo>
                    <a:cubicBezTo>
                      <a:pt x="307332" y="25565"/>
                      <a:pt x="307580" y="0"/>
                      <a:pt x="290951" y="0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5D4FD636-9DEA-A7EC-6D88-FF5D40D0E7EF}"/>
                  </a:ext>
                </a:extLst>
              </p:cNvPr>
              <p:cNvSpPr/>
              <p:nvPr/>
            </p:nvSpPr>
            <p:spPr>
              <a:xfrm>
                <a:off x="10899108" y="5651371"/>
                <a:ext cx="296721" cy="25566"/>
              </a:xfrm>
              <a:custGeom>
                <a:avLst/>
                <a:gdLst>
                  <a:gd name="connsiteX0" fmla="*/ 284250 w 296721"/>
                  <a:gd name="connsiteY0" fmla="*/ 0 h 25566"/>
                  <a:gd name="connsiteX1" fmla="*/ 12472 w 296721"/>
                  <a:gd name="connsiteY1" fmla="*/ 0 h 25566"/>
                  <a:gd name="connsiteX2" fmla="*/ 12472 w 296721"/>
                  <a:gd name="connsiteY2" fmla="*/ 25564 h 25566"/>
                  <a:gd name="connsiteX3" fmla="*/ 284250 w 296721"/>
                  <a:gd name="connsiteY3" fmla="*/ 25564 h 25566"/>
                  <a:gd name="connsiteX4" fmla="*/ 284250 w 296721"/>
                  <a:gd name="connsiteY4" fmla="*/ 0 h 255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6721" h="25566">
                    <a:moveTo>
                      <a:pt x="284250" y="0"/>
                    </a:moveTo>
                    <a:lnTo>
                      <a:pt x="12472" y="0"/>
                    </a:lnTo>
                    <a:cubicBezTo>
                      <a:pt x="-4157" y="0"/>
                      <a:pt x="-4157" y="25564"/>
                      <a:pt x="12472" y="25564"/>
                    </a:cubicBezTo>
                    <a:lnTo>
                      <a:pt x="284250" y="25564"/>
                    </a:lnTo>
                    <a:cubicBezTo>
                      <a:pt x="300879" y="25813"/>
                      <a:pt x="300879" y="0"/>
                      <a:pt x="284250" y="0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28" name="Graphic 4">
                <a:extLst>
                  <a:ext uri="{FF2B5EF4-FFF2-40B4-BE49-F238E27FC236}">
                    <a16:creationId xmlns:a16="http://schemas.microsoft.com/office/drawing/2014/main" id="{9A0BC0A4-CEB2-059D-2BDA-FC6969C8DF75}"/>
                  </a:ext>
                </a:extLst>
              </p:cNvPr>
              <p:cNvGrpSpPr/>
              <p:nvPr/>
            </p:nvGrpSpPr>
            <p:grpSpPr>
              <a:xfrm>
                <a:off x="8408633" y="3314331"/>
                <a:ext cx="2021128" cy="2499362"/>
                <a:chOff x="8408633" y="3314331"/>
                <a:chExt cx="2021128" cy="2499362"/>
              </a:xfrm>
            </p:grpSpPr>
            <p:grpSp>
              <p:nvGrpSpPr>
                <p:cNvPr id="85" name="Graphic 4">
                  <a:extLst>
                    <a:ext uri="{FF2B5EF4-FFF2-40B4-BE49-F238E27FC236}">
                      <a16:creationId xmlns:a16="http://schemas.microsoft.com/office/drawing/2014/main" id="{9FF1A63B-874C-9B0B-43A7-FEF557874784}"/>
                    </a:ext>
                  </a:extLst>
                </p:cNvPr>
                <p:cNvGrpSpPr/>
                <p:nvPr/>
              </p:nvGrpSpPr>
              <p:grpSpPr>
                <a:xfrm>
                  <a:off x="8408633" y="3314331"/>
                  <a:ext cx="532978" cy="711598"/>
                  <a:chOff x="8408633" y="3314331"/>
                  <a:chExt cx="532978" cy="711598"/>
                </a:xfrm>
              </p:grpSpPr>
              <p:sp>
                <p:nvSpPr>
                  <p:cNvPr id="89" name="Freeform: Shape 88">
                    <a:extLst>
                      <a:ext uri="{FF2B5EF4-FFF2-40B4-BE49-F238E27FC236}">
                        <a16:creationId xmlns:a16="http://schemas.microsoft.com/office/drawing/2014/main" id="{EE0FDC83-02B8-2EC2-4343-6D9192A676D5}"/>
                      </a:ext>
                    </a:extLst>
                  </p:cNvPr>
                  <p:cNvSpPr/>
                  <p:nvPr/>
                </p:nvSpPr>
                <p:spPr>
                  <a:xfrm>
                    <a:off x="8519087" y="3532684"/>
                    <a:ext cx="412943" cy="489509"/>
                  </a:xfrm>
                  <a:custGeom>
                    <a:avLst/>
                    <a:gdLst>
                      <a:gd name="connsiteX0" fmla="*/ 300177 w 412943"/>
                      <a:gd name="connsiteY0" fmla="*/ 489510 h 489509"/>
                      <a:gd name="connsiteX1" fmla="*/ 204124 w 412943"/>
                      <a:gd name="connsiteY1" fmla="*/ 419766 h 489509"/>
                      <a:gd name="connsiteX2" fmla="*/ 83748 w 412943"/>
                      <a:gd name="connsiteY2" fmla="*/ 392216 h 489509"/>
                      <a:gd name="connsiteX3" fmla="*/ 51978 w 412943"/>
                      <a:gd name="connsiteY3" fmla="*/ 369630 h 489509"/>
                      <a:gd name="connsiteX4" fmla="*/ 44532 w 412943"/>
                      <a:gd name="connsiteY4" fmla="*/ 332400 h 489509"/>
                      <a:gd name="connsiteX5" fmla="*/ 52475 w 412943"/>
                      <a:gd name="connsiteY5" fmla="*/ 321231 h 489509"/>
                      <a:gd name="connsiteX6" fmla="*/ 40313 w 412943"/>
                      <a:gd name="connsiteY6" fmla="*/ 317012 h 489509"/>
                      <a:gd name="connsiteX7" fmla="*/ 105 w 412943"/>
                      <a:gd name="connsiteY7" fmla="*/ 267372 h 489509"/>
                      <a:gd name="connsiteX8" fmla="*/ 22691 w 412943"/>
                      <a:gd name="connsiteY8" fmla="*/ 220710 h 489509"/>
                      <a:gd name="connsiteX9" fmla="*/ 49993 w 412943"/>
                      <a:gd name="connsiteY9" fmla="*/ 205570 h 489509"/>
                      <a:gd name="connsiteX10" fmla="*/ 11522 w 412943"/>
                      <a:gd name="connsiteY10" fmla="*/ 173304 h 489509"/>
                      <a:gd name="connsiteX11" fmla="*/ 18720 w 412943"/>
                      <a:gd name="connsiteY11" fmla="*/ 114481 h 489509"/>
                      <a:gd name="connsiteX12" fmla="*/ 55453 w 412943"/>
                      <a:gd name="connsiteY12" fmla="*/ 97356 h 489509"/>
                      <a:gd name="connsiteX13" fmla="*/ 196430 w 412943"/>
                      <a:gd name="connsiteY13" fmla="*/ 5770 h 489509"/>
                      <a:gd name="connsiteX14" fmla="*/ 310601 w 412943"/>
                      <a:gd name="connsiteY14" fmla="*/ 23889 h 489509"/>
                      <a:gd name="connsiteX15" fmla="*/ 349320 w 412943"/>
                      <a:gd name="connsiteY15" fmla="*/ 100086 h 489509"/>
                      <a:gd name="connsiteX16" fmla="*/ 411370 w 412943"/>
                      <a:gd name="connsiteY16" fmla="*/ 307332 h 489509"/>
                      <a:gd name="connsiteX17" fmla="*/ 300177 w 412943"/>
                      <a:gd name="connsiteY17" fmla="*/ 489510 h 4895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412943" h="489509">
                        <a:moveTo>
                          <a:pt x="300177" y="489510"/>
                        </a:moveTo>
                        <a:cubicBezTo>
                          <a:pt x="286030" y="450791"/>
                          <a:pt x="244332" y="429446"/>
                          <a:pt x="204124" y="419766"/>
                        </a:cubicBezTo>
                        <a:cubicBezTo>
                          <a:pt x="163916" y="410334"/>
                          <a:pt x="121722" y="408845"/>
                          <a:pt x="83748" y="392216"/>
                        </a:cubicBezTo>
                        <a:cubicBezTo>
                          <a:pt x="71586" y="387004"/>
                          <a:pt x="59921" y="380054"/>
                          <a:pt x="51978" y="369630"/>
                        </a:cubicBezTo>
                        <a:cubicBezTo>
                          <a:pt x="44036" y="359205"/>
                          <a:pt x="40065" y="344810"/>
                          <a:pt x="44532" y="332400"/>
                        </a:cubicBezTo>
                        <a:cubicBezTo>
                          <a:pt x="46021" y="328181"/>
                          <a:pt x="49000" y="324209"/>
                          <a:pt x="52475" y="321231"/>
                        </a:cubicBezTo>
                        <a:cubicBezTo>
                          <a:pt x="48255" y="319990"/>
                          <a:pt x="44284" y="318749"/>
                          <a:pt x="40313" y="317012"/>
                        </a:cubicBezTo>
                        <a:cubicBezTo>
                          <a:pt x="19712" y="308325"/>
                          <a:pt x="1594" y="289710"/>
                          <a:pt x="105" y="267372"/>
                        </a:cubicBezTo>
                        <a:cubicBezTo>
                          <a:pt x="-1136" y="249502"/>
                          <a:pt x="8792" y="232128"/>
                          <a:pt x="22691" y="220710"/>
                        </a:cubicBezTo>
                        <a:cubicBezTo>
                          <a:pt x="30881" y="214009"/>
                          <a:pt x="40065" y="209293"/>
                          <a:pt x="49993" y="205570"/>
                        </a:cubicBezTo>
                        <a:cubicBezTo>
                          <a:pt x="33860" y="198373"/>
                          <a:pt x="19464" y="188445"/>
                          <a:pt x="11522" y="173304"/>
                        </a:cubicBezTo>
                        <a:cubicBezTo>
                          <a:pt x="1842" y="154690"/>
                          <a:pt x="4821" y="130118"/>
                          <a:pt x="18720" y="114481"/>
                        </a:cubicBezTo>
                        <a:cubicBezTo>
                          <a:pt x="27903" y="104057"/>
                          <a:pt x="41554" y="98100"/>
                          <a:pt x="55453" y="97356"/>
                        </a:cubicBezTo>
                        <a:cubicBezTo>
                          <a:pt x="90945" y="52680"/>
                          <a:pt x="141081" y="19670"/>
                          <a:pt x="196430" y="5770"/>
                        </a:cubicBezTo>
                        <a:cubicBezTo>
                          <a:pt x="235397" y="-4158"/>
                          <a:pt x="280817" y="-3165"/>
                          <a:pt x="310601" y="23889"/>
                        </a:cubicBezTo>
                        <a:cubicBezTo>
                          <a:pt x="331946" y="43248"/>
                          <a:pt x="341130" y="72288"/>
                          <a:pt x="349320" y="100086"/>
                        </a:cubicBezTo>
                        <a:cubicBezTo>
                          <a:pt x="369921" y="169085"/>
                          <a:pt x="374885" y="245034"/>
                          <a:pt x="411370" y="307332"/>
                        </a:cubicBezTo>
                        <a:cubicBezTo>
                          <a:pt x="428496" y="336619"/>
                          <a:pt x="300177" y="489510"/>
                          <a:pt x="300177" y="489510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0" name="Freeform: Shape 89">
                    <a:extLst>
                      <a:ext uri="{FF2B5EF4-FFF2-40B4-BE49-F238E27FC236}">
                        <a16:creationId xmlns:a16="http://schemas.microsoft.com/office/drawing/2014/main" id="{F1EDF95C-2D93-A3A1-C366-2AE719A3B10A}"/>
                      </a:ext>
                    </a:extLst>
                  </p:cNvPr>
                  <p:cNvSpPr/>
                  <p:nvPr/>
                </p:nvSpPr>
                <p:spPr>
                  <a:xfrm>
                    <a:off x="8628596" y="3689109"/>
                    <a:ext cx="161939" cy="221395"/>
                  </a:xfrm>
                  <a:custGeom>
                    <a:avLst/>
                    <a:gdLst>
                      <a:gd name="connsiteX0" fmla="*/ 136809 w 161939"/>
                      <a:gd name="connsiteY0" fmla="*/ 19610 h 221395"/>
                      <a:gd name="connsiteX1" fmla="*/ 23879 w 161939"/>
                      <a:gd name="connsiteY1" fmla="*/ 3974 h 221395"/>
                      <a:gd name="connsiteX2" fmla="*/ 52 w 161939"/>
                      <a:gd name="connsiteY2" fmla="*/ 23333 h 221395"/>
                      <a:gd name="connsiteX3" fmla="*/ 13951 w 161939"/>
                      <a:gd name="connsiteY3" fmla="*/ 47408 h 221395"/>
                      <a:gd name="connsiteX4" fmla="*/ 62846 w 161939"/>
                      <a:gd name="connsiteY4" fmla="*/ 92580 h 221395"/>
                      <a:gd name="connsiteX5" fmla="*/ 86921 w 161939"/>
                      <a:gd name="connsiteY5" fmla="*/ 150659 h 221395"/>
                      <a:gd name="connsiteX6" fmla="*/ 101565 w 161939"/>
                      <a:gd name="connsiteY6" fmla="*/ 209979 h 221395"/>
                      <a:gd name="connsiteX7" fmla="*/ 125640 w 161939"/>
                      <a:gd name="connsiteY7" fmla="*/ 221396 h 221395"/>
                      <a:gd name="connsiteX8" fmla="*/ 151453 w 161939"/>
                      <a:gd name="connsiteY8" fmla="*/ 205759 h 221395"/>
                      <a:gd name="connsiteX9" fmla="*/ 160388 w 161939"/>
                      <a:gd name="connsiteY9" fmla="*/ 176224 h 221395"/>
                      <a:gd name="connsiteX10" fmla="*/ 161877 w 161939"/>
                      <a:gd name="connsiteY10" fmla="*/ 144454 h 221395"/>
                      <a:gd name="connsiteX11" fmla="*/ 153935 w 161939"/>
                      <a:gd name="connsiteY11" fmla="*/ 72724 h 221395"/>
                      <a:gd name="connsiteX12" fmla="*/ 136809 w 161939"/>
                      <a:gd name="connsiteY12" fmla="*/ 19610 h 2213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61939" h="221395">
                        <a:moveTo>
                          <a:pt x="136809" y="19610"/>
                        </a:moveTo>
                        <a:cubicBezTo>
                          <a:pt x="102558" y="995"/>
                          <a:pt x="61853" y="-4713"/>
                          <a:pt x="23879" y="3974"/>
                        </a:cubicBezTo>
                        <a:cubicBezTo>
                          <a:pt x="13206" y="6456"/>
                          <a:pt x="1044" y="10675"/>
                          <a:pt x="52" y="23333"/>
                        </a:cubicBezTo>
                        <a:cubicBezTo>
                          <a:pt x="-693" y="33509"/>
                          <a:pt x="6753" y="41203"/>
                          <a:pt x="13951" y="47408"/>
                        </a:cubicBezTo>
                        <a:cubicBezTo>
                          <a:pt x="31076" y="61556"/>
                          <a:pt x="49691" y="74214"/>
                          <a:pt x="62846" y="92580"/>
                        </a:cubicBezTo>
                        <a:cubicBezTo>
                          <a:pt x="75256" y="109706"/>
                          <a:pt x="83694" y="129562"/>
                          <a:pt x="86921" y="150659"/>
                        </a:cubicBezTo>
                        <a:cubicBezTo>
                          <a:pt x="90148" y="171260"/>
                          <a:pt x="86673" y="193349"/>
                          <a:pt x="101565" y="209979"/>
                        </a:cubicBezTo>
                        <a:cubicBezTo>
                          <a:pt x="107522" y="216680"/>
                          <a:pt x="116457" y="221396"/>
                          <a:pt x="125640" y="221396"/>
                        </a:cubicBezTo>
                        <a:cubicBezTo>
                          <a:pt x="136561" y="221396"/>
                          <a:pt x="145744" y="214694"/>
                          <a:pt x="151453" y="205759"/>
                        </a:cubicBezTo>
                        <a:cubicBezTo>
                          <a:pt x="157162" y="196824"/>
                          <a:pt x="158899" y="186400"/>
                          <a:pt x="160388" y="176224"/>
                        </a:cubicBezTo>
                        <a:cubicBezTo>
                          <a:pt x="161629" y="165799"/>
                          <a:pt x="162126" y="155127"/>
                          <a:pt x="161877" y="144454"/>
                        </a:cubicBezTo>
                        <a:cubicBezTo>
                          <a:pt x="161381" y="120379"/>
                          <a:pt x="157906" y="96303"/>
                          <a:pt x="153935" y="72724"/>
                        </a:cubicBezTo>
                        <a:cubicBezTo>
                          <a:pt x="151949" y="58577"/>
                          <a:pt x="142021" y="22588"/>
                          <a:pt x="136809" y="19610"/>
                        </a:cubicBezTo>
                        <a:close/>
                      </a:path>
                    </a:pathLst>
                  </a:custGeom>
                  <a:solidFill>
                    <a:srgbClr val="E8CDBC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1" name="Freeform: Shape 90">
                    <a:extLst>
                      <a:ext uri="{FF2B5EF4-FFF2-40B4-BE49-F238E27FC236}">
                        <a16:creationId xmlns:a16="http://schemas.microsoft.com/office/drawing/2014/main" id="{13BB255D-5232-7F77-3DBC-5086C3A2B0EB}"/>
                      </a:ext>
                    </a:extLst>
                  </p:cNvPr>
                  <p:cNvSpPr/>
                  <p:nvPr/>
                </p:nvSpPr>
                <p:spPr>
                  <a:xfrm>
                    <a:off x="8427989" y="3338233"/>
                    <a:ext cx="244589" cy="319356"/>
                  </a:xfrm>
                  <a:custGeom>
                    <a:avLst/>
                    <a:gdLst>
                      <a:gd name="connsiteX0" fmla="*/ 170626 w 244589"/>
                      <a:gd name="connsiteY0" fmla="*/ 319357 h 319356"/>
                      <a:gd name="connsiteX1" fmla="*/ 19225 w 244589"/>
                      <a:gd name="connsiteY1" fmla="*/ 76370 h 319356"/>
                      <a:gd name="connsiteX2" fmla="*/ 362 w 244589"/>
                      <a:gd name="connsiteY2" fmla="*/ 37403 h 319356"/>
                      <a:gd name="connsiteX3" fmla="*/ 18480 w 244589"/>
                      <a:gd name="connsiteY3" fmla="*/ 1414 h 319356"/>
                      <a:gd name="connsiteX4" fmla="*/ 65886 w 244589"/>
                      <a:gd name="connsiteY4" fmla="*/ 24745 h 319356"/>
                      <a:gd name="connsiteX5" fmla="*/ 244589 w 244589"/>
                      <a:gd name="connsiteY5" fmla="*/ 249117 h 319356"/>
                      <a:gd name="connsiteX6" fmla="*/ 170626 w 244589"/>
                      <a:gd name="connsiteY6" fmla="*/ 319357 h 3193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44589" h="319356">
                        <a:moveTo>
                          <a:pt x="170626" y="319357"/>
                        </a:moveTo>
                        <a:cubicBezTo>
                          <a:pt x="119994" y="245890"/>
                          <a:pt x="69858" y="149589"/>
                          <a:pt x="19225" y="76370"/>
                        </a:cubicBezTo>
                        <a:cubicBezTo>
                          <a:pt x="11034" y="64457"/>
                          <a:pt x="2347" y="51798"/>
                          <a:pt x="362" y="37403"/>
                        </a:cubicBezTo>
                        <a:cubicBezTo>
                          <a:pt x="-1624" y="23007"/>
                          <a:pt x="4581" y="6130"/>
                          <a:pt x="18480" y="1414"/>
                        </a:cubicBezTo>
                        <a:cubicBezTo>
                          <a:pt x="36102" y="-4791"/>
                          <a:pt x="53476" y="10598"/>
                          <a:pt x="65886" y="24745"/>
                        </a:cubicBezTo>
                        <a:cubicBezTo>
                          <a:pt x="128929" y="96723"/>
                          <a:pt x="188496" y="171430"/>
                          <a:pt x="244589" y="249117"/>
                        </a:cubicBezTo>
                        <a:lnTo>
                          <a:pt x="170626" y="319357"/>
                        </a:lnTo>
                        <a:close/>
                      </a:path>
                    </a:pathLst>
                  </a:custGeom>
                  <a:solidFill>
                    <a:srgbClr val="FAE3D5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2" name="Freeform: Shape 91">
                    <a:extLst>
                      <a:ext uri="{FF2B5EF4-FFF2-40B4-BE49-F238E27FC236}">
                        <a16:creationId xmlns:a16="http://schemas.microsoft.com/office/drawing/2014/main" id="{4ADA9576-C7EF-E41F-FE41-55E6D188B629}"/>
                      </a:ext>
                    </a:extLst>
                  </p:cNvPr>
                  <p:cNvSpPr/>
                  <p:nvPr/>
                </p:nvSpPr>
                <p:spPr>
                  <a:xfrm>
                    <a:off x="8889879" y="3760712"/>
                    <a:ext cx="51731" cy="85632"/>
                  </a:xfrm>
                  <a:custGeom>
                    <a:avLst/>
                    <a:gdLst>
                      <a:gd name="connsiteX0" fmla="*/ 370 w 51731"/>
                      <a:gd name="connsiteY0" fmla="*/ 11794 h 85632"/>
                      <a:gd name="connsiteX1" fmla="*/ 33629 w 51731"/>
                      <a:gd name="connsiteY1" fmla="*/ 80794 h 85632"/>
                      <a:gd name="connsiteX2" fmla="*/ 46783 w 51731"/>
                      <a:gd name="connsiteY2" fmla="*/ 84268 h 85632"/>
                      <a:gd name="connsiteX3" fmla="*/ 50258 w 51731"/>
                      <a:gd name="connsiteY3" fmla="*/ 71114 h 85632"/>
                      <a:gd name="connsiteX4" fmla="*/ 18985 w 51731"/>
                      <a:gd name="connsiteY4" fmla="*/ 6831 h 85632"/>
                      <a:gd name="connsiteX5" fmla="*/ 370 w 51731"/>
                      <a:gd name="connsiteY5" fmla="*/ 11794 h 856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1731" h="85632">
                        <a:moveTo>
                          <a:pt x="370" y="11794"/>
                        </a:moveTo>
                        <a:cubicBezTo>
                          <a:pt x="7071" y="36614"/>
                          <a:pt x="18240" y="60193"/>
                          <a:pt x="33629" y="80794"/>
                        </a:cubicBezTo>
                        <a:cubicBezTo>
                          <a:pt x="36855" y="85013"/>
                          <a:pt x="42067" y="87247"/>
                          <a:pt x="46783" y="84268"/>
                        </a:cubicBezTo>
                        <a:cubicBezTo>
                          <a:pt x="51003" y="81786"/>
                          <a:pt x="53484" y="75333"/>
                          <a:pt x="50258" y="71114"/>
                        </a:cubicBezTo>
                        <a:cubicBezTo>
                          <a:pt x="35862" y="51754"/>
                          <a:pt x="25190" y="30161"/>
                          <a:pt x="18985" y="6831"/>
                        </a:cubicBezTo>
                        <a:cubicBezTo>
                          <a:pt x="16006" y="-5083"/>
                          <a:pt x="-2857" y="-119"/>
                          <a:pt x="370" y="11794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3" name="Freeform: Shape 92">
                    <a:extLst>
                      <a:ext uri="{FF2B5EF4-FFF2-40B4-BE49-F238E27FC236}">
                        <a16:creationId xmlns:a16="http://schemas.microsoft.com/office/drawing/2014/main" id="{D272D3FD-3A9C-AD09-4B76-740DBD5898CE}"/>
                      </a:ext>
                    </a:extLst>
                  </p:cNvPr>
                  <p:cNvSpPr/>
                  <p:nvPr/>
                </p:nvSpPr>
                <p:spPr>
                  <a:xfrm>
                    <a:off x="8408633" y="3314331"/>
                    <a:ext cx="491332" cy="415981"/>
                  </a:xfrm>
                  <a:custGeom>
                    <a:avLst/>
                    <a:gdLst>
                      <a:gd name="connsiteX0" fmla="*/ 477148 w 491332"/>
                      <a:gd name="connsiteY0" fmla="*/ 415981 h 415981"/>
                      <a:gd name="connsiteX1" fmla="*/ 462753 w 491332"/>
                      <a:gd name="connsiteY1" fmla="*/ 404812 h 415981"/>
                      <a:gd name="connsiteX2" fmla="*/ 444634 w 491332"/>
                      <a:gd name="connsiteY2" fmla="*/ 324892 h 415981"/>
                      <a:gd name="connsiteX3" fmla="*/ 443145 w 491332"/>
                      <a:gd name="connsiteY3" fmla="*/ 318936 h 415981"/>
                      <a:gd name="connsiteX4" fmla="*/ 419566 w 491332"/>
                      <a:gd name="connsiteY4" fmla="*/ 256389 h 415981"/>
                      <a:gd name="connsiteX5" fmla="*/ 377621 w 491332"/>
                      <a:gd name="connsiteY5" fmla="*/ 228839 h 415981"/>
                      <a:gd name="connsiteX6" fmla="*/ 366452 w 491332"/>
                      <a:gd name="connsiteY6" fmla="*/ 228095 h 415981"/>
                      <a:gd name="connsiteX7" fmla="*/ 319294 w 491332"/>
                      <a:gd name="connsiteY7" fmla="*/ 237774 h 415981"/>
                      <a:gd name="connsiteX8" fmla="*/ 263449 w 491332"/>
                      <a:gd name="connsiteY8" fmla="*/ 269792 h 415981"/>
                      <a:gd name="connsiteX9" fmla="*/ 212568 w 491332"/>
                      <a:gd name="connsiteY9" fmla="*/ 311738 h 415981"/>
                      <a:gd name="connsiteX10" fmla="*/ 204626 w 491332"/>
                      <a:gd name="connsiteY10" fmla="*/ 325885 h 415981"/>
                      <a:gd name="connsiteX11" fmla="*/ 210831 w 491332"/>
                      <a:gd name="connsiteY11" fmla="*/ 341274 h 415981"/>
                      <a:gd name="connsiteX12" fmla="*/ 249550 w 491332"/>
                      <a:gd name="connsiteY12" fmla="*/ 355917 h 415981"/>
                      <a:gd name="connsiteX13" fmla="*/ 251039 w 491332"/>
                      <a:gd name="connsiteY13" fmla="*/ 355917 h 415981"/>
                      <a:gd name="connsiteX14" fmla="*/ 275611 w 491332"/>
                      <a:gd name="connsiteY14" fmla="*/ 354428 h 415981"/>
                      <a:gd name="connsiteX15" fmla="*/ 300927 w 491332"/>
                      <a:gd name="connsiteY15" fmla="*/ 352939 h 415981"/>
                      <a:gd name="connsiteX16" fmla="*/ 307877 w 491332"/>
                      <a:gd name="connsiteY16" fmla="*/ 353187 h 415981"/>
                      <a:gd name="connsiteX17" fmla="*/ 363722 w 491332"/>
                      <a:gd name="connsiteY17" fmla="*/ 375525 h 415981"/>
                      <a:gd name="connsiteX18" fmla="*/ 366700 w 491332"/>
                      <a:gd name="connsiteY18" fmla="*/ 391161 h 415981"/>
                      <a:gd name="connsiteX19" fmla="*/ 353049 w 491332"/>
                      <a:gd name="connsiteY19" fmla="*/ 400593 h 415981"/>
                      <a:gd name="connsiteX20" fmla="*/ 343121 w 491332"/>
                      <a:gd name="connsiteY20" fmla="*/ 396125 h 415981"/>
                      <a:gd name="connsiteX21" fmla="*/ 301175 w 491332"/>
                      <a:gd name="connsiteY21" fmla="*/ 382226 h 415981"/>
                      <a:gd name="connsiteX22" fmla="*/ 287773 w 491332"/>
                      <a:gd name="connsiteY22" fmla="*/ 382723 h 415981"/>
                      <a:gd name="connsiteX23" fmla="*/ 277596 w 491332"/>
                      <a:gd name="connsiteY23" fmla="*/ 383467 h 415981"/>
                      <a:gd name="connsiteX24" fmla="*/ 250543 w 491332"/>
                      <a:gd name="connsiteY24" fmla="*/ 384956 h 415981"/>
                      <a:gd name="connsiteX25" fmla="*/ 214802 w 491332"/>
                      <a:gd name="connsiteY25" fmla="*/ 379000 h 415981"/>
                      <a:gd name="connsiteX26" fmla="*/ 176332 w 491332"/>
                      <a:gd name="connsiteY26" fmla="*/ 335813 h 415981"/>
                      <a:gd name="connsiteX27" fmla="*/ 179558 w 491332"/>
                      <a:gd name="connsiteY27" fmla="*/ 306277 h 415981"/>
                      <a:gd name="connsiteX28" fmla="*/ 199662 w 491332"/>
                      <a:gd name="connsiteY28" fmla="*/ 283691 h 415981"/>
                      <a:gd name="connsiteX29" fmla="*/ 203385 w 491332"/>
                      <a:gd name="connsiteY29" fmla="*/ 280465 h 415981"/>
                      <a:gd name="connsiteX30" fmla="*/ 232921 w 491332"/>
                      <a:gd name="connsiteY30" fmla="*/ 255893 h 415981"/>
                      <a:gd name="connsiteX31" fmla="*/ 231183 w 491332"/>
                      <a:gd name="connsiteY31" fmla="*/ 254156 h 415981"/>
                      <a:gd name="connsiteX32" fmla="*/ 107084 w 491332"/>
                      <a:gd name="connsiteY32" fmla="*/ 94316 h 415981"/>
                      <a:gd name="connsiteX33" fmla="*/ 95667 w 491332"/>
                      <a:gd name="connsiteY33" fmla="*/ 79424 h 415981"/>
                      <a:gd name="connsiteX34" fmla="*/ 70350 w 491332"/>
                      <a:gd name="connsiteY34" fmla="*/ 47158 h 415981"/>
                      <a:gd name="connsiteX35" fmla="*/ 44290 w 491332"/>
                      <a:gd name="connsiteY35" fmla="*/ 29287 h 415981"/>
                      <a:gd name="connsiteX36" fmla="*/ 38333 w 491332"/>
                      <a:gd name="connsiteY36" fmla="*/ 30777 h 415981"/>
                      <a:gd name="connsiteX37" fmla="*/ 32624 w 491332"/>
                      <a:gd name="connsiteY37" fmla="*/ 66269 h 415981"/>
                      <a:gd name="connsiteX38" fmla="*/ 57692 w 491332"/>
                      <a:gd name="connsiteY38" fmla="*/ 116653 h 415981"/>
                      <a:gd name="connsiteX39" fmla="*/ 84250 w 491332"/>
                      <a:gd name="connsiteY39" fmla="*/ 156365 h 415981"/>
                      <a:gd name="connsiteX40" fmla="*/ 91696 w 491332"/>
                      <a:gd name="connsiteY40" fmla="*/ 167286 h 415981"/>
                      <a:gd name="connsiteX41" fmla="*/ 161688 w 491332"/>
                      <a:gd name="connsiteY41" fmla="*/ 270040 h 415981"/>
                      <a:gd name="connsiteX42" fmla="*/ 163425 w 491332"/>
                      <a:gd name="connsiteY42" fmla="*/ 280713 h 415981"/>
                      <a:gd name="connsiteX43" fmla="*/ 156476 w 491332"/>
                      <a:gd name="connsiteY43" fmla="*/ 290393 h 415981"/>
                      <a:gd name="connsiteX44" fmla="*/ 149278 w 491332"/>
                      <a:gd name="connsiteY44" fmla="*/ 292378 h 415981"/>
                      <a:gd name="connsiteX45" fmla="*/ 136620 w 491332"/>
                      <a:gd name="connsiteY45" fmla="*/ 285429 h 415981"/>
                      <a:gd name="connsiteX46" fmla="*/ 51984 w 491332"/>
                      <a:gd name="connsiteY46" fmla="*/ 161081 h 415981"/>
                      <a:gd name="connsiteX47" fmla="*/ 17981 w 491332"/>
                      <a:gd name="connsiteY47" fmla="*/ 105981 h 415981"/>
                      <a:gd name="connsiteX48" fmla="*/ 110 w 491332"/>
                      <a:gd name="connsiteY48" fmla="*/ 45420 h 415981"/>
                      <a:gd name="connsiteX49" fmla="*/ 39326 w 491332"/>
                      <a:gd name="connsiteY49" fmla="*/ 248 h 415981"/>
                      <a:gd name="connsiteX50" fmla="*/ 44041 w 491332"/>
                      <a:gd name="connsiteY50" fmla="*/ 0 h 415981"/>
                      <a:gd name="connsiteX51" fmla="*/ 91944 w 491332"/>
                      <a:gd name="connsiteY51" fmla="*/ 27302 h 415981"/>
                      <a:gd name="connsiteX52" fmla="*/ 119990 w 491332"/>
                      <a:gd name="connsiteY52" fmla="*/ 63043 h 415981"/>
                      <a:gd name="connsiteX53" fmla="*/ 132649 w 491332"/>
                      <a:gd name="connsiteY53" fmla="*/ 79424 h 415981"/>
                      <a:gd name="connsiteX54" fmla="*/ 255507 w 491332"/>
                      <a:gd name="connsiteY54" fmla="*/ 237774 h 415981"/>
                      <a:gd name="connsiteX55" fmla="*/ 255755 w 491332"/>
                      <a:gd name="connsiteY55" fmla="*/ 238271 h 415981"/>
                      <a:gd name="connsiteX56" fmla="*/ 328726 w 491332"/>
                      <a:gd name="connsiteY56" fmla="*/ 203275 h 415981"/>
                      <a:gd name="connsiteX57" fmla="*/ 366452 w 491332"/>
                      <a:gd name="connsiteY57" fmla="*/ 198063 h 415981"/>
                      <a:gd name="connsiteX58" fmla="*/ 397228 w 491332"/>
                      <a:gd name="connsiteY58" fmla="*/ 202530 h 415981"/>
                      <a:gd name="connsiteX59" fmla="*/ 449350 w 491332"/>
                      <a:gd name="connsiteY59" fmla="*/ 249192 h 415981"/>
                      <a:gd name="connsiteX60" fmla="*/ 472929 w 491332"/>
                      <a:gd name="connsiteY60" fmla="*/ 316950 h 415981"/>
                      <a:gd name="connsiteX61" fmla="*/ 473673 w 491332"/>
                      <a:gd name="connsiteY61" fmla="*/ 319928 h 415981"/>
                      <a:gd name="connsiteX62" fmla="*/ 491047 w 491332"/>
                      <a:gd name="connsiteY62" fmla="*/ 396870 h 415981"/>
                      <a:gd name="connsiteX63" fmla="*/ 480623 w 491332"/>
                      <a:gd name="connsiteY63" fmla="*/ 414492 h 415981"/>
                      <a:gd name="connsiteX64" fmla="*/ 477148 w 491332"/>
                      <a:gd name="connsiteY64" fmla="*/ 415981 h 415981"/>
                      <a:gd name="connsiteX65" fmla="*/ 477148 w 491332"/>
                      <a:gd name="connsiteY65" fmla="*/ 415981 h 4159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</a:cxnLst>
                    <a:rect l="l" t="t" r="r" b="b"/>
                    <a:pathLst>
                      <a:path w="491332" h="415981">
                        <a:moveTo>
                          <a:pt x="477148" y="415981"/>
                        </a:moveTo>
                        <a:cubicBezTo>
                          <a:pt x="470199" y="415981"/>
                          <a:pt x="463994" y="411265"/>
                          <a:pt x="462753" y="404812"/>
                        </a:cubicBezTo>
                        <a:cubicBezTo>
                          <a:pt x="457789" y="377759"/>
                          <a:pt x="451832" y="350953"/>
                          <a:pt x="444634" y="324892"/>
                        </a:cubicBezTo>
                        <a:lnTo>
                          <a:pt x="443145" y="318936"/>
                        </a:lnTo>
                        <a:cubicBezTo>
                          <a:pt x="437437" y="297342"/>
                          <a:pt x="431232" y="275004"/>
                          <a:pt x="419566" y="256389"/>
                        </a:cubicBezTo>
                        <a:cubicBezTo>
                          <a:pt x="409638" y="240753"/>
                          <a:pt x="395243" y="231321"/>
                          <a:pt x="377621" y="228839"/>
                        </a:cubicBezTo>
                        <a:cubicBezTo>
                          <a:pt x="373898" y="228343"/>
                          <a:pt x="370175" y="228095"/>
                          <a:pt x="366452" y="228095"/>
                        </a:cubicBezTo>
                        <a:cubicBezTo>
                          <a:pt x="352305" y="228095"/>
                          <a:pt x="336420" y="231321"/>
                          <a:pt x="319294" y="237774"/>
                        </a:cubicBezTo>
                        <a:cubicBezTo>
                          <a:pt x="302168" y="244228"/>
                          <a:pt x="284298" y="254404"/>
                          <a:pt x="263449" y="269792"/>
                        </a:cubicBezTo>
                        <a:cubicBezTo>
                          <a:pt x="246572" y="282202"/>
                          <a:pt x="229446" y="296349"/>
                          <a:pt x="212568" y="311738"/>
                        </a:cubicBezTo>
                        <a:cubicBezTo>
                          <a:pt x="206612" y="317198"/>
                          <a:pt x="204378" y="321169"/>
                          <a:pt x="204626" y="325885"/>
                        </a:cubicBezTo>
                        <a:cubicBezTo>
                          <a:pt x="204626" y="330849"/>
                          <a:pt x="206860" y="336310"/>
                          <a:pt x="210831" y="341274"/>
                        </a:cubicBezTo>
                        <a:cubicBezTo>
                          <a:pt x="218525" y="350705"/>
                          <a:pt x="231432" y="355669"/>
                          <a:pt x="249550" y="355917"/>
                        </a:cubicBezTo>
                        <a:lnTo>
                          <a:pt x="251039" y="355917"/>
                        </a:lnTo>
                        <a:cubicBezTo>
                          <a:pt x="259230" y="355917"/>
                          <a:pt x="267420" y="355173"/>
                          <a:pt x="275611" y="354428"/>
                        </a:cubicBezTo>
                        <a:cubicBezTo>
                          <a:pt x="283801" y="353683"/>
                          <a:pt x="292488" y="352939"/>
                          <a:pt x="300927" y="352939"/>
                        </a:cubicBezTo>
                        <a:cubicBezTo>
                          <a:pt x="303409" y="352939"/>
                          <a:pt x="305643" y="352939"/>
                          <a:pt x="307877" y="353187"/>
                        </a:cubicBezTo>
                        <a:cubicBezTo>
                          <a:pt x="332200" y="354428"/>
                          <a:pt x="351064" y="361874"/>
                          <a:pt x="363722" y="375525"/>
                        </a:cubicBezTo>
                        <a:cubicBezTo>
                          <a:pt x="367941" y="379992"/>
                          <a:pt x="368934" y="385701"/>
                          <a:pt x="366700" y="391161"/>
                        </a:cubicBezTo>
                        <a:cubicBezTo>
                          <a:pt x="364218" y="396870"/>
                          <a:pt x="358758" y="400593"/>
                          <a:pt x="353049" y="400593"/>
                        </a:cubicBezTo>
                        <a:cubicBezTo>
                          <a:pt x="349326" y="400593"/>
                          <a:pt x="345851" y="399104"/>
                          <a:pt x="343121" y="396125"/>
                        </a:cubicBezTo>
                        <a:cubicBezTo>
                          <a:pt x="334186" y="386694"/>
                          <a:pt x="320783" y="382226"/>
                          <a:pt x="301175" y="382226"/>
                        </a:cubicBezTo>
                        <a:cubicBezTo>
                          <a:pt x="297204" y="382226"/>
                          <a:pt x="292737" y="382474"/>
                          <a:pt x="287773" y="382723"/>
                        </a:cubicBezTo>
                        <a:cubicBezTo>
                          <a:pt x="284546" y="382971"/>
                          <a:pt x="281071" y="383219"/>
                          <a:pt x="277596" y="383467"/>
                        </a:cubicBezTo>
                        <a:cubicBezTo>
                          <a:pt x="268661" y="384212"/>
                          <a:pt x="259726" y="384956"/>
                          <a:pt x="250543" y="384956"/>
                        </a:cubicBezTo>
                        <a:cubicBezTo>
                          <a:pt x="236395" y="384956"/>
                          <a:pt x="225227" y="382971"/>
                          <a:pt x="214802" y="379000"/>
                        </a:cubicBezTo>
                        <a:cubicBezTo>
                          <a:pt x="195691" y="371554"/>
                          <a:pt x="180551" y="354428"/>
                          <a:pt x="176332" y="335813"/>
                        </a:cubicBezTo>
                        <a:cubicBezTo>
                          <a:pt x="174098" y="325389"/>
                          <a:pt x="175091" y="315213"/>
                          <a:pt x="179558" y="306277"/>
                        </a:cubicBezTo>
                        <a:cubicBezTo>
                          <a:pt x="184274" y="296846"/>
                          <a:pt x="192216" y="290144"/>
                          <a:pt x="199662" y="283691"/>
                        </a:cubicBezTo>
                        <a:cubicBezTo>
                          <a:pt x="200903" y="282698"/>
                          <a:pt x="202144" y="281706"/>
                          <a:pt x="203385" y="280465"/>
                        </a:cubicBezTo>
                        <a:cubicBezTo>
                          <a:pt x="212072" y="273019"/>
                          <a:pt x="222248" y="264332"/>
                          <a:pt x="232921" y="255893"/>
                        </a:cubicBezTo>
                        <a:cubicBezTo>
                          <a:pt x="232424" y="255397"/>
                          <a:pt x="231928" y="254652"/>
                          <a:pt x="231183" y="254156"/>
                        </a:cubicBezTo>
                        <a:lnTo>
                          <a:pt x="107084" y="94316"/>
                        </a:lnTo>
                        <a:cubicBezTo>
                          <a:pt x="103361" y="89352"/>
                          <a:pt x="99390" y="84388"/>
                          <a:pt x="95667" y="79424"/>
                        </a:cubicBezTo>
                        <a:cubicBezTo>
                          <a:pt x="87476" y="68751"/>
                          <a:pt x="79037" y="57582"/>
                          <a:pt x="70350" y="47158"/>
                        </a:cubicBezTo>
                        <a:cubicBezTo>
                          <a:pt x="58189" y="32514"/>
                          <a:pt x="49254" y="29287"/>
                          <a:pt x="44290" y="29287"/>
                        </a:cubicBezTo>
                        <a:cubicBezTo>
                          <a:pt x="42304" y="29287"/>
                          <a:pt x="40318" y="29784"/>
                          <a:pt x="38333" y="30777"/>
                        </a:cubicBezTo>
                        <a:cubicBezTo>
                          <a:pt x="24682" y="37478"/>
                          <a:pt x="30639" y="59568"/>
                          <a:pt x="32624" y="66269"/>
                        </a:cubicBezTo>
                        <a:cubicBezTo>
                          <a:pt x="38581" y="84636"/>
                          <a:pt x="48509" y="102010"/>
                          <a:pt x="57692" y="116653"/>
                        </a:cubicBezTo>
                        <a:cubicBezTo>
                          <a:pt x="66131" y="130056"/>
                          <a:pt x="75314" y="143459"/>
                          <a:pt x="84250" y="156365"/>
                        </a:cubicBezTo>
                        <a:cubicBezTo>
                          <a:pt x="86732" y="160088"/>
                          <a:pt x="89214" y="163811"/>
                          <a:pt x="91696" y="167286"/>
                        </a:cubicBezTo>
                        <a:lnTo>
                          <a:pt x="161688" y="270040"/>
                        </a:lnTo>
                        <a:cubicBezTo>
                          <a:pt x="163673" y="273019"/>
                          <a:pt x="164418" y="276742"/>
                          <a:pt x="163425" y="280713"/>
                        </a:cubicBezTo>
                        <a:cubicBezTo>
                          <a:pt x="162432" y="284684"/>
                          <a:pt x="159950" y="288407"/>
                          <a:pt x="156476" y="290393"/>
                        </a:cubicBezTo>
                        <a:cubicBezTo>
                          <a:pt x="154242" y="291634"/>
                          <a:pt x="151760" y="292378"/>
                          <a:pt x="149278" y="292378"/>
                        </a:cubicBezTo>
                        <a:cubicBezTo>
                          <a:pt x="144314" y="292378"/>
                          <a:pt x="139598" y="289896"/>
                          <a:pt x="136620" y="285429"/>
                        </a:cubicBezTo>
                        <a:cubicBezTo>
                          <a:pt x="136620" y="285429"/>
                          <a:pt x="70350" y="188135"/>
                          <a:pt x="51984" y="161081"/>
                        </a:cubicBezTo>
                        <a:cubicBezTo>
                          <a:pt x="40815" y="144700"/>
                          <a:pt x="28157" y="125837"/>
                          <a:pt x="17981" y="105981"/>
                        </a:cubicBezTo>
                        <a:cubicBezTo>
                          <a:pt x="8301" y="86870"/>
                          <a:pt x="-1131" y="66517"/>
                          <a:pt x="110" y="45420"/>
                        </a:cubicBezTo>
                        <a:cubicBezTo>
                          <a:pt x="1848" y="21097"/>
                          <a:pt x="17981" y="2482"/>
                          <a:pt x="39326" y="248"/>
                        </a:cubicBezTo>
                        <a:cubicBezTo>
                          <a:pt x="40815" y="0"/>
                          <a:pt x="42304" y="0"/>
                          <a:pt x="44041" y="0"/>
                        </a:cubicBezTo>
                        <a:cubicBezTo>
                          <a:pt x="60671" y="0"/>
                          <a:pt x="77300" y="9432"/>
                          <a:pt x="91944" y="27302"/>
                        </a:cubicBezTo>
                        <a:cubicBezTo>
                          <a:pt x="101624" y="38967"/>
                          <a:pt x="111055" y="51377"/>
                          <a:pt x="119990" y="63043"/>
                        </a:cubicBezTo>
                        <a:cubicBezTo>
                          <a:pt x="124210" y="68503"/>
                          <a:pt x="128429" y="73963"/>
                          <a:pt x="132649" y="79424"/>
                        </a:cubicBezTo>
                        <a:lnTo>
                          <a:pt x="255507" y="237774"/>
                        </a:lnTo>
                        <a:cubicBezTo>
                          <a:pt x="255507" y="238023"/>
                          <a:pt x="255755" y="238023"/>
                          <a:pt x="255755" y="238271"/>
                        </a:cubicBezTo>
                        <a:cubicBezTo>
                          <a:pt x="281319" y="220649"/>
                          <a:pt x="304650" y="209480"/>
                          <a:pt x="328726" y="203275"/>
                        </a:cubicBezTo>
                        <a:cubicBezTo>
                          <a:pt x="342128" y="199800"/>
                          <a:pt x="354787" y="198063"/>
                          <a:pt x="366452" y="198063"/>
                        </a:cubicBezTo>
                        <a:cubicBezTo>
                          <a:pt x="377373" y="198063"/>
                          <a:pt x="387797" y="199552"/>
                          <a:pt x="397228" y="202530"/>
                        </a:cubicBezTo>
                        <a:cubicBezTo>
                          <a:pt x="419070" y="209480"/>
                          <a:pt x="437188" y="225613"/>
                          <a:pt x="449350" y="249192"/>
                        </a:cubicBezTo>
                        <a:cubicBezTo>
                          <a:pt x="460519" y="270537"/>
                          <a:pt x="466724" y="294116"/>
                          <a:pt x="472929" y="316950"/>
                        </a:cubicBezTo>
                        <a:lnTo>
                          <a:pt x="473673" y="319928"/>
                        </a:lnTo>
                        <a:cubicBezTo>
                          <a:pt x="480375" y="344997"/>
                          <a:pt x="486332" y="370809"/>
                          <a:pt x="491047" y="396870"/>
                        </a:cubicBezTo>
                        <a:cubicBezTo>
                          <a:pt x="492537" y="405061"/>
                          <a:pt x="488069" y="412258"/>
                          <a:pt x="480623" y="414492"/>
                        </a:cubicBezTo>
                        <a:cubicBezTo>
                          <a:pt x="479382" y="415733"/>
                          <a:pt x="478141" y="415981"/>
                          <a:pt x="477148" y="415981"/>
                        </a:cubicBezTo>
                        <a:lnTo>
                          <a:pt x="477148" y="415981"/>
                        </a:ln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4" name="Freeform: Shape 93">
                    <a:extLst>
                      <a:ext uri="{FF2B5EF4-FFF2-40B4-BE49-F238E27FC236}">
                        <a16:creationId xmlns:a16="http://schemas.microsoft.com/office/drawing/2014/main" id="{77E28F98-DB53-9917-5E0A-93F9DC1AB7A0}"/>
                      </a:ext>
                    </a:extLst>
                  </p:cNvPr>
                  <p:cNvSpPr/>
                  <p:nvPr/>
                </p:nvSpPr>
                <p:spPr>
                  <a:xfrm>
                    <a:off x="8505699" y="3610184"/>
                    <a:ext cx="254999" cy="346485"/>
                  </a:xfrm>
                  <a:custGeom>
                    <a:avLst/>
                    <a:gdLst>
                      <a:gd name="connsiteX0" fmla="*/ 198153 w 254999"/>
                      <a:gd name="connsiteY0" fmla="*/ 346485 h 346485"/>
                      <a:gd name="connsiteX1" fmla="*/ 168866 w 254999"/>
                      <a:gd name="connsiteY1" fmla="*/ 343755 h 346485"/>
                      <a:gd name="connsiteX2" fmla="*/ 166136 w 254999"/>
                      <a:gd name="connsiteY2" fmla="*/ 343259 h 346485"/>
                      <a:gd name="connsiteX3" fmla="*/ 104830 w 254999"/>
                      <a:gd name="connsiteY3" fmla="*/ 327871 h 346485"/>
                      <a:gd name="connsiteX4" fmla="*/ 50971 w 254999"/>
                      <a:gd name="connsiteY4" fmla="*/ 291137 h 346485"/>
                      <a:gd name="connsiteX5" fmla="*/ 49730 w 254999"/>
                      <a:gd name="connsiteY5" fmla="*/ 251426 h 346485"/>
                      <a:gd name="connsiteX6" fmla="*/ 43525 w 254999"/>
                      <a:gd name="connsiteY6" fmla="*/ 248447 h 346485"/>
                      <a:gd name="connsiteX7" fmla="*/ 4062 w 254999"/>
                      <a:gd name="connsiteY7" fmla="*/ 183171 h 346485"/>
                      <a:gd name="connsiteX8" fmla="*/ 29130 w 254999"/>
                      <a:gd name="connsiteY8" fmla="*/ 132290 h 346485"/>
                      <a:gd name="connsiteX9" fmla="*/ 16224 w 254999"/>
                      <a:gd name="connsiteY9" fmla="*/ 120873 h 346485"/>
                      <a:gd name="connsiteX10" fmla="*/ 5303 w 254999"/>
                      <a:gd name="connsiteY10" fmla="*/ 49392 h 346485"/>
                      <a:gd name="connsiteX11" fmla="*/ 66360 w 254999"/>
                      <a:gd name="connsiteY11" fmla="*/ 745 h 346485"/>
                      <a:gd name="connsiteX12" fmla="*/ 71075 w 254999"/>
                      <a:gd name="connsiteY12" fmla="*/ 0 h 346485"/>
                      <a:gd name="connsiteX13" fmla="*/ 84478 w 254999"/>
                      <a:gd name="connsiteY13" fmla="*/ 12162 h 346485"/>
                      <a:gd name="connsiteX14" fmla="*/ 74550 w 254999"/>
                      <a:gd name="connsiteY14" fmla="*/ 28791 h 346485"/>
                      <a:gd name="connsiteX15" fmla="*/ 31116 w 254999"/>
                      <a:gd name="connsiteY15" fmla="*/ 64284 h 346485"/>
                      <a:gd name="connsiteX16" fmla="*/ 41788 w 254999"/>
                      <a:gd name="connsiteY16" fmla="*/ 105236 h 346485"/>
                      <a:gd name="connsiteX17" fmla="*/ 86216 w 254999"/>
                      <a:gd name="connsiteY17" fmla="*/ 117150 h 346485"/>
                      <a:gd name="connsiteX18" fmla="*/ 90931 w 254999"/>
                      <a:gd name="connsiteY18" fmla="*/ 117398 h 346485"/>
                      <a:gd name="connsiteX19" fmla="*/ 116248 w 254999"/>
                      <a:gd name="connsiteY19" fmla="*/ 118143 h 346485"/>
                      <a:gd name="connsiteX20" fmla="*/ 151492 w 254999"/>
                      <a:gd name="connsiteY20" fmla="*/ 116157 h 346485"/>
                      <a:gd name="connsiteX21" fmla="*/ 180531 w 254999"/>
                      <a:gd name="connsiteY21" fmla="*/ 109952 h 346485"/>
                      <a:gd name="connsiteX22" fmla="*/ 188225 w 254999"/>
                      <a:gd name="connsiteY22" fmla="*/ 105484 h 346485"/>
                      <a:gd name="connsiteX23" fmla="*/ 185743 w 254999"/>
                      <a:gd name="connsiteY23" fmla="*/ 90841 h 346485"/>
                      <a:gd name="connsiteX24" fmla="*/ 199643 w 254999"/>
                      <a:gd name="connsiteY24" fmla="*/ 81161 h 346485"/>
                      <a:gd name="connsiteX25" fmla="*/ 209571 w 254999"/>
                      <a:gd name="connsiteY25" fmla="*/ 85380 h 346485"/>
                      <a:gd name="connsiteX26" fmla="*/ 217513 w 254999"/>
                      <a:gd name="connsiteY26" fmla="*/ 105981 h 346485"/>
                      <a:gd name="connsiteX27" fmla="*/ 205599 w 254999"/>
                      <a:gd name="connsiteY27" fmla="*/ 129063 h 346485"/>
                      <a:gd name="connsiteX28" fmla="*/ 162165 w 254999"/>
                      <a:gd name="connsiteY28" fmla="*/ 143955 h 346485"/>
                      <a:gd name="connsiteX29" fmla="*/ 114510 w 254999"/>
                      <a:gd name="connsiteY29" fmla="*/ 147430 h 346485"/>
                      <a:gd name="connsiteX30" fmla="*/ 114510 w 254999"/>
                      <a:gd name="connsiteY30" fmla="*/ 147430 h 346485"/>
                      <a:gd name="connsiteX31" fmla="*/ 85223 w 254999"/>
                      <a:gd name="connsiteY31" fmla="*/ 146685 h 346485"/>
                      <a:gd name="connsiteX32" fmla="*/ 65367 w 254999"/>
                      <a:gd name="connsiteY32" fmla="*/ 144948 h 346485"/>
                      <a:gd name="connsiteX33" fmla="*/ 60403 w 254999"/>
                      <a:gd name="connsiteY33" fmla="*/ 147678 h 346485"/>
                      <a:gd name="connsiteX34" fmla="*/ 33598 w 254999"/>
                      <a:gd name="connsiteY34" fmla="*/ 192106 h 346485"/>
                      <a:gd name="connsiteX35" fmla="*/ 122453 w 254999"/>
                      <a:gd name="connsiteY35" fmla="*/ 235044 h 346485"/>
                      <a:gd name="connsiteX36" fmla="*/ 167129 w 254999"/>
                      <a:gd name="connsiteY36" fmla="*/ 237526 h 346485"/>
                      <a:gd name="connsiteX37" fmla="*/ 179787 w 254999"/>
                      <a:gd name="connsiteY37" fmla="*/ 238023 h 346485"/>
                      <a:gd name="connsiteX38" fmla="*/ 197161 w 254999"/>
                      <a:gd name="connsiteY38" fmla="*/ 235789 h 346485"/>
                      <a:gd name="connsiteX39" fmla="*/ 212301 w 254999"/>
                      <a:gd name="connsiteY39" fmla="*/ 221890 h 346485"/>
                      <a:gd name="connsiteX40" fmla="*/ 211060 w 254999"/>
                      <a:gd name="connsiteY40" fmla="*/ 202282 h 346485"/>
                      <a:gd name="connsiteX41" fmla="*/ 210811 w 254999"/>
                      <a:gd name="connsiteY41" fmla="*/ 188135 h 346485"/>
                      <a:gd name="connsiteX42" fmla="*/ 224214 w 254999"/>
                      <a:gd name="connsiteY42" fmla="*/ 180440 h 346485"/>
                      <a:gd name="connsiteX43" fmla="*/ 236376 w 254999"/>
                      <a:gd name="connsiteY43" fmla="*/ 187638 h 346485"/>
                      <a:gd name="connsiteX44" fmla="*/ 240099 w 254999"/>
                      <a:gd name="connsiteY44" fmla="*/ 231818 h 346485"/>
                      <a:gd name="connsiteX45" fmla="*/ 205103 w 254999"/>
                      <a:gd name="connsiteY45" fmla="*/ 264084 h 346485"/>
                      <a:gd name="connsiteX46" fmla="*/ 180283 w 254999"/>
                      <a:gd name="connsiteY46" fmla="*/ 267310 h 346485"/>
                      <a:gd name="connsiteX47" fmla="*/ 164150 w 254999"/>
                      <a:gd name="connsiteY47" fmla="*/ 266814 h 346485"/>
                      <a:gd name="connsiteX48" fmla="*/ 147273 w 254999"/>
                      <a:gd name="connsiteY48" fmla="*/ 265821 h 346485"/>
                      <a:gd name="connsiteX49" fmla="*/ 116248 w 254999"/>
                      <a:gd name="connsiteY49" fmla="*/ 264084 h 346485"/>
                      <a:gd name="connsiteX50" fmla="*/ 80259 w 254999"/>
                      <a:gd name="connsiteY50" fmla="*/ 260609 h 346485"/>
                      <a:gd name="connsiteX51" fmla="*/ 79018 w 254999"/>
                      <a:gd name="connsiteY51" fmla="*/ 261353 h 346485"/>
                      <a:gd name="connsiteX52" fmla="*/ 75047 w 254999"/>
                      <a:gd name="connsiteY52" fmla="*/ 271530 h 346485"/>
                      <a:gd name="connsiteX53" fmla="*/ 84478 w 254999"/>
                      <a:gd name="connsiteY53" fmla="*/ 286173 h 346485"/>
                      <a:gd name="connsiteX54" fmla="*/ 124935 w 254999"/>
                      <a:gd name="connsiteY54" fmla="*/ 304292 h 346485"/>
                      <a:gd name="connsiteX55" fmla="*/ 126672 w 254999"/>
                      <a:gd name="connsiteY55" fmla="*/ 304788 h 346485"/>
                      <a:gd name="connsiteX56" fmla="*/ 175319 w 254999"/>
                      <a:gd name="connsiteY56" fmla="*/ 315461 h 346485"/>
                      <a:gd name="connsiteX57" fmla="*/ 199643 w 254999"/>
                      <a:gd name="connsiteY57" fmla="*/ 317198 h 346485"/>
                      <a:gd name="connsiteX58" fmla="*/ 200139 w 254999"/>
                      <a:gd name="connsiteY58" fmla="*/ 317198 h 346485"/>
                      <a:gd name="connsiteX59" fmla="*/ 217513 w 254999"/>
                      <a:gd name="connsiteY59" fmla="*/ 313227 h 346485"/>
                      <a:gd name="connsiteX60" fmla="*/ 224214 w 254999"/>
                      <a:gd name="connsiteY60" fmla="*/ 288159 h 346485"/>
                      <a:gd name="connsiteX61" fmla="*/ 224959 w 254999"/>
                      <a:gd name="connsiteY61" fmla="*/ 277735 h 346485"/>
                      <a:gd name="connsiteX62" fmla="*/ 234390 w 254999"/>
                      <a:gd name="connsiteY62" fmla="*/ 269792 h 346485"/>
                      <a:gd name="connsiteX63" fmla="*/ 238113 w 254999"/>
                      <a:gd name="connsiteY63" fmla="*/ 269296 h 346485"/>
                      <a:gd name="connsiteX64" fmla="*/ 252012 w 254999"/>
                      <a:gd name="connsiteY64" fmla="*/ 279720 h 346485"/>
                      <a:gd name="connsiteX65" fmla="*/ 230916 w 254999"/>
                      <a:gd name="connsiteY65" fmla="*/ 339288 h 346485"/>
                      <a:gd name="connsiteX66" fmla="*/ 198153 w 254999"/>
                      <a:gd name="connsiteY66" fmla="*/ 346485 h 3464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</a:cxnLst>
                    <a:rect l="l" t="t" r="r" b="b"/>
                    <a:pathLst>
                      <a:path w="254999" h="346485">
                        <a:moveTo>
                          <a:pt x="198153" y="346485"/>
                        </a:moveTo>
                        <a:cubicBezTo>
                          <a:pt x="188225" y="346485"/>
                          <a:pt x="178049" y="344996"/>
                          <a:pt x="168866" y="343755"/>
                        </a:cubicBezTo>
                        <a:lnTo>
                          <a:pt x="166136" y="343259"/>
                        </a:lnTo>
                        <a:cubicBezTo>
                          <a:pt x="145535" y="340529"/>
                          <a:pt x="124935" y="335317"/>
                          <a:pt x="104830" y="327871"/>
                        </a:cubicBezTo>
                        <a:cubicBezTo>
                          <a:pt x="86712" y="321169"/>
                          <a:pt x="61892" y="312234"/>
                          <a:pt x="50971" y="291137"/>
                        </a:cubicBezTo>
                        <a:cubicBezTo>
                          <a:pt x="44270" y="278479"/>
                          <a:pt x="44022" y="263339"/>
                          <a:pt x="49730" y="251426"/>
                        </a:cubicBezTo>
                        <a:cubicBezTo>
                          <a:pt x="47497" y="250433"/>
                          <a:pt x="45511" y="249440"/>
                          <a:pt x="43525" y="248447"/>
                        </a:cubicBezTo>
                        <a:cubicBezTo>
                          <a:pt x="18706" y="235541"/>
                          <a:pt x="3317" y="209976"/>
                          <a:pt x="4062" y="183171"/>
                        </a:cubicBezTo>
                        <a:cubicBezTo>
                          <a:pt x="4558" y="163563"/>
                          <a:pt x="13990" y="145196"/>
                          <a:pt x="29130" y="132290"/>
                        </a:cubicBezTo>
                        <a:cubicBezTo>
                          <a:pt x="24414" y="129063"/>
                          <a:pt x="19947" y="125340"/>
                          <a:pt x="16224" y="120873"/>
                        </a:cubicBezTo>
                        <a:cubicBezTo>
                          <a:pt x="-406" y="101017"/>
                          <a:pt x="-4625" y="73715"/>
                          <a:pt x="5303" y="49392"/>
                        </a:cubicBezTo>
                        <a:cubicBezTo>
                          <a:pt x="14486" y="27302"/>
                          <a:pt x="34838" y="10921"/>
                          <a:pt x="66360" y="745"/>
                        </a:cubicBezTo>
                        <a:cubicBezTo>
                          <a:pt x="67849" y="248"/>
                          <a:pt x="69586" y="0"/>
                          <a:pt x="71075" y="0"/>
                        </a:cubicBezTo>
                        <a:cubicBezTo>
                          <a:pt x="77777" y="0"/>
                          <a:pt x="83237" y="4964"/>
                          <a:pt x="84478" y="12162"/>
                        </a:cubicBezTo>
                        <a:cubicBezTo>
                          <a:pt x="85471" y="18615"/>
                          <a:pt x="82741" y="26061"/>
                          <a:pt x="74550" y="28791"/>
                        </a:cubicBezTo>
                        <a:cubicBezTo>
                          <a:pt x="50227" y="36982"/>
                          <a:pt x="35831" y="48399"/>
                          <a:pt x="31116" y="64284"/>
                        </a:cubicBezTo>
                        <a:cubicBezTo>
                          <a:pt x="26648" y="79175"/>
                          <a:pt x="30619" y="94812"/>
                          <a:pt x="41788" y="105236"/>
                        </a:cubicBezTo>
                        <a:cubicBezTo>
                          <a:pt x="53205" y="115661"/>
                          <a:pt x="70083" y="116405"/>
                          <a:pt x="86216" y="117150"/>
                        </a:cubicBezTo>
                        <a:cubicBezTo>
                          <a:pt x="87705" y="117150"/>
                          <a:pt x="89442" y="117398"/>
                          <a:pt x="90931" y="117398"/>
                        </a:cubicBezTo>
                        <a:cubicBezTo>
                          <a:pt x="100859" y="117894"/>
                          <a:pt x="108802" y="118143"/>
                          <a:pt x="116248" y="118143"/>
                        </a:cubicBezTo>
                        <a:cubicBezTo>
                          <a:pt x="129402" y="118143"/>
                          <a:pt x="141068" y="117398"/>
                          <a:pt x="151492" y="116157"/>
                        </a:cubicBezTo>
                        <a:cubicBezTo>
                          <a:pt x="162661" y="114668"/>
                          <a:pt x="172093" y="112682"/>
                          <a:pt x="180531" y="109952"/>
                        </a:cubicBezTo>
                        <a:cubicBezTo>
                          <a:pt x="183013" y="109207"/>
                          <a:pt x="186736" y="106974"/>
                          <a:pt x="188225" y="105484"/>
                        </a:cubicBezTo>
                        <a:cubicBezTo>
                          <a:pt x="184502" y="101265"/>
                          <a:pt x="183758" y="96053"/>
                          <a:pt x="185743" y="90841"/>
                        </a:cubicBezTo>
                        <a:cubicBezTo>
                          <a:pt x="187977" y="85132"/>
                          <a:pt x="193686" y="81161"/>
                          <a:pt x="199643" y="81161"/>
                        </a:cubicBezTo>
                        <a:cubicBezTo>
                          <a:pt x="203366" y="81161"/>
                          <a:pt x="206840" y="82650"/>
                          <a:pt x="209571" y="85380"/>
                        </a:cubicBezTo>
                        <a:cubicBezTo>
                          <a:pt x="215031" y="90841"/>
                          <a:pt x="217761" y="98287"/>
                          <a:pt x="217513" y="105981"/>
                        </a:cubicBezTo>
                        <a:cubicBezTo>
                          <a:pt x="217016" y="114668"/>
                          <a:pt x="212549" y="123355"/>
                          <a:pt x="205599" y="129063"/>
                        </a:cubicBezTo>
                        <a:cubicBezTo>
                          <a:pt x="193438" y="138991"/>
                          <a:pt x="176064" y="141721"/>
                          <a:pt x="162165" y="143955"/>
                        </a:cubicBezTo>
                        <a:cubicBezTo>
                          <a:pt x="147769" y="146189"/>
                          <a:pt x="132132" y="147430"/>
                          <a:pt x="114510" y="147430"/>
                        </a:cubicBezTo>
                        <a:cubicBezTo>
                          <a:pt x="114510" y="147430"/>
                          <a:pt x="114510" y="147430"/>
                          <a:pt x="114510" y="147430"/>
                        </a:cubicBezTo>
                        <a:cubicBezTo>
                          <a:pt x="105575" y="147430"/>
                          <a:pt x="96143" y="147182"/>
                          <a:pt x="85223" y="146685"/>
                        </a:cubicBezTo>
                        <a:cubicBezTo>
                          <a:pt x="79266" y="146437"/>
                          <a:pt x="72316" y="145941"/>
                          <a:pt x="65367" y="144948"/>
                        </a:cubicBezTo>
                        <a:cubicBezTo>
                          <a:pt x="63878" y="146189"/>
                          <a:pt x="62140" y="147182"/>
                          <a:pt x="60403" y="147678"/>
                        </a:cubicBezTo>
                        <a:cubicBezTo>
                          <a:pt x="42036" y="153883"/>
                          <a:pt x="30371" y="173243"/>
                          <a:pt x="33598" y="192106"/>
                        </a:cubicBezTo>
                        <a:cubicBezTo>
                          <a:pt x="40547" y="230577"/>
                          <a:pt x="87953" y="233059"/>
                          <a:pt x="122453" y="235044"/>
                        </a:cubicBezTo>
                        <a:lnTo>
                          <a:pt x="167129" y="237526"/>
                        </a:lnTo>
                        <a:cubicBezTo>
                          <a:pt x="171348" y="237775"/>
                          <a:pt x="175567" y="238023"/>
                          <a:pt x="179787" y="238023"/>
                        </a:cubicBezTo>
                        <a:cubicBezTo>
                          <a:pt x="186736" y="238023"/>
                          <a:pt x="192197" y="237278"/>
                          <a:pt x="197161" y="235789"/>
                        </a:cubicBezTo>
                        <a:cubicBezTo>
                          <a:pt x="204110" y="233803"/>
                          <a:pt x="209571" y="228591"/>
                          <a:pt x="212301" y="221890"/>
                        </a:cubicBezTo>
                        <a:cubicBezTo>
                          <a:pt x="214783" y="215437"/>
                          <a:pt x="214286" y="208239"/>
                          <a:pt x="211060" y="202282"/>
                        </a:cubicBezTo>
                        <a:cubicBezTo>
                          <a:pt x="208330" y="197814"/>
                          <a:pt x="208330" y="192602"/>
                          <a:pt x="210811" y="188135"/>
                        </a:cubicBezTo>
                        <a:cubicBezTo>
                          <a:pt x="213542" y="183419"/>
                          <a:pt x="218754" y="180440"/>
                          <a:pt x="224214" y="180440"/>
                        </a:cubicBezTo>
                        <a:cubicBezTo>
                          <a:pt x="229178" y="180440"/>
                          <a:pt x="233646" y="183171"/>
                          <a:pt x="236376" y="187638"/>
                        </a:cubicBezTo>
                        <a:cubicBezTo>
                          <a:pt x="244070" y="200793"/>
                          <a:pt x="245311" y="217422"/>
                          <a:pt x="240099" y="231818"/>
                        </a:cubicBezTo>
                        <a:cubicBezTo>
                          <a:pt x="234142" y="247703"/>
                          <a:pt x="221732" y="259120"/>
                          <a:pt x="205103" y="264084"/>
                        </a:cubicBezTo>
                        <a:cubicBezTo>
                          <a:pt x="197905" y="266317"/>
                          <a:pt x="189963" y="267310"/>
                          <a:pt x="180283" y="267310"/>
                        </a:cubicBezTo>
                        <a:cubicBezTo>
                          <a:pt x="174823" y="267310"/>
                          <a:pt x="169362" y="267062"/>
                          <a:pt x="164150" y="266814"/>
                        </a:cubicBezTo>
                        <a:lnTo>
                          <a:pt x="147273" y="265821"/>
                        </a:lnTo>
                        <a:cubicBezTo>
                          <a:pt x="136848" y="265325"/>
                          <a:pt x="126672" y="264828"/>
                          <a:pt x="116248" y="264084"/>
                        </a:cubicBezTo>
                        <a:cubicBezTo>
                          <a:pt x="104582" y="263339"/>
                          <a:pt x="92420" y="262594"/>
                          <a:pt x="80259" y="260609"/>
                        </a:cubicBezTo>
                        <a:cubicBezTo>
                          <a:pt x="80011" y="260857"/>
                          <a:pt x="79514" y="261105"/>
                          <a:pt x="79018" y="261353"/>
                        </a:cubicBezTo>
                        <a:cubicBezTo>
                          <a:pt x="75047" y="263587"/>
                          <a:pt x="74798" y="268551"/>
                          <a:pt x="75047" y="271530"/>
                        </a:cubicBezTo>
                        <a:cubicBezTo>
                          <a:pt x="75543" y="276742"/>
                          <a:pt x="78521" y="281706"/>
                          <a:pt x="84478" y="286173"/>
                        </a:cubicBezTo>
                        <a:cubicBezTo>
                          <a:pt x="95647" y="295108"/>
                          <a:pt x="111284" y="299824"/>
                          <a:pt x="124935" y="304292"/>
                        </a:cubicBezTo>
                        <a:lnTo>
                          <a:pt x="126672" y="304788"/>
                        </a:lnTo>
                        <a:cubicBezTo>
                          <a:pt x="143550" y="310000"/>
                          <a:pt x="159931" y="313723"/>
                          <a:pt x="175319" y="315461"/>
                        </a:cubicBezTo>
                        <a:cubicBezTo>
                          <a:pt x="184751" y="316453"/>
                          <a:pt x="192445" y="316950"/>
                          <a:pt x="199643" y="317198"/>
                        </a:cubicBezTo>
                        <a:lnTo>
                          <a:pt x="200139" y="317198"/>
                        </a:lnTo>
                        <a:cubicBezTo>
                          <a:pt x="206344" y="317198"/>
                          <a:pt x="212797" y="316702"/>
                          <a:pt x="217513" y="313227"/>
                        </a:cubicBezTo>
                        <a:cubicBezTo>
                          <a:pt x="224959" y="307767"/>
                          <a:pt x="227689" y="297342"/>
                          <a:pt x="224214" y="288159"/>
                        </a:cubicBezTo>
                        <a:cubicBezTo>
                          <a:pt x="222973" y="284932"/>
                          <a:pt x="223221" y="281209"/>
                          <a:pt x="224959" y="277735"/>
                        </a:cubicBezTo>
                        <a:cubicBezTo>
                          <a:pt x="226944" y="274012"/>
                          <a:pt x="230667" y="270785"/>
                          <a:pt x="234390" y="269792"/>
                        </a:cubicBezTo>
                        <a:cubicBezTo>
                          <a:pt x="235631" y="269544"/>
                          <a:pt x="236872" y="269296"/>
                          <a:pt x="238113" y="269296"/>
                        </a:cubicBezTo>
                        <a:cubicBezTo>
                          <a:pt x="244070" y="269296"/>
                          <a:pt x="249530" y="273267"/>
                          <a:pt x="252012" y="279720"/>
                        </a:cubicBezTo>
                        <a:cubicBezTo>
                          <a:pt x="260203" y="301065"/>
                          <a:pt x="251020" y="327126"/>
                          <a:pt x="230916" y="339288"/>
                        </a:cubicBezTo>
                        <a:cubicBezTo>
                          <a:pt x="221980" y="344004"/>
                          <a:pt x="211308" y="346485"/>
                          <a:pt x="198153" y="346485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5" name="Freeform: Shape 94">
                    <a:extLst>
                      <a:ext uri="{FF2B5EF4-FFF2-40B4-BE49-F238E27FC236}">
                        <a16:creationId xmlns:a16="http://schemas.microsoft.com/office/drawing/2014/main" id="{9446D4F0-AC00-30AF-C0E1-DE967AABE4E4}"/>
                      </a:ext>
                    </a:extLst>
                  </p:cNvPr>
                  <p:cNvSpPr/>
                  <p:nvPr/>
                </p:nvSpPr>
                <p:spPr>
                  <a:xfrm>
                    <a:off x="8729416" y="3946108"/>
                    <a:ext cx="93804" cy="79822"/>
                  </a:xfrm>
                  <a:custGeom>
                    <a:avLst/>
                    <a:gdLst>
                      <a:gd name="connsiteX0" fmla="*/ 4964 w 93804"/>
                      <a:gd name="connsiteY0" fmla="*/ 17760 h 79822"/>
                      <a:gd name="connsiteX1" fmla="*/ 75701 w 93804"/>
                      <a:gd name="connsiteY1" fmla="*/ 75094 h 79822"/>
                      <a:gd name="connsiteX2" fmla="*/ 88855 w 93804"/>
                      <a:gd name="connsiteY2" fmla="*/ 78569 h 79822"/>
                      <a:gd name="connsiteX3" fmla="*/ 92330 w 93804"/>
                      <a:gd name="connsiteY3" fmla="*/ 65414 h 79822"/>
                      <a:gd name="connsiteX4" fmla="*/ 14396 w 93804"/>
                      <a:gd name="connsiteY4" fmla="*/ 1131 h 79822"/>
                      <a:gd name="connsiteX5" fmla="*/ 1241 w 93804"/>
                      <a:gd name="connsiteY5" fmla="*/ 4854 h 79822"/>
                      <a:gd name="connsiteX6" fmla="*/ 4964 w 93804"/>
                      <a:gd name="connsiteY6" fmla="*/ 17760 h 79822"/>
                      <a:gd name="connsiteX7" fmla="*/ 4964 w 93804"/>
                      <a:gd name="connsiteY7" fmla="*/ 17760 h 798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93804" h="79822">
                        <a:moveTo>
                          <a:pt x="4964" y="17760"/>
                        </a:moveTo>
                        <a:cubicBezTo>
                          <a:pt x="32762" y="30666"/>
                          <a:pt x="57334" y="50274"/>
                          <a:pt x="75701" y="75094"/>
                        </a:cubicBezTo>
                        <a:cubicBezTo>
                          <a:pt x="78927" y="79313"/>
                          <a:pt x="84139" y="81299"/>
                          <a:pt x="88855" y="78569"/>
                        </a:cubicBezTo>
                        <a:cubicBezTo>
                          <a:pt x="93075" y="76087"/>
                          <a:pt x="95557" y="69634"/>
                          <a:pt x="92330" y="65414"/>
                        </a:cubicBezTo>
                        <a:cubicBezTo>
                          <a:pt x="71978" y="37864"/>
                          <a:pt x="45420" y="15526"/>
                          <a:pt x="14396" y="1131"/>
                        </a:cubicBezTo>
                        <a:cubicBezTo>
                          <a:pt x="9680" y="-1103"/>
                          <a:pt x="3971" y="-110"/>
                          <a:pt x="1241" y="4854"/>
                        </a:cubicBezTo>
                        <a:cubicBezTo>
                          <a:pt x="-1241" y="8825"/>
                          <a:pt x="0" y="15526"/>
                          <a:pt x="4964" y="17760"/>
                        </a:cubicBezTo>
                        <a:lnTo>
                          <a:pt x="4964" y="17760"/>
                        </a:ln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86" name="Freeform: Shape 85">
                  <a:extLst>
                    <a:ext uri="{FF2B5EF4-FFF2-40B4-BE49-F238E27FC236}">
                      <a16:creationId xmlns:a16="http://schemas.microsoft.com/office/drawing/2014/main" id="{73C7558F-71E1-34A6-FEA4-D83FB05725D9}"/>
                    </a:ext>
                  </a:extLst>
                </p:cNvPr>
                <p:cNvSpPr/>
                <p:nvPr/>
              </p:nvSpPr>
              <p:spPr>
                <a:xfrm>
                  <a:off x="8781534" y="3756360"/>
                  <a:ext cx="1571931" cy="968981"/>
                </a:xfrm>
                <a:custGeom>
                  <a:avLst/>
                  <a:gdLst>
                    <a:gd name="connsiteX0" fmla="*/ 1548516 w 1571931"/>
                    <a:gd name="connsiteY0" fmla="*/ 394898 h 968981"/>
                    <a:gd name="connsiteX1" fmla="*/ 813847 w 1571931"/>
                    <a:gd name="connsiteY1" fmla="*/ 299838 h 968981"/>
                    <a:gd name="connsiteX2" fmla="*/ 159099 w 1571931"/>
                    <a:gd name="connsiteY2" fmla="*/ 3737 h 968981"/>
                    <a:gd name="connsiteX3" fmla="*/ 19363 w 1571931"/>
                    <a:gd name="connsiteY3" fmla="*/ 340046 h 968981"/>
                    <a:gd name="connsiteX4" fmla="*/ 1386194 w 1571931"/>
                    <a:gd name="connsiteY4" fmla="*/ 968982 h 968981"/>
                    <a:gd name="connsiteX5" fmla="*/ 1548516 w 1571931"/>
                    <a:gd name="connsiteY5" fmla="*/ 394898 h 9689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571931" h="968981">
                      <a:moveTo>
                        <a:pt x="1548516" y="394898"/>
                      </a:moveTo>
                      <a:cubicBezTo>
                        <a:pt x="1548516" y="394898"/>
                        <a:pt x="953832" y="343521"/>
                        <a:pt x="813847" y="299838"/>
                      </a:cubicBezTo>
                      <a:cubicBezTo>
                        <a:pt x="673863" y="256155"/>
                        <a:pt x="330605" y="115178"/>
                        <a:pt x="159099" y="3737"/>
                      </a:cubicBezTo>
                      <a:cubicBezTo>
                        <a:pt x="94567" y="-38209"/>
                        <a:pt x="-52614" y="285690"/>
                        <a:pt x="19363" y="340046"/>
                      </a:cubicBezTo>
                      <a:cubicBezTo>
                        <a:pt x="633407" y="802937"/>
                        <a:pt x="1386194" y="968982"/>
                        <a:pt x="1386194" y="968982"/>
                      </a:cubicBezTo>
                      <a:cubicBezTo>
                        <a:pt x="1386194" y="968982"/>
                        <a:pt x="1650526" y="430887"/>
                        <a:pt x="1548516" y="394898"/>
                      </a:cubicBezTo>
                      <a:close/>
                    </a:path>
                  </a:pathLst>
                </a:custGeom>
                <a:solidFill>
                  <a:srgbClr val="A88FB6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7" name="Freeform: Shape 86">
                  <a:extLst>
                    <a:ext uri="{FF2B5EF4-FFF2-40B4-BE49-F238E27FC236}">
                      <a16:creationId xmlns:a16="http://schemas.microsoft.com/office/drawing/2014/main" id="{6483C294-F32B-A661-5F02-F8AA1A732F1C}"/>
                    </a:ext>
                  </a:extLst>
                </p:cNvPr>
                <p:cNvSpPr/>
                <p:nvPr/>
              </p:nvSpPr>
              <p:spPr>
                <a:xfrm>
                  <a:off x="8773843" y="3741298"/>
                  <a:ext cx="1655918" cy="421325"/>
                </a:xfrm>
                <a:custGeom>
                  <a:avLst/>
                  <a:gdLst>
                    <a:gd name="connsiteX0" fmla="*/ 1639603 w 1655918"/>
                    <a:gd name="connsiteY0" fmla="*/ 279904 h 421325"/>
                    <a:gd name="connsiteX1" fmla="*/ 1472317 w 1655918"/>
                    <a:gd name="connsiteY1" fmla="*/ 386877 h 421325"/>
                    <a:gd name="connsiteX2" fmla="*/ 1467849 w 1655918"/>
                    <a:gd name="connsiteY2" fmla="*/ 386133 h 421325"/>
                    <a:gd name="connsiteX3" fmla="*/ 930747 w 1655918"/>
                    <a:gd name="connsiteY3" fmla="*/ 324331 h 421325"/>
                    <a:gd name="connsiteX4" fmla="*/ 417968 w 1655918"/>
                    <a:gd name="connsiteY4" fmla="*/ 152578 h 421325"/>
                    <a:gd name="connsiteX5" fmla="*/ 149665 w 1655918"/>
                    <a:gd name="connsiteY5" fmla="*/ 10360 h 421325"/>
                    <a:gd name="connsiteX6" fmla="*/ 148424 w 1655918"/>
                    <a:gd name="connsiteY6" fmla="*/ 9615 h 421325"/>
                    <a:gd name="connsiteX7" fmla="*/ 122860 w 1655918"/>
                    <a:gd name="connsiteY7" fmla="*/ 4900 h 421325"/>
                    <a:gd name="connsiteX8" fmla="*/ 1 w 1655918"/>
                    <a:gd name="connsiteY8" fmla="*/ 304227 h 421325"/>
                    <a:gd name="connsiteX9" fmla="*/ 32267 w 1655918"/>
                    <a:gd name="connsiteY9" fmla="*/ 304227 h 421325"/>
                    <a:gd name="connsiteX10" fmla="*/ 135022 w 1655918"/>
                    <a:gd name="connsiteY10" fmla="*/ 39151 h 421325"/>
                    <a:gd name="connsiteX11" fmla="*/ 627944 w 1655918"/>
                    <a:gd name="connsiteY11" fmla="*/ 271465 h 421325"/>
                    <a:gd name="connsiteX12" fmla="*/ 1160331 w 1655918"/>
                    <a:gd name="connsiteY12" fmla="*/ 397302 h 421325"/>
                    <a:gd name="connsiteX13" fmla="*/ 1463630 w 1655918"/>
                    <a:gd name="connsiteY13" fmla="*/ 418399 h 421325"/>
                    <a:gd name="connsiteX14" fmla="*/ 1480259 w 1655918"/>
                    <a:gd name="connsiteY14" fmla="*/ 419143 h 421325"/>
                    <a:gd name="connsiteX15" fmla="*/ 1646304 w 1655918"/>
                    <a:gd name="connsiteY15" fmla="*/ 317630 h 421325"/>
                    <a:gd name="connsiteX16" fmla="*/ 1639603 w 1655918"/>
                    <a:gd name="connsiteY16" fmla="*/ 279904 h 4213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655918" h="421325">
                      <a:moveTo>
                        <a:pt x="1639603" y="279904"/>
                      </a:moveTo>
                      <a:cubicBezTo>
                        <a:pt x="1586488" y="319367"/>
                        <a:pt x="1530643" y="355108"/>
                        <a:pt x="1472317" y="386877"/>
                      </a:cubicBezTo>
                      <a:cubicBezTo>
                        <a:pt x="1470827" y="386381"/>
                        <a:pt x="1469338" y="386381"/>
                        <a:pt x="1467849" y="386133"/>
                      </a:cubicBezTo>
                      <a:cubicBezTo>
                        <a:pt x="1287160" y="384395"/>
                        <a:pt x="1106968" y="363795"/>
                        <a:pt x="930747" y="324331"/>
                      </a:cubicBezTo>
                      <a:cubicBezTo>
                        <a:pt x="754526" y="284868"/>
                        <a:pt x="582276" y="227534"/>
                        <a:pt x="417968" y="152578"/>
                      </a:cubicBezTo>
                      <a:cubicBezTo>
                        <a:pt x="325887" y="110384"/>
                        <a:pt x="236287" y="62978"/>
                        <a:pt x="149665" y="10360"/>
                      </a:cubicBezTo>
                      <a:cubicBezTo>
                        <a:pt x="149169" y="10112"/>
                        <a:pt x="148921" y="9864"/>
                        <a:pt x="148424" y="9615"/>
                      </a:cubicBezTo>
                      <a:cubicBezTo>
                        <a:pt x="143957" y="680"/>
                        <a:pt x="131795" y="-4284"/>
                        <a:pt x="122860" y="4900"/>
                      </a:cubicBezTo>
                      <a:cubicBezTo>
                        <a:pt x="45918" y="85068"/>
                        <a:pt x="1739" y="193034"/>
                        <a:pt x="1" y="304227"/>
                      </a:cubicBezTo>
                      <a:cubicBezTo>
                        <a:pt x="-247" y="325076"/>
                        <a:pt x="32019" y="325076"/>
                        <a:pt x="32267" y="304227"/>
                      </a:cubicBezTo>
                      <a:cubicBezTo>
                        <a:pt x="33756" y="206933"/>
                        <a:pt x="70490" y="111873"/>
                        <a:pt x="135022" y="39151"/>
                      </a:cubicBezTo>
                      <a:cubicBezTo>
                        <a:pt x="290642" y="133466"/>
                        <a:pt x="456191" y="211401"/>
                        <a:pt x="627944" y="271465"/>
                      </a:cubicBezTo>
                      <a:cubicBezTo>
                        <a:pt x="800443" y="331777"/>
                        <a:pt x="979146" y="373723"/>
                        <a:pt x="1160331" y="397302"/>
                      </a:cubicBezTo>
                      <a:cubicBezTo>
                        <a:pt x="1260851" y="410208"/>
                        <a:pt x="1362117" y="417406"/>
                        <a:pt x="1463630" y="418399"/>
                      </a:cubicBezTo>
                      <a:cubicBezTo>
                        <a:pt x="1468097" y="421625"/>
                        <a:pt x="1474054" y="422618"/>
                        <a:pt x="1480259" y="419143"/>
                      </a:cubicBezTo>
                      <a:cubicBezTo>
                        <a:pt x="1541316" y="386133"/>
                        <a:pt x="1590459" y="359079"/>
                        <a:pt x="1646304" y="317630"/>
                      </a:cubicBezTo>
                      <a:cubicBezTo>
                        <a:pt x="1662933" y="305716"/>
                        <a:pt x="1656232" y="267494"/>
                        <a:pt x="1639603" y="279904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8" name="Freeform: Shape 87">
                  <a:extLst>
                    <a:ext uri="{FF2B5EF4-FFF2-40B4-BE49-F238E27FC236}">
                      <a16:creationId xmlns:a16="http://schemas.microsoft.com/office/drawing/2014/main" id="{CBF9036B-A5C7-03EE-5EE7-FC424ECD609E}"/>
                    </a:ext>
                  </a:extLst>
                </p:cNvPr>
                <p:cNvSpPr/>
                <p:nvPr/>
              </p:nvSpPr>
              <p:spPr>
                <a:xfrm>
                  <a:off x="8851990" y="4119473"/>
                  <a:ext cx="1238073" cy="1694220"/>
                </a:xfrm>
                <a:custGeom>
                  <a:avLst/>
                  <a:gdLst>
                    <a:gd name="connsiteX0" fmla="*/ 1174513 w 1238073"/>
                    <a:gd name="connsiteY0" fmla="*/ 1088367 h 1694220"/>
                    <a:gd name="connsiteX1" fmla="*/ 1133312 w 1238073"/>
                    <a:gd name="connsiteY1" fmla="*/ 1587991 h 1694220"/>
                    <a:gd name="connsiteX2" fmla="*/ 1123136 w 1238073"/>
                    <a:gd name="connsiteY2" fmla="*/ 1694220 h 1694220"/>
                    <a:gd name="connsiteX3" fmla="*/ 1155402 w 1238073"/>
                    <a:gd name="connsiteY3" fmla="*/ 1694220 h 1694220"/>
                    <a:gd name="connsiteX4" fmla="*/ 1184689 w 1238073"/>
                    <a:gd name="connsiteY4" fmla="*/ 1369080 h 1694220"/>
                    <a:gd name="connsiteX5" fmla="*/ 1221422 w 1238073"/>
                    <a:gd name="connsiteY5" fmla="*/ 869207 h 1694220"/>
                    <a:gd name="connsiteX6" fmla="*/ 1237307 w 1238073"/>
                    <a:gd name="connsiteY6" fmla="*/ 596189 h 1694220"/>
                    <a:gd name="connsiteX7" fmla="*/ 1237555 w 1238073"/>
                    <a:gd name="connsiteY7" fmla="*/ 593459 h 1694220"/>
                    <a:gd name="connsiteX8" fmla="*/ 1238052 w 1238073"/>
                    <a:gd name="connsiteY8" fmla="*/ 585516 h 1694220"/>
                    <a:gd name="connsiteX9" fmla="*/ 1210750 w 1238073"/>
                    <a:gd name="connsiteY9" fmla="*/ 574347 h 1694220"/>
                    <a:gd name="connsiteX10" fmla="*/ 734208 w 1238073"/>
                    <a:gd name="connsiteY10" fmla="*/ 403835 h 1694220"/>
                    <a:gd name="connsiteX11" fmla="*/ 270325 w 1238073"/>
                    <a:gd name="connsiteY11" fmla="*/ 164819 h 1694220"/>
                    <a:gd name="connsiteX12" fmla="*/ 23367 w 1238073"/>
                    <a:gd name="connsiteY12" fmla="*/ 2994 h 1694220"/>
                    <a:gd name="connsiteX13" fmla="*/ 6986 w 1238073"/>
                    <a:gd name="connsiteY13" fmla="*/ 30792 h 1694220"/>
                    <a:gd name="connsiteX14" fmla="*/ 455481 w 1238073"/>
                    <a:gd name="connsiteY14" fmla="*/ 306044 h 1694220"/>
                    <a:gd name="connsiteX15" fmla="*/ 934505 w 1238073"/>
                    <a:gd name="connsiteY15" fmla="*/ 518254 h 1694220"/>
                    <a:gd name="connsiteX16" fmla="*/ 1204545 w 1238073"/>
                    <a:gd name="connsiteY16" fmla="*/ 606117 h 1694220"/>
                    <a:gd name="connsiteX17" fmla="*/ 1174513 w 1238073"/>
                    <a:gd name="connsiteY17" fmla="*/ 1088367 h 16942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238073" h="1694220">
                      <a:moveTo>
                        <a:pt x="1174513" y="1088367"/>
                      </a:moveTo>
                      <a:cubicBezTo>
                        <a:pt x="1162351" y="1254909"/>
                        <a:pt x="1148700" y="1421450"/>
                        <a:pt x="1133312" y="1587991"/>
                      </a:cubicBezTo>
                      <a:cubicBezTo>
                        <a:pt x="1130085" y="1623484"/>
                        <a:pt x="1126611" y="1658728"/>
                        <a:pt x="1123136" y="1694220"/>
                      </a:cubicBezTo>
                      <a:lnTo>
                        <a:pt x="1155402" y="1694220"/>
                      </a:lnTo>
                      <a:cubicBezTo>
                        <a:pt x="1165826" y="1586005"/>
                        <a:pt x="1175754" y="1477543"/>
                        <a:pt x="1184689" y="1369080"/>
                      </a:cubicBezTo>
                      <a:cubicBezTo>
                        <a:pt x="1198588" y="1202538"/>
                        <a:pt x="1210998" y="1035997"/>
                        <a:pt x="1221422" y="869207"/>
                      </a:cubicBezTo>
                      <a:cubicBezTo>
                        <a:pt x="1227131" y="778367"/>
                        <a:pt x="1232591" y="687278"/>
                        <a:pt x="1237307" y="596189"/>
                      </a:cubicBezTo>
                      <a:cubicBezTo>
                        <a:pt x="1237307" y="595196"/>
                        <a:pt x="1237555" y="594451"/>
                        <a:pt x="1237555" y="593459"/>
                      </a:cubicBezTo>
                      <a:cubicBezTo>
                        <a:pt x="1237803" y="590728"/>
                        <a:pt x="1237803" y="588246"/>
                        <a:pt x="1238052" y="585516"/>
                      </a:cubicBezTo>
                      <a:cubicBezTo>
                        <a:pt x="1238796" y="569631"/>
                        <a:pt x="1220181" y="565908"/>
                        <a:pt x="1210750" y="574347"/>
                      </a:cubicBezTo>
                      <a:cubicBezTo>
                        <a:pt x="1048428" y="527934"/>
                        <a:pt x="889084" y="471097"/>
                        <a:pt x="734208" y="403835"/>
                      </a:cubicBezTo>
                      <a:cubicBezTo>
                        <a:pt x="574368" y="334587"/>
                        <a:pt x="419244" y="254667"/>
                        <a:pt x="270325" y="164819"/>
                      </a:cubicBezTo>
                      <a:cubicBezTo>
                        <a:pt x="185937" y="113938"/>
                        <a:pt x="103535" y="60079"/>
                        <a:pt x="23367" y="2994"/>
                      </a:cubicBezTo>
                      <a:cubicBezTo>
                        <a:pt x="6489" y="-9168"/>
                        <a:pt x="-9644" y="18878"/>
                        <a:pt x="6986" y="30792"/>
                      </a:cubicBezTo>
                      <a:cubicBezTo>
                        <a:pt x="150196" y="132553"/>
                        <a:pt x="300109" y="224635"/>
                        <a:pt x="455481" y="306044"/>
                      </a:cubicBezTo>
                      <a:cubicBezTo>
                        <a:pt x="610109" y="387205"/>
                        <a:pt x="770445" y="458190"/>
                        <a:pt x="934505" y="518254"/>
                      </a:cubicBezTo>
                      <a:cubicBezTo>
                        <a:pt x="1023360" y="550768"/>
                        <a:pt x="1113456" y="580056"/>
                        <a:pt x="1204545" y="606117"/>
                      </a:cubicBezTo>
                      <a:cubicBezTo>
                        <a:pt x="1196106" y="766949"/>
                        <a:pt x="1185930" y="927782"/>
                        <a:pt x="1174513" y="1088367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9" name="Graphic 4">
                <a:extLst>
                  <a:ext uri="{FF2B5EF4-FFF2-40B4-BE49-F238E27FC236}">
                    <a16:creationId xmlns:a16="http://schemas.microsoft.com/office/drawing/2014/main" id="{80D2F6A5-16FF-092B-F13C-6526B73B384F}"/>
                  </a:ext>
                </a:extLst>
              </p:cNvPr>
              <p:cNvGrpSpPr/>
              <p:nvPr/>
            </p:nvGrpSpPr>
            <p:grpSpPr>
              <a:xfrm>
                <a:off x="9635854" y="2992117"/>
                <a:ext cx="2029993" cy="751396"/>
                <a:chOff x="9635854" y="2992117"/>
                <a:chExt cx="2029993" cy="751396"/>
              </a:xfrm>
            </p:grpSpPr>
            <p:grpSp>
              <p:nvGrpSpPr>
                <p:cNvPr id="79" name="Graphic 4">
                  <a:extLst>
                    <a:ext uri="{FF2B5EF4-FFF2-40B4-BE49-F238E27FC236}">
                      <a16:creationId xmlns:a16="http://schemas.microsoft.com/office/drawing/2014/main" id="{76A2DE4A-21E2-38F5-1C2E-CF0E1240D28B}"/>
                    </a:ext>
                  </a:extLst>
                </p:cNvPr>
                <p:cNvGrpSpPr/>
                <p:nvPr/>
              </p:nvGrpSpPr>
              <p:grpSpPr>
                <a:xfrm>
                  <a:off x="9635854" y="3377070"/>
                  <a:ext cx="399749" cy="366442"/>
                  <a:chOff x="9635854" y="3377070"/>
                  <a:chExt cx="399749" cy="366442"/>
                </a:xfrm>
              </p:grpSpPr>
              <p:sp>
                <p:nvSpPr>
                  <p:cNvPr id="83" name="Freeform: Shape 82">
                    <a:extLst>
                      <a:ext uri="{FF2B5EF4-FFF2-40B4-BE49-F238E27FC236}">
                        <a16:creationId xmlns:a16="http://schemas.microsoft.com/office/drawing/2014/main" id="{C830C519-7DB1-1E33-447F-DF6972E680ED}"/>
                      </a:ext>
                    </a:extLst>
                  </p:cNvPr>
                  <p:cNvSpPr/>
                  <p:nvPr/>
                </p:nvSpPr>
                <p:spPr>
                  <a:xfrm>
                    <a:off x="9635854" y="3377070"/>
                    <a:ext cx="399749" cy="366442"/>
                  </a:xfrm>
                  <a:custGeom>
                    <a:avLst/>
                    <a:gdLst>
                      <a:gd name="connsiteX0" fmla="*/ 365333 w 399749"/>
                      <a:gd name="connsiteY0" fmla="*/ 350512 h 366442"/>
                      <a:gd name="connsiteX1" fmla="*/ 2963 w 399749"/>
                      <a:gd name="connsiteY1" fmla="*/ 143514 h 366442"/>
                      <a:gd name="connsiteX2" fmla="*/ 115893 w 399749"/>
                      <a:gd name="connsiteY2" fmla="*/ 8990 h 366442"/>
                      <a:gd name="connsiteX3" fmla="*/ 397103 w 399749"/>
                      <a:gd name="connsiteY3" fmla="*/ 179255 h 366442"/>
                      <a:gd name="connsiteX4" fmla="*/ 365333 w 399749"/>
                      <a:gd name="connsiteY4" fmla="*/ 350512 h 3664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9749" h="366442">
                        <a:moveTo>
                          <a:pt x="365333" y="350512"/>
                        </a:moveTo>
                        <a:cubicBezTo>
                          <a:pt x="205741" y="414299"/>
                          <a:pt x="40441" y="274563"/>
                          <a:pt x="2963" y="143514"/>
                        </a:cubicBezTo>
                        <a:cubicBezTo>
                          <a:pt x="-13915" y="80223"/>
                          <a:pt x="43667" y="27853"/>
                          <a:pt x="115893" y="8990"/>
                        </a:cubicBezTo>
                        <a:cubicBezTo>
                          <a:pt x="264813" y="-32211"/>
                          <a:pt x="406534" y="75756"/>
                          <a:pt x="397103" y="179255"/>
                        </a:cubicBezTo>
                        <a:cubicBezTo>
                          <a:pt x="402563" y="243538"/>
                          <a:pt x="402811" y="333138"/>
                          <a:pt x="365333" y="350512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4" name="Freeform: Shape 83">
                    <a:extLst>
                      <a:ext uri="{FF2B5EF4-FFF2-40B4-BE49-F238E27FC236}">
                        <a16:creationId xmlns:a16="http://schemas.microsoft.com/office/drawing/2014/main" id="{0EA0E847-AEB7-108F-A17E-18C65853FDA5}"/>
                      </a:ext>
                    </a:extLst>
                  </p:cNvPr>
                  <p:cNvSpPr/>
                  <p:nvPr/>
                </p:nvSpPr>
                <p:spPr>
                  <a:xfrm>
                    <a:off x="9778223" y="3392514"/>
                    <a:ext cx="187852" cy="253914"/>
                  </a:xfrm>
                  <a:custGeom>
                    <a:avLst/>
                    <a:gdLst>
                      <a:gd name="connsiteX0" fmla="*/ 148504 w 187852"/>
                      <a:gd name="connsiteY0" fmla="*/ 217422 h 253914"/>
                      <a:gd name="connsiteX1" fmla="*/ 95886 w 187852"/>
                      <a:gd name="connsiteY1" fmla="*/ 253163 h 253914"/>
                      <a:gd name="connsiteX2" fmla="*/ 55678 w 187852"/>
                      <a:gd name="connsiteY2" fmla="*/ 151153 h 253914"/>
                      <a:gd name="connsiteX3" fmla="*/ 4053 w 187852"/>
                      <a:gd name="connsiteY3" fmla="*/ 114420 h 253914"/>
                      <a:gd name="connsiteX4" fmla="*/ 131875 w 187852"/>
                      <a:gd name="connsiteY4" fmla="*/ 73467 h 253914"/>
                      <a:gd name="connsiteX5" fmla="*/ 125918 w 187852"/>
                      <a:gd name="connsiteY5" fmla="*/ 0 h 253914"/>
                      <a:gd name="connsiteX6" fmla="*/ 185486 w 187852"/>
                      <a:gd name="connsiteY6" fmla="*/ 32762 h 253914"/>
                      <a:gd name="connsiteX7" fmla="*/ 148504 w 187852"/>
                      <a:gd name="connsiteY7" fmla="*/ 217422 h 2539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87852" h="253914">
                        <a:moveTo>
                          <a:pt x="148504" y="217422"/>
                        </a:moveTo>
                        <a:cubicBezTo>
                          <a:pt x="149497" y="225364"/>
                          <a:pt x="124926" y="259368"/>
                          <a:pt x="95886" y="253163"/>
                        </a:cubicBezTo>
                        <a:cubicBezTo>
                          <a:pt x="55430" y="231818"/>
                          <a:pt x="86703" y="173243"/>
                          <a:pt x="55678" y="151153"/>
                        </a:cubicBezTo>
                        <a:cubicBezTo>
                          <a:pt x="26639" y="145196"/>
                          <a:pt x="-12825" y="131545"/>
                          <a:pt x="4053" y="114420"/>
                        </a:cubicBezTo>
                        <a:cubicBezTo>
                          <a:pt x="38056" y="79920"/>
                          <a:pt x="120458" y="138743"/>
                          <a:pt x="131875" y="73467"/>
                        </a:cubicBezTo>
                        <a:cubicBezTo>
                          <a:pt x="135846" y="50633"/>
                          <a:pt x="134605" y="24323"/>
                          <a:pt x="125918" y="0"/>
                        </a:cubicBezTo>
                        <a:cubicBezTo>
                          <a:pt x="148008" y="8191"/>
                          <a:pt x="168112" y="19359"/>
                          <a:pt x="185486" y="32762"/>
                        </a:cubicBezTo>
                        <a:cubicBezTo>
                          <a:pt x="195662" y="93819"/>
                          <a:pt x="171090" y="161826"/>
                          <a:pt x="148504" y="217422"/>
                        </a:cubicBezTo>
                        <a:close/>
                      </a:path>
                    </a:pathLst>
                  </a:custGeom>
                  <a:solidFill>
                    <a:srgbClr val="E8CDBC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80" name="Graphic 4">
                  <a:extLst>
                    <a:ext uri="{FF2B5EF4-FFF2-40B4-BE49-F238E27FC236}">
                      <a16:creationId xmlns:a16="http://schemas.microsoft.com/office/drawing/2014/main" id="{F55F6A52-FDB1-4178-DBD3-5312E08ACCBC}"/>
                    </a:ext>
                  </a:extLst>
                </p:cNvPr>
                <p:cNvGrpSpPr/>
                <p:nvPr/>
              </p:nvGrpSpPr>
              <p:grpSpPr>
                <a:xfrm>
                  <a:off x="11305110" y="2992117"/>
                  <a:ext cx="360737" cy="419012"/>
                  <a:chOff x="11305110" y="2992117"/>
                  <a:chExt cx="360737" cy="419012"/>
                </a:xfrm>
              </p:grpSpPr>
              <p:sp>
                <p:nvSpPr>
                  <p:cNvPr id="81" name="Freeform: Shape 80">
                    <a:extLst>
                      <a:ext uri="{FF2B5EF4-FFF2-40B4-BE49-F238E27FC236}">
                        <a16:creationId xmlns:a16="http://schemas.microsoft.com/office/drawing/2014/main" id="{B325AA04-A2FB-25A8-87C6-CD944760C159}"/>
                      </a:ext>
                    </a:extLst>
                  </p:cNvPr>
                  <p:cNvSpPr/>
                  <p:nvPr/>
                </p:nvSpPr>
                <p:spPr>
                  <a:xfrm>
                    <a:off x="11305110" y="2992117"/>
                    <a:ext cx="360737" cy="419012"/>
                  </a:xfrm>
                  <a:custGeom>
                    <a:avLst/>
                    <a:gdLst>
                      <a:gd name="connsiteX0" fmla="*/ 117263 w 360737"/>
                      <a:gd name="connsiteY0" fmla="*/ 419012 h 419012"/>
                      <a:gd name="connsiteX1" fmla="*/ 357519 w 360737"/>
                      <a:gd name="connsiteY1" fmla="*/ 77738 h 419012"/>
                      <a:gd name="connsiteX2" fmla="*/ 198176 w 360737"/>
                      <a:gd name="connsiteY2" fmla="*/ 3775 h 419012"/>
                      <a:gd name="connsiteX3" fmla="*/ 15750 w 360737"/>
                      <a:gd name="connsiteY3" fmla="*/ 277290 h 419012"/>
                      <a:gd name="connsiteX4" fmla="*/ 117263 w 360737"/>
                      <a:gd name="connsiteY4" fmla="*/ 419012 h 4190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60737" h="419012">
                        <a:moveTo>
                          <a:pt x="117263" y="419012"/>
                        </a:moveTo>
                        <a:cubicBezTo>
                          <a:pt x="289017" y="409084"/>
                          <a:pt x="379361" y="212262"/>
                          <a:pt x="357519" y="77738"/>
                        </a:cubicBezTo>
                        <a:cubicBezTo>
                          <a:pt x="345854" y="13207"/>
                          <a:pt x="271643" y="-9876"/>
                          <a:pt x="198176" y="3775"/>
                        </a:cubicBezTo>
                        <a:cubicBezTo>
                          <a:pt x="46030" y="29588"/>
                          <a:pt x="-36620" y="187442"/>
                          <a:pt x="15750" y="277290"/>
                        </a:cubicBezTo>
                        <a:cubicBezTo>
                          <a:pt x="38336" y="338099"/>
                          <a:pt x="76062" y="419260"/>
                          <a:pt x="117263" y="419012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2" name="Freeform: Shape 81">
                    <a:extLst>
                      <a:ext uri="{FF2B5EF4-FFF2-40B4-BE49-F238E27FC236}">
                        <a16:creationId xmlns:a16="http://schemas.microsoft.com/office/drawing/2014/main" id="{F4F23E35-226F-9857-4DA4-545B011F4FD5}"/>
                      </a:ext>
                    </a:extLst>
                  </p:cNvPr>
                  <p:cNvSpPr/>
                  <p:nvPr/>
                </p:nvSpPr>
                <p:spPr>
                  <a:xfrm>
                    <a:off x="11327809" y="3066877"/>
                    <a:ext cx="207440" cy="223465"/>
                  </a:xfrm>
                  <a:custGeom>
                    <a:avLst/>
                    <a:gdLst>
                      <a:gd name="connsiteX0" fmla="*/ 112186 w 207440"/>
                      <a:gd name="connsiteY0" fmla="*/ 206253 h 223465"/>
                      <a:gd name="connsiteX1" fmla="*/ 175229 w 207440"/>
                      <a:gd name="connsiteY1" fmla="*/ 216429 h 223465"/>
                      <a:gd name="connsiteX2" fmla="*/ 168279 w 207440"/>
                      <a:gd name="connsiteY2" fmla="*/ 106974 h 223465"/>
                      <a:gd name="connsiteX3" fmla="*/ 199304 w 207440"/>
                      <a:gd name="connsiteY3" fmla="*/ 51874 h 223465"/>
                      <a:gd name="connsiteX4" fmla="*/ 66021 w 207440"/>
                      <a:gd name="connsiteY4" fmla="*/ 68999 h 223465"/>
                      <a:gd name="connsiteX5" fmla="*/ 40208 w 207440"/>
                      <a:gd name="connsiteY5" fmla="*/ 0 h 223465"/>
                      <a:gd name="connsiteX6" fmla="*/ 0 w 207440"/>
                      <a:gd name="connsiteY6" fmla="*/ 54852 h 223465"/>
                      <a:gd name="connsiteX7" fmla="*/ 112186 w 207440"/>
                      <a:gd name="connsiteY7" fmla="*/ 206253 h 2234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07440" h="223465">
                        <a:moveTo>
                          <a:pt x="112186" y="206253"/>
                        </a:moveTo>
                        <a:cubicBezTo>
                          <a:pt x="114668" y="213947"/>
                          <a:pt x="151401" y="234052"/>
                          <a:pt x="175229" y="216429"/>
                        </a:cubicBezTo>
                        <a:cubicBezTo>
                          <a:pt x="202778" y="179944"/>
                          <a:pt x="149664" y="140232"/>
                          <a:pt x="168279" y="106974"/>
                        </a:cubicBezTo>
                        <a:cubicBezTo>
                          <a:pt x="192106" y="89103"/>
                          <a:pt x="222138" y="60312"/>
                          <a:pt x="199304" y="51874"/>
                        </a:cubicBezTo>
                        <a:cubicBezTo>
                          <a:pt x="153883" y="34996"/>
                          <a:pt x="104243" y="123355"/>
                          <a:pt x="66021" y="68999"/>
                        </a:cubicBezTo>
                        <a:cubicBezTo>
                          <a:pt x="52618" y="50136"/>
                          <a:pt x="42690" y="25565"/>
                          <a:pt x="40208" y="0"/>
                        </a:cubicBezTo>
                        <a:cubicBezTo>
                          <a:pt x="23827" y="16878"/>
                          <a:pt x="10176" y="35493"/>
                          <a:pt x="0" y="54852"/>
                        </a:cubicBezTo>
                        <a:cubicBezTo>
                          <a:pt x="17125" y="114420"/>
                          <a:pt x="68255" y="165301"/>
                          <a:pt x="112186" y="206253"/>
                        </a:cubicBezTo>
                        <a:close/>
                      </a:path>
                    </a:pathLst>
                  </a:custGeom>
                  <a:solidFill>
                    <a:srgbClr val="E8CDBC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648ECC16-3759-1FAF-43FE-804DE9DDC1E7}"/>
                  </a:ext>
                </a:extLst>
              </p:cNvPr>
              <p:cNvSpPr/>
              <p:nvPr/>
            </p:nvSpPr>
            <p:spPr>
              <a:xfrm>
                <a:off x="9739193" y="2163838"/>
                <a:ext cx="1717291" cy="1797609"/>
              </a:xfrm>
              <a:custGeom>
                <a:avLst/>
                <a:gdLst>
                  <a:gd name="connsiteX0" fmla="*/ 1710234 w 1717291"/>
                  <a:gd name="connsiteY0" fmla="*/ 731782 h 1797609"/>
                  <a:gd name="connsiteX1" fmla="*/ 1676479 w 1717291"/>
                  <a:gd name="connsiteY1" fmla="*/ 1213039 h 1797609"/>
                  <a:gd name="connsiteX2" fmla="*/ 1494549 w 1717291"/>
                  <a:gd name="connsiteY2" fmla="*/ 1525025 h 1797609"/>
                  <a:gd name="connsiteX3" fmla="*/ 1074349 w 1717291"/>
                  <a:gd name="connsiteY3" fmla="*/ 1790101 h 1797609"/>
                  <a:gd name="connsiteX4" fmla="*/ 610465 w 1717291"/>
                  <a:gd name="connsiteY4" fmla="*/ 1756843 h 1797609"/>
                  <a:gd name="connsiteX5" fmla="*/ 278623 w 1717291"/>
                  <a:gd name="connsiteY5" fmla="*/ 1539917 h 1797609"/>
                  <a:gd name="connsiteX6" fmla="*/ 49536 w 1717291"/>
                  <a:gd name="connsiteY6" fmla="*/ 1101350 h 1797609"/>
                  <a:gd name="connsiteX7" fmla="*/ 42338 w 1717291"/>
                  <a:gd name="connsiteY7" fmla="*/ 541661 h 1797609"/>
                  <a:gd name="connsiteX8" fmla="*/ 681946 w 1717291"/>
                  <a:gd name="connsiteY8" fmla="*/ 22429 h 1797609"/>
                  <a:gd name="connsiteX9" fmla="*/ 1448880 w 1717291"/>
                  <a:gd name="connsiteY9" fmla="*/ 194431 h 1797609"/>
                  <a:gd name="connsiteX10" fmla="*/ 1710234 w 1717291"/>
                  <a:gd name="connsiteY10" fmla="*/ 731782 h 17976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717291" h="1797609">
                    <a:moveTo>
                      <a:pt x="1710234" y="731782"/>
                    </a:moveTo>
                    <a:cubicBezTo>
                      <a:pt x="1730834" y="823863"/>
                      <a:pt x="1702292" y="1049228"/>
                      <a:pt x="1676479" y="1213039"/>
                    </a:cubicBezTo>
                    <a:cubicBezTo>
                      <a:pt x="1657120" y="1336146"/>
                      <a:pt x="1592091" y="1447339"/>
                      <a:pt x="1494549" y="1525025"/>
                    </a:cubicBezTo>
                    <a:cubicBezTo>
                      <a:pt x="1362011" y="1630261"/>
                      <a:pt x="1174621" y="1767764"/>
                      <a:pt x="1074349" y="1790101"/>
                    </a:cubicBezTo>
                    <a:cubicBezTo>
                      <a:pt x="979040" y="1811198"/>
                      <a:pt x="770553" y="1783896"/>
                      <a:pt x="610465" y="1756843"/>
                    </a:cubicBezTo>
                    <a:cubicBezTo>
                      <a:pt x="474452" y="1733760"/>
                      <a:pt x="354324" y="1655081"/>
                      <a:pt x="278623" y="1539917"/>
                    </a:cubicBezTo>
                    <a:cubicBezTo>
                      <a:pt x="187534" y="1401174"/>
                      <a:pt x="74604" y="1213536"/>
                      <a:pt x="49536" y="1101350"/>
                    </a:cubicBezTo>
                    <a:cubicBezTo>
                      <a:pt x="6597" y="908996"/>
                      <a:pt x="-32866" y="709692"/>
                      <a:pt x="42338" y="541661"/>
                    </a:cubicBezTo>
                    <a:cubicBezTo>
                      <a:pt x="155765" y="288002"/>
                      <a:pt x="386341" y="88202"/>
                      <a:pt x="681946" y="22429"/>
                    </a:cubicBezTo>
                    <a:cubicBezTo>
                      <a:pt x="962659" y="-40117"/>
                      <a:pt x="1241387" y="31613"/>
                      <a:pt x="1448880" y="194431"/>
                    </a:cubicBezTo>
                    <a:cubicBezTo>
                      <a:pt x="1604501" y="317041"/>
                      <a:pt x="1664317" y="524784"/>
                      <a:pt x="1710234" y="731782"/>
                    </a:cubicBezTo>
                    <a:close/>
                  </a:path>
                </a:pathLst>
              </a:custGeom>
              <a:solidFill>
                <a:srgbClr val="FAE3D5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31" name="Graphic 4">
                <a:extLst>
                  <a:ext uri="{FF2B5EF4-FFF2-40B4-BE49-F238E27FC236}">
                    <a16:creationId xmlns:a16="http://schemas.microsoft.com/office/drawing/2014/main" id="{8010C5A2-E96E-B1FF-E7AD-CF322D3844F0}"/>
                  </a:ext>
                </a:extLst>
              </p:cNvPr>
              <p:cNvGrpSpPr/>
              <p:nvPr/>
            </p:nvGrpSpPr>
            <p:grpSpPr>
              <a:xfrm>
                <a:off x="9879743" y="2828220"/>
                <a:ext cx="1476782" cy="856672"/>
                <a:chOff x="9879743" y="2828220"/>
                <a:chExt cx="1476782" cy="856672"/>
              </a:xfrm>
            </p:grpSpPr>
            <p:grpSp>
              <p:nvGrpSpPr>
                <p:cNvPr id="58" name="Graphic 4">
                  <a:extLst>
                    <a:ext uri="{FF2B5EF4-FFF2-40B4-BE49-F238E27FC236}">
                      <a16:creationId xmlns:a16="http://schemas.microsoft.com/office/drawing/2014/main" id="{6A5518D1-ACEA-6CBB-D690-E74798B60D04}"/>
                    </a:ext>
                  </a:extLst>
                </p:cNvPr>
                <p:cNvGrpSpPr/>
                <p:nvPr/>
              </p:nvGrpSpPr>
              <p:grpSpPr>
                <a:xfrm>
                  <a:off x="9879743" y="2828220"/>
                  <a:ext cx="1476782" cy="697584"/>
                  <a:chOff x="9879743" y="2828220"/>
                  <a:chExt cx="1476782" cy="697584"/>
                </a:xfrm>
                <a:solidFill>
                  <a:srgbClr val="201D29"/>
                </a:solidFill>
              </p:grpSpPr>
              <p:pic>
                <p:nvPicPr>
                  <p:cNvPr id="73" name="Picture 72">
                    <a:extLst>
                      <a:ext uri="{FF2B5EF4-FFF2-40B4-BE49-F238E27FC236}">
                        <a16:creationId xmlns:a16="http://schemas.microsoft.com/office/drawing/2014/main" id="{50B69E6A-3FB8-EBE5-30D8-E3BD3A590EB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>
                    <a:off x="9879743" y="2962393"/>
                    <a:ext cx="1476782" cy="563411"/>
                  </a:xfrm>
                  <a:custGeom>
                    <a:avLst/>
                    <a:gdLst>
                      <a:gd name="connsiteX0" fmla="*/ 1720 w 1476782"/>
                      <a:gd name="connsiteY0" fmla="*/ 778 h 563411"/>
                      <a:gd name="connsiteX1" fmla="*/ 1478503 w 1476782"/>
                      <a:gd name="connsiteY1" fmla="*/ 778 h 563411"/>
                      <a:gd name="connsiteX2" fmla="*/ 1478503 w 1476782"/>
                      <a:gd name="connsiteY2" fmla="*/ 564189 h 563411"/>
                      <a:gd name="connsiteX3" fmla="*/ 1720 w 1476782"/>
                      <a:gd name="connsiteY3" fmla="*/ 564189 h 5634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76782" h="563411">
                        <a:moveTo>
                          <a:pt x="1720" y="778"/>
                        </a:moveTo>
                        <a:lnTo>
                          <a:pt x="1478503" y="778"/>
                        </a:lnTo>
                        <a:lnTo>
                          <a:pt x="1478503" y="564189"/>
                        </a:lnTo>
                        <a:lnTo>
                          <a:pt x="1720" y="564189"/>
                        </a:lnTo>
                        <a:close/>
                      </a:path>
                    </a:pathLst>
                  </a:custGeom>
                </p:spPr>
              </p:pic>
              <p:grpSp>
                <p:nvGrpSpPr>
                  <p:cNvPr id="74" name="Graphic 4">
                    <a:extLst>
                      <a:ext uri="{FF2B5EF4-FFF2-40B4-BE49-F238E27FC236}">
                        <a16:creationId xmlns:a16="http://schemas.microsoft.com/office/drawing/2014/main" id="{2077E56E-C2E2-3D18-21EA-E6B9C4596046}"/>
                      </a:ext>
                    </a:extLst>
                  </p:cNvPr>
                  <p:cNvGrpSpPr/>
                  <p:nvPr/>
                </p:nvGrpSpPr>
                <p:grpSpPr>
                  <a:xfrm>
                    <a:off x="10121718" y="2828220"/>
                    <a:ext cx="898324" cy="433217"/>
                    <a:chOff x="10121718" y="2828220"/>
                    <a:chExt cx="898324" cy="433217"/>
                  </a:xfrm>
                  <a:solidFill>
                    <a:srgbClr val="201D29"/>
                  </a:solidFill>
                </p:grpSpPr>
                <p:sp>
                  <p:nvSpPr>
                    <p:cNvPr id="75" name="Freeform: Shape 74">
                      <a:extLst>
                        <a:ext uri="{FF2B5EF4-FFF2-40B4-BE49-F238E27FC236}">
                          <a16:creationId xmlns:a16="http://schemas.microsoft.com/office/drawing/2014/main" id="{45952203-9BF7-E724-C654-8C0272C2B8F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888835" y="2981779"/>
                      <a:ext cx="120364" cy="146376"/>
                    </a:xfrm>
                    <a:custGeom>
                      <a:avLst/>
                      <a:gdLst>
                        <a:gd name="connsiteX0" fmla="*/ 1896 w 120364"/>
                        <a:gd name="connsiteY0" fmla="*/ 84354 h 146376"/>
                        <a:gd name="connsiteX1" fmla="*/ 74122 w 120364"/>
                        <a:gd name="connsiteY1" fmla="*/ 145411 h 146376"/>
                        <a:gd name="connsiteX2" fmla="*/ 118550 w 120364"/>
                        <a:gd name="connsiteY2" fmla="*/ 62016 h 146376"/>
                        <a:gd name="connsiteX3" fmla="*/ 46324 w 120364"/>
                        <a:gd name="connsiteY3" fmla="*/ 959 h 146376"/>
                        <a:gd name="connsiteX4" fmla="*/ 1896 w 120364"/>
                        <a:gd name="connsiteY4" fmla="*/ 84354 h 1463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20364" h="146376">
                          <a:moveTo>
                            <a:pt x="1896" y="84354"/>
                          </a:moveTo>
                          <a:cubicBezTo>
                            <a:pt x="10087" y="127540"/>
                            <a:pt x="41856" y="151615"/>
                            <a:pt x="74122" y="145411"/>
                          </a:cubicBezTo>
                          <a:cubicBezTo>
                            <a:pt x="106388" y="139206"/>
                            <a:pt x="126740" y="104954"/>
                            <a:pt x="118550" y="62016"/>
                          </a:cubicBezTo>
                          <a:cubicBezTo>
                            <a:pt x="110360" y="19077"/>
                            <a:pt x="78590" y="-5246"/>
                            <a:pt x="46324" y="959"/>
                          </a:cubicBezTo>
                          <a:cubicBezTo>
                            <a:pt x="14058" y="7164"/>
                            <a:pt x="-6542" y="41415"/>
                            <a:pt x="1896" y="84354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等线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76" name="Freeform: Shape 75">
                      <a:extLst>
                        <a:ext uri="{FF2B5EF4-FFF2-40B4-BE49-F238E27FC236}">
                          <a16:creationId xmlns:a16="http://schemas.microsoft.com/office/drawing/2014/main" id="{D318EDFA-6295-5FFE-3902-C6976252F3E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94208" y="3115054"/>
                      <a:ext cx="120283" cy="146383"/>
                    </a:xfrm>
                    <a:custGeom>
                      <a:avLst/>
                      <a:gdLst>
                        <a:gd name="connsiteX0" fmla="*/ 118469 w 120283"/>
                        <a:gd name="connsiteY0" fmla="*/ 62023 h 146383"/>
                        <a:gd name="connsiteX1" fmla="*/ 74041 w 120283"/>
                        <a:gd name="connsiteY1" fmla="*/ 145418 h 146383"/>
                        <a:gd name="connsiteX2" fmla="*/ 1815 w 120283"/>
                        <a:gd name="connsiteY2" fmla="*/ 84361 h 146383"/>
                        <a:gd name="connsiteX3" fmla="*/ 46243 w 120283"/>
                        <a:gd name="connsiteY3" fmla="*/ 966 h 146383"/>
                        <a:gd name="connsiteX4" fmla="*/ 118469 w 120283"/>
                        <a:gd name="connsiteY4" fmla="*/ 62023 h 14638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20283" h="146383">
                          <a:moveTo>
                            <a:pt x="118469" y="62023"/>
                          </a:moveTo>
                          <a:cubicBezTo>
                            <a:pt x="126659" y="105210"/>
                            <a:pt x="106307" y="139461"/>
                            <a:pt x="74041" y="145418"/>
                          </a:cubicBezTo>
                          <a:cubicBezTo>
                            <a:pt x="41775" y="151623"/>
                            <a:pt x="10254" y="127547"/>
                            <a:pt x="1815" y="84361"/>
                          </a:cubicBezTo>
                          <a:cubicBezTo>
                            <a:pt x="-6375" y="41174"/>
                            <a:pt x="13977" y="6923"/>
                            <a:pt x="46243" y="966"/>
                          </a:cubicBezTo>
                          <a:cubicBezTo>
                            <a:pt x="78509" y="-5239"/>
                            <a:pt x="110278" y="18836"/>
                            <a:pt x="118469" y="62023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等线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77" name="Freeform: Shape 76">
                      <a:extLst>
                        <a:ext uri="{FF2B5EF4-FFF2-40B4-BE49-F238E27FC236}">
                          <a16:creationId xmlns:a16="http://schemas.microsoft.com/office/drawing/2014/main" id="{A138C47C-0C7E-F878-84CB-73AAC584EE5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838178" y="2828220"/>
                      <a:ext cx="181864" cy="91270"/>
                    </a:xfrm>
                    <a:custGeom>
                      <a:avLst/>
                      <a:gdLst>
                        <a:gd name="connsiteX0" fmla="*/ 176901 w 181864"/>
                        <a:gd name="connsiteY0" fmla="*/ 90482 h 91270"/>
                        <a:gd name="connsiteX1" fmla="*/ 146372 w 181864"/>
                        <a:gd name="connsiteY1" fmla="*/ 78321 h 91270"/>
                        <a:gd name="connsiteX2" fmla="*/ 141160 w 181864"/>
                        <a:gd name="connsiteY2" fmla="*/ 75094 h 91270"/>
                        <a:gd name="connsiteX3" fmla="*/ 135203 w 181864"/>
                        <a:gd name="connsiteY3" fmla="*/ 71867 h 91270"/>
                        <a:gd name="connsiteX4" fmla="*/ 122545 w 181864"/>
                        <a:gd name="connsiteY4" fmla="*/ 65414 h 91270"/>
                        <a:gd name="connsiteX5" fmla="*/ 92265 w 181864"/>
                        <a:gd name="connsiteY5" fmla="*/ 54494 h 91270"/>
                        <a:gd name="connsiteX6" fmla="*/ 60744 w 181864"/>
                        <a:gd name="connsiteY6" fmla="*/ 49033 h 91270"/>
                        <a:gd name="connsiteX7" fmla="*/ 46596 w 181864"/>
                        <a:gd name="connsiteY7" fmla="*/ 48289 h 91270"/>
                        <a:gd name="connsiteX8" fmla="*/ 39895 w 181864"/>
                        <a:gd name="connsiteY8" fmla="*/ 48040 h 91270"/>
                        <a:gd name="connsiteX9" fmla="*/ 33690 w 181864"/>
                        <a:gd name="connsiteY9" fmla="*/ 48289 h 91270"/>
                        <a:gd name="connsiteX10" fmla="*/ 1176 w 181864"/>
                        <a:gd name="connsiteY10" fmla="*/ 43821 h 91270"/>
                        <a:gd name="connsiteX11" fmla="*/ 2913 w 181864"/>
                        <a:gd name="connsiteY11" fmla="*/ 30915 h 91270"/>
                        <a:gd name="connsiteX12" fmla="*/ 5892 w 181864"/>
                        <a:gd name="connsiteY12" fmla="*/ 26447 h 91270"/>
                        <a:gd name="connsiteX13" fmla="*/ 10111 w 181864"/>
                        <a:gd name="connsiteY13" fmla="*/ 22228 h 91270"/>
                        <a:gd name="connsiteX14" fmla="*/ 22025 w 181864"/>
                        <a:gd name="connsiteY14" fmla="*/ 13292 h 91270"/>
                        <a:gd name="connsiteX15" fmla="*/ 29719 w 181864"/>
                        <a:gd name="connsiteY15" fmla="*/ 9073 h 91270"/>
                        <a:gd name="connsiteX16" fmla="*/ 38406 w 181864"/>
                        <a:gd name="connsiteY16" fmla="*/ 5598 h 91270"/>
                        <a:gd name="connsiteX17" fmla="*/ 58510 w 181864"/>
                        <a:gd name="connsiteY17" fmla="*/ 882 h 91270"/>
                        <a:gd name="connsiteX18" fmla="*/ 105668 w 181864"/>
                        <a:gd name="connsiteY18" fmla="*/ 3861 h 91270"/>
                        <a:gd name="connsiteX19" fmla="*/ 148109 w 181864"/>
                        <a:gd name="connsiteY19" fmla="*/ 24461 h 91270"/>
                        <a:gd name="connsiteX20" fmla="*/ 163250 w 181864"/>
                        <a:gd name="connsiteY20" fmla="*/ 38609 h 91270"/>
                        <a:gd name="connsiteX21" fmla="*/ 169206 w 181864"/>
                        <a:gd name="connsiteY21" fmla="*/ 45807 h 91270"/>
                        <a:gd name="connsiteX22" fmla="*/ 173922 w 181864"/>
                        <a:gd name="connsiteY22" fmla="*/ 53253 h 91270"/>
                        <a:gd name="connsiteX23" fmla="*/ 179879 w 181864"/>
                        <a:gd name="connsiteY23" fmla="*/ 66903 h 91270"/>
                        <a:gd name="connsiteX24" fmla="*/ 181368 w 181864"/>
                        <a:gd name="connsiteY24" fmla="*/ 72860 h 91270"/>
                        <a:gd name="connsiteX25" fmla="*/ 181865 w 181864"/>
                        <a:gd name="connsiteY25" fmla="*/ 78321 h 91270"/>
                        <a:gd name="connsiteX26" fmla="*/ 176901 w 181864"/>
                        <a:gd name="connsiteY26" fmla="*/ 90482 h 9127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</a:cxnLst>
                      <a:rect l="l" t="t" r="r" b="b"/>
                      <a:pathLst>
                        <a:path w="181864" h="91270">
                          <a:moveTo>
                            <a:pt x="176901" y="90482"/>
                          </a:moveTo>
                          <a:cubicBezTo>
                            <a:pt x="169951" y="93709"/>
                            <a:pt x="160023" y="86511"/>
                            <a:pt x="146372" y="78321"/>
                          </a:cubicBezTo>
                          <a:cubicBezTo>
                            <a:pt x="144635" y="77328"/>
                            <a:pt x="142898" y="76335"/>
                            <a:pt x="141160" y="75094"/>
                          </a:cubicBezTo>
                          <a:cubicBezTo>
                            <a:pt x="139422" y="74101"/>
                            <a:pt x="137189" y="73108"/>
                            <a:pt x="135203" y="71867"/>
                          </a:cubicBezTo>
                          <a:cubicBezTo>
                            <a:pt x="131480" y="69634"/>
                            <a:pt x="126765" y="67648"/>
                            <a:pt x="122545" y="65414"/>
                          </a:cubicBezTo>
                          <a:cubicBezTo>
                            <a:pt x="113362" y="61443"/>
                            <a:pt x="103434" y="57472"/>
                            <a:pt x="92265" y="54494"/>
                          </a:cubicBezTo>
                          <a:cubicBezTo>
                            <a:pt x="81344" y="51763"/>
                            <a:pt x="70672" y="50026"/>
                            <a:pt x="60744" y="49033"/>
                          </a:cubicBezTo>
                          <a:cubicBezTo>
                            <a:pt x="55780" y="48785"/>
                            <a:pt x="51064" y="48289"/>
                            <a:pt x="46596" y="48289"/>
                          </a:cubicBezTo>
                          <a:cubicBezTo>
                            <a:pt x="44363" y="48289"/>
                            <a:pt x="42129" y="48040"/>
                            <a:pt x="39895" y="48040"/>
                          </a:cubicBezTo>
                          <a:cubicBezTo>
                            <a:pt x="37909" y="48040"/>
                            <a:pt x="35676" y="48289"/>
                            <a:pt x="33690" y="48289"/>
                          </a:cubicBezTo>
                          <a:cubicBezTo>
                            <a:pt x="17805" y="48537"/>
                            <a:pt x="5395" y="49778"/>
                            <a:pt x="1176" y="43821"/>
                          </a:cubicBezTo>
                          <a:cubicBezTo>
                            <a:pt x="-810" y="40843"/>
                            <a:pt x="-313" y="36623"/>
                            <a:pt x="2913" y="30915"/>
                          </a:cubicBezTo>
                          <a:cubicBezTo>
                            <a:pt x="3658" y="29425"/>
                            <a:pt x="4651" y="27936"/>
                            <a:pt x="5892" y="26447"/>
                          </a:cubicBezTo>
                          <a:cubicBezTo>
                            <a:pt x="7133" y="24958"/>
                            <a:pt x="8622" y="23717"/>
                            <a:pt x="10111" y="22228"/>
                          </a:cubicBezTo>
                          <a:cubicBezTo>
                            <a:pt x="13338" y="19249"/>
                            <a:pt x="17309" y="15774"/>
                            <a:pt x="22025" y="13292"/>
                          </a:cubicBezTo>
                          <a:cubicBezTo>
                            <a:pt x="24507" y="12051"/>
                            <a:pt x="26989" y="10562"/>
                            <a:pt x="29719" y="9073"/>
                          </a:cubicBezTo>
                          <a:cubicBezTo>
                            <a:pt x="32449" y="7832"/>
                            <a:pt x="35427" y="6839"/>
                            <a:pt x="38406" y="5598"/>
                          </a:cubicBezTo>
                          <a:cubicBezTo>
                            <a:pt x="44611" y="3116"/>
                            <a:pt x="51312" y="2123"/>
                            <a:pt x="58510" y="882"/>
                          </a:cubicBezTo>
                          <a:cubicBezTo>
                            <a:pt x="72906" y="-855"/>
                            <a:pt x="89286" y="-110"/>
                            <a:pt x="105668" y="3861"/>
                          </a:cubicBezTo>
                          <a:cubicBezTo>
                            <a:pt x="121801" y="8328"/>
                            <a:pt x="136444" y="15774"/>
                            <a:pt x="148109" y="24461"/>
                          </a:cubicBezTo>
                          <a:cubicBezTo>
                            <a:pt x="153818" y="29177"/>
                            <a:pt x="159031" y="33645"/>
                            <a:pt x="163250" y="38609"/>
                          </a:cubicBezTo>
                          <a:cubicBezTo>
                            <a:pt x="165236" y="41091"/>
                            <a:pt x="167469" y="43325"/>
                            <a:pt x="169206" y="45807"/>
                          </a:cubicBezTo>
                          <a:cubicBezTo>
                            <a:pt x="170944" y="48289"/>
                            <a:pt x="172433" y="50771"/>
                            <a:pt x="173922" y="53253"/>
                          </a:cubicBezTo>
                          <a:cubicBezTo>
                            <a:pt x="176901" y="57720"/>
                            <a:pt x="178390" y="62684"/>
                            <a:pt x="179879" y="66903"/>
                          </a:cubicBezTo>
                          <a:cubicBezTo>
                            <a:pt x="180624" y="68889"/>
                            <a:pt x="181120" y="70875"/>
                            <a:pt x="181368" y="72860"/>
                          </a:cubicBezTo>
                          <a:cubicBezTo>
                            <a:pt x="181616" y="74846"/>
                            <a:pt x="181865" y="76583"/>
                            <a:pt x="181865" y="78321"/>
                          </a:cubicBezTo>
                          <a:cubicBezTo>
                            <a:pt x="181865" y="84774"/>
                            <a:pt x="180127" y="88993"/>
                            <a:pt x="176901" y="90482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等线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78" name="Freeform: Shape 77">
                      <a:extLst>
                        <a:ext uri="{FF2B5EF4-FFF2-40B4-BE49-F238E27FC236}">
                          <a16:creationId xmlns:a16="http://schemas.microsoft.com/office/drawing/2014/main" id="{B7CC7928-7DC4-B73A-1785-FE34CD11E67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21718" y="2995524"/>
                      <a:ext cx="167626" cy="106766"/>
                    </a:xfrm>
                    <a:custGeom>
                      <a:avLst/>
                      <a:gdLst>
                        <a:gd name="connsiteX0" fmla="*/ 167379 w 167626"/>
                        <a:gd name="connsiteY0" fmla="*/ 24195 h 106766"/>
                        <a:gd name="connsiteX1" fmla="*/ 138836 w 167626"/>
                        <a:gd name="connsiteY1" fmla="*/ 39584 h 106766"/>
                        <a:gd name="connsiteX2" fmla="*/ 132879 w 167626"/>
                        <a:gd name="connsiteY2" fmla="*/ 41321 h 106766"/>
                        <a:gd name="connsiteX3" fmla="*/ 126674 w 167626"/>
                        <a:gd name="connsiteY3" fmla="*/ 43307 h 106766"/>
                        <a:gd name="connsiteX4" fmla="*/ 113272 w 167626"/>
                        <a:gd name="connsiteY4" fmla="*/ 47774 h 106766"/>
                        <a:gd name="connsiteX5" fmla="*/ 84232 w 167626"/>
                        <a:gd name="connsiteY5" fmla="*/ 60432 h 106766"/>
                        <a:gd name="connsiteX6" fmla="*/ 56931 w 167626"/>
                        <a:gd name="connsiteY6" fmla="*/ 76565 h 106766"/>
                        <a:gd name="connsiteX7" fmla="*/ 45514 w 167626"/>
                        <a:gd name="connsiteY7" fmla="*/ 84756 h 106766"/>
                        <a:gd name="connsiteX8" fmla="*/ 40053 w 167626"/>
                        <a:gd name="connsiteY8" fmla="*/ 88479 h 106766"/>
                        <a:gd name="connsiteX9" fmla="*/ 35089 w 167626"/>
                        <a:gd name="connsiteY9" fmla="*/ 92202 h 106766"/>
                        <a:gd name="connsiteX10" fmla="*/ 5802 w 167626"/>
                        <a:gd name="connsiteY10" fmla="*/ 106101 h 106766"/>
                        <a:gd name="connsiteX11" fmla="*/ 93 w 167626"/>
                        <a:gd name="connsiteY11" fmla="*/ 94684 h 106766"/>
                        <a:gd name="connsiteX12" fmla="*/ 838 w 167626"/>
                        <a:gd name="connsiteY12" fmla="*/ 84011 h 106766"/>
                        <a:gd name="connsiteX13" fmla="*/ 5057 w 167626"/>
                        <a:gd name="connsiteY13" fmla="*/ 70609 h 106766"/>
                        <a:gd name="connsiteX14" fmla="*/ 8532 w 167626"/>
                        <a:gd name="connsiteY14" fmla="*/ 63163 h 106766"/>
                        <a:gd name="connsiteX15" fmla="*/ 13000 w 167626"/>
                        <a:gd name="connsiteY15" fmla="*/ 55717 h 106766"/>
                        <a:gd name="connsiteX16" fmla="*/ 24913 w 167626"/>
                        <a:gd name="connsiteY16" fmla="*/ 40328 h 106766"/>
                        <a:gd name="connsiteX17" fmla="*/ 60405 w 167626"/>
                        <a:gd name="connsiteY17" fmla="*/ 13771 h 106766"/>
                        <a:gd name="connsiteX18" fmla="*/ 102847 w 167626"/>
                        <a:gd name="connsiteY18" fmla="*/ 865 h 106766"/>
                        <a:gd name="connsiteX19" fmla="*/ 122207 w 167626"/>
                        <a:gd name="connsiteY19" fmla="*/ 368 h 106766"/>
                        <a:gd name="connsiteX20" fmla="*/ 130894 w 167626"/>
                        <a:gd name="connsiteY20" fmla="*/ 1113 h 106766"/>
                        <a:gd name="connsiteX21" fmla="*/ 138836 w 167626"/>
                        <a:gd name="connsiteY21" fmla="*/ 2602 h 106766"/>
                        <a:gd name="connsiteX22" fmla="*/ 151991 w 167626"/>
                        <a:gd name="connsiteY22" fmla="*/ 7070 h 106766"/>
                        <a:gd name="connsiteX23" fmla="*/ 161174 w 167626"/>
                        <a:gd name="connsiteY23" fmla="*/ 12778 h 106766"/>
                        <a:gd name="connsiteX24" fmla="*/ 167379 w 167626"/>
                        <a:gd name="connsiteY24" fmla="*/ 24195 h 10676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</a:cxnLst>
                      <a:rect l="l" t="t" r="r" b="b"/>
                      <a:pathLst>
                        <a:path w="167626" h="106766">
                          <a:moveTo>
                            <a:pt x="167379" y="24195"/>
                          </a:moveTo>
                          <a:cubicBezTo>
                            <a:pt x="165642" y="31393"/>
                            <a:pt x="153976" y="34868"/>
                            <a:pt x="138836" y="39584"/>
                          </a:cubicBezTo>
                          <a:cubicBezTo>
                            <a:pt x="136851" y="40080"/>
                            <a:pt x="134865" y="40825"/>
                            <a:pt x="132879" y="41321"/>
                          </a:cubicBezTo>
                          <a:cubicBezTo>
                            <a:pt x="130894" y="41818"/>
                            <a:pt x="128660" y="42810"/>
                            <a:pt x="126674" y="43307"/>
                          </a:cubicBezTo>
                          <a:cubicBezTo>
                            <a:pt x="122455" y="44548"/>
                            <a:pt x="117987" y="46285"/>
                            <a:pt x="113272" y="47774"/>
                          </a:cubicBezTo>
                          <a:cubicBezTo>
                            <a:pt x="104088" y="51249"/>
                            <a:pt x="94160" y="55468"/>
                            <a:pt x="84232" y="60432"/>
                          </a:cubicBezTo>
                          <a:cubicBezTo>
                            <a:pt x="74305" y="65645"/>
                            <a:pt x="65121" y="71105"/>
                            <a:pt x="56931" y="76565"/>
                          </a:cubicBezTo>
                          <a:cubicBezTo>
                            <a:pt x="52960" y="79544"/>
                            <a:pt x="48988" y="82026"/>
                            <a:pt x="45514" y="84756"/>
                          </a:cubicBezTo>
                          <a:cubicBezTo>
                            <a:pt x="43776" y="85997"/>
                            <a:pt x="41791" y="87238"/>
                            <a:pt x="40053" y="88479"/>
                          </a:cubicBezTo>
                          <a:cubicBezTo>
                            <a:pt x="38316" y="89720"/>
                            <a:pt x="36827" y="90961"/>
                            <a:pt x="35089" y="92202"/>
                          </a:cubicBezTo>
                          <a:cubicBezTo>
                            <a:pt x="22431" y="101633"/>
                            <a:pt x="12751" y="109079"/>
                            <a:pt x="5802" y="106101"/>
                          </a:cubicBezTo>
                          <a:cubicBezTo>
                            <a:pt x="2575" y="104612"/>
                            <a:pt x="590" y="100889"/>
                            <a:pt x="93" y="94684"/>
                          </a:cubicBezTo>
                          <a:cubicBezTo>
                            <a:pt x="-155" y="91457"/>
                            <a:pt x="93" y="87982"/>
                            <a:pt x="838" y="84011"/>
                          </a:cubicBezTo>
                          <a:cubicBezTo>
                            <a:pt x="1831" y="80040"/>
                            <a:pt x="2823" y="75324"/>
                            <a:pt x="5057" y="70609"/>
                          </a:cubicBezTo>
                          <a:cubicBezTo>
                            <a:pt x="6050" y="68127"/>
                            <a:pt x="7291" y="65893"/>
                            <a:pt x="8532" y="63163"/>
                          </a:cubicBezTo>
                          <a:cubicBezTo>
                            <a:pt x="9773" y="60681"/>
                            <a:pt x="11510" y="58199"/>
                            <a:pt x="13000" y="55717"/>
                          </a:cubicBezTo>
                          <a:cubicBezTo>
                            <a:pt x="16226" y="50504"/>
                            <a:pt x="20446" y="45541"/>
                            <a:pt x="24913" y="40328"/>
                          </a:cubicBezTo>
                          <a:cubicBezTo>
                            <a:pt x="34345" y="30400"/>
                            <a:pt x="46258" y="20969"/>
                            <a:pt x="60405" y="13771"/>
                          </a:cubicBezTo>
                          <a:cubicBezTo>
                            <a:pt x="74553" y="6573"/>
                            <a:pt x="89196" y="2602"/>
                            <a:pt x="102847" y="865"/>
                          </a:cubicBezTo>
                          <a:cubicBezTo>
                            <a:pt x="109797" y="120"/>
                            <a:pt x="116250" y="-376"/>
                            <a:pt x="122207" y="368"/>
                          </a:cubicBezTo>
                          <a:cubicBezTo>
                            <a:pt x="125185" y="616"/>
                            <a:pt x="128164" y="616"/>
                            <a:pt x="130894" y="1113"/>
                          </a:cubicBezTo>
                          <a:cubicBezTo>
                            <a:pt x="133624" y="1609"/>
                            <a:pt x="136354" y="2106"/>
                            <a:pt x="138836" y="2602"/>
                          </a:cubicBezTo>
                          <a:cubicBezTo>
                            <a:pt x="143800" y="3595"/>
                            <a:pt x="148268" y="5580"/>
                            <a:pt x="151991" y="7070"/>
                          </a:cubicBezTo>
                          <a:cubicBezTo>
                            <a:pt x="155714" y="8559"/>
                            <a:pt x="158940" y="10793"/>
                            <a:pt x="161174" y="12778"/>
                          </a:cubicBezTo>
                          <a:cubicBezTo>
                            <a:pt x="166386" y="16998"/>
                            <a:pt x="168372" y="20721"/>
                            <a:pt x="167379" y="24195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等线" panose="020F0502020204030204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grpSp>
              <p:nvGrpSpPr>
                <p:cNvPr id="59" name="Graphic 4">
                  <a:extLst>
                    <a:ext uri="{FF2B5EF4-FFF2-40B4-BE49-F238E27FC236}">
                      <a16:creationId xmlns:a16="http://schemas.microsoft.com/office/drawing/2014/main" id="{AD7D6C58-5AB6-6356-EA41-F5875963A555}"/>
                    </a:ext>
                  </a:extLst>
                </p:cNvPr>
                <p:cNvGrpSpPr/>
                <p:nvPr/>
              </p:nvGrpSpPr>
              <p:grpSpPr>
                <a:xfrm>
                  <a:off x="10005654" y="3276357"/>
                  <a:ext cx="408535" cy="408535"/>
                  <a:chOff x="10005654" y="3276357"/>
                  <a:chExt cx="408535" cy="408535"/>
                </a:xfrm>
              </p:grpSpPr>
              <p:sp>
                <p:nvSpPr>
                  <p:cNvPr id="69" name="Freeform: Shape 68">
                    <a:extLst>
                      <a:ext uri="{FF2B5EF4-FFF2-40B4-BE49-F238E27FC236}">
                        <a16:creationId xmlns:a16="http://schemas.microsoft.com/office/drawing/2014/main" id="{86BD5EE7-AE27-F3D6-FF95-59D94F15D040}"/>
                      </a:ext>
                    </a:extLst>
                  </p:cNvPr>
                  <p:cNvSpPr/>
                  <p:nvPr/>
                </p:nvSpPr>
                <p:spPr>
                  <a:xfrm>
                    <a:off x="10005654" y="3276357"/>
                    <a:ext cx="408535" cy="408535"/>
                  </a:xfrm>
                  <a:custGeom>
                    <a:avLst/>
                    <a:gdLst>
                      <a:gd name="connsiteX0" fmla="*/ 408535 w 408535"/>
                      <a:gd name="connsiteY0" fmla="*/ 204268 h 408535"/>
                      <a:gd name="connsiteX1" fmla="*/ 204268 w 408535"/>
                      <a:gd name="connsiteY1" fmla="*/ 408535 h 408535"/>
                      <a:gd name="connsiteX2" fmla="*/ 0 w 408535"/>
                      <a:gd name="connsiteY2" fmla="*/ 204268 h 408535"/>
                      <a:gd name="connsiteX3" fmla="*/ 204268 w 408535"/>
                      <a:gd name="connsiteY3" fmla="*/ 0 h 408535"/>
                      <a:gd name="connsiteX4" fmla="*/ 408535 w 408535"/>
                      <a:gd name="connsiteY4" fmla="*/ 204268 h 4085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8535" h="408535">
                        <a:moveTo>
                          <a:pt x="408535" y="204268"/>
                        </a:moveTo>
                        <a:cubicBezTo>
                          <a:pt x="408535" y="317082"/>
                          <a:pt x="317082" y="408535"/>
                          <a:pt x="204268" y="408535"/>
                        </a:cubicBezTo>
                        <a:cubicBezTo>
                          <a:pt x="91454" y="408535"/>
                          <a:pt x="0" y="317082"/>
                          <a:pt x="0" y="204268"/>
                        </a:cubicBezTo>
                        <a:cubicBezTo>
                          <a:pt x="0" y="91454"/>
                          <a:pt x="91453" y="0"/>
                          <a:pt x="204268" y="0"/>
                        </a:cubicBezTo>
                        <a:cubicBezTo>
                          <a:pt x="317081" y="0"/>
                          <a:pt x="408535" y="91454"/>
                          <a:pt x="408535" y="204268"/>
                        </a:cubicBezTo>
                        <a:close/>
                      </a:path>
                    </a:pathLst>
                  </a:custGeom>
                  <a:solidFill>
                    <a:srgbClr val="FAB9AF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70" name="Graphic 4">
                    <a:extLst>
                      <a:ext uri="{FF2B5EF4-FFF2-40B4-BE49-F238E27FC236}">
                        <a16:creationId xmlns:a16="http://schemas.microsoft.com/office/drawing/2014/main" id="{1DFE2BB0-558F-3389-61B7-7B5FF87C3D33}"/>
                      </a:ext>
                    </a:extLst>
                  </p:cNvPr>
                  <p:cNvGrpSpPr/>
                  <p:nvPr/>
                </p:nvGrpSpPr>
                <p:grpSpPr>
                  <a:xfrm>
                    <a:off x="10120136" y="3358194"/>
                    <a:ext cx="140329" cy="178839"/>
                    <a:chOff x="10120136" y="3358194"/>
                    <a:chExt cx="140329" cy="178839"/>
                  </a:xfrm>
                  <a:solidFill>
                    <a:srgbClr val="ED866D"/>
                  </a:solidFill>
                </p:grpSpPr>
                <p:sp>
                  <p:nvSpPr>
                    <p:cNvPr id="71" name="Freeform: Shape 70">
                      <a:extLst>
                        <a:ext uri="{FF2B5EF4-FFF2-40B4-BE49-F238E27FC236}">
                          <a16:creationId xmlns:a16="http://schemas.microsoft.com/office/drawing/2014/main" id="{7558F320-D587-443D-9845-AA577A880C4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20136" y="3418412"/>
                      <a:ext cx="44055" cy="100073"/>
                    </a:xfrm>
                    <a:custGeom>
                      <a:avLst/>
                      <a:gdLst>
                        <a:gd name="connsiteX0" fmla="*/ 19049 w 44055"/>
                        <a:gd name="connsiteY0" fmla="*/ 8353 h 100073"/>
                        <a:gd name="connsiteX1" fmla="*/ 682 w 44055"/>
                        <a:gd name="connsiteY1" fmla="*/ 82813 h 100073"/>
                        <a:gd name="connsiteX2" fmla="*/ 1179 w 44055"/>
                        <a:gd name="connsiteY2" fmla="*/ 92741 h 100073"/>
                        <a:gd name="connsiteX3" fmla="*/ 8377 w 44055"/>
                        <a:gd name="connsiteY3" fmla="*/ 99442 h 100073"/>
                        <a:gd name="connsiteX4" fmla="*/ 25006 w 44055"/>
                        <a:gd name="connsiteY4" fmla="*/ 91748 h 100073"/>
                        <a:gd name="connsiteX5" fmla="*/ 43373 w 44055"/>
                        <a:gd name="connsiteY5" fmla="*/ 17289 h 100073"/>
                        <a:gd name="connsiteX6" fmla="*/ 42876 w 44055"/>
                        <a:gd name="connsiteY6" fmla="*/ 7361 h 100073"/>
                        <a:gd name="connsiteX7" fmla="*/ 35679 w 44055"/>
                        <a:gd name="connsiteY7" fmla="*/ 659 h 100073"/>
                        <a:gd name="connsiteX8" fmla="*/ 19049 w 44055"/>
                        <a:gd name="connsiteY8" fmla="*/ 8353 h 100073"/>
                        <a:gd name="connsiteX9" fmla="*/ 19049 w 44055"/>
                        <a:gd name="connsiteY9" fmla="*/ 8353 h 10007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44055" h="100073">
                          <a:moveTo>
                            <a:pt x="19049" y="8353"/>
                          </a:moveTo>
                          <a:cubicBezTo>
                            <a:pt x="12844" y="33173"/>
                            <a:pt x="6887" y="57993"/>
                            <a:pt x="682" y="82813"/>
                          </a:cubicBezTo>
                          <a:cubicBezTo>
                            <a:pt x="-62" y="86288"/>
                            <a:pt x="-559" y="89266"/>
                            <a:pt x="1179" y="92741"/>
                          </a:cubicBezTo>
                          <a:cubicBezTo>
                            <a:pt x="2420" y="95719"/>
                            <a:pt x="5398" y="98450"/>
                            <a:pt x="8377" y="99442"/>
                          </a:cubicBezTo>
                          <a:cubicBezTo>
                            <a:pt x="14333" y="101428"/>
                            <a:pt x="23269" y="98698"/>
                            <a:pt x="25006" y="91748"/>
                          </a:cubicBezTo>
                          <a:cubicBezTo>
                            <a:pt x="31211" y="66928"/>
                            <a:pt x="37168" y="42108"/>
                            <a:pt x="43373" y="17289"/>
                          </a:cubicBezTo>
                          <a:cubicBezTo>
                            <a:pt x="44117" y="13814"/>
                            <a:pt x="44614" y="10835"/>
                            <a:pt x="42876" y="7361"/>
                          </a:cubicBezTo>
                          <a:cubicBezTo>
                            <a:pt x="41635" y="4382"/>
                            <a:pt x="38657" y="1652"/>
                            <a:pt x="35679" y="659"/>
                          </a:cubicBezTo>
                          <a:cubicBezTo>
                            <a:pt x="29722" y="-1326"/>
                            <a:pt x="20787" y="1156"/>
                            <a:pt x="19049" y="8353"/>
                          </a:cubicBezTo>
                          <a:lnTo>
                            <a:pt x="19049" y="8353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等线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72" name="Freeform: Shape 71">
                      <a:extLst>
                        <a:ext uri="{FF2B5EF4-FFF2-40B4-BE49-F238E27FC236}">
                          <a16:creationId xmlns:a16="http://schemas.microsoft.com/office/drawing/2014/main" id="{C8109758-2DFE-1BF9-3787-AEA49F92CDA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207777" y="3358194"/>
                      <a:ext cx="52688" cy="178839"/>
                    </a:xfrm>
                    <a:custGeom>
                      <a:avLst/>
                      <a:gdLst>
                        <a:gd name="connsiteX0" fmla="*/ 26717 w 52688"/>
                        <a:gd name="connsiteY0" fmla="*/ 11733 h 178839"/>
                        <a:gd name="connsiteX1" fmla="*/ 159 w 52688"/>
                        <a:gd name="connsiteY1" fmla="*/ 164624 h 178839"/>
                        <a:gd name="connsiteX2" fmla="*/ 11825 w 52688"/>
                        <a:gd name="connsiteY2" fmla="*/ 178771 h 178839"/>
                        <a:gd name="connsiteX3" fmla="*/ 25972 w 52688"/>
                        <a:gd name="connsiteY3" fmla="*/ 167106 h 178839"/>
                        <a:gd name="connsiteX4" fmla="*/ 52529 w 52688"/>
                        <a:gd name="connsiteY4" fmla="*/ 14215 h 178839"/>
                        <a:gd name="connsiteX5" fmla="*/ 40864 w 52688"/>
                        <a:gd name="connsiteY5" fmla="*/ 68 h 178839"/>
                        <a:gd name="connsiteX6" fmla="*/ 26717 w 52688"/>
                        <a:gd name="connsiteY6" fmla="*/ 11733 h 178839"/>
                        <a:gd name="connsiteX7" fmla="*/ 26717 w 52688"/>
                        <a:gd name="connsiteY7" fmla="*/ 11733 h 17883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52688" h="178839">
                          <a:moveTo>
                            <a:pt x="26717" y="11733"/>
                          </a:moveTo>
                          <a:cubicBezTo>
                            <a:pt x="17781" y="62614"/>
                            <a:pt x="9094" y="113743"/>
                            <a:pt x="159" y="164624"/>
                          </a:cubicBezTo>
                          <a:cubicBezTo>
                            <a:pt x="-1082" y="171573"/>
                            <a:pt x="5123" y="178027"/>
                            <a:pt x="11825" y="178771"/>
                          </a:cubicBezTo>
                          <a:cubicBezTo>
                            <a:pt x="19271" y="179516"/>
                            <a:pt x="24731" y="174055"/>
                            <a:pt x="25972" y="167106"/>
                          </a:cubicBezTo>
                          <a:cubicBezTo>
                            <a:pt x="34907" y="116225"/>
                            <a:pt x="43594" y="65096"/>
                            <a:pt x="52529" y="14215"/>
                          </a:cubicBezTo>
                          <a:cubicBezTo>
                            <a:pt x="53770" y="7266"/>
                            <a:pt x="47565" y="813"/>
                            <a:pt x="40864" y="68"/>
                          </a:cubicBezTo>
                          <a:cubicBezTo>
                            <a:pt x="33418" y="-677"/>
                            <a:pt x="27958" y="4784"/>
                            <a:pt x="26717" y="11733"/>
                          </a:cubicBezTo>
                          <a:lnTo>
                            <a:pt x="26717" y="11733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等线" panose="020F0502020204030204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grpSp>
              <p:nvGrpSpPr>
                <p:cNvPr id="60" name="Graphic 4">
                  <a:extLst>
                    <a:ext uri="{FF2B5EF4-FFF2-40B4-BE49-F238E27FC236}">
                      <a16:creationId xmlns:a16="http://schemas.microsoft.com/office/drawing/2014/main" id="{C8F4DE22-1C2C-578E-7C85-A9070D03B97B}"/>
                    </a:ext>
                  </a:extLst>
                </p:cNvPr>
                <p:cNvGrpSpPr/>
                <p:nvPr/>
              </p:nvGrpSpPr>
              <p:grpSpPr>
                <a:xfrm>
                  <a:off x="10905127" y="3090208"/>
                  <a:ext cx="408535" cy="408535"/>
                  <a:chOff x="10905127" y="3090208"/>
                  <a:chExt cx="408535" cy="408535"/>
                </a:xfrm>
              </p:grpSpPr>
              <p:sp>
                <p:nvSpPr>
                  <p:cNvPr id="65" name="Freeform: Shape 64">
                    <a:extLst>
                      <a:ext uri="{FF2B5EF4-FFF2-40B4-BE49-F238E27FC236}">
                        <a16:creationId xmlns:a16="http://schemas.microsoft.com/office/drawing/2014/main" id="{799BFE6E-6102-9DDF-EC9C-8647F4E900F9}"/>
                      </a:ext>
                    </a:extLst>
                  </p:cNvPr>
                  <p:cNvSpPr/>
                  <p:nvPr/>
                </p:nvSpPr>
                <p:spPr>
                  <a:xfrm>
                    <a:off x="10905127" y="3090208"/>
                    <a:ext cx="408535" cy="408535"/>
                  </a:xfrm>
                  <a:custGeom>
                    <a:avLst/>
                    <a:gdLst>
                      <a:gd name="connsiteX0" fmla="*/ 408535 w 408535"/>
                      <a:gd name="connsiteY0" fmla="*/ 204268 h 408535"/>
                      <a:gd name="connsiteX1" fmla="*/ 204268 w 408535"/>
                      <a:gd name="connsiteY1" fmla="*/ 408535 h 408535"/>
                      <a:gd name="connsiteX2" fmla="*/ 0 w 408535"/>
                      <a:gd name="connsiteY2" fmla="*/ 204268 h 408535"/>
                      <a:gd name="connsiteX3" fmla="*/ 204268 w 408535"/>
                      <a:gd name="connsiteY3" fmla="*/ 0 h 408535"/>
                      <a:gd name="connsiteX4" fmla="*/ 408535 w 408535"/>
                      <a:gd name="connsiteY4" fmla="*/ 204268 h 4085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8535" h="408535">
                        <a:moveTo>
                          <a:pt x="408535" y="204268"/>
                        </a:moveTo>
                        <a:cubicBezTo>
                          <a:pt x="408535" y="317082"/>
                          <a:pt x="317082" y="408535"/>
                          <a:pt x="204268" y="408535"/>
                        </a:cubicBezTo>
                        <a:cubicBezTo>
                          <a:pt x="91453" y="408535"/>
                          <a:pt x="0" y="317081"/>
                          <a:pt x="0" y="204268"/>
                        </a:cubicBezTo>
                        <a:cubicBezTo>
                          <a:pt x="0" y="91454"/>
                          <a:pt x="91453" y="0"/>
                          <a:pt x="204268" y="0"/>
                        </a:cubicBezTo>
                        <a:cubicBezTo>
                          <a:pt x="317082" y="0"/>
                          <a:pt x="408535" y="91454"/>
                          <a:pt x="408535" y="204268"/>
                        </a:cubicBezTo>
                        <a:close/>
                      </a:path>
                    </a:pathLst>
                  </a:custGeom>
                  <a:solidFill>
                    <a:srgbClr val="FAB9AF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66" name="Graphic 4">
                    <a:extLst>
                      <a:ext uri="{FF2B5EF4-FFF2-40B4-BE49-F238E27FC236}">
                        <a16:creationId xmlns:a16="http://schemas.microsoft.com/office/drawing/2014/main" id="{B20E1BDE-5E27-1D8F-2C37-A135394FEBA1}"/>
                      </a:ext>
                    </a:extLst>
                  </p:cNvPr>
                  <p:cNvGrpSpPr/>
                  <p:nvPr/>
                </p:nvGrpSpPr>
                <p:grpSpPr>
                  <a:xfrm>
                    <a:off x="11031599" y="3210302"/>
                    <a:ext cx="143478" cy="146291"/>
                    <a:chOff x="11031599" y="3210302"/>
                    <a:chExt cx="143478" cy="146291"/>
                  </a:xfrm>
                  <a:solidFill>
                    <a:srgbClr val="ED866D"/>
                  </a:solidFill>
                </p:grpSpPr>
                <p:sp>
                  <p:nvSpPr>
                    <p:cNvPr id="67" name="Freeform: Shape 66">
                      <a:extLst>
                        <a:ext uri="{FF2B5EF4-FFF2-40B4-BE49-F238E27FC236}">
                          <a16:creationId xmlns:a16="http://schemas.microsoft.com/office/drawing/2014/main" id="{68FD477C-728F-8E26-0432-C75156900C3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031599" y="3216758"/>
                      <a:ext cx="43900" cy="139835"/>
                    </a:xfrm>
                    <a:custGeom>
                      <a:avLst/>
                      <a:gdLst>
                        <a:gd name="connsiteX0" fmla="*/ 17979 w 43900"/>
                        <a:gd name="connsiteY0" fmla="*/ 11697 h 139835"/>
                        <a:gd name="connsiteX1" fmla="*/ 109 w 43900"/>
                        <a:gd name="connsiteY1" fmla="*/ 125620 h 139835"/>
                        <a:gd name="connsiteX2" fmla="*/ 11774 w 43900"/>
                        <a:gd name="connsiteY2" fmla="*/ 139767 h 139835"/>
                        <a:gd name="connsiteX3" fmla="*/ 25922 w 43900"/>
                        <a:gd name="connsiteY3" fmla="*/ 128102 h 139835"/>
                        <a:gd name="connsiteX4" fmla="*/ 43792 w 43900"/>
                        <a:gd name="connsiteY4" fmla="*/ 14179 h 139835"/>
                        <a:gd name="connsiteX5" fmla="*/ 32127 w 43900"/>
                        <a:gd name="connsiteY5" fmla="*/ 31 h 139835"/>
                        <a:gd name="connsiteX6" fmla="*/ 17979 w 43900"/>
                        <a:gd name="connsiteY6" fmla="*/ 11697 h 139835"/>
                        <a:gd name="connsiteX7" fmla="*/ 17979 w 43900"/>
                        <a:gd name="connsiteY7" fmla="*/ 11697 h 13983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43900" h="139835">
                          <a:moveTo>
                            <a:pt x="17979" y="11697"/>
                          </a:moveTo>
                          <a:cubicBezTo>
                            <a:pt x="12022" y="49671"/>
                            <a:pt x="6066" y="87646"/>
                            <a:pt x="109" y="125620"/>
                          </a:cubicBezTo>
                          <a:cubicBezTo>
                            <a:pt x="-884" y="132570"/>
                            <a:pt x="5073" y="139023"/>
                            <a:pt x="11774" y="139767"/>
                          </a:cubicBezTo>
                          <a:cubicBezTo>
                            <a:pt x="18972" y="140512"/>
                            <a:pt x="24681" y="135052"/>
                            <a:pt x="25922" y="128102"/>
                          </a:cubicBezTo>
                          <a:cubicBezTo>
                            <a:pt x="31878" y="90128"/>
                            <a:pt x="37835" y="52153"/>
                            <a:pt x="43792" y="14179"/>
                          </a:cubicBezTo>
                          <a:cubicBezTo>
                            <a:pt x="44784" y="7229"/>
                            <a:pt x="38828" y="776"/>
                            <a:pt x="32127" y="31"/>
                          </a:cubicBezTo>
                          <a:cubicBezTo>
                            <a:pt x="24929" y="-465"/>
                            <a:pt x="19220" y="4995"/>
                            <a:pt x="17979" y="11697"/>
                          </a:cubicBezTo>
                          <a:lnTo>
                            <a:pt x="17979" y="11697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等线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68" name="Freeform: Shape 67">
                      <a:extLst>
                        <a:ext uri="{FF2B5EF4-FFF2-40B4-BE49-F238E27FC236}">
                          <a16:creationId xmlns:a16="http://schemas.microsoft.com/office/drawing/2014/main" id="{7C56DB42-63F1-3981-A2E7-F8A6E3728E9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135792" y="3210302"/>
                      <a:ext cx="39285" cy="102326"/>
                    </a:xfrm>
                    <a:custGeom>
                      <a:avLst/>
                      <a:gdLst>
                        <a:gd name="connsiteX0" fmla="*/ 13314 w 39285"/>
                        <a:gd name="connsiteY0" fmla="*/ 11699 h 102326"/>
                        <a:gd name="connsiteX1" fmla="*/ 159 w 39285"/>
                        <a:gd name="connsiteY1" fmla="*/ 88145 h 102326"/>
                        <a:gd name="connsiteX2" fmla="*/ 11825 w 39285"/>
                        <a:gd name="connsiteY2" fmla="*/ 102292 h 102326"/>
                        <a:gd name="connsiteX3" fmla="*/ 25972 w 39285"/>
                        <a:gd name="connsiteY3" fmla="*/ 90627 h 102326"/>
                        <a:gd name="connsiteX4" fmla="*/ 39126 w 39285"/>
                        <a:gd name="connsiteY4" fmla="*/ 14181 h 102326"/>
                        <a:gd name="connsiteX5" fmla="*/ 27461 w 39285"/>
                        <a:gd name="connsiteY5" fmla="*/ 34 h 102326"/>
                        <a:gd name="connsiteX6" fmla="*/ 13314 w 39285"/>
                        <a:gd name="connsiteY6" fmla="*/ 11699 h 102326"/>
                        <a:gd name="connsiteX7" fmla="*/ 13314 w 39285"/>
                        <a:gd name="connsiteY7" fmla="*/ 11699 h 10232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39285" h="102326">
                          <a:moveTo>
                            <a:pt x="13314" y="11699"/>
                          </a:moveTo>
                          <a:cubicBezTo>
                            <a:pt x="8846" y="37264"/>
                            <a:pt x="4627" y="62828"/>
                            <a:pt x="159" y="88145"/>
                          </a:cubicBezTo>
                          <a:cubicBezTo>
                            <a:pt x="-1082" y="94846"/>
                            <a:pt x="5123" y="101796"/>
                            <a:pt x="11825" y="102292"/>
                          </a:cubicBezTo>
                          <a:cubicBezTo>
                            <a:pt x="19271" y="102788"/>
                            <a:pt x="24731" y="97824"/>
                            <a:pt x="25972" y="90627"/>
                          </a:cubicBezTo>
                          <a:cubicBezTo>
                            <a:pt x="30440" y="65062"/>
                            <a:pt x="34659" y="39498"/>
                            <a:pt x="39126" y="14181"/>
                          </a:cubicBezTo>
                          <a:cubicBezTo>
                            <a:pt x="40367" y="7480"/>
                            <a:pt x="34163" y="530"/>
                            <a:pt x="27461" y="34"/>
                          </a:cubicBezTo>
                          <a:cubicBezTo>
                            <a:pt x="20015" y="-462"/>
                            <a:pt x="14555" y="4502"/>
                            <a:pt x="13314" y="11699"/>
                          </a:cubicBezTo>
                          <a:lnTo>
                            <a:pt x="13314" y="11699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等线" panose="020F0502020204030204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sp>
              <p:nvSpPr>
                <p:cNvPr id="61" name="Freeform: Shape 60">
                  <a:extLst>
                    <a:ext uri="{FF2B5EF4-FFF2-40B4-BE49-F238E27FC236}">
                      <a16:creationId xmlns:a16="http://schemas.microsoft.com/office/drawing/2014/main" id="{2C652CF9-9DBE-04FD-3D8D-97D52BCCB6BC}"/>
                    </a:ext>
                  </a:extLst>
                </p:cNvPr>
                <p:cNvSpPr/>
                <p:nvPr/>
              </p:nvSpPr>
              <p:spPr>
                <a:xfrm>
                  <a:off x="10541465" y="3186211"/>
                  <a:ext cx="96026" cy="69612"/>
                </a:xfrm>
                <a:custGeom>
                  <a:avLst/>
                  <a:gdLst>
                    <a:gd name="connsiteX0" fmla="*/ 1292 w 96026"/>
                    <a:gd name="connsiteY0" fmla="*/ 9233 h 69612"/>
                    <a:gd name="connsiteX1" fmla="*/ 51 w 96026"/>
                    <a:gd name="connsiteY1" fmla="*/ 15438 h 69612"/>
                    <a:gd name="connsiteX2" fmla="*/ 32813 w 96026"/>
                    <a:gd name="connsiteY2" fmla="*/ 66567 h 69612"/>
                    <a:gd name="connsiteX3" fmla="*/ 94118 w 96026"/>
                    <a:gd name="connsiteY3" fmla="*/ 44725 h 69612"/>
                    <a:gd name="connsiteX4" fmla="*/ 91884 w 96026"/>
                    <a:gd name="connsiteY4" fmla="*/ 29585 h 69612"/>
                    <a:gd name="connsiteX5" fmla="*/ 76744 w 96026"/>
                    <a:gd name="connsiteY5" fmla="*/ 31819 h 69612"/>
                    <a:gd name="connsiteX6" fmla="*/ 73021 w 96026"/>
                    <a:gd name="connsiteY6" fmla="*/ 37279 h 69612"/>
                    <a:gd name="connsiteX7" fmla="*/ 42493 w 96026"/>
                    <a:gd name="connsiteY7" fmla="*/ 40258 h 69612"/>
                    <a:gd name="connsiteX8" fmla="*/ 24871 w 96026"/>
                    <a:gd name="connsiteY8" fmla="*/ 21147 h 69612"/>
                    <a:gd name="connsiteX9" fmla="*/ 21148 w 96026"/>
                    <a:gd name="connsiteY9" fmla="*/ 4021 h 69612"/>
                    <a:gd name="connsiteX10" fmla="*/ 7000 w 96026"/>
                    <a:gd name="connsiteY10" fmla="*/ 1787 h 69612"/>
                    <a:gd name="connsiteX11" fmla="*/ 1292 w 96026"/>
                    <a:gd name="connsiteY11" fmla="*/ 9233 h 696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96026" h="69612">
                      <a:moveTo>
                        <a:pt x="1292" y="9233"/>
                      </a:moveTo>
                      <a:cubicBezTo>
                        <a:pt x="547" y="11219"/>
                        <a:pt x="51" y="13204"/>
                        <a:pt x="51" y="15438"/>
                      </a:cubicBezTo>
                      <a:cubicBezTo>
                        <a:pt x="-942" y="36783"/>
                        <a:pt x="12709" y="59121"/>
                        <a:pt x="32813" y="66567"/>
                      </a:cubicBezTo>
                      <a:cubicBezTo>
                        <a:pt x="54903" y="75006"/>
                        <a:pt x="82701" y="65326"/>
                        <a:pt x="94118" y="44725"/>
                      </a:cubicBezTo>
                      <a:cubicBezTo>
                        <a:pt x="96848" y="39513"/>
                        <a:pt x="97097" y="33308"/>
                        <a:pt x="91884" y="29585"/>
                      </a:cubicBezTo>
                      <a:cubicBezTo>
                        <a:pt x="87665" y="26359"/>
                        <a:pt x="79723" y="26607"/>
                        <a:pt x="76744" y="31819"/>
                      </a:cubicBezTo>
                      <a:cubicBezTo>
                        <a:pt x="75751" y="33805"/>
                        <a:pt x="74510" y="35542"/>
                        <a:pt x="73021" y="37279"/>
                      </a:cubicBezTo>
                      <a:cubicBezTo>
                        <a:pt x="64334" y="47456"/>
                        <a:pt x="55151" y="45222"/>
                        <a:pt x="42493" y="40258"/>
                      </a:cubicBezTo>
                      <a:cubicBezTo>
                        <a:pt x="32068" y="36287"/>
                        <a:pt x="26856" y="28841"/>
                        <a:pt x="24871" y="21147"/>
                      </a:cubicBezTo>
                      <a:cubicBezTo>
                        <a:pt x="23133" y="14445"/>
                        <a:pt x="24871" y="9978"/>
                        <a:pt x="21148" y="4021"/>
                      </a:cubicBezTo>
                      <a:cubicBezTo>
                        <a:pt x="18169" y="-447"/>
                        <a:pt x="11468" y="-1191"/>
                        <a:pt x="7000" y="1787"/>
                      </a:cubicBezTo>
                      <a:cubicBezTo>
                        <a:pt x="4270" y="3276"/>
                        <a:pt x="2285" y="6006"/>
                        <a:pt x="1292" y="9233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62" name="Graphic 4">
                  <a:extLst>
                    <a:ext uri="{FF2B5EF4-FFF2-40B4-BE49-F238E27FC236}">
                      <a16:creationId xmlns:a16="http://schemas.microsoft.com/office/drawing/2014/main" id="{16C6BFD2-DFFD-F467-02BF-820BF9DC9E90}"/>
                    </a:ext>
                  </a:extLst>
                </p:cNvPr>
                <p:cNvGrpSpPr/>
                <p:nvPr/>
              </p:nvGrpSpPr>
              <p:grpSpPr>
                <a:xfrm>
                  <a:off x="10444022" y="3251788"/>
                  <a:ext cx="347239" cy="279569"/>
                  <a:chOff x="10444022" y="3251788"/>
                  <a:chExt cx="347239" cy="279569"/>
                </a:xfrm>
              </p:grpSpPr>
              <p:sp>
                <p:nvSpPr>
                  <p:cNvPr id="63" name="Freeform: Shape 62">
                    <a:extLst>
                      <a:ext uri="{FF2B5EF4-FFF2-40B4-BE49-F238E27FC236}">
                        <a16:creationId xmlns:a16="http://schemas.microsoft.com/office/drawing/2014/main" id="{FC9CE161-361E-2036-5EB7-9FEBF0510767}"/>
                      </a:ext>
                    </a:extLst>
                  </p:cNvPr>
                  <p:cNvSpPr/>
                  <p:nvPr/>
                </p:nvSpPr>
                <p:spPr>
                  <a:xfrm>
                    <a:off x="10449167" y="3267670"/>
                    <a:ext cx="331623" cy="262281"/>
                  </a:xfrm>
                  <a:custGeom>
                    <a:avLst/>
                    <a:gdLst>
                      <a:gd name="connsiteX0" fmla="*/ 321436 w 331623"/>
                      <a:gd name="connsiteY0" fmla="*/ 155372 h 262281"/>
                      <a:gd name="connsiteX1" fmla="*/ 302822 w 331623"/>
                      <a:gd name="connsiteY1" fmla="*/ 0 h 262281"/>
                      <a:gd name="connsiteX2" fmla="*/ 2501 w 331623"/>
                      <a:gd name="connsiteY2" fmla="*/ 66766 h 262281"/>
                      <a:gd name="connsiteX3" fmla="*/ 98058 w 331623"/>
                      <a:gd name="connsiteY3" fmla="*/ 248447 h 262281"/>
                      <a:gd name="connsiteX4" fmla="*/ 293638 w 331623"/>
                      <a:gd name="connsiteY4" fmla="*/ 204019 h 262281"/>
                      <a:gd name="connsiteX5" fmla="*/ 321436 w 331623"/>
                      <a:gd name="connsiteY5" fmla="*/ 155372 h 2622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31623" h="262281">
                        <a:moveTo>
                          <a:pt x="321436" y="155372"/>
                        </a:moveTo>
                        <a:cubicBezTo>
                          <a:pt x="339555" y="104988"/>
                          <a:pt x="333598" y="44179"/>
                          <a:pt x="302822" y="0"/>
                        </a:cubicBezTo>
                        <a:cubicBezTo>
                          <a:pt x="202549" y="21841"/>
                          <a:pt x="102773" y="45172"/>
                          <a:pt x="2501" y="66766"/>
                        </a:cubicBezTo>
                        <a:cubicBezTo>
                          <a:pt x="-10902" y="139488"/>
                          <a:pt x="30796" y="218167"/>
                          <a:pt x="98058" y="248447"/>
                        </a:cubicBezTo>
                        <a:cubicBezTo>
                          <a:pt x="163582" y="277983"/>
                          <a:pt x="247473" y="258871"/>
                          <a:pt x="293638" y="204019"/>
                        </a:cubicBezTo>
                        <a:cubicBezTo>
                          <a:pt x="305800" y="189872"/>
                          <a:pt x="314983" y="173243"/>
                          <a:pt x="321436" y="155372"/>
                        </a:cubicBezTo>
                        <a:close/>
                      </a:path>
                    </a:pathLst>
                  </a:custGeom>
                  <a:solidFill>
                    <a:srgbClr val="E8797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4" name="Freeform: Shape 63">
                    <a:extLst>
                      <a:ext uri="{FF2B5EF4-FFF2-40B4-BE49-F238E27FC236}">
                        <a16:creationId xmlns:a16="http://schemas.microsoft.com/office/drawing/2014/main" id="{2A393F10-FFEE-6EB3-F9D4-1BFCD02941A3}"/>
                      </a:ext>
                    </a:extLst>
                  </p:cNvPr>
                  <p:cNvSpPr/>
                  <p:nvPr/>
                </p:nvSpPr>
                <p:spPr>
                  <a:xfrm>
                    <a:off x="10444022" y="3251788"/>
                    <a:ext cx="347239" cy="279569"/>
                  </a:xfrm>
                  <a:custGeom>
                    <a:avLst/>
                    <a:gdLst>
                      <a:gd name="connsiteX0" fmla="*/ 328071 w 347239"/>
                      <a:gd name="connsiteY0" fmla="*/ 42687 h 279569"/>
                      <a:gd name="connsiteX1" fmla="*/ 300521 w 347239"/>
                      <a:gd name="connsiteY1" fmla="*/ 57331 h 279569"/>
                      <a:gd name="connsiteX2" fmla="*/ 253859 w 347239"/>
                      <a:gd name="connsiteY2" fmla="*/ 229333 h 279569"/>
                      <a:gd name="connsiteX3" fmla="*/ 67462 w 347239"/>
                      <a:gd name="connsiteY3" fmla="*/ 193840 h 279569"/>
                      <a:gd name="connsiteX4" fmla="*/ 31473 w 347239"/>
                      <a:gd name="connsiteY4" fmla="*/ 93816 h 279569"/>
                      <a:gd name="connsiteX5" fmla="*/ 302258 w 347239"/>
                      <a:gd name="connsiteY5" fmla="*/ 30774 h 279569"/>
                      <a:gd name="connsiteX6" fmla="*/ 295557 w 347239"/>
                      <a:gd name="connsiteY6" fmla="*/ 493 h 279569"/>
                      <a:gd name="connsiteX7" fmla="*/ 11617 w 347239"/>
                      <a:gd name="connsiteY7" fmla="*/ 66514 h 279569"/>
                      <a:gd name="connsiteX8" fmla="*/ 448 w 347239"/>
                      <a:gd name="connsiteY8" fmla="*/ 85129 h 279569"/>
                      <a:gd name="connsiteX9" fmla="*/ 133731 w 347239"/>
                      <a:gd name="connsiteY9" fmla="*/ 273512 h 279569"/>
                      <a:gd name="connsiteX10" fmla="*/ 337254 w 347239"/>
                      <a:gd name="connsiteY10" fmla="*/ 173736 h 279569"/>
                      <a:gd name="connsiteX11" fmla="*/ 328071 w 347239"/>
                      <a:gd name="connsiteY11" fmla="*/ 42687 h 2795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347239" h="279569">
                        <a:moveTo>
                          <a:pt x="328071" y="42687"/>
                        </a:moveTo>
                        <a:cubicBezTo>
                          <a:pt x="318391" y="25313"/>
                          <a:pt x="290841" y="39709"/>
                          <a:pt x="300521" y="57331"/>
                        </a:cubicBezTo>
                        <a:cubicBezTo>
                          <a:pt x="333035" y="115906"/>
                          <a:pt x="311938" y="195578"/>
                          <a:pt x="253859" y="229333"/>
                        </a:cubicBezTo>
                        <a:cubicBezTo>
                          <a:pt x="191810" y="265570"/>
                          <a:pt x="112138" y="248941"/>
                          <a:pt x="67462" y="193840"/>
                        </a:cubicBezTo>
                        <a:cubicBezTo>
                          <a:pt x="44628" y="165546"/>
                          <a:pt x="32218" y="129805"/>
                          <a:pt x="31473" y="93816"/>
                        </a:cubicBezTo>
                        <a:cubicBezTo>
                          <a:pt x="121818" y="72719"/>
                          <a:pt x="211914" y="51871"/>
                          <a:pt x="302258" y="30774"/>
                        </a:cubicBezTo>
                        <a:cubicBezTo>
                          <a:pt x="321618" y="26306"/>
                          <a:pt x="314916" y="-4222"/>
                          <a:pt x="295557" y="493"/>
                        </a:cubicBezTo>
                        <a:cubicBezTo>
                          <a:pt x="200993" y="22583"/>
                          <a:pt x="106181" y="44673"/>
                          <a:pt x="11617" y="66514"/>
                        </a:cubicBezTo>
                        <a:cubicBezTo>
                          <a:pt x="1937" y="68748"/>
                          <a:pt x="-1289" y="77683"/>
                          <a:pt x="448" y="85129"/>
                        </a:cubicBezTo>
                        <a:cubicBezTo>
                          <a:pt x="-1289" y="168276"/>
                          <a:pt x="51329" y="251422"/>
                          <a:pt x="133731" y="273512"/>
                        </a:cubicBezTo>
                        <a:cubicBezTo>
                          <a:pt x="216629" y="295602"/>
                          <a:pt x="307222" y="256138"/>
                          <a:pt x="337254" y="173736"/>
                        </a:cubicBezTo>
                        <a:cubicBezTo>
                          <a:pt x="352891" y="131046"/>
                          <a:pt x="350409" y="82399"/>
                          <a:pt x="328071" y="42687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2EC21584-D8DA-5989-710F-31DC99CA043B}"/>
                  </a:ext>
                </a:extLst>
              </p:cNvPr>
              <p:cNvSpPr/>
              <p:nvPr/>
            </p:nvSpPr>
            <p:spPr>
              <a:xfrm>
                <a:off x="9601091" y="2013028"/>
                <a:ext cx="1398042" cy="1171860"/>
              </a:xfrm>
              <a:custGeom>
                <a:avLst/>
                <a:gdLst>
                  <a:gd name="connsiteX0" fmla="*/ 50632 w 1398042"/>
                  <a:gd name="connsiteY0" fmla="*/ 740871 h 1171860"/>
                  <a:gd name="connsiteX1" fmla="*/ 110945 w 1398042"/>
                  <a:gd name="connsiteY1" fmla="*/ 494409 h 1171860"/>
                  <a:gd name="connsiteX2" fmla="*/ 543059 w 1398042"/>
                  <a:gd name="connsiteY2" fmla="*/ 47155 h 1171860"/>
                  <a:gd name="connsiteX3" fmla="*/ 1142459 w 1398042"/>
                  <a:gd name="connsiteY3" fmla="*/ 90590 h 1171860"/>
                  <a:gd name="connsiteX4" fmla="*/ 1352683 w 1398042"/>
                  <a:gd name="connsiteY4" fmla="*/ 296347 h 1171860"/>
                  <a:gd name="connsiteX5" fmla="*/ 1376014 w 1398042"/>
                  <a:gd name="connsiteY5" fmla="*/ 593689 h 1171860"/>
                  <a:gd name="connsiteX6" fmla="*/ 667655 w 1398042"/>
                  <a:gd name="connsiteY6" fmla="*/ 606843 h 1171860"/>
                  <a:gd name="connsiteX7" fmla="*/ 480265 w 1398042"/>
                  <a:gd name="connsiteY7" fmla="*/ 919574 h 1171860"/>
                  <a:gd name="connsiteX8" fmla="*/ 236781 w 1398042"/>
                  <a:gd name="connsiteY8" fmla="*/ 1146179 h 1171860"/>
                  <a:gd name="connsiteX9" fmla="*/ 0 w 1398042"/>
                  <a:gd name="connsiteY9" fmla="*/ 1138237 h 1171860"/>
                  <a:gd name="connsiteX10" fmla="*/ 29287 w 1398042"/>
                  <a:gd name="connsiteY10" fmla="*/ 915354 h 1171860"/>
                  <a:gd name="connsiteX11" fmla="*/ 50632 w 1398042"/>
                  <a:gd name="connsiteY11" fmla="*/ 740871 h 11718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398042" h="1171860">
                    <a:moveTo>
                      <a:pt x="50632" y="740871"/>
                    </a:moveTo>
                    <a:cubicBezTo>
                      <a:pt x="63291" y="656483"/>
                      <a:pt x="80913" y="573336"/>
                      <a:pt x="110945" y="494409"/>
                    </a:cubicBezTo>
                    <a:cubicBezTo>
                      <a:pt x="188383" y="289645"/>
                      <a:pt x="349464" y="122856"/>
                      <a:pt x="543059" y="47155"/>
                    </a:cubicBezTo>
                    <a:cubicBezTo>
                      <a:pt x="736654" y="-28546"/>
                      <a:pt x="960033" y="-12413"/>
                      <a:pt x="1142459" y="90590"/>
                    </a:cubicBezTo>
                    <a:cubicBezTo>
                      <a:pt x="1227591" y="138740"/>
                      <a:pt x="1305277" y="206747"/>
                      <a:pt x="1352683" y="296347"/>
                    </a:cubicBezTo>
                    <a:cubicBezTo>
                      <a:pt x="1400337" y="385946"/>
                      <a:pt x="1414237" y="499125"/>
                      <a:pt x="1376014" y="593689"/>
                    </a:cubicBezTo>
                    <a:cubicBezTo>
                      <a:pt x="1188624" y="394881"/>
                      <a:pt x="848840" y="402576"/>
                      <a:pt x="667655" y="606843"/>
                    </a:cubicBezTo>
                    <a:cubicBezTo>
                      <a:pt x="587735" y="696939"/>
                      <a:pt x="540081" y="813096"/>
                      <a:pt x="480265" y="919574"/>
                    </a:cubicBezTo>
                    <a:cubicBezTo>
                      <a:pt x="420697" y="1026051"/>
                      <a:pt x="347975" y="1110439"/>
                      <a:pt x="236781" y="1146179"/>
                    </a:cubicBezTo>
                    <a:cubicBezTo>
                      <a:pt x="161577" y="1170255"/>
                      <a:pt x="56341" y="1192592"/>
                      <a:pt x="0" y="1138237"/>
                    </a:cubicBezTo>
                    <a:cubicBezTo>
                      <a:pt x="6949" y="1071968"/>
                      <a:pt x="22338" y="981623"/>
                      <a:pt x="29287" y="915354"/>
                    </a:cubicBezTo>
                    <a:cubicBezTo>
                      <a:pt x="35740" y="857276"/>
                      <a:pt x="41945" y="798701"/>
                      <a:pt x="50632" y="740871"/>
                    </a:cubicBezTo>
                    <a:close/>
                  </a:path>
                </a:pathLst>
              </a:custGeom>
              <a:solidFill>
                <a:srgbClr val="8F5F42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DC530DA1-3E85-76A7-79B3-2E7670EB3693}"/>
                  </a:ext>
                </a:extLst>
              </p:cNvPr>
              <p:cNvSpPr/>
              <p:nvPr/>
            </p:nvSpPr>
            <p:spPr>
              <a:xfrm>
                <a:off x="10687705" y="2091912"/>
                <a:ext cx="798520" cy="1364801"/>
              </a:xfrm>
              <a:custGeom>
                <a:avLst/>
                <a:gdLst>
                  <a:gd name="connsiteX0" fmla="*/ 0 w 798520"/>
                  <a:gd name="connsiteY0" fmla="*/ 65068 h 1364801"/>
                  <a:gd name="connsiteX1" fmla="*/ 364604 w 798520"/>
                  <a:gd name="connsiteY1" fmla="*/ 47694 h 1364801"/>
                  <a:gd name="connsiteX2" fmla="*/ 614044 w 798520"/>
                  <a:gd name="connsiteY2" fmla="*/ 323443 h 1364801"/>
                  <a:gd name="connsiteX3" fmla="*/ 797959 w 798520"/>
                  <a:gd name="connsiteY3" fmla="*/ 894797 h 1364801"/>
                  <a:gd name="connsiteX4" fmla="*/ 769168 w 798520"/>
                  <a:gd name="connsiteY4" fmla="*/ 1349001 h 1364801"/>
                  <a:gd name="connsiteX5" fmla="*/ 601634 w 798520"/>
                  <a:gd name="connsiteY5" fmla="*/ 740914 h 1364801"/>
                  <a:gd name="connsiteX6" fmla="*/ 369320 w 798520"/>
                  <a:gd name="connsiteY6" fmla="*/ 646598 h 1364801"/>
                  <a:gd name="connsiteX7" fmla="*/ 82402 w 798520"/>
                  <a:gd name="connsiteY7" fmla="*/ 356702 h 1364801"/>
                  <a:gd name="connsiteX8" fmla="*/ 0 w 798520"/>
                  <a:gd name="connsiteY8" fmla="*/ 65068 h 13648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98520" h="1364801">
                    <a:moveTo>
                      <a:pt x="0" y="65068"/>
                    </a:moveTo>
                    <a:cubicBezTo>
                      <a:pt x="89848" y="-22049"/>
                      <a:pt x="256638" y="-15348"/>
                      <a:pt x="364604" y="47694"/>
                    </a:cubicBezTo>
                    <a:cubicBezTo>
                      <a:pt x="472571" y="110737"/>
                      <a:pt x="546782" y="217711"/>
                      <a:pt x="614044" y="323443"/>
                    </a:cubicBezTo>
                    <a:cubicBezTo>
                      <a:pt x="723003" y="494700"/>
                      <a:pt x="791258" y="680105"/>
                      <a:pt x="797959" y="894797"/>
                    </a:cubicBezTo>
                    <a:cubicBezTo>
                      <a:pt x="803420" y="1065558"/>
                      <a:pt x="767182" y="1446791"/>
                      <a:pt x="769168" y="1349001"/>
                    </a:cubicBezTo>
                    <a:lnTo>
                      <a:pt x="601634" y="740914"/>
                    </a:lnTo>
                    <a:cubicBezTo>
                      <a:pt x="601634" y="740914"/>
                      <a:pt x="444772" y="682835"/>
                      <a:pt x="369320" y="646598"/>
                    </a:cubicBezTo>
                    <a:cubicBezTo>
                      <a:pt x="210969" y="570649"/>
                      <a:pt x="82402" y="356702"/>
                      <a:pt x="82402" y="356702"/>
                    </a:cubicBezTo>
                    <a:lnTo>
                      <a:pt x="0" y="65068"/>
                    </a:lnTo>
                    <a:close/>
                  </a:path>
                </a:pathLst>
              </a:custGeom>
              <a:solidFill>
                <a:srgbClr val="8F5F42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F29B800C-4E38-BC2A-5B63-19A6B9188135}"/>
                  </a:ext>
                </a:extLst>
              </p:cNvPr>
              <p:cNvSpPr/>
              <p:nvPr/>
            </p:nvSpPr>
            <p:spPr>
              <a:xfrm>
                <a:off x="9734008" y="2408385"/>
                <a:ext cx="1075313" cy="1458932"/>
              </a:xfrm>
              <a:custGeom>
                <a:avLst/>
                <a:gdLst>
                  <a:gd name="connsiteX0" fmla="*/ 4833 w 1075313"/>
                  <a:gd name="connsiteY0" fmla="*/ 516274 h 1458932"/>
                  <a:gd name="connsiteX1" fmla="*/ 232679 w 1075313"/>
                  <a:gd name="connsiteY1" fmla="*/ 1458933 h 1458932"/>
                  <a:gd name="connsiteX2" fmla="*/ 299196 w 1075313"/>
                  <a:gd name="connsiteY2" fmla="*/ 653776 h 1458932"/>
                  <a:gd name="connsiteX3" fmla="*/ 385321 w 1075313"/>
                  <a:gd name="connsiteY3" fmla="*/ 550525 h 1458932"/>
                  <a:gd name="connsiteX4" fmla="*/ 635506 w 1075313"/>
                  <a:gd name="connsiteY4" fmla="*/ 187907 h 1458932"/>
                  <a:gd name="connsiteX5" fmla="*/ 1075314 w 1075313"/>
                  <a:gd name="connsiteY5" fmla="*/ 44448 h 1458932"/>
                  <a:gd name="connsiteX6" fmla="*/ 630790 w 1075313"/>
                  <a:gd name="connsiteY6" fmla="*/ 5481 h 1458932"/>
                  <a:gd name="connsiteX7" fmla="*/ 4833 w 1075313"/>
                  <a:gd name="connsiteY7" fmla="*/ 516274 h 14589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75313" h="1458932">
                    <a:moveTo>
                      <a:pt x="4833" y="516274"/>
                    </a:moveTo>
                    <a:cubicBezTo>
                      <a:pt x="-29419" y="854569"/>
                      <a:pt x="125953" y="1145706"/>
                      <a:pt x="232679" y="1458933"/>
                    </a:cubicBezTo>
                    <a:cubicBezTo>
                      <a:pt x="215305" y="1189141"/>
                      <a:pt x="238139" y="917115"/>
                      <a:pt x="299196" y="653776"/>
                    </a:cubicBezTo>
                    <a:cubicBezTo>
                      <a:pt x="331462" y="622255"/>
                      <a:pt x="360501" y="586762"/>
                      <a:pt x="385321" y="550525"/>
                    </a:cubicBezTo>
                    <a:cubicBezTo>
                      <a:pt x="468964" y="429404"/>
                      <a:pt x="528780" y="289420"/>
                      <a:pt x="635506" y="187907"/>
                    </a:cubicBezTo>
                    <a:cubicBezTo>
                      <a:pt x="750918" y="77955"/>
                      <a:pt x="917211" y="23847"/>
                      <a:pt x="1075314" y="44448"/>
                    </a:cubicBezTo>
                    <a:cubicBezTo>
                      <a:pt x="1075314" y="44448"/>
                      <a:pt x="787155" y="-18595"/>
                      <a:pt x="630790" y="5481"/>
                    </a:cubicBezTo>
                    <a:cubicBezTo>
                      <a:pt x="474425" y="29804"/>
                      <a:pt x="4833" y="516274"/>
                      <a:pt x="4833" y="516274"/>
                    </a:cubicBezTo>
                    <a:close/>
                  </a:path>
                </a:pathLst>
              </a:custGeom>
              <a:solidFill>
                <a:srgbClr val="8F5F42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2B7DC41A-A5E6-8628-E720-9702C4767703}"/>
                  </a:ext>
                </a:extLst>
              </p:cNvPr>
              <p:cNvSpPr/>
              <p:nvPr/>
            </p:nvSpPr>
            <p:spPr>
              <a:xfrm>
                <a:off x="11340404" y="2720912"/>
                <a:ext cx="93283" cy="358188"/>
              </a:xfrm>
              <a:custGeom>
                <a:avLst/>
                <a:gdLst>
                  <a:gd name="connsiteX0" fmla="*/ 31088 w 93283"/>
                  <a:gd name="connsiteY0" fmla="*/ 8166 h 358188"/>
                  <a:gd name="connsiteX1" fmla="*/ 8006 w 93283"/>
                  <a:gd name="connsiteY1" fmla="*/ 2209 h 358188"/>
                  <a:gd name="connsiteX2" fmla="*/ 2049 w 93283"/>
                  <a:gd name="connsiteY2" fmla="*/ 25292 h 358188"/>
                  <a:gd name="connsiteX3" fmla="*/ 58887 w 93283"/>
                  <a:gd name="connsiteY3" fmla="*/ 341994 h 358188"/>
                  <a:gd name="connsiteX4" fmla="*/ 92641 w 93283"/>
                  <a:gd name="connsiteY4" fmla="*/ 341994 h 358188"/>
                  <a:gd name="connsiteX5" fmla="*/ 31088 w 93283"/>
                  <a:gd name="connsiteY5" fmla="*/ 8166 h 3581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3283" h="358188">
                    <a:moveTo>
                      <a:pt x="31088" y="8166"/>
                    </a:moveTo>
                    <a:cubicBezTo>
                      <a:pt x="27613" y="-273"/>
                      <a:pt x="15203" y="-2010"/>
                      <a:pt x="8006" y="2209"/>
                    </a:cubicBezTo>
                    <a:cubicBezTo>
                      <a:pt x="-681" y="7173"/>
                      <a:pt x="-1674" y="16853"/>
                      <a:pt x="2049" y="25292"/>
                    </a:cubicBezTo>
                    <a:cubicBezTo>
                      <a:pt x="44491" y="125068"/>
                      <a:pt x="63602" y="233779"/>
                      <a:pt x="58887" y="341994"/>
                    </a:cubicBezTo>
                    <a:cubicBezTo>
                      <a:pt x="57893" y="363587"/>
                      <a:pt x="91649" y="363587"/>
                      <a:pt x="92641" y="341994"/>
                    </a:cubicBezTo>
                    <a:cubicBezTo>
                      <a:pt x="97357" y="227078"/>
                      <a:pt x="76012" y="113403"/>
                      <a:pt x="31088" y="8166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D4A95F47-C5D8-9E17-BE72-976E799CC9E7}"/>
                  </a:ext>
                </a:extLst>
              </p:cNvPr>
              <p:cNvSpPr/>
              <p:nvPr/>
            </p:nvSpPr>
            <p:spPr>
              <a:xfrm>
                <a:off x="10891771" y="2271971"/>
                <a:ext cx="259449" cy="202433"/>
              </a:xfrm>
              <a:custGeom>
                <a:avLst/>
                <a:gdLst>
                  <a:gd name="connsiteX0" fmla="*/ 256839 w 259449"/>
                  <a:gd name="connsiteY0" fmla="*/ 177387 h 202433"/>
                  <a:gd name="connsiteX1" fmla="*/ 20801 w 259449"/>
                  <a:gd name="connsiteY1" fmla="*/ 669 h 202433"/>
                  <a:gd name="connsiteX2" fmla="*/ 11867 w 259449"/>
                  <a:gd name="connsiteY2" fmla="*/ 33184 h 202433"/>
                  <a:gd name="connsiteX3" fmla="*/ 227800 w 259449"/>
                  <a:gd name="connsiteY3" fmla="*/ 194513 h 202433"/>
                  <a:gd name="connsiteX4" fmla="*/ 256839 w 259449"/>
                  <a:gd name="connsiteY4" fmla="*/ 177387 h 202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9449" h="202433">
                    <a:moveTo>
                      <a:pt x="256839" y="177387"/>
                    </a:moveTo>
                    <a:cubicBezTo>
                      <a:pt x="203972" y="91014"/>
                      <a:pt x="118592" y="26979"/>
                      <a:pt x="20801" y="669"/>
                    </a:cubicBezTo>
                    <a:cubicBezTo>
                      <a:pt x="-47" y="-5039"/>
                      <a:pt x="-8982" y="27475"/>
                      <a:pt x="11867" y="33184"/>
                    </a:cubicBezTo>
                    <a:cubicBezTo>
                      <a:pt x="101466" y="57259"/>
                      <a:pt x="179401" y="115337"/>
                      <a:pt x="227800" y="194513"/>
                    </a:cubicBezTo>
                    <a:cubicBezTo>
                      <a:pt x="239216" y="212879"/>
                      <a:pt x="268255" y="196002"/>
                      <a:pt x="256839" y="177387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0E4363DC-D90A-ACF3-1313-929C940367FA}"/>
                  </a:ext>
                </a:extLst>
              </p:cNvPr>
              <p:cNvSpPr/>
              <p:nvPr/>
            </p:nvSpPr>
            <p:spPr>
              <a:xfrm>
                <a:off x="10628716" y="1992570"/>
                <a:ext cx="150160" cy="133636"/>
              </a:xfrm>
              <a:custGeom>
                <a:avLst/>
                <a:gdLst>
                  <a:gd name="connsiteX0" fmla="*/ 118060 w 150160"/>
                  <a:gd name="connsiteY0" fmla="*/ 29886 h 133636"/>
                  <a:gd name="connsiteX1" fmla="*/ 92247 w 150160"/>
                  <a:gd name="connsiteY1" fmla="*/ 98389 h 133636"/>
                  <a:gd name="connsiteX2" fmla="*/ 28212 w 150160"/>
                  <a:gd name="connsiteY2" fmla="*/ 4074 h 133636"/>
                  <a:gd name="connsiteX3" fmla="*/ 5378 w 150160"/>
                  <a:gd name="connsiteY3" fmla="*/ 26908 h 133636"/>
                  <a:gd name="connsiteX4" fmla="*/ 65690 w 150160"/>
                  <a:gd name="connsiteY4" fmla="*/ 122216 h 133636"/>
                  <a:gd name="connsiteX5" fmla="*/ 95722 w 150160"/>
                  <a:gd name="connsiteY5" fmla="*/ 124946 h 133636"/>
                  <a:gd name="connsiteX6" fmla="*/ 120046 w 150160"/>
                  <a:gd name="connsiteY6" fmla="*/ 116011 h 133636"/>
                  <a:gd name="connsiteX7" fmla="*/ 149085 w 150160"/>
                  <a:gd name="connsiteY7" fmla="*/ 38325 h 133636"/>
                  <a:gd name="connsiteX8" fmla="*/ 118060 w 150160"/>
                  <a:gd name="connsiteY8" fmla="*/ 29886 h 1336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50160" h="133636">
                    <a:moveTo>
                      <a:pt x="118060" y="29886"/>
                    </a:moveTo>
                    <a:cubicBezTo>
                      <a:pt x="109373" y="52721"/>
                      <a:pt x="100934" y="75555"/>
                      <a:pt x="92247" y="98389"/>
                    </a:cubicBezTo>
                    <a:cubicBezTo>
                      <a:pt x="79837" y="61904"/>
                      <a:pt x="57748" y="29142"/>
                      <a:pt x="28212" y="4074"/>
                    </a:cubicBezTo>
                    <a:cubicBezTo>
                      <a:pt x="12328" y="-9329"/>
                      <a:pt x="-10507" y="13505"/>
                      <a:pt x="5378" y="26908"/>
                    </a:cubicBezTo>
                    <a:cubicBezTo>
                      <a:pt x="35162" y="51976"/>
                      <a:pt x="56010" y="84490"/>
                      <a:pt x="65690" y="122216"/>
                    </a:cubicBezTo>
                    <a:cubicBezTo>
                      <a:pt x="69661" y="137853"/>
                      <a:pt x="89517" y="136115"/>
                      <a:pt x="95722" y="124946"/>
                    </a:cubicBezTo>
                    <a:cubicBezTo>
                      <a:pt x="103913" y="128918"/>
                      <a:pt x="115826" y="126932"/>
                      <a:pt x="120046" y="116011"/>
                    </a:cubicBezTo>
                    <a:cubicBezTo>
                      <a:pt x="129726" y="90199"/>
                      <a:pt x="139405" y="64138"/>
                      <a:pt x="149085" y="38325"/>
                    </a:cubicBezTo>
                    <a:cubicBezTo>
                      <a:pt x="156283" y="19214"/>
                      <a:pt x="125258" y="10775"/>
                      <a:pt x="118060" y="29886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EFFC1F22-4099-696C-FEA3-5441784357E9}"/>
                  </a:ext>
                </a:extLst>
              </p:cNvPr>
              <p:cNvSpPr/>
              <p:nvPr/>
            </p:nvSpPr>
            <p:spPr>
              <a:xfrm>
                <a:off x="9766606" y="2155228"/>
                <a:ext cx="1006303" cy="547190"/>
              </a:xfrm>
              <a:custGeom>
                <a:avLst/>
                <a:gdLst>
                  <a:gd name="connsiteX0" fmla="*/ 994070 w 1006303"/>
                  <a:gd name="connsiteY0" fmla="*/ 66781 h 547190"/>
                  <a:gd name="connsiteX1" fmla="*/ 513805 w 1006303"/>
                  <a:gd name="connsiteY1" fmla="*/ 34515 h 547190"/>
                  <a:gd name="connsiteX2" fmla="*/ 332372 w 1006303"/>
                  <a:gd name="connsiteY2" fmla="*/ 174251 h 547190"/>
                  <a:gd name="connsiteX3" fmla="*/ 198592 w 1006303"/>
                  <a:gd name="connsiteY3" fmla="*/ 357918 h 547190"/>
                  <a:gd name="connsiteX4" fmla="*/ 10954 w 1006303"/>
                  <a:gd name="connsiteY4" fmla="*/ 515028 h 547190"/>
                  <a:gd name="connsiteX5" fmla="*/ 19641 w 1006303"/>
                  <a:gd name="connsiteY5" fmla="*/ 546053 h 547190"/>
                  <a:gd name="connsiteX6" fmla="*/ 323685 w 1006303"/>
                  <a:gd name="connsiteY6" fmla="*/ 237790 h 547190"/>
                  <a:gd name="connsiteX7" fmla="*/ 486503 w 1006303"/>
                  <a:gd name="connsiteY7" fmla="*/ 83162 h 547190"/>
                  <a:gd name="connsiteX8" fmla="*/ 711371 w 1006303"/>
                  <a:gd name="connsiteY8" fmla="*/ 32281 h 547190"/>
                  <a:gd name="connsiteX9" fmla="*/ 985879 w 1006303"/>
                  <a:gd name="connsiteY9" fmla="*/ 98054 h 547190"/>
                  <a:gd name="connsiteX10" fmla="*/ 1005735 w 1006303"/>
                  <a:gd name="connsiteY10" fmla="*/ 86885 h 547190"/>
                  <a:gd name="connsiteX11" fmla="*/ 994070 w 1006303"/>
                  <a:gd name="connsiteY11" fmla="*/ 66781 h 547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006303" h="547190">
                    <a:moveTo>
                      <a:pt x="994070" y="66781"/>
                    </a:moveTo>
                    <a:cubicBezTo>
                      <a:pt x="843909" y="3490"/>
                      <a:pt x="669674" y="-29272"/>
                      <a:pt x="513805" y="34515"/>
                    </a:cubicBezTo>
                    <a:cubicBezTo>
                      <a:pt x="441083" y="64299"/>
                      <a:pt x="382011" y="113938"/>
                      <a:pt x="332372" y="174251"/>
                    </a:cubicBezTo>
                    <a:cubicBezTo>
                      <a:pt x="284221" y="232826"/>
                      <a:pt x="244509" y="297606"/>
                      <a:pt x="198592" y="357918"/>
                    </a:cubicBezTo>
                    <a:cubicBezTo>
                      <a:pt x="148953" y="422946"/>
                      <a:pt x="89137" y="485492"/>
                      <a:pt x="10954" y="515028"/>
                    </a:cubicBezTo>
                    <a:cubicBezTo>
                      <a:pt x="-8405" y="522226"/>
                      <a:pt x="33" y="553499"/>
                      <a:pt x="19641" y="546053"/>
                    </a:cubicBezTo>
                    <a:cubicBezTo>
                      <a:pt x="162356" y="492193"/>
                      <a:pt x="238056" y="353947"/>
                      <a:pt x="323685" y="237790"/>
                    </a:cubicBezTo>
                    <a:cubicBezTo>
                      <a:pt x="368361" y="176981"/>
                      <a:pt x="419489" y="119647"/>
                      <a:pt x="486503" y="83162"/>
                    </a:cubicBezTo>
                    <a:cubicBezTo>
                      <a:pt x="554758" y="45684"/>
                      <a:pt x="633933" y="30544"/>
                      <a:pt x="711371" y="32281"/>
                    </a:cubicBezTo>
                    <a:cubicBezTo>
                      <a:pt x="806431" y="34267"/>
                      <a:pt x="898761" y="61320"/>
                      <a:pt x="985879" y="98054"/>
                    </a:cubicBezTo>
                    <a:cubicBezTo>
                      <a:pt x="994070" y="101529"/>
                      <a:pt x="1003501" y="94331"/>
                      <a:pt x="1005735" y="86885"/>
                    </a:cubicBezTo>
                    <a:cubicBezTo>
                      <a:pt x="1008217" y="77205"/>
                      <a:pt x="1002260" y="70007"/>
                      <a:pt x="994070" y="66781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F99836A4-99C9-05A8-E11A-5F52CDC7CA03}"/>
                  </a:ext>
                </a:extLst>
              </p:cNvPr>
              <p:cNvSpPr/>
              <p:nvPr/>
            </p:nvSpPr>
            <p:spPr>
              <a:xfrm>
                <a:off x="10490715" y="2296659"/>
                <a:ext cx="304756" cy="62193"/>
              </a:xfrm>
              <a:custGeom>
                <a:avLst/>
                <a:gdLst>
                  <a:gd name="connsiteX0" fmla="*/ 293787 w 304756"/>
                  <a:gd name="connsiteY0" fmla="*/ 22643 h 62193"/>
                  <a:gd name="connsiteX1" fmla="*/ 8359 w 304756"/>
                  <a:gd name="connsiteY1" fmla="*/ 32819 h 62193"/>
                  <a:gd name="connsiteX2" fmla="*/ 24740 w 304756"/>
                  <a:gd name="connsiteY2" fmla="*/ 60618 h 62193"/>
                  <a:gd name="connsiteX3" fmla="*/ 285348 w 304756"/>
                  <a:gd name="connsiteY3" fmla="*/ 53668 h 62193"/>
                  <a:gd name="connsiteX4" fmla="*/ 293787 w 304756"/>
                  <a:gd name="connsiteY4" fmla="*/ 22643 h 62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56" h="62193">
                    <a:moveTo>
                      <a:pt x="293787" y="22643"/>
                    </a:moveTo>
                    <a:cubicBezTo>
                      <a:pt x="201209" y="-11112"/>
                      <a:pt x="98455" y="-6644"/>
                      <a:pt x="8359" y="32819"/>
                    </a:cubicBezTo>
                    <a:cubicBezTo>
                      <a:pt x="-10505" y="41258"/>
                      <a:pt x="5877" y="69056"/>
                      <a:pt x="24740" y="60618"/>
                    </a:cubicBezTo>
                    <a:cubicBezTo>
                      <a:pt x="106894" y="24629"/>
                      <a:pt x="201209" y="22891"/>
                      <a:pt x="285348" y="53668"/>
                    </a:cubicBezTo>
                    <a:cubicBezTo>
                      <a:pt x="304708" y="60866"/>
                      <a:pt x="313146" y="29593"/>
                      <a:pt x="293787" y="22643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35613C62-20DF-5D71-5D7B-0CE3AD215867}"/>
                  </a:ext>
                </a:extLst>
              </p:cNvPr>
              <p:cNvSpPr/>
              <p:nvPr/>
            </p:nvSpPr>
            <p:spPr>
              <a:xfrm>
                <a:off x="9579252" y="2005716"/>
                <a:ext cx="1708636" cy="1925375"/>
              </a:xfrm>
              <a:custGeom>
                <a:avLst/>
                <a:gdLst>
                  <a:gd name="connsiteX0" fmla="*/ 1696932 w 1708636"/>
                  <a:gd name="connsiteY0" fmla="*/ 819912 h 1925375"/>
                  <a:gd name="connsiteX1" fmla="*/ 1314210 w 1708636"/>
                  <a:gd name="connsiteY1" fmla="*/ 569479 h 1925375"/>
                  <a:gd name="connsiteX2" fmla="*/ 1235531 w 1708636"/>
                  <a:gd name="connsiteY2" fmla="*/ 462754 h 1925375"/>
                  <a:gd name="connsiteX3" fmla="*/ 1213193 w 1708636"/>
                  <a:gd name="connsiteY3" fmla="*/ 457045 h 1925375"/>
                  <a:gd name="connsiteX4" fmla="*/ 1202769 w 1708636"/>
                  <a:gd name="connsiteY4" fmla="*/ 446869 h 1925375"/>
                  <a:gd name="connsiteX5" fmla="*/ 831960 w 1708636"/>
                  <a:gd name="connsiteY5" fmla="*/ 543170 h 1925375"/>
                  <a:gd name="connsiteX6" fmla="*/ 574081 w 1708636"/>
                  <a:gd name="connsiteY6" fmla="*/ 896853 h 1925375"/>
                  <a:gd name="connsiteX7" fmla="*/ 397116 w 1708636"/>
                  <a:gd name="connsiteY7" fmla="*/ 1037334 h 1925375"/>
                  <a:gd name="connsiteX8" fmla="*/ 393641 w 1708636"/>
                  <a:gd name="connsiteY8" fmla="*/ 1036838 h 1925375"/>
                  <a:gd name="connsiteX9" fmla="*/ 442784 w 1708636"/>
                  <a:gd name="connsiteY9" fmla="*/ 971561 h 1925375"/>
                  <a:gd name="connsiteX10" fmla="*/ 414986 w 1708636"/>
                  <a:gd name="connsiteY10" fmla="*/ 955180 h 1925375"/>
                  <a:gd name="connsiteX11" fmla="*/ 245962 w 1708636"/>
                  <a:gd name="connsiteY11" fmla="*/ 1124204 h 1925375"/>
                  <a:gd name="connsiteX12" fmla="*/ 181927 w 1708636"/>
                  <a:gd name="connsiteY12" fmla="*/ 1146790 h 1925375"/>
                  <a:gd name="connsiteX13" fmla="*/ 157356 w 1708636"/>
                  <a:gd name="connsiteY13" fmla="*/ 1151009 h 1925375"/>
                  <a:gd name="connsiteX14" fmla="*/ 35242 w 1708636"/>
                  <a:gd name="connsiteY14" fmla="*/ 1139592 h 1925375"/>
                  <a:gd name="connsiteX15" fmla="*/ 93320 w 1708636"/>
                  <a:gd name="connsiteY15" fmla="*/ 773995 h 1925375"/>
                  <a:gd name="connsiteX16" fmla="*/ 197067 w 1708636"/>
                  <a:gd name="connsiteY16" fmla="*/ 433218 h 1925375"/>
                  <a:gd name="connsiteX17" fmla="*/ 686515 w 1708636"/>
                  <a:gd name="connsiteY17" fmla="*/ 51985 h 1925375"/>
                  <a:gd name="connsiteX18" fmla="*/ 1078917 w 1708636"/>
                  <a:gd name="connsiteY18" fmla="*/ 68614 h 1925375"/>
                  <a:gd name="connsiteX19" fmla="*/ 1087853 w 1708636"/>
                  <a:gd name="connsiteY19" fmla="*/ 36100 h 1925375"/>
                  <a:gd name="connsiteX20" fmla="*/ 411759 w 1708636"/>
                  <a:gd name="connsiteY20" fmla="*/ 138110 h 1925375"/>
                  <a:gd name="connsiteX21" fmla="*/ 193096 w 1708636"/>
                  <a:gd name="connsiteY21" fmla="*/ 371168 h 1925375"/>
                  <a:gd name="connsiteX22" fmla="*/ 71230 w 1708636"/>
                  <a:gd name="connsiteY22" fmla="*/ 710208 h 1925375"/>
                  <a:gd name="connsiteX23" fmla="*/ 246 w 1708636"/>
                  <a:gd name="connsiteY23" fmla="*/ 1147038 h 1925375"/>
                  <a:gd name="connsiteX24" fmla="*/ 18116 w 1708636"/>
                  <a:gd name="connsiteY24" fmla="*/ 1168135 h 1925375"/>
                  <a:gd name="connsiteX25" fmla="*/ 159341 w 1708636"/>
                  <a:gd name="connsiteY25" fmla="*/ 1183275 h 1925375"/>
                  <a:gd name="connsiteX26" fmla="*/ 205506 w 1708636"/>
                  <a:gd name="connsiteY26" fmla="*/ 1364460 h 1925375"/>
                  <a:gd name="connsiteX27" fmla="*/ 196819 w 1708636"/>
                  <a:gd name="connsiteY27" fmla="*/ 1364460 h 1925375"/>
                  <a:gd name="connsiteX28" fmla="*/ 78925 w 1708636"/>
                  <a:gd name="connsiteY28" fmla="*/ 1425765 h 1925375"/>
                  <a:gd name="connsiteX29" fmla="*/ 64033 w 1708636"/>
                  <a:gd name="connsiteY29" fmla="*/ 1559048 h 1925375"/>
                  <a:gd name="connsiteX30" fmla="*/ 264577 w 1708636"/>
                  <a:gd name="connsiteY30" fmla="*/ 1741474 h 1925375"/>
                  <a:gd name="connsiteX31" fmla="*/ 335562 w 1708636"/>
                  <a:gd name="connsiteY31" fmla="*/ 1750409 h 1925375"/>
                  <a:gd name="connsiteX32" fmla="*/ 384457 w 1708636"/>
                  <a:gd name="connsiteY32" fmla="*/ 1869545 h 1925375"/>
                  <a:gd name="connsiteX33" fmla="*/ 412256 w 1708636"/>
                  <a:gd name="connsiteY33" fmla="*/ 1853163 h 1925375"/>
                  <a:gd name="connsiteX34" fmla="*/ 400590 w 1708636"/>
                  <a:gd name="connsiteY34" fmla="*/ 1827847 h 1925375"/>
                  <a:gd name="connsiteX35" fmla="*/ 411015 w 1708636"/>
                  <a:gd name="connsiteY35" fmla="*/ 1808984 h 1925375"/>
                  <a:gd name="connsiteX36" fmla="*/ 394137 w 1708636"/>
                  <a:gd name="connsiteY36" fmla="*/ 1744949 h 1925375"/>
                  <a:gd name="connsiteX37" fmla="*/ 430622 w 1708636"/>
                  <a:gd name="connsiteY37" fmla="*/ 1735269 h 1925375"/>
                  <a:gd name="connsiteX38" fmla="*/ 758245 w 1708636"/>
                  <a:gd name="connsiteY38" fmla="*/ 1925141 h 1925375"/>
                  <a:gd name="connsiteX39" fmla="*/ 766932 w 1708636"/>
                  <a:gd name="connsiteY39" fmla="*/ 1894116 h 1925375"/>
                  <a:gd name="connsiteX40" fmla="*/ 447500 w 1708636"/>
                  <a:gd name="connsiteY40" fmla="*/ 1704989 h 1925375"/>
                  <a:gd name="connsiteX41" fmla="*/ 431863 w 1708636"/>
                  <a:gd name="connsiteY41" fmla="*/ 1700770 h 1925375"/>
                  <a:gd name="connsiteX42" fmla="*/ 387684 w 1708636"/>
                  <a:gd name="connsiteY42" fmla="*/ 1713179 h 1925375"/>
                  <a:gd name="connsiteX43" fmla="*/ 398605 w 1708636"/>
                  <a:gd name="connsiteY43" fmla="*/ 1274612 h 1925375"/>
                  <a:gd name="connsiteX44" fmla="*/ 446507 w 1708636"/>
                  <a:gd name="connsiteY44" fmla="*/ 1128423 h 1925375"/>
                  <a:gd name="connsiteX45" fmla="*/ 435338 w 1708636"/>
                  <a:gd name="connsiteY45" fmla="*/ 1108567 h 1925375"/>
                  <a:gd name="connsiteX46" fmla="*/ 415482 w 1708636"/>
                  <a:gd name="connsiteY46" fmla="*/ 1119736 h 1925375"/>
                  <a:gd name="connsiteX47" fmla="*/ 346731 w 1708636"/>
                  <a:gd name="connsiteY47" fmla="*/ 1663043 h 1925375"/>
                  <a:gd name="connsiteX48" fmla="*/ 351447 w 1708636"/>
                  <a:gd name="connsiteY48" fmla="*/ 1693324 h 1925375"/>
                  <a:gd name="connsiteX49" fmla="*/ 307764 w 1708636"/>
                  <a:gd name="connsiteY49" fmla="*/ 1380096 h 1925375"/>
                  <a:gd name="connsiteX50" fmla="*/ 317940 w 1708636"/>
                  <a:gd name="connsiteY50" fmla="*/ 1241353 h 1925375"/>
                  <a:gd name="connsiteX51" fmla="*/ 306771 w 1708636"/>
                  <a:gd name="connsiteY51" fmla="*/ 1221498 h 1925375"/>
                  <a:gd name="connsiteX52" fmla="*/ 286915 w 1708636"/>
                  <a:gd name="connsiteY52" fmla="*/ 1232666 h 1925375"/>
                  <a:gd name="connsiteX53" fmla="*/ 281207 w 1708636"/>
                  <a:gd name="connsiteY53" fmla="*/ 1496998 h 1925375"/>
                  <a:gd name="connsiteX54" fmla="*/ 191855 w 1708636"/>
                  <a:gd name="connsiteY54" fmla="*/ 1177814 h 1925375"/>
                  <a:gd name="connsiteX55" fmla="*/ 259117 w 1708636"/>
                  <a:gd name="connsiteY55" fmla="*/ 1153987 h 1925375"/>
                  <a:gd name="connsiteX56" fmla="*/ 377756 w 1708636"/>
                  <a:gd name="connsiteY56" fmla="*/ 1056693 h 1925375"/>
                  <a:gd name="connsiteX57" fmla="*/ 388925 w 1708636"/>
                  <a:gd name="connsiteY57" fmla="*/ 1068607 h 1925375"/>
                  <a:gd name="connsiteX58" fmla="*/ 564402 w 1708636"/>
                  <a:gd name="connsiteY58" fmla="*/ 972554 h 1925375"/>
                  <a:gd name="connsiteX59" fmla="*/ 680062 w 1708636"/>
                  <a:gd name="connsiteY59" fmla="*/ 784419 h 1925375"/>
                  <a:gd name="connsiteX60" fmla="*/ 978397 w 1708636"/>
                  <a:gd name="connsiteY60" fmla="*/ 491048 h 1925375"/>
                  <a:gd name="connsiteX61" fmla="*/ 1194578 w 1708636"/>
                  <a:gd name="connsiteY61" fmla="*/ 478142 h 1925375"/>
                  <a:gd name="connsiteX62" fmla="*/ 1205499 w 1708636"/>
                  <a:gd name="connsiteY62" fmla="*/ 477894 h 1925375"/>
                  <a:gd name="connsiteX63" fmla="*/ 1206740 w 1708636"/>
                  <a:gd name="connsiteY63" fmla="*/ 480128 h 1925375"/>
                  <a:gd name="connsiteX64" fmla="*/ 1560672 w 1708636"/>
                  <a:gd name="connsiteY64" fmla="*/ 801793 h 1925375"/>
                  <a:gd name="connsiteX65" fmla="*/ 1688245 w 1708636"/>
                  <a:gd name="connsiteY65" fmla="*/ 852674 h 1925375"/>
                  <a:gd name="connsiteX66" fmla="*/ 1696932 w 1708636"/>
                  <a:gd name="connsiteY66" fmla="*/ 819912 h 1925375"/>
                  <a:gd name="connsiteX67" fmla="*/ 295106 w 1708636"/>
                  <a:gd name="connsiteY67" fmla="*/ 1595781 h 1925375"/>
                  <a:gd name="connsiteX68" fmla="*/ 325138 w 1708636"/>
                  <a:gd name="connsiteY68" fmla="*/ 1716654 h 1925375"/>
                  <a:gd name="connsiteX69" fmla="*/ 181431 w 1708636"/>
                  <a:gd name="connsiteY69" fmla="*/ 1665029 h 1925375"/>
                  <a:gd name="connsiteX70" fmla="*/ 105978 w 1708636"/>
                  <a:gd name="connsiteY70" fmla="*/ 1574436 h 1925375"/>
                  <a:gd name="connsiteX71" fmla="*/ 95802 w 1708636"/>
                  <a:gd name="connsiteY71" fmla="*/ 1458527 h 1925375"/>
                  <a:gd name="connsiteX72" fmla="*/ 206002 w 1708636"/>
                  <a:gd name="connsiteY72" fmla="*/ 1394740 h 1925375"/>
                  <a:gd name="connsiteX73" fmla="*/ 213697 w 1708636"/>
                  <a:gd name="connsiteY73" fmla="*/ 1390273 h 1925375"/>
                  <a:gd name="connsiteX74" fmla="*/ 277980 w 1708636"/>
                  <a:gd name="connsiteY74" fmla="*/ 1584860 h 1925375"/>
                  <a:gd name="connsiteX75" fmla="*/ 295106 w 1708636"/>
                  <a:gd name="connsiteY75" fmla="*/ 1595781 h 19253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</a:cxnLst>
                <a:rect l="l" t="t" r="r" b="b"/>
                <a:pathLst>
                  <a:path w="1708636" h="1925375">
                    <a:moveTo>
                      <a:pt x="1696932" y="819912"/>
                    </a:moveTo>
                    <a:cubicBezTo>
                      <a:pt x="1549254" y="773995"/>
                      <a:pt x="1415972" y="686133"/>
                      <a:pt x="1314210" y="569479"/>
                    </a:cubicBezTo>
                    <a:cubicBezTo>
                      <a:pt x="1285171" y="535972"/>
                      <a:pt x="1258862" y="500232"/>
                      <a:pt x="1235531" y="462754"/>
                    </a:cubicBezTo>
                    <a:cubicBezTo>
                      <a:pt x="1230071" y="453819"/>
                      <a:pt x="1220391" y="453322"/>
                      <a:pt x="1213193" y="457045"/>
                    </a:cubicBezTo>
                    <a:cubicBezTo>
                      <a:pt x="1211704" y="452578"/>
                      <a:pt x="1208477" y="448606"/>
                      <a:pt x="1202769" y="446869"/>
                    </a:cubicBezTo>
                    <a:cubicBezTo>
                      <a:pt x="1072216" y="403931"/>
                      <a:pt x="932977" y="458783"/>
                      <a:pt x="831960" y="543170"/>
                    </a:cubicBezTo>
                    <a:cubicBezTo>
                      <a:pt x="718781" y="637734"/>
                      <a:pt x="649782" y="773250"/>
                      <a:pt x="574081" y="896853"/>
                    </a:cubicBezTo>
                    <a:cubicBezTo>
                      <a:pt x="537844" y="955925"/>
                      <a:pt x="482992" y="1060665"/>
                      <a:pt x="397116" y="1037334"/>
                    </a:cubicBezTo>
                    <a:cubicBezTo>
                      <a:pt x="395875" y="1037086"/>
                      <a:pt x="394882" y="1036838"/>
                      <a:pt x="393641" y="1036838"/>
                    </a:cubicBezTo>
                    <a:cubicBezTo>
                      <a:pt x="410766" y="1015492"/>
                      <a:pt x="426899" y="993403"/>
                      <a:pt x="442784" y="971561"/>
                    </a:cubicBezTo>
                    <a:cubicBezTo>
                      <a:pt x="454946" y="954684"/>
                      <a:pt x="426899" y="938551"/>
                      <a:pt x="414986" y="955180"/>
                    </a:cubicBezTo>
                    <a:cubicBezTo>
                      <a:pt x="368325" y="1019712"/>
                      <a:pt x="318933" y="1087222"/>
                      <a:pt x="245962" y="1124204"/>
                    </a:cubicBezTo>
                    <a:cubicBezTo>
                      <a:pt x="225610" y="1134628"/>
                      <a:pt x="204017" y="1142074"/>
                      <a:pt x="181927" y="1146790"/>
                    </a:cubicBezTo>
                    <a:cubicBezTo>
                      <a:pt x="174978" y="1140585"/>
                      <a:pt x="162816" y="1143067"/>
                      <a:pt x="157356" y="1151009"/>
                    </a:cubicBezTo>
                    <a:cubicBezTo>
                      <a:pt x="116651" y="1156221"/>
                      <a:pt x="74705" y="1152250"/>
                      <a:pt x="35242" y="1139592"/>
                    </a:cubicBezTo>
                    <a:cubicBezTo>
                      <a:pt x="54105" y="1017726"/>
                      <a:pt x="71479" y="895364"/>
                      <a:pt x="93320" y="773995"/>
                    </a:cubicBezTo>
                    <a:cubicBezTo>
                      <a:pt x="114417" y="657093"/>
                      <a:pt x="142464" y="539447"/>
                      <a:pt x="197067" y="433218"/>
                    </a:cubicBezTo>
                    <a:cubicBezTo>
                      <a:pt x="295354" y="242353"/>
                      <a:pt x="477035" y="99887"/>
                      <a:pt x="686515" y="51985"/>
                    </a:cubicBezTo>
                    <a:cubicBezTo>
                      <a:pt x="816075" y="22201"/>
                      <a:pt x="952336" y="28158"/>
                      <a:pt x="1078917" y="68614"/>
                    </a:cubicBezTo>
                    <a:cubicBezTo>
                      <a:pt x="1099518" y="75315"/>
                      <a:pt x="1108453" y="42801"/>
                      <a:pt x="1087853" y="36100"/>
                    </a:cubicBezTo>
                    <a:cubicBezTo>
                      <a:pt x="861247" y="-36126"/>
                      <a:pt x="606347" y="1104"/>
                      <a:pt x="411759" y="138110"/>
                    </a:cubicBezTo>
                    <a:cubicBezTo>
                      <a:pt x="323897" y="199911"/>
                      <a:pt x="248941" y="279335"/>
                      <a:pt x="193096" y="371168"/>
                    </a:cubicBezTo>
                    <a:cubicBezTo>
                      <a:pt x="130302" y="474667"/>
                      <a:pt x="95058" y="592065"/>
                      <a:pt x="71230" y="710208"/>
                    </a:cubicBezTo>
                    <a:cubicBezTo>
                      <a:pt x="41943" y="854660"/>
                      <a:pt x="22832" y="1001345"/>
                      <a:pt x="246" y="1147038"/>
                    </a:cubicBezTo>
                    <a:cubicBezTo>
                      <a:pt x="-1740" y="1159448"/>
                      <a:pt x="8684" y="1167638"/>
                      <a:pt x="18116" y="1168135"/>
                    </a:cubicBezTo>
                    <a:cubicBezTo>
                      <a:pt x="63288" y="1184268"/>
                      <a:pt x="111935" y="1188983"/>
                      <a:pt x="159341" y="1183275"/>
                    </a:cubicBezTo>
                    <a:cubicBezTo>
                      <a:pt x="172992" y="1244084"/>
                      <a:pt x="188380" y="1304396"/>
                      <a:pt x="205506" y="1364460"/>
                    </a:cubicBezTo>
                    <a:cubicBezTo>
                      <a:pt x="203024" y="1363715"/>
                      <a:pt x="200046" y="1363715"/>
                      <a:pt x="196819" y="1364460"/>
                    </a:cubicBezTo>
                    <a:cubicBezTo>
                      <a:pt x="154129" y="1375629"/>
                      <a:pt x="107468" y="1389528"/>
                      <a:pt x="78925" y="1425765"/>
                    </a:cubicBezTo>
                    <a:cubicBezTo>
                      <a:pt x="49141" y="1463739"/>
                      <a:pt x="49141" y="1514869"/>
                      <a:pt x="64033" y="1559048"/>
                    </a:cubicBezTo>
                    <a:cubicBezTo>
                      <a:pt x="94065" y="1648151"/>
                      <a:pt x="173985" y="1718640"/>
                      <a:pt x="264577" y="1741474"/>
                    </a:cubicBezTo>
                    <a:cubicBezTo>
                      <a:pt x="287660" y="1747431"/>
                      <a:pt x="311735" y="1750161"/>
                      <a:pt x="335562" y="1750409"/>
                    </a:cubicBezTo>
                    <a:cubicBezTo>
                      <a:pt x="349461" y="1791114"/>
                      <a:pt x="366091" y="1830825"/>
                      <a:pt x="384457" y="1869545"/>
                    </a:cubicBezTo>
                    <a:cubicBezTo>
                      <a:pt x="393393" y="1888160"/>
                      <a:pt x="421191" y="1872027"/>
                      <a:pt x="412256" y="1853163"/>
                    </a:cubicBezTo>
                    <a:cubicBezTo>
                      <a:pt x="408284" y="1844725"/>
                      <a:pt x="404313" y="1836286"/>
                      <a:pt x="400590" y="1827847"/>
                    </a:cubicBezTo>
                    <a:cubicBezTo>
                      <a:pt x="408036" y="1825365"/>
                      <a:pt x="413745" y="1818415"/>
                      <a:pt x="411015" y="1808984"/>
                    </a:cubicBezTo>
                    <a:cubicBezTo>
                      <a:pt x="404810" y="1787887"/>
                      <a:pt x="399101" y="1766294"/>
                      <a:pt x="394137" y="1744949"/>
                    </a:cubicBezTo>
                    <a:cubicBezTo>
                      <a:pt x="406547" y="1742467"/>
                      <a:pt x="418709" y="1739240"/>
                      <a:pt x="430622" y="1735269"/>
                    </a:cubicBezTo>
                    <a:cubicBezTo>
                      <a:pt x="512032" y="1835541"/>
                      <a:pt x="630671" y="1904293"/>
                      <a:pt x="758245" y="1925141"/>
                    </a:cubicBezTo>
                    <a:cubicBezTo>
                      <a:pt x="778597" y="1928368"/>
                      <a:pt x="787284" y="1897343"/>
                      <a:pt x="766932" y="1894116"/>
                    </a:cubicBezTo>
                    <a:cubicBezTo>
                      <a:pt x="640847" y="1873516"/>
                      <a:pt x="526179" y="1805509"/>
                      <a:pt x="447500" y="1704989"/>
                    </a:cubicBezTo>
                    <a:cubicBezTo>
                      <a:pt x="444273" y="1701018"/>
                      <a:pt x="436579" y="1699032"/>
                      <a:pt x="431863" y="1700770"/>
                    </a:cubicBezTo>
                    <a:cubicBezTo>
                      <a:pt x="417468" y="1706230"/>
                      <a:pt x="402576" y="1710449"/>
                      <a:pt x="387684" y="1713179"/>
                    </a:cubicBezTo>
                    <a:cubicBezTo>
                      <a:pt x="359638" y="1568479"/>
                      <a:pt x="363112" y="1418071"/>
                      <a:pt x="398605" y="1274612"/>
                    </a:cubicBezTo>
                    <a:cubicBezTo>
                      <a:pt x="411015" y="1224724"/>
                      <a:pt x="426899" y="1176077"/>
                      <a:pt x="446507" y="1128423"/>
                    </a:cubicBezTo>
                    <a:cubicBezTo>
                      <a:pt x="449982" y="1120232"/>
                      <a:pt x="442784" y="1110801"/>
                      <a:pt x="435338" y="1108567"/>
                    </a:cubicBezTo>
                    <a:cubicBezTo>
                      <a:pt x="426155" y="1105837"/>
                      <a:pt x="418709" y="1111794"/>
                      <a:pt x="415482" y="1119736"/>
                    </a:cubicBezTo>
                    <a:cubicBezTo>
                      <a:pt x="344746" y="1290745"/>
                      <a:pt x="321663" y="1479872"/>
                      <a:pt x="346731" y="1663043"/>
                    </a:cubicBezTo>
                    <a:cubicBezTo>
                      <a:pt x="348220" y="1673219"/>
                      <a:pt x="349710" y="1683396"/>
                      <a:pt x="351447" y="1693324"/>
                    </a:cubicBezTo>
                    <a:cubicBezTo>
                      <a:pt x="321663" y="1591810"/>
                      <a:pt x="306771" y="1486077"/>
                      <a:pt x="307764" y="1380096"/>
                    </a:cubicBezTo>
                    <a:cubicBezTo>
                      <a:pt x="308012" y="1333683"/>
                      <a:pt x="311487" y="1287270"/>
                      <a:pt x="317940" y="1241353"/>
                    </a:cubicBezTo>
                    <a:cubicBezTo>
                      <a:pt x="319181" y="1232666"/>
                      <a:pt x="315706" y="1224228"/>
                      <a:pt x="306771" y="1221498"/>
                    </a:cubicBezTo>
                    <a:cubicBezTo>
                      <a:pt x="299325" y="1219264"/>
                      <a:pt x="288156" y="1224228"/>
                      <a:pt x="286915" y="1232666"/>
                    </a:cubicBezTo>
                    <a:cubicBezTo>
                      <a:pt x="274505" y="1320281"/>
                      <a:pt x="272768" y="1409136"/>
                      <a:pt x="281207" y="1496998"/>
                    </a:cubicBezTo>
                    <a:cubicBezTo>
                      <a:pt x="245962" y="1392258"/>
                      <a:pt x="216179" y="1285533"/>
                      <a:pt x="191855" y="1177814"/>
                    </a:cubicBezTo>
                    <a:cubicBezTo>
                      <a:pt x="215186" y="1172602"/>
                      <a:pt x="237772" y="1164660"/>
                      <a:pt x="259117" y="1153987"/>
                    </a:cubicBezTo>
                    <a:cubicBezTo>
                      <a:pt x="306027" y="1131153"/>
                      <a:pt x="344001" y="1095909"/>
                      <a:pt x="377756" y="1056693"/>
                    </a:cubicBezTo>
                    <a:cubicBezTo>
                      <a:pt x="378749" y="1061906"/>
                      <a:pt x="382224" y="1066870"/>
                      <a:pt x="388925" y="1068607"/>
                    </a:cubicBezTo>
                    <a:cubicBezTo>
                      <a:pt x="464874" y="1089208"/>
                      <a:pt x="525434" y="1030136"/>
                      <a:pt x="564402" y="972554"/>
                    </a:cubicBezTo>
                    <a:cubicBezTo>
                      <a:pt x="605602" y="911497"/>
                      <a:pt x="641343" y="846965"/>
                      <a:pt x="680062" y="784419"/>
                    </a:cubicBezTo>
                    <a:cubicBezTo>
                      <a:pt x="754274" y="664539"/>
                      <a:pt x="843377" y="545652"/>
                      <a:pt x="978397" y="491048"/>
                    </a:cubicBezTo>
                    <a:cubicBezTo>
                      <a:pt x="1047396" y="463002"/>
                      <a:pt x="1123097" y="454563"/>
                      <a:pt x="1194578" y="478142"/>
                    </a:cubicBezTo>
                    <a:cubicBezTo>
                      <a:pt x="1198798" y="479631"/>
                      <a:pt x="1202521" y="479135"/>
                      <a:pt x="1205499" y="477894"/>
                    </a:cubicBezTo>
                    <a:cubicBezTo>
                      <a:pt x="1205747" y="478638"/>
                      <a:pt x="1206244" y="479383"/>
                      <a:pt x="1206740" y="480128"/>
                    </a:cubicBezTo>
                    <a:cubicBezTo>
                      <a:pt x="1291872" y="617382"/>
                      <a:pt x="1415723" y="730064"/>
                      <a:pt x="1560672" y="801793"/>
                    </a:cubicBezTo>
                    <a:cubicBezTo>
                      <a:pt x="1601624" y="822146"/>
                      <a:pt x="1644314" y="839271"/>
                      <a:pt x="1688245" y="852674"/>
                    </a:cubicBezTo>
                    <a:cubicBezTo>
                      <a:pt x="1708598" y="858879"/>
                      <a:pt x="1717533" y="826365"/>
                      <a:pt x="1696932" y="819912"/>
                    </a:cubicBezTo>
                    <a:close/>
                    <a:moveTo>
                      <a:pt x="295106" y="1595781"/>
                    </a:moveTo>
                    <a:cubicBezTo>
                      <a:pt x="302800" y="1636486"/>
                      <a:pt x="312728" y="1676942"/>
                      <a:pt x="325138" y="1716654"/>
                    </a:cubicBezTo>
                    <a:cubicBezTo>
                      <a:pt x="273761" y="1714172"/>
                      <a:pt x="223624" y="1697047"/>
                      <a:pt x="181431" y="1665029"/>
                    </a:cubicBezTo>
                    <a:cubicBezTo>
                      <a:pt x="149910" y="1640953"/>
                      <a:pt x="123849" y="1609680"/>
                      <a:pt x="105978" y="1574436"/>
                    </a:cubicBezTo>
                    <a:cubicBezTo>
                      <a:pt x="88604" y="1540185"/>
                      <a:pt x="77435" y="1494764"/>
                      <a:pt x="95802" y="1458527"/>
                    </a:cubicBezTo>
                    <a:cubicBezTo>
                      <a:pt x="116403" y="1417823"/>
                      <a:pt x="165546" y="1405413"/>
                      <a:pt x="206002" y="1394740"/>
                    </a:cubicBezTo>
                    <a:cubicBezTo>
                      <a:pt x="209477" y="1393747"/>
                      <a:pt x="211959" y="1392258"/>
                      <a:pt x="213697" y="1390273"/>
                    </a:cubicBezTo>
                    <a:cubicBezTo>
                      <a:pt x="233056" y="1455797"/>
                      <a:pt x="254401" y="1520577"/>
                      <a:pt x="277980" y="1584860"/>
                    </a:cubicBezTo>
                    <a:cubicBezTo>
                      <a:pt x="280958" y="1593051"/>
                      <a:pt x="288156" y="1596278"/>
                      <a:pt x="295106" y="1595781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E364DC09-1AB9-F501-F475-360036461354}"/>
                  </a:ext>
                </a:extLst>
              </p:cNvPr>
              <p:cNvSpPr/>
              <p:nvPr/>
            </p:nvSpPr>
            <p:spPr>
              <a:xfrm>
                <a:off x="10397809" y="3928658"/>
                <a:ext cx="30528" cy="204136"/>
              </a:xfrm>
              <a:custGeom>
                <a:avLst/>
                <a:gdLst>
                  <a:gd name="connsiteX0" fmla="*/ 0 w 30528"/>
                  <a:gd name="connsiteY0" fmla="*/ 14609 h 204136"/>
                  <a:gd name="connsiteX1" fmla="*/ 0 w 30528"/>
                  <a:gd name="connsiteY1" fmla="*/ 187604 h 204136"/>
                  <a:gd name="connsiteX2" fmla="*/ 30528 w 30528"/>
                  <a:gd name="connsiteY2" fmla="*/ 189341 h 204136"/>
                  <a:gd name="connsiteX3" fmla="*/ 30528 w 30528"/>
                  <a:gd name="connsiteY3" fmla="*/ 16347 h 204136"/>
                  <a:gd name="connsiteX4" fmla="*/ 0 w 30528"/>
                  <a:gd name="connsiteY4" fmla="*/ 14609 h 2041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528" h="204136">
                    <a:moveTo>
                      <a:pt x="0" y="14609"/>
                    </a:moveTo>
                    <a:lnTo>
                      <a:pt x="0" y="187604"/>
                    </a:lnTo>
                    <a:cubicBezTo>
                      <a:pt x="0" y="208453"/>
                      <a:pt x="30528" y="210190"/>
                      <a:pt x="30528" y="189341"/>
                    </a:cubicBezTo>
                    <a:lnTo>
                      <a:pt x="30528" y="16347"/>
                    </a:lnTo>
                    <a:cubicBezTo>
                      <a:pt x="30528" y="-4254"/>
                      <a:pt x="0" y="-5991"/>
                      <a:pt x="0" y="14609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A5861F8A-BE54-00D3-0BBF-E0B838EE8295}"/>
                  </a:ext>
                </a:extLst>
              </p:cNvPr>
              <p:cNvSpPr/>
              <p:nvPr/>
            </p:nvSpPr>
            <p:spPr>
              <a:xfrm>
                <a:off x="10398608" y="4137575"/>
                <a:ext cx="523644" cy="1045101"/>
              </a:xfrm>
              <a:custGeom>
                <a:avLst/>
                <a:gdLst>
                  <a:gd name="connsiteX0" fmla="*/ 490882 w 523644"/>
                  <a:gd name="connsiteY0" fmla="*/ 15668 h 1045101"/>
                  <a:gd name="connsiteX1" fmla="*/ 490385 w 523644"/>
                  <a:gd name="connsiteY1" fmla="*/ 45948 h 1045101"/>
                  <a:gd name="connsiteX2" fmla="*/ 487407 w 523644"/>
                  <a:gd name="connsiteY2" fmla="*/ 54387 h 1045101"/>
                  <a:gd name="connsiteX3" fmla="*/ 334765 w 523644"/>
                  <a:gd name="connsiteY3" fmla="*/ 243514 h 1045101"/>
                  <a:gd name="connsiteX4" fmla="*/ 92523 w 523644"/>
                  <a:gd name="connsiteY4" fmla="*/ 167069 h 1045101"/>
                  <a:gd name="connsiteX5" fmla="*/ 40153 w 523644"/>
                  <a:gd name="connsiteY5" fmla="*/ 44955 h 1045101"/>
                  <a:gd name="connsiteX6" fmla="*/ 8632 w 523644"/>
                  <a:gd name="connsiteY6" fmla="*/ 28326 h 1045101"/>
                  <a:gd name="connsiteX7" fmla="*/ 16326 w 523644"/>
                  <a:gd name="connsiteY7" fmla="*/ 700200 h 1045101"/>
                  <a:gd name="connsiteX8" fmla="*/ 51570 w 523644"/>
                  <a:gd name="connsiteY8" fmla="*/ 865749 h 1045101"/>
                  <a:gd name="connsiteX9" fmla="*/ 105677 w 523644"/>
                  <a:gd name="connsiteY9" fmla="*/ 983643 h 1045101"/>
                  <a:gd name="connsiteX10" fmla="*/ 215629 w 523644"/>
                  <a:gd name="connsiteY10" fmla="*/ 1044948 h 1045101"/>
                  <a:gd name="connsiteX11" fmla="*/ 342956 w 523644"/>
                  <a:gd name="connsiteY11" fmla="*/ 993075 h 1045101"/>
                  <a:gd name="connsiteX12" fmla="*/ 484925 w 523644"/>
                  <a:gd name="connsiteY12" fmla="*/ 677614 h 1045101"/>
                  <a:gd name="connsiteX13" fmla="*/ 457127 w 523644"/>
                  <a:gd name="connsiteY13" fmla="*/ 661233 h 1045101"/>
                  <a:gd name="connsiteX14" fmla="*/ 348664 w 523644"/>
                  <a:gd name="connsiteY14" fmla="*/ 935989 h 1045101"/>
                  <a:gd name="connsiteX15" fmla="*/ 239456 w 523644"/>
                  <a:gd name="connsiteY15" fmla="*/ 1011193 h 1045101"/>
                  <a:gd name="connsiteX16" fmla="*/ 135461 w 523644"/>
                  <a:gd name="connsiteY16" fmla="*/ 969248 h 1045101"/>
                  <a:gd name="connsiteX17" fmla="*/ 83588 w 523644"/>
                  <a:gd name="connsiteY17" fmla="*/ 859295 h 1045101"/>
                  <a:gd name="connsiteX18" fmla="*/ 49833 w 523644"/>
                  <a:gd name="connsiteY18" fmla="*/ 705164 h 1045101"/>
                  <a:gd name="connsiteX19" fmla="*/ 30473 w 523644"/>
                  <a:gd name="connsiteY19" fmla="*/ 384987 h 1045101"/>
                  <a:gd name="connsiteX20" fmla="*/ 42138 w 523644"/>
                  <a:gd name="connsiteY20" fmla="*/ 144979 h 1045101"/>
                  <a:gd name="connsiteX21" fmla="*/ 171698 w 523644"/>
                  <a:gd name="connsiteY21" fmla="*/ 266597 h 1045101"/>
                  <a:gd name="connsiteX22" fmla="*/ 453652 w 523644"/>
                  <a:gd name="connsiteY22" fmla="*/ 203802 h 1045101"/>
                  <a:gd name="connsiteX23" fmla="*/ 489144 w 523644"/>
                  <a:gd name="connsiteY23" fmla="*/ 153914 h 1045101"/>
                  <a:gd name="connsiteX24" fmla="*/ 482939 w 523644"/>
                  <a:gd name="connsiteY24" fmla="*/ 564932 h 1045101"/>
                  <a:gd name="connsiteX25" fmla="*/ 515205 w 523644"/>
                  <a:gd name="connsiteY25" fmla="*/ 564932 h 1045101"/>
                  <a:gd name="connsiteX26" fmla="*/ 523644 w 523644"/>
                  <a:gd name="connsiteY26" fmla="*/ 15419 h 1045101"/>
                  <a:gd name="connsiteX27" fmla="*/ 490882 w 523644"/>
                  <a:gd name="connsiteY27" fmla="*/ 15668 h 10451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523644" h="1045101">
                    <a:moveTo>
                      <a:pt x="490882" y="15668"/>
                    </a:moveTo>
                    <a:cubicBezTo>
                      <a:pt x="490634" y="25844"/>
                      <a:pt x="490634" y="35772"/>
                      <a:pt x="490385" y="45948"/>
                    </a:cubicBezTo>
                    <a:cubicBezTo>
                      <a:pt x="488648" y="48182"/>
                      <a:pt x="487656" y="50912"/>
                      <a:pt x="487407" y="54387"/>
                    </a:cubicBezTo>
                    <a:cubicBezTo>
                      <a:pt x="478969" y="140015"/>
                      <a:pt x="417415" y="217950"/>
                      <a:pt x="334765" y="243514"/>
                    </a:cubicBezTo>
                    <a:cubicBezTo>
                      <a:pt x="247151" y="270568"/>
                      <a:pt x="147871" y="241032"/>
                      <a:pt x="92523" y="167069"/>
                    </a:cubicBezTo>
                    <a:cubicBezTo>
                      <a:pt x="68696" y="135051"/>
                      <a:pt x="44869" y="84419"/>
                      <a:pt x="40153" y="44955"/>
                    </a:cubicBezTo>
                    <a:cubicBezTo>
                      <a:pt x="40153" y="6236"/>
                      <a:pt x="8632" y="279"/>
                      <a:pt x="8632" y="28326"/>
                    </a:cubicBezTo>
                    <a:cubicBezTo>
                      <a:pt x="8632" y="38750"/>
                      <a:pt x="-15195" y="487742"/>
                      <a:pt x="16326" y="700200"/>
                    </a:cubicBezTo>
                    <a:cubicBezTo>
                      <a:pt x="24516" y="756045"/>
                      <a:pt x="36182" y="811393"/>
                      <a:pt x="51570" y="865749"/>
                    </a:cubicBezTo>
                    <a:cubicBezTo>
                      <a:pt x="63483" y="907198"/>
                      <a:pt x="79120" y="949143"/>
                      <a:pt x="105677" y="983643"/>
                    </a:cubicBezTo>
                    <a:cubicBezTo>
                      <a:pt x="132483" y="1018639"/>
                      <a:pt x="170706" y="1042714"/>
                      <a:pt x="215629" y="1044948"/>
                    </a:cubicBezTo>
                    <a:cubicBezTo>
                      <a:pt x="262787" y="1047182"/>
                      <a:pt x="309200" y="1024844"/>
                      <a:pt x="342956" y="993075"/>
                    </a:cubicBezTo>
                    <a:cubicBezTo>
                      <a:pt x="430570" y="909928"/>
                      <a:pt x="454645" y="786821"/>
                      <a:pt x="484925" y="677614"/>
                    </a:cubicBezTo>
                    <a:cubicBezTo>
                      <a:pt x="490385" y="657510"/>
                      <a:pt x="461346" y="640880"/>
                      <a:pt x="457127" y="661233"/>
                    </a:cubicBezTo>
                    <a:cubicBezTo>
                      <a:pt x="432803" y="776397"/>
                      <a:pt x="404509" y="853339"/>
                      <a:pt x="348664" y="935989"/>
                    </a:cubicBezTo>
                    <a:cubicBezTo>
                      <a:pt x="323347" y="973467"/>
                      <a:pt x="285125" y="1003995"/>
                      <a:pt x="239456" y="1011193"/>
                    </a:cubicBezTo>
                    <a:cubicBezTo>
                      <a:pt x="198504" y="1017646"/>
                      <a:pt x="161522" y="1000272"/>
                      <a:pt x="135461" y="969248"/>
                    </a:cubicBezTo>
                    <a:cubicBezTo>
                      <a:pt x="109152" y="938223"/>
                      <a:pt x="94757" y="897766"/>
                      <a:pt x="83588" y="859295"/>
                    </a:cubicBezTo>
                    <a:cubicBezTo>
                      <a:pt x="68944" y="808663"/>
                      <a:pt x="58023" y="757286"/>
                      <a:pt x="49833" y="705164"/>
                    </a:cubicBezTo>
                    <a:cubicBezTo>
                      <a:pt x="33203" y="599431"/>
                      <a:pt x="28736" y="491961"/>
                      <a:pt x="30473" y="384987"/>
                    </a:cubicBezTo>
                    <a:cubicBezTo>
                      <a:pt x="31714" y="304819"/>
                      <a:pt x="36430" y="224899"/>
                      <a:pt x="42138" y="144979"/>
                    </a:cubicBezTo>
                    <a:cubicBezTo>
                      <a:pt x="69192" y="198838"/>
                      <a:pt x="114613" y="243266"/>
                      <a:pt x="171698" y="266597"/>
                    </a:cubicBezTo>
                    <a:cubicBezTo>
                      <a:pt x="268247" y="306060"/>
                      <a:pt x="383412" y="281489"/>
                      <a:pt x="453652" y="203802"/>
                    </a:cubicBezTo>
                    <a:cubicBezTo>
                      <a:pt x="467551" y="188414"/>
                      <a:pt x="479465" y="171785"/>
                      <a:pt x="489144" y="153914"/>
                    </a:cubicBezTo>
                    <a:cubicBezTo>
                      <a:pt x="487159" y="290920"/>
                      <a:pt x="484925" y="427926"/>
                      <a:pt x="482939" y="564932"/>
                    </a:cubicBezTo>
                    <a:cubicBezTo>
                      <a:pt x="482692" y="585780"/>
                      <a:pt x="514957" y="585780"/>
                      <a:pt x="515205" y="564932"/>
                    </a:cubicBezTo>
                    <a:cubicBezTo>
                      <a:pt x="517936" y="381761"/>
                      <a:pt x="520914" y="198590"/>
                      <a:pt x="523644" y="15419"/>
                    </a:cubicBezTo>
                    <a:cubicBezTo>
                      <a:pt x="523396" y="-5181"/>
                      <a:pt x="491130" y="-5181"/>
                      <a:pt x="490882" y="15668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43" name="Graphic 4">
                <a:extLst>
                  <a:ext uri="{FF2B5EF4-FFF2-40B4-BE49-F238E27FC236}">
                    <a16:creationId xmlns:a16="http://schemas.microsoft.com/office/drawing/2014/main" id="{90C86D00-27FD-5202-D964-C92F8B619C1D}"/>
                  </a:ext>
                </a:extLst>
              </p:cNvPr>
              <p:cNvGrpSpPr/>
              <p:nvPr/>
            </p:nvGrpSpPr>
            <p:grpSpPr>
              <a:xfrm>
                <a:off x="10359780" y="4436934"/>
                <a:ext cx="1039758" cy="1174386"/>
                <a:chOff x="10359780" y="4436934"/>
                <a:chExt cx="1039758" cy="1174386"/>
              </a:xfrm>
            </p:grpSpPr>
            <p:sp>
              <p:nvSpPr>
                <p:cNvPr id="55" name="Freeform: Shape 54">
                  <a:extLst>
                    <a:ext uri="{FF2B5EF4-FFF2-40B4-BE49-F238E27FC236}">
                      <a16:creationId xmlns:a16="http://schemas.microsoft.com/office/drawing/2014/main" id="{A4280509-1DD8-0090-39F3-4E7A21CCB6D5}"/>
                    </a:ext>
                  </a:extLst>
                </p:cNvPr>
                <p:cNvSpPr/>
                <p:nvPr/>
              </p:nvSpPr>
              <p:spPr>
                <a:xfrm rot="-1778638">
                  <a:off x="10527982" y="4634421"/>
                  <a:ext cx="689980" cy="862723"/>
                </a:xfrm>
                <a:custGeom>
                  <a:avLst/>
                  <a:gdLst>
                    <a:gd name="connsiteX0" fmla="*/ 0 w 689980"/>
                    <a:gd name="connsiteY0" fmla="*/ 0 h 862723"/>
                    <a:gd name="connsiteX1" fmla="*/ 689980 w 689980"/>
                    <a:gd name="connsiteY1" fmla="*/ 0 h 862723"/>
                    <a:gd name="connsiteX2" fmla="*/ 689980 w 689980"/>
                    <a:gd name="connsiteY2" fmla="*/ 862723 h 862723"/>
                    <a:gd name="connsiteX3" fmla="*/ 0 w 689980"/>
                    <a:gd name="connsiteY3" fmla="*/ 862723 h 862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89980" h="862723">
                      <a:moveTo>
                        <a:pt x="0" y="0"/>
                      </a:moveTo>
                      <a:lnTo>
                        <a:pt x="689980" y="0"/>
                      </a:lnTo>
                      <a:lnTo>
                        <a:pt x="689980" y="862723"/>
                      </a:lnTo>
                      <a:lnTo>
                        <a:pt x="0" y="862723"/>
                      </a:lnTo>
                      <a:close/>
                    </a:path>
                  </a:pathLst>
                </a:custGeom>
                <a:solidFill>
                  <a:srgbClr val="F46B6B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6" name="Freeform: Shape 55">
                  <a:extLst>
                    <a:ext uri="{FF2B5EF4-FFF2-40B4-BE49-F238E27FC236}">
                      <a16:creationId xmlns:a16="http://schemas.microsoft.com/office/drawing/2014/main" id="{BE8DB6AF-C7A6-97E7-54EF-2CE37B25ED26}"/>
                    </a:ext>
                  </a:extLst>
                </p:cNvPr>
                <p:cNvSpPr/>
                <p:nvPr/>
              </p:nvSpPr>
              <p:spPr>
                <a:xfrm>
                  <a:off x="10959483" y="4436934"/>
                  <a:ext cx="440055" cy="832955"/>
                </a:xfrm>
                <a:custGeom>
                  <a:avLst/>
                  <a:gdLst>
                    <a:gd name="connsiteX0" fmla="*/ 0 w 440055"/>
                    <a:gd name="connsiteY0" fmla="*/ 83147 h 832955"/>
                    <a:gd name="connsiteX1" fmla="*/ 18615 w 440055"/>
                    <a:gd name="connsiteY1" fmla="*/ 0 h 832955"/>
                    <a:gd name="connsiteX2" fmla="*/ 440056 w 440055"/>
                    <a:gd name="connsiteY2" fmla="*/ 735165 h 832955"/>
                    <a:gd name="connsiteX3" fmla="*/ 426653 w 440055"/>
                    <a:gd name="connsiteY3" fmla="*/ 832955 h 8329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40055" h="832955">
                      <a:moveTo>
                        <a:pt x="0" y="83147"/>
                      </a:moveTo>
                      <a:lnTo>
                        <a:pt x="18615" y="0"/>
                      </a:lnTo>
                      <a:lnTo>
                        <a:pt x="440056" y="735165"/>
                      </a:lnTo>
                      <a:lnTo>
                        <a:pt x="426653" y="832955"/>
                      </a:lnTo>
                      <a:close/>
                    </a:path>
                  </a:pathLst>
                </a:custGeom>
                <a:solidFill>
                  <a:srgbClr val="B75050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7" name="Freeform: Shape 56">
                  <a:extLst>
                    <a:ext uri="{FF2B5EF4-FFF2-40B4-BE49-F238E27FC236}">
                      <a16:creationId xmlns:a16="http://schemas.microsoft.com/office/drawing/2014/main" id="{10076E85-73F2-72C8-572B-AC6A92E5FB26}"/>
                    </a:ext>
                  </a:extLst>
                </p:cNvPr>
                <p:cNvSpPr/>
                <p:nvPr/>
              </p:nvSpPr>
              <p:spPr>
                <a:xfrm>
                  <a:off x="10360082" y="4436934"/>
                  <a:ext cx="618015" cy="424419"/>
                </a:xfrm>
                <a:custGeom>
                  <a:avLst/>
                  <a:gdLst>
                    <a:gd name="connsiteX0" fmla="*/ 618015 w 618015"/>
                    <a:gd name="connsiteY0" fmla="*/ 0 h 424419"/>
                    <a:gd name="connsiteX1" fmla="*/ 29784 w 618015"/>
                    <a:gd name="connsiteY1" fmla="*/ 329608 h 424419"/>
                    <a:gd name="connsiteX2" fmla="*/ 0 w 618015"/>
                    <a:gd name="connsiteY2" fmla="*/ 424420 h 424419"/>
                    <a:gd name="connsiteX3" fmla="*/ 599400 w 618015"/>
                    <a:gd name="connsiteY3" fmla="*/ 83147 h 4244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18015" h="424419">
                      <a:moveTo>
                        <a:pt x="618015" y="0"/>
                      </a:moveTo>
                      <a:lnTo>
                        <a:pt x="29784" y="329608"/>
                      </a:lnTo>
                      <a:lnTo>
                        <a:pt x="0" y="424420"/>
                      </a:lnTo>
                      <a:lnTo>
                        <a:pt x="599400" y="83147"/>
                      </a:lnTo>
                      <a:close/>
                    </a:path>
                  </a:pathLst>
                </a:custGeom>
                <a:solidFill>
                  <a:srgbClr val="E6E6E6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C124FE66-FE76-92B7-D760-247CBB5994CE}"/>
                  </a:ext>
                </a:extLst>
              </p:cNvPr>
              <p:cNvSpPr/>
              <p:nvPr/>
            </p:nvSpPr>
            <p:spPr>
              <a:xfrm>
                <a:off x="10970476" y="4119494"/>
                <a:ext cx="731067" cy="1007824"/>
              </a:xfrm>
              <a:custGeom>
                <a:avLst/>
                <a:gdLst>
                  <a:gd name="connsiteX0" fmla="*/ 1913 w 731067"/>
                  <a:gd name="connsiteY0" fmla="*/ 23076 h 1007824"/>
                  <a:gd name="connsiteX1" fmla="*/ 350880 w 731067"/>
                  <a:gd name="connsiteY1" fmla="*/ 141467 h 1007824"/>
                  <a:gd name="connsiteX2" fmla="*/ 728887 w 731067"/>
                  <a:gd name="connsiteY2" fmla="*/ 901452 h 1007824"/>
                  <a:gd name="connsiteX3" fmla="*/ 399031 w 731067"/>
                  <a:gd name="connsiteY3" fmla="*/ 919570 h 1007824"/>
                  <a:gd name="connsiteX4" fmla="*/ 94242 w 731067"/>
                  <a:gd name="connsiteY4" fmla="*/ 449233 h 1007824"/>
                  <a:gd name="connsiteX5" fmla="*/ 1913 w 731067"/>
                  <a:gd name="connsiteY5" fmla="*/ 23076 h 1007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31067" h="1007824">
                    <a:moveTo>
                      <a:pt x="1913" y="23076"/>
                    </a:moveTo>
                    <a:cubicBezTo>
                      <a:pt x="19287" y="-39718"/>
                      <a:pt x="283618" y="34245"/>
                      <a:pt x="350880" y="141467"/>
                    </a:cubicBezTo>
                    <a:cubicBezTo>
                      <a:pt x="418390" y="249185"/>
                      <a:pt x="691905" y="729202"/>
                      <a:pt x="728887" y="901452"/>
                    </a:cubicBezTo>
                    <a:cubicBezTo>
                      <a:pt x="755444" y="1024807"/>
                      <a:pt x="533306" y="1053598"/>
                      <a:pt x="399031" y="919570"/>
                    </a:cubicBezTo>
                    <a:cubicBezTo>
                      <a:pt x="344675" y="865215"/>
                      <a:pt x="94242" y="449233"/>
                      <a:pt x="94242" y="449233"/>
                    </a:cubicBezTo>
                    <a:cubicBezTo>
                      <a:pt x="94242" y="449233"/>
                      <a:pt x="-15710" y="85871"/>
                      <a:pt x="1913" y="23076"/>
                    </a:cubicBezTo>
                    <a:close/>
                  </a:path>
                </a:pathLst>
              </a:custGeom>
              <a:solidFill>
                <a:srgbClr val="A88FB6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45" name="Graphic 4">
                <a:extLst>
                  <a:ext uri="{FF2B5EF4-FFF2-40B4-BE49-F238E27FC236}">
                    <a16:creationId xmlns:a16="http://schemas.microsoft.com/office/drawing/2014/main" id="{1AC9D6EA-A586-25F6-392E-0E5E8965107C}"/>
                  </a:ext>
                </a:extLst>
              </p:cNvPr>
              <p:cNvGrpSpPr/>
              <p:nvPr/>
            </p:nvGrpSpPr>
            <p:grpSpPr>
              <a:xfrm>
                <a:off x="10426167" y="4902574"/>
                <a:ext cx="1283977" cy="728388"/>
                <a:chOff x="10426167" y="4902574"/>
                <a:chExt cx="1283977" cy="728388"/>
              </a:xfrm>
            </p:grpSpPr>
            <p:grpSp>
              <p:nvGrpSpPr>
                <p:cNvPr id="51" name="Graphic 4">
                  <a:extLst>
                    <a:ext uri="{FF2B5EF4-FFF2-40B4-BE49-F238E27FC236}">
                      <a16:creationId xmlns:a16="http://schemas.microsoft.com/office/drawing/2014/main" id="{1DC73EE5-1EB9-D7EF-CD08-73D2B4614F78}"/>
                    </a:ext>
                  </a:extLst>
                </p:cNvPr>
                <p:cNvGrpSpPr/>
                <p:nvPr/>
              </p:nvGrpSpPr>
              <p:grpSpPr>
                <a:xfrm>
                  <a:off x="10426167" y="5056265"/>
                  <a:ext cx="515768" cy="574697"/>
                  <a:chOff x="10426167" y="5056265"/>
                  <a:chExt cx="515768" cy="574697"/>
                </a:xfrm>
              </p:grpSpPr>
              <p:sp>
                <p:nvSpPr>
                  <p:cNvPr id="53" name="Freeform: Shape 52">
                    <a:extLst>
                      <a:ext uri="{FF2B5EF4-FFF2-40B4-BE49-F238E27FC236}">
                        <a16:creationId xmlns:a16="http://schemas.microsoft.com/office/drawing/2014/main" id="{EF07BBA5-141B-3852-DF31-70AADB6CE7CB}"/>
                      </a:ext>
                    </a:extLst>
                  </p:cNvPr>
                  <p:cNvSpPr/>
                  <p:nvPr/>
                </p:nvSpPr>
                <p:spPr>
                  <a:xfrm>
                    <a:off x="10447975" y="5069214"/>
                    <a:ext cx="475876" cy="444521"/>
                  </a:xfrm>
                  <a:custGeom>
                    <a:avLst/>
                    <a:gdLst>
                      <a:gd name="connsiteX0" fmla="*/ 439033 w 475876"/>
                      <a:gd name="connsiteY0" fmla="*/ 142597 h 444521"/>
                      <a:gd name="connsiteX1" fmla="*/ 344966 w 475876"/>
                      <a:gd name="connsiteY1" fmla="*/ 80547 h 444521"/>
                      <a:gd name="connsiteX2" fmla="*/ 283412 w 475876"/>
                      <a:gd name="connsiteY2" fmla="*/ 45799 h 444521"/>
                      <a:gd name="connsiteX3" fmla="*/ 253381 w 475876"/>
                      <a:gd name="connsiteY3" fmla="*/ 25199 h 444521"/>
                      <a:gd name="connsiteX4" fmla="*/ 224837 w 475876"/>
                      <a:gd name="connsiteY4" fmla="*/ 5591 h 444521"/>
                      <a:gd name="connsiteX5" fmla="*/ 193564 w 475876"/>
                      <a:gd name="connsiteY5" fmla="*/ 1620 h 444521"/>
                      <a:gd name="connsiteX6" fmla="*/ 172964 w 475876"/>
                      <a:gd name="connsiteY6" fmla="*/ 22469 h 444521"/>
                      <a:gd name="connsiteX7" fmla="*/ 194557 w 475876"/>
                      <a:gd name="connsiteY7" fmla="*/ 85015 h 444521"/>
                      <a:gd name="connsiteX8" fmla="*/ 212427 w 475876"/>
                      <a:gd name="connsiteY8" fmla="*/ 133910 h 444521"/>
                      <a:gd name="connsiteX9" fmla="*/ 172468 w 475876"/>
                      <a:gd name="connsiteY9" fmla="*/ 167168 h 444521"/>
                      <a:gd name="connsiteX10" fmla="*/ 42908 w 475876"/>
                      <a:gd name="connsiteY10" fmla="*/ 230707 h 444521"/>
                      <a:gd name="connsiteX11" fmla="*/ 5926 w 475876"/>
                      <a:gd name="connsiteY11" fmla="*/ 259250 h 444521"/>
                      <a:gd name="connsiteX12" fmla="*/ 3196 w 475876"/>
                      <a:gd name="connsiteY12" fmla="*/ 295735 h 444521"/>
                      <a:gd name="connsiteX13" fmla="*/ 25286 w 475876"/>
                      <a:gd name="connsiteY13" fmla="*/ 321300 h 444521"/>
                      <a:gd name="connsiteX14" fmla="*/ 18584 w 475876"/>
                      <a:gd name="connsiteY14" fmla="*/ 339418 h 444521"/>
                      <a:gd name="connsiteX15" fmla="*/ 44645 w 475876"/>
                      <a:gd name="connsiteY15" fmla="*/ 369699 h 444521"/>
                      <a:gd name="connsiteX16" fmla="*/ 92299 w 475876"/>
                      <a:gd name="connsiteY16" fmla="*/ 367465 h 444521"/>
                      <a:gd name="connsiteX17" fmla="*/ 88080 w 475876"/>
                      <a:gd name="connsiteY17" fmla="*/ 391292 h 444521"/>
                      <a:gd name="connsiteX18" fmla="*/ 133749 w 475876"/>
                      <a:gd name="connsiteY18" fmla="*/ 409162 h 444521"/>
                      <a:gd name="connsiteX19" fmla="*/ 150130 w 475876"/>
                      <a:gd name="connsiteY19" fmla="*/ 403702 h 444521"/>
                      <a:gd name="connsiteX20" fmla="*/ 137968 w 475876"/>
                      <a:gd name="connsiteY20" fmla="*/ 424551 h 444521"/>
                      <a:gd name="connsiteX21" fmla="*/ 143180 w 475876"/>
                      <a:gd name="connsiteY21" fmla="*/ 439194 h 444521"/>
                      <a:gd name="connsiteX22" fmla="*/ 200514 w 475876"/>
                      <a:gd name="connsiteY22" fmla="*/ 435223 h 444521"/>
                      <a:gd name="connsiteX23" fmla="*/ 271499 w 475876"/>
                      <a:gd name="connsiteY23" fmla="*/ 408666 h 444521"/>
                      <a:gd name="connsiteX24" fmla="*/ 414461 w 475876"/>
                      <a:gd name="connsiteY24" fmla="*/ 355055 h 444521"/>
                      <a:gd name="connsiteX25" fmla="*/ 466335 w 475876"/>
                      <a:gd name="connsiteY25" fmla="*/ 318073 h 444521"/>
                      <a:gd name="connsiteX26" fmla="*/ 475519 w 475876"/>
                      <a:gd name="connsiteY26" fmla="*/ 266944 h 444521"/>
                      <a:gd name="connsiteX27" fmla="*/ 464597 w 475876"/>
                      <a:gd name="connsiteY27" fmla="*/ 211100 h 444521"/>
                      <a:gd name="connsiteX28" fmla="*/ 439033 w 475876"/>
                      <a:gd name="connsiteY28" fmla="*/ 142597 h 4445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</a:cxnLst>
                    <a:rect l="l" t="t" r="r" b="b"/>
                    <a:pathLst>
                      <a:path w="475876" h="444521">
                        <a:moveTo>
                          <a:pt x="439033" y="142597"/>
                        </a:moveTo>
                        <a:cubicBezTo>
                          <a:pt x="420170" y="107849"/>
                          <a:pt x="384926" y="79802"/>
                          <a:pt x="344966" y="80547"/>
                        </a:cubicBezTo>
                        <a:cubicBezTo>
                          <a:pt x="323869" y="69875"/>
                          <a:pt x="303268" y="58457"/>
                          <a:pt x="283412" y="45799"/>
                        </a:cubicBezTo>
                        <a:cubicBezTo>
                          <a:pt x="273236" y="39346"/>
                          <a:pt x="263060" y="32397"/>
                          <a:pt x="253381" y="25199"/>
                        </a:cubicBezTo>
                        <a:cubicBezTo>
                          <a:pt x="243949" y="18497"/>
                          <a:pt x="235014" y="10803"/>
                          <a:pt x="224837" y="5591"/>
                        </a:cubicBezTo>
                        <a:cubicBezTo>
                          <a:pt x="215158" y="627"/>
                          <a:pt x="204237" y="-1855"/>
                          <a:pt x="193564" y="1620"/>
                        </a:cubicBezTo>
                        <a:cubicBezTo>
                          <a:pt x="183636" y="4847"/>
                          <a:pt x="176191" y="13037"/>
                          <a:pt x="172964" y="22469"/>
                        </a:cubicBezTo>
                        <a:cubicBezTo>
                          <a:pt x="164277" y="46792"/>
                          <a:pt x="178176" y="67889"/>
                          <a:pt x="194557" y="85015"/>
                        </a:cubicBezTo>
                        <a:cubicBezTo>
                          <a:pt x="207215" y="98169"/>
                          <a:pt x="226823" y="115791"/>
                          <a:pt x="212427" y="133910"/>
                        </a:cubicBezTo>
                        <a:cubicBezTo>
                          <a:pt x="200762" y="148553"/>
                          <a:pt x="188849" y="159722"/>
                          <a:pt x="172468" y="167168"/>
                        </a:cubicBezTo>
                        <a:cubicBezTo>
                          <a:pt x="130522" y="186776"/>
                          <a:pt x="84109" y="204647"/>
                          <a:pt x="42908" y="230707"/>
                        </a:cubicBezTo>
                        <a:cubicBezTo>
                          <a:pt x="31739" y="237657"/>
                          <a:pt x="14117" y="249074"/>
                          <a:pt x="5926" y="259250"/>
                        </a:cubicBezTo>
                        <a:cubicBezTo>
                          <a:pt x="-2761" y="269923"/>
                          <a:pt x="-279" y="281588"/>
                          <a:pt x="3196" y="295735"/>
                        </a:cubicBezTo>
                        <a:cubicBezTo>
                          <a:pt x="5926" y="306904"/>
                          <a:pt x="14861" y="316336"/>
                          <a:pt x="25286" y="321300"/>
                        </a:cubicBezTo>
                        <a:cubicBezTo>
                          <a:pt x="23796" y="324775"/>
                          <a:pt x="19081" y="335447"/>
                          <a:pt x="18584" y="339418"/>
                        </a:cubicBezTo>
                        <a:cubicBezTo>
                          <a:pt x="16102" y="356048"/>
                          <a:pt x="29009" y="363990"/>
                          <a:pt x="44645" y="369699"/>
                        </a:cubicBezTo>
                        <a:cubicBezTo>
                          <a:pt x="60282" y="375407"/>
                          <a:pt x="76663" y="371436"/>
                          <a:pt x="92299" y="367465"/>
                        </a:cubicBezTo>
                        <a:cubicBezTo>
                          <a:pt x="87832" y="374414"/>
                          <a:pt x="85598" y="382357"/>
                          <a:pt x="88080" y="391292"/>
                        </a:cubicBezTo>
                        <a:cubicBezTo>
                          <a:pt x="93540" y="411396"/>
                          <a:pt x="116871" y="414126"/>
                          <a:pt x="133749" y="409162"/>
                        </a:cubicBezTo>
                        <a:cubicBezTo>
                          <a:pt x="139209" y="407425"/>
                          <a:pt x="144669" y="405688"/>
                          <a:pt x="150130" y="403702"/>
                        </a:cubicBezTo>
                        <a:cubicBezTo>
                          <a:pt x="145166" y="409907"/>
                          <a:pt x="140946" y="416608"/>
                          <a:pt x="137968" y="424551"/>
                        </a:cubicBezTo>
                        <a:cubicBezTo>
                          <a:pt x="135734" y="430508"/>
                          <a:pt x="137720" y="435968"/>
                          <a:pt x="143180" y="439194"/>
                        </a:cubicBezTo>
                        <a:cubicBezTo>
                          <a:pt x="161299" y="450115"/>
                          <a:pt x="182644" y="441925"/>
                          <a:pt x="200514" y="435223"/>
                        </a:cubicBezTo>
                        <a:cubicBezTo>
                          <a:pt x="224093" y="426288"/>
                          <a:pt x="247920" y="417353"/>
                          <a:pt x="271499" y="408666"/>
                        </a:cubicBezTo>
                        <a:cubicBezTo>
                          <a:pt x="319153" y="390796"/>
                          <a:pt x="366807" y="372925"/>
                          <a:pt x="414461" y="355055"/>
                        </a:cubicBezTo>
                        <a:cubicBezTo>
                          <a:pt x="435062" y="347361"/>
                          <a:pt x="454918" y="337929"/>
                          <a:pt x="466335" y="318073"/>
                        </a:cubicBezTo>
                        <a:cubicBezTo>
                          <a:pt x="475022" y="302685"/>
                          <a:pt x="476759" y="284070"/>
                          <a:pt x="475519" y="266944"/>
                        </a:cubicBezTo>
                        <a:cubicBezTo>
                          <a:pt x="474278" y="248081"/>
                          <a:pt x="469314" y="229466"/>
                          <a:pt x="464597" y="211100"/>
                        </a:cubicBezTo>
                        <a:cubicBezTo>
                          <a:pt x="457896" y="187273"/>
                          <a:pt x="450699" y="164190"/>
                          <a:pt x="439033" y="142597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4" name="Freeform: Shape 53">
                    <a:extLst>
                      <a:ext uri="{FF2B5EF4-FFF2-40B4-BE49-F238E27FC236}">
                        <a16:creationId xmlns:a16="http://schemas.microsoft.com/office/drawing/2014/main" id="{3DB3B701-06FB-776F-06A9-1DD10482D044}"/>
                      </a:ext>
                    </a:extLst>
                  </p:cNvPr>
                  <p:cNvSpPr/>
                  <p:nvPr/>
                </p:nvSpPr>
                <p:spPr>
                  <a:xfrm>
                    <a:off x="10426167" y="5056265"/>
                    <a:ext cx="515768" cy="574697"/>
                  </a:xfrm>
                  <a:custGeom>
                    <a:avLst/>
                    <a:gdLst>
                      <a:gd name="connsiteX0" fmla="*/ 514949 w 515768"/>
                      <a:gd name="connsiteY0" fmla="*/ 256315 h 574697"/>
                      <a:gd name="connsiteX1" fmla="*/ 467543 w 515768"/>
                      <a:gd name="connsiteY1" fmla="*/ 128740 h 574697"/>
                      <a:gd name="connsiteX2" fmla="*/ 452155 w 515768"/>
                      <a:gd name="connsiteY2" fmla="*/ 126010 h 574697"/>
                      <a:gd name="connsiteX3" fmla="*/ 449425 w 515768"/>
                      <a:gd name="connsiteY3" fmla="*/ 141399 h 574697"/>
                      <a:gd name="connsiteX4" fmla="*/ 489881 w 515768"/>
                      <a:gd name="connsiteY4" fmla="*/ 237948 h 574697"/>
                      <a:gd name="connsiteX5" fmla="*/ 492860 w 515768"/>
                      <a:gd name="connsiteY5" fmla="*/ 289077 h 574697"/>
                      <a:gd name="connsiteX6" fmla="*/ 475486 w 515768"/>
                      <a:gd name="connsiteY6" fmla="*/ 330278 h 574697"/>
                      <a:gd name="connsiteX7" fmla="*/ 452899 w 515768"/>
                      <a:gd name="connsiteY7" fmla="*/ 343432 h 574697"/>
                      <a:gd name="connsiteX8" fmla="*/ 425101 w 515768"/>
                      <a:gd name="connsiteY8" fmla="*/ 355594 h 574697"/>
                      <a:gd name="connsiteX9" fmla="*/ 368512 w 515768"/>
                      <a:gd name="connsiteY9" fmla="*/ 378925 h 574697"/>
                      <a:gd name="connsiteX10" fmla="*/ 254340 w 515768"/>
                      <a:gd name="connsiteY10" fmla="*/ 420126 h 574697"/>
                      <a:gd name="connsiteX11" fmla="*/ 222074 w 515768"/>
                      <a:gd name="connsiteY11" fmla="*/ 430302 h 574697"/>
                      <a:gd name="connsiteX12" fmla="*/ 191546 w 515768"/>
                      <a:gd name="connsiteY12" fmla="*/ 439237 h 574697"/>
                      <a:gd name="connsiteX13" fmla="*/ 173428 w 515768"/>
                      <a:gd name="connsiteY13" fmla="*/ 435762 h 574697"/>
                      <a:gd name="connsiteX14" fmla="*/ 183107 w 515768"/>
                      <a:gd name="connsiteY14" fmla="*/ 419381 h 574697"/>
                      <a:gd name="connsiteX15" fmla="*/ 193035 w 515768"/>
                      <a:gd name="connsiteY15" fmla="*/ 416651 h 574697"/>
                      <a:gd name="connsiteX16" fmla="*/ 256078 w 515768"/>
                      <a:gd name="connsiteY16" fmla="*/ 397540 h 574697"/>
                      <a:gd name="connsiteX17" fmla="*/ 326566 w 515768"/>
                      <a:gd name="connsiteY17" fmla="*/ 372968 h 574697"/>
                      <a:gd name="connsiteX18" fmla="*/ 319120 w 515768"/>
                      <a:gd name="connsiteY18" fmla="*/ 352119 h 574697"/>
                      <a:gd name="connsiteX19" fmla="*/ 211898 w 515768"/>
                      <a:gd name="connsiteY19" fmla="*/ 388108 h 574697"/>
                      <a:gd name="connsiteX20" fmla="*/ 178888 w 515768"/>
                      <a:gd name="connsiteY20" fmla="*/ 397540 h 574697"/>
                      <a:gd name="connsiteX21" fmla="*/ 172683 w 515768"/>
                      <a:gd name="connsiteY21" fmla="*/ 399277 h 574697"/>
                      <a:gd name="connsiteX22" fmla="*/ 158039 w 515768"/>
                      <a:gd name="connsiteY22" fmla="*/ 403248 h 574697"/>
                      <a:gd name="connsiteX23" fmla="*/ 120065 w 515768"/>
                      <a:gd name="connsiteY23" fmla="*/ 400022 h 574697"/>
                      <a:gd name="connsiteX24" fmla="*/ 121802 w 515768"/>
                      <a:gd name="connsiteY24" fmla="*/ 388108 h 574697"/>
                      <a:gd name="connsiteX25" fmla="*/ 135205 w 515768"/>
                      <a:gd name="connsiteY25" fmla="*/ 376195 h 574697"/>
                      <a:gd name="connsiteX26" fmla="*/ 180377 w 515768"/>
                      <a:gd name="connsiteY26" fmla="*/ 359814 h 574697"/>
                      <a:gd name="connsiteX27" fmla="*/ 317631 w 515768"/>
                      <a:gd name="connsiteY27" fmla="*/ 310174 h 574697"/>
                      <a:gd name="connsiteX28" fmla="*/ 310185 w 515768"/>
                      <a:gd name="connsiteY28" fmla="*/ 289325 h 574697"/>
                      <a:gd name="connsiteX29" fmla="*/ 197006 w 515768"/>
                      <a:gd name="connsiteY29" fmla="*/ 330278 h 574697"/>
                      <a:gd name="connsiteX30" fmla="*/ 140914 w 515768"/>
                      <a:gd name="connsiteY30" fmla="*/ 350630 h 574697"/>
                      <a:gd name="connsiteX31" fmla="*/ 128752 w 515768"/>
                      <a:gd name="connsiteY31" fmla="*/ 355098 h 574697"/>
                      <a:gd name="connsiteX32" fmla="*/ 125773 w 515768"/>
                      <a:gd name="connsiteY32" fmla="*/ 356339 h 574697"/>
                      <a:gd name="connsiteX33" fmla="*/ 85069 w 515768"/>
                      <a:gd name="connsiteY33" fmla="*/ 370982 h 574697"/>
                      <a:gd name="connsiteX34" fmla="*/ 44861 w 515768"/>
                      <a:gd name="connsiteY34" fmla="*/ 367756 h 574697"/>
                      <a:gd name="connsiteX35" fmla="*/ 50569 w 515768"/>
                      <a:gd name="connsiteY35" fmla="*/ 336235 h 574697"/>
                      <a:gd name="connsiteX36" fmla="*/ 98968 w 515768"/>
                      <a:gd name="connsiteY36" fmla="*/ 315138 h 574697"/>
                      <a:gd name="connsiteX37" fmla="*/ 153323 w 515768"/>
                      <a:gd name="connsiteY37" fmla="*/ 294537 h 574697"/>
                      <a:gd name="connsiteX38" fmla="*/ 272459 w 515768"/>
                      <a:gd name="connsiteY38" fmla="*/ 234970 h 574697"/>
                      <a:gd name="connsiteX39" fmla="*/ 275189 w 515768"/>
                      <a:gd name="connsiteY39" fmla="*/ 219581 h 574697"/>
                      <a:gd name="connsiteX40" fmla="*/ 259801 w 515768"/>
                      <a:gd name="connsiteY40" fmla="*/ 216851 h 574697"/>
                      <a:gd name="connsiteX41" fmla="*/ 146870 w 515768"/>
                      <a:gd name="connsiteY41" fmla="*/ 273192 h 574697"/>
                      <a:gd name="connsiteX42" fmla="*/ 88544 w 515768"/>
                      <a:gd name="connsiteY42" fmla="*/ 295282 h 574697"/>
                      <a:gd name="connsiteX43" fmla="*/ 34933 w 515768"/>
                      <a:gd name="connsiteY43" fmla="*/ 320846 h 574697"/>
                      <a:gd name="connsiteX44" fmla="*/ 23019 w 515768"/>
                      <a:gd name="connsiteY44" fmla="*/ 305458 h 574697"/>
                      <a:gd name="connsiteX45" fmla="*/ 25005 w 515768"/>
                      <a:gd name="connsiteY45" fmla="*/ 283368 h 574697"/>
                      <a:gd name="connsiteX46" fmla="*/ 75389 w 515768"/>
                      <a:gd name="connsiteY46" fmla="*/ 244649 h 574697"/>
                      <a:gd name="connsiteX47" fmla="*/ 150097 w 515768"/>
                      <a:gd name="connsiteY47" fmla="*/ 208909 h 574697"/>
                      <a:gd name="connsiteX48" fmla="*/ 188319 w 515768"/>
                      <a:gd name="connsiteY48" fmla="*/ 190542 h 574697"/>
                      <a:gd name="connsiteX49" fmla="*/ 218848 w 515768"/>
                      <a:gd name="connsiteY49" fmla="*/ 172920 h 574697"/>
                      <a:gd name="connsiteX50" fmla="*/ 240193 w 515768"/>
                      <a:gd name="connsiteY50" fmla="*/ 108140 h 574697"/>
                      <a:gd name="connsiteX51" fmla="*/ 202219 w 515768"/>
                      <a:gd name="connsiteY51" fmla="*/ 49069 h 574697"/>
                      <a:gd name="connsiteX52" fmla="*/ 208920 w 515768"/>
                      <a:gd name="connsiteY52" fmla="*/ 26731 h 574697"/>
                      <a:gd name="connsiteX53" fmla="*/ 236222 w 515768"/>
                      <a:gd name="connsiteY53" fmla="*/ 23256 h 574697"/>
                      <a:gd name="connsiteX54" fmla="*/ 293060 w 515768"/>
                      <a:gd name="connsiteY54" fmla="*/ 55026 h 574697"/>
                      <a:gd name="connsiteX55" fmla="*/ 423364 w 515768"/>
                      <a:gd name="connsiteY55" fmla="*/ 117572 h 574697"/>
                      <a:gd name="connsiteX56" fmla="*/ 436270 w 515768"/>
                      <a:gd name="connsiteY56" fmla="*/ 108885 h 574697"/>
                      <a:gd name="connsiteX57" fmla="*/ 427583 w 515768"/>
                      <a:gd name="connsiteY57" fmla="*/ 95978 h 574697"/>
                      <a:gd name="connsiteX58" fmla="*/ 308696 w 515768"/>
                      <a:gd name="connsiteY58" fmla="*/ 39141 h 574697"/>
                      <a:gd name="connsiteX59" fmla="*/ 245405 w 515768"/>
                      <a:gd name="connsiteY59" fmla="*/ 3152 h 574697"/>
                      <a:gd name="connsiteX60" fmla="*/ 183107 w 515768"/>
                      <a:gd name="connsiteY60" fmla="*/ 26483 h 574697"/>
                      <a:gd name="connsiteX61" fmla="*/ 201226 w 515768"/>
                      <a:gd name="connsiteY61" fmla="*/ 95234 h 574697"/>
                      <a:gd name="connsiteX62" fmla="*/ 213884 w 515768"/>
                      <a:gd name="connsiteY62" fmla="*/ 109877 h 574697"/>
                      <a:gd name="connsiteX63" fmla="*/ 223812 w 515768"/>
                      <a:gd name="connsiteY63" fmla="*/ 126010 h 574697"/>
                      <a:gd name="connsiteX64" fmla="*/ 210161 w 515768"/>
                      <a:gd name="connsiteY64" fmla="*/ 151327 h 574697"/>
                      <a:gd name="connsiteX65" fmla="*/ 179136 w 515768"/>
                      <a:gd name="connsiteY65" fmla="*/ 170438 h 574697"/>
                      <a:gd name="connsiteX66" fmla="*/ 140665 w 515768"/>
                      <a:gd name="connsiteY66" fmla="*/ 189053 h 574697"/>
                      <a:gd name="connsiteX67" fmla="*/ 61242 w 515768"/>
                      <a:gd name="connsiteY67" fmla="*/ 227027 h 574697"/>
                      <a:gd name="connsiteX68" fmla="*/ 2170 w 515768"/>
                      <a:gd name="connsiteY68" fmla="*/ 281631 h 574697"/>
                      <a:gd name="connsiteX69" fmla="*/ 22026 w 515768"/>
                      <a:gd name="connsiteY69" fmla="*/ 338965 h 574697"/>
                      <a:gd name="connsiteX70" fmla="*/ 20289 w 515768"/>
                      <a:gd name="connsiteY70" fmla="*/ 369245 h 574697"/>
                      <a:gd name="connsiteX71" fmla="*/ 59753 w 515768"/>
                      <a:gd name="connsiteY71" fmla="*/ 396547 h 574697"/>
                      <a:gd name="connsiteX72" fmla="*/ 97479 w 515768"/>
                      <a:gd name="connsiteY72" fmla="*/ 390094 h 574697"/>
                      <a:gd name="connsiteX73" fmla="*/ 96982 w 515768"/>
                      <a:gd name="connsiteY73" fmla="*/ 392576 h 574697"/>
                      <a:gd name="connsiteX74" fmla="*/ 130489 w 515768"/>
                      <a:gd name="connsiteY74" fmla="*/ 429309 h 574697"/>
                      <a:gd name="connsiteX75" fmla="*/ 151834 w 515768"/>
                      <a:gd name="connsiteY75" fmla="*/ 427820 h 574697"/>
                      <a:gd name="connsiteX76" fmla="*/ 156550 w 515768"/>
                      <a:gd name="connsiteY76" fmla="*/ 451151 h 574697"/>
                      <a:gd name="connsiteX77" fmla="*/ 216862 w 515768"/>
                      <a:gd name="connsiteY77" fmla="*/ 455370 h 574697"/>
                      <a:gd name="connsiteX78" fmla="*/ 273204 w 515768"/>
                      <a:gd name="connsiteY78" fmla="*/ 437500 h 574697"/>
                      <a:gd name="connsiteX79" fmla="*/ 337983 w 515768"/>
                      <a:gd name="connsiteY79" fmla="*/ 567556 h 574697"/>
                      <a:gd name="connsiteX80" fmla="*/ 365782 w 515768"/>
                      <a:gd name="connsiteY80" fmla="*/ 551175 h 574697"/>
                      <a:gd name="connsiteX81" fmla="*/ 303484 w 515768"/>
                      <a:gd name="connsiteY81" fmla="*/ 427075 h 574697"/>
                      <a:gd name="connsiteX82" fmla="*/ 345181 w 515768"/>
                      <a:gd name="connsiteY82" fmla="*/ 411935 h 574697"/>
                      <a:gd name="connsiteX83" fmla="*/ 409217 w 515768"/>
                      <a:gd name="connsiteY83" fmla="*/ 386619 h 574697"/>
                      <a:gd name="connsiteX84" fmla="*/ 470769 w 515768"/>
                      <a:gd name="connsiteY84" fmla="*/ 359565 h 574697"/>
                      <a:gd name="connsiteX85" fmla="*/ 496334 w 515768"/>
                      <a:gd name="connsiteY85" fmla="*/ 340950 h 574697"/>
                      <a:gd name="connsiteX86" fmla="*/ 509985 w 515768"/>
                      <a:gd name="connsiteY86" fmla="*/ 315386 h 574697"/>
                      <a:gd name="connsiteX87" fmla="*/ 514949 w 515768"/>
                      <a:gd name="connsiteY87" fmla="*/ 256315 h 5746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</a:cxnLst>
                    <a:rect l="l" t="t" r="r" b="b"/>
                    <a:pathLst>
                      <a:path w="515768" h="574697">
                        <a:moveTo>
                          <a:pt x="514949" y="256315"/>
                        </a:moveTo>
                        <a:cubicBezTo>
                          <a:pt x="510730" y="210398"/>
                          <a:pt x="490625" y="167956"/>
                          <a:pt x="467543" y="128740"/>
                        </a:cubicBezTo>
                        <a:cubicBezTo>
                          <a:pt x="464565" y="123528"/>
                          <a:pt x="456871" y="122784"/>
                          <a:pt x="452155" y="126010"/>
                        </a:cubicBezTo>
                        <a:cubicBezTo>
                          <a:pt x="446943" y="129733"/>
                          <a:pt x="446446" y="136186"/>
                          <a:pt x="449425" y="141399"/>
                        </a:cubicBezTo>
                        <a:cubicBezTo>
                          <a:pt x="467046" y="171431"/>
                          <a:pt x="482932" y="203696"/>
                          <a:pt x="489881" y="237948"/>
                        </a:cubicBezTo>
                        <a:cubicBezTo>
                          <a:pt x="493356" y="254577"/>
                          <a:pt x="494597" y="272200"/>
                          <a:pt x="492860" y="289077"/>
                        </a:cubicBezTo>
                        <a:cubicBezTo>
                          <a:pt x="491122" y="303969"/>
                          <a:pt x="487399" y="320102"/>
                          <a:pt x="475486" y="330278"/>
                        </a:cubicBezTo>
                        <a:cubicBezTo>
                          <a:pt x="468784" y="335986"/>
                          <a:pt x="460842" y="339709"/>
                          <a:pt x="452899" y="343432"/>
                        </a:cubicBezTo>
                        <a:cubicBezTo>
                          <a:pt x="443716" y="347652"/>
                          <a:pt x="434533" y="351623"/>
                          <a:pt x="425101" y="355594"/>
                        </a:cubicBezTo>
                        <a:cubicBezTo>
                          <a:pt x="406486" y="363785"/>
                          <a:pt x="387623" y="371479"/>
                          <a:pt x="368512" y="378925"/>
                        </a:cubicBezTo>
                        <a:cubicBezTo>
                          <a:pt x="331034" y="393817"/>
                          <a:pt x="292811" y="407468"/>
                          <a:pt x="254340" y="420126"/>
                        </a:cubicBezTo>
                        <a:cubicBezTo>
                          <a:pt x="243668" y="423601"/>
                          <a:pt x="232747" y="427075"/>
                          <a:pt x="222074" y="430302"/>
                        </a:cubicBezTo>
                        <a:cubicBezTo>
                          <a:pt x="211898" y="433280"/>
                          <a:pt x="201722" y="437003"/>
                          <a:pt x="191546" y="439237"/>
                        </a:cubicBezTo>
                        <a:cubicBezTo>
                          <a:pt x="187078" y="440230"/>
                          <a:pt x="175413" y="441967"/>
                          <a:pt x="173428" y="435762"/>
                        </a:cubicBezTo>
                        <a:cubicBezTo>
                          <a:pt x="171442" y="429557"/>
                          <a:pt x="178391" y="423352"/>
                          <a:pt x="183107" y="419381"/>
                        </a:cubicBezTo>
                        <a:cubicBezTo>
                          <a:pt x="186334" y="418388"/>
                          <a:pt x="189809" y="417644"/>
                          <a:pt x="193035" y="416651"/>
                        </a:cubicBezTo>
                        <a:cubicBezTo>
                          <a:pt x="214132" y="410694"/>
                          <a:pt x="235229" y="404241"/>
                          <a:pt x="256078" y="397540"/>
                        </a:cubicBezTo>
                        <a:cubicBezTo>
                          <a:pt x="279656" y="389846"/>
                          <a:pt x="303235" y="381655"/>
                          <a:pt x="326566" y="372968"/>
                        </a:cubicBezTo>
                        <a:cubicBezTo>
                          <a:pt x="339969" y="368004"/>
                          <a:pt x="332523" y="347155"/>
                          <a:pt x="319120" y="352119"/>
                        </a:cubicBezTo>
                        <a:cubicBezTo>
                          <a:pt x="283628" y="365274"/>
                          <a:pt x="247887" y="377187"/>
                          <a:pt x="211898" y="388108"/>
                        </a:cubicBezTo>
                        <a:cubicBezTo>
                          <a:pt x="200978" y="391335"/>
                          <a:pt x="190057" y="394561"/>
                          <a:pt x="178888" y="397540"/>
                        </a:cubicBezTo>
                        <a:cubicBezTo>
                          <a:pt x="176654" y="397291"/>
                          <a:pt x="174420" y="397788"/>
                          <a:pt x="172683" y="399277"/>
                        </a:cubicBezTo>
                        <a:cubicBezTo>
                          <a:pt x="167719" y="400518"/>
                          <a:pt x="163003" y="402007"/>
                          <a:pt x="158039" y="403248"/>
                        </a:cubicBezTo>
                        <a:cubicBezTo>
                          <a:pt x="147615" y="405978"/>
                          <a:pt x="127014" y="412432"/>
                          <a:pt x="120065" y="400022"/>
                        </a:cubicBezTo>
                        <a:cubicBezTo>
                          <a:pt x="117831" y="396050"/>
                          <a:pt x="119072" y="391831"/>
                          <a:pt x="121802" y="388108"/>
                        </a:cubicBezTo>
                        <a:cubicBezTo>
                          <a:pt x="125277" y="383144"/>
                          <a:pt x="130241" y="379421"/>
                          <a:pt x="135205" y="376195"/>
                        </a:cubicBezTo>
                        <a:cubicBezTo>
                          <a:pt x="150345" y="370734"/>
                          <a:pt x="165237" y="365274"/>
                          <a:pt x="180377" y="359814"/>
                        </a:cubicBezTo>
                        <a:cubicBezTo>
                          <a:pt x="226046" y="343184"/>
                          <a:pt x="271714" y="326555"/>
                          <a:pt x="317631" y="310174"/>
                        </a:cubicBezTo>
                        <a:cubicBezTo>
                          <a:pt x="331034" y="305210"/>
                          <a:pt x="323588" y="284361"/>
                          <a:pt x="310185" y="289325"/>
                        </a:cubicBezTo>
                        <a:cubicBezTo>
                          <a:pt x="272459" y="302976"/>
                          <a:pt x="234733" y="316627"/>
                          <a:pt x="197006" y="330278"/>
                        </a:cubicBezTo>
                        <a:cubicBezTo>
                          <a:pt x="178391" y="336979"/>
                          <a:pt x="159528" y="343929"/>
                          <a:pt x="140914" y="350630"/>
                        </a:cubicBezTo>
                        <a:cubicBezTo>
                          <a:pt x="136942" y="352119"/>
                          <a:pt x="132971" y="353609"/>
                          <a:pt x="128752" y="355098"/>
                        </a:cubicBezTo>
                        <a:cubicBezTo>
                          <a:pt x="127759" y="355346"/>
                          <a:pt x="126766" y="355842"/>
                          <a:pt x="125773" y="356339"/>
                        </a:cubicBezTo>
                        <a:cubicBezTo>
                          <a:pt x="112123" y="361303"/>
                          <a:pt x="98720" y="366515"/>
                          <a:pt x="85069" y="370982"/>
                        </a:cubicBezTo>
                        <a:cubicBezTo>
                          <a:pt x="72411" y="374954"/>
                          <a:pt x="55285" y="378428"/>
                          <a:pt x="44861" y="367756"/>
                        </a:cubicBezTo>
                        <a:cubicBezTo>
                          <a:pt x="35677" y="358573"/>
                          <a:pt x="42627" y="343681"/>
                          <a:pt x="50569" y="336235"/>
                        </a:cubicBezTo>
                        <a:cubicBezTo>
                          <a:pt x="63476" y="324569"/>
                          <a:pt x="82835" y="320598"/>
                          <a:pt x="98968" y="315138"/>
                        </a:cubicBezTo>
                        <a:cubicBezTo>
                          <a:pt x="117335" y="308685"/>
                          <a:pt x="135453" y="301983"/>
                          <a:pt x="153323" y="294537"/>
                        </a:cubicBezTo>
                        <a:cubicBezTo>
                          <a:pt x="194276" y="277412"/>
                          <a:pt x="234236" y="257556"/>
                          <a:pt x="272459" y="234970"/>
                        </a:cubicBezTo>
                        <a:cubicBezTo>
                          <a:pt x="277671" y="231991"/>
                          <a:pt x="278415" y="224297"/>
                          <a:pt x="275189" y="219581"/>
                        </a:cubicBezTo>
                        <a:cubicBezTo>
                          <a:pt x="271466" y="214369"/>
                          <a:pt x="265013" y="213873"/>
                          <a:pt x="259801" y="216851"/>
                        </a:cubicBezTo>
                        <a:cubicBezTo>
                          <a:pt x="223564" y="238196"/>
                          <a:pt x="185837" y="257059"/>
                          <a:pt x="146870" y="273192"/>
                        </a:cubicBezTo>
                        <a:cubicBezTo>
                          <a:pt x="127759" y="281135"/>
                          <a:pt x="108151" y="288581"/>
                          <a:pt x="88544" y="295282"/>
                        </a:cubicBezTo>
                        <a:cubicBezTo>
                          <a:pt x="69681" y="301735"/>
                          <a:pt x="49825" y="307195"/>
                          <a:pt x="34933" y="320846"/>
                        </a:cubicBezTo>
                        <a:cubicBezTo>
                          <a:pt x="28231" y="317868"/>
                          <a:pt x="24756" y="312904"/>
                          <a:pt x="23019" y="305458"/>
                        </a:cubicBezTo>
                        <a:cubicBezTo>
                          <a:pt x="21530" y="298757"/>
                          <a:pt x="22026" y="290318"/>
                          <a:pt x="25005" y="283368"/>
                        </a:cubicBezTo>
                        <a:cubicBezTo>
                          <a:pt x="33940" y="263761"/>
                          <a:pt x="57022" y="253585"/>
                          <a:pt x="75389" y="244649"/>
                        </a:cubicBezTo>
                        <a:cubicBezTo>
                          <a:pt x="100209" y="232736"/>
                          <a:pt x="125277" y="220822"/>
                          <a:pt x="150097" y="208909"/>
                        </a:cubicBezTo>
                        <a:cubicBezTo>
                          <a:pt x="162755" y="202704"/>
                          <a:pt x="175661" y="196747"/>
                          <a:pt x="188319" y="190542"/>
                        </a:cubicBezTo>
                        <a:cubicBezTo>
                          <a:pt x="198744" y="185330"/>
                          <a:pt x="209416" y="180118"/>
                          <a:pt x="218848" y="172920"/>
                        </a:cubicBezTo>
                        <a:cubicBezTo>
                          <a:pt x="238952" y="157531"/>
                          <a:pt x="254340" y="132712"/>
                          <a:pt x="240193" y="108140"/>
                        </a:cubicBezTo>
                        <a:cubicBezTo>
                          <a:pt x="228528" y="88284"/>
                          <a:pt x="204700" y="73889"/>
                          <a:pt x="202219" y="49069"/>
                        </a:cubicBezTo>
                        <a:cubicBezTo>
                          <a:pt x="201474" y="41126"/>
                          <a:pt x="202715" y="32439"/>
                          <a:pt x="208920" y="26731"/>
                        </a:cubicBezTo>
                        <a:cubicBezTo>
                          <a:pt x="216366" y="20029"/>
                          <a:pt x="227287" y="21022"/>
                          <a:pt x="236222" y="23256"/>
                        </a:cubicBezTo>
                        <a:cubicBezTo>
                          <a:pt x="257071" y="28468"/>
                          <a:pt x="275686" y="43112"/>
                          <a:pt x="293060" y="55026"/>
                        </a:cubicBezTo>
                        <a:cubicBezTo>
                          <a:pt x="332771" y="82079"/>
                          <a:pt x="373972" y="112359"/>
                          <a:pt x="423364" y="117572"/>
                        </a:cubicBezTo>
                        <a:cubicBezTo>
                          <a:pt x="429320" y="118316"/>
                          <a:pt x="435029" y="115090"/>
                          <a:pt x="436270" y="108885"/>
                        </a:cubicBezTo>
                        <a:cubicBezTo>
                          <a:pt x="437263" y="103424"/>
                          <a:pt x="433540" y="96475"/>
                          <a:pt x="427583" y="95978"/>
                        </a:cubicBezTo>
                        <a:cubicBezTo>
                          <a:pt x="382659" y="91014"/>
                          <a:pt x="345181" y="63961"/>
                          <a:pt x="308696" y="39141"/>
                        </a:cubicBezTo>
                        <a:cubicBezTo>
                          <a:pt x="288840" y="25490"/>
                          <a:pt x="268736" y="10598"/>
                          <a:pt x="245405" y="3152"/>
                        </a:cubicBezTo>
                        <a:cubicBezTo>
                          <a:pt x="221578" y="-4294"/>
                          <a:pt x="192787" y="670"/>
                          <a:pt x="183107" y="26483"/>
                        </a:cubicBezTo>
                        <a:cubicBezTo>
                          <a:pt x="173924" y="51303"/>
                          <a:pt x="185589" y="75874"/>
                          <a:pt x="201226" y="95234"/>
                        </a:cubicBezTo>
                        <a:cubicBezTo>
                          <a:pt x="205445" y="100198"/>
                          <a:pt x="209664" y="104913"/>
                          <a:pt x="213884" y="109877"/>
                        </a:cubicBezTo>
                        <a:cubicBezTo>
                          <a:pt x="217855" y="114593"/>
                          <a:pt x="222819" y="119805"/>
                          <a:pt x="223812" y="126010"/>
                        </a:cubicBezTo>
                        <a:cubicBezTo>
                          <a:pt x="225301" y="135690"/>
                          <a:pt x="216862" y="145370"/>
                          <a:pt x="210161" y="151327"/>
                        </a:cubicBezTo>
                        <a:cubicBezTo>
                          <a:pt x="201226" y="159517"/>
                          <a:pt x="190057" y="165226"/>
                          <a:pt x="179136" y="170438"/>
                        </a:cubicBezTo>
                        <a:cubicBezTo>
                          <a:pt x="166230" y="176643"/>
                          <a:pt x="153323" y="182848"/>
                          <a:pt x="140665" y="189053"/>
                        </a:cubicBezTo>
                        <a:cubicBezTo>
                          <a:pt x="114108" y="201711"/>
                          <a:pt x="87551" y="214369"/>
                          <a:pt x="61242" y="227027"/>
                        </a:cubicBezTo>
                        <a:cubicBezTo>
                          <a:pt x="36918" y="238941"/>
                          <a:pt x="10361" y="253833"/>
                          <a:pt x="2170" y="281631"/>
                        </a:cubicBezTo>
                        <a:cubicBezTo>
                          <a:pt x="-3786" y="301983"/>
                          <a:pt x="2418" y="328541"/>
                          <a:pt x="22026" y="338965"/>
                        </a:cubicBezTo>
                        <a:cubicBezTo>
                          <a:pt x="18055" y="348645"/>
                          <a:pt x="16814" y="359317"/>
                          <a:pt x="20289" y="369245"/>
                        </a:cubicBezTo>
                        <a:cubicBezTo>
                          <a:pt x="25997" y="385626"/>
                          <a:pt x="42875" y="395306"/>
                          <a:pt x="59753" y="396547"/>
                        </a:cubicBezTo>
                        <a:cubicBezTo>
                          <a:pt x="72659" y="397540"/>
                          <a:pt x="85317" y="394313"/>
                          <a:pt x="97479" y="390094"/>
                        </a:cubicBezTo>
                        <a:cubicBezTo>
                          <a:pt x="97231" y="390838"/>
                          <a:pt x="96982" y="391583"/>
                          <a:pt x="96982" y="392576"/>
                        </a:cubicBezTo>
                        <a:cubicBezTo>
                          <a:pt x="94997" y="412432"/>
                          <a:pt x="111626" y="427324"/>
                          <a:pt x="130489" y="429309"/>
                        </a:cubicBezTo>
                        <a:cubicBezTo>
                          <a:pt x="137687" y="430054"/>
                          <a:pt x="144885" y="429309"/>
                          <a:pt x="151834" y="427820"/>
                        </a:cubicBezTo>
                        <a:cubicBezTo>
                          <a:pt x="150097" y="436011"/>
                          <a:pt x="151090" y="444698"/>
                          <a:pt x="156550" y="451151"/>
                        </a:cubicBezTo>
                        <a:cubicBezTo>
                          <a:pt x="171690" y="469766"/>
                          <a:pt x="197751" y="461079"/>
                          <a:pt x="216862" y="455370"/>
                        </a:cubicBezTo>
                        <a:cubicBezTo>
                          <a:pt x="235725" y="449662"/>
                          <a:pt x="254340" y="443705"/>
                          <a:pt x="273204" y="437500"/>
                        </a:cubicBezTo>
                        <a:cubicBezTo>
                          <a:pt x="288096" y="483913"/>
                          <a:pt x="309937" y="527844"/>
                          <a:pt x="337983" y="567556"/>
                        </a:cubicBezTo>
                        <a:cubicBezTo>
                          <a:pt x="349897" y="584433"/>
                          <a:pt x="377943" y="568301"/>
                          <a:pt x="365782" y="551175"/>
                        </a:cubicBezTo>
                        <a:cubicBezTo>
                          <a:pt x="338728" y="512952"/>
                          <a:pt x="317879" y="471503"/>
                          <a:pt x="303484" y="427075"/>
                        </a:cubicBezTo>
                        <a:cubicBezTo>
                          <a:pt x="317383" y="422111"/>
                          <a:pt x="331282" y="417147"/>
                          <a:pt x="345181" y="411935"/>
                        </a:cubicBezTo>
                        <a:cubicBezTo>
                          <a:pt x="366774" y="403745"/>
                          <a:pt x="388120" y="395306"/>
                          <a:pt x="409217" y="386619"/>
                        </a:cubicBezTo>
                        <a:cubicBezTo>
                          <a:pt x="412691" y="385130"/>
                          <a:pt x="459104" y="365522"/>
                          <a:pt x="470769" y="359565"/>
                        </a:cubicBezTo>
                        <a:cubicBezTo>
                          <a:pt x="480201" y="354850"/>
                          <a:pt x="489137" y="348893"/>
                          <a:pt x="496334" y="340950"/>
                        </a:cubicBezTo>
                        <a:cubicBezTo>
                          <a:pt x="502787" y="333505"/>
                          <a:pt x="507007" y="324569"/>
                          <a:pt x="509985" y="315386"/>
                        </a:cubicBezTo>
                        <a:cubicBezTo>
                          <a:pt x="515942" y="296275"/>
                          <a:pt x="516686" y="275674"/>
                          <a:pt x="514949" y="256315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52" name="Freeform: Shape 51">
                  <a:extLst>
                    <a:ext uri="{FF2B5EF4-FFF2-40B4-BE49-F238E27FC236}">
                      <a16:creationId xmlns:a16="http://schemas.microsoft.com/office/drawing/2014/main" id="{77425264-0BEC-F33D-3EC6-BA12318B3465}"/>
                    </a:ext>
                  </a:extLst>
                </p:cNvPr>
                <p:cNvSpPr/>
                <p:nvPr/>
              </p:nvSpPr>
              <p:spPr>
                <a:xfrm>
                  <a:off x="10829178" y="4902574"/>
                  <a:ext cx="880966" cy="532863"/>
                </a:xfrm>
                <a:custGeom>
                  <a:avLst/>
                  <a:gdLst>
                    <a:gd name="connsiteX0" fmla="*/ 856037 w 880966"/>
                    <a:gd name="connsiteY0" fmla="*/ 75930 h 532863"/>
                    <a:gd name="connsiteX1" fmla="*/ 832955 w 880966"/>
                    <a:gd name="connsiteY1" fmla="*/ 297323 h 532863"/>
                    <a:gd name="connsiteX2" fmla="*/ 78679 w 880966"/>
                    <a:gd name="connsiteY2" fmla="*/ 532864 h 532863"/>
                    <a:gd name="connsiteX3" fmla="*/ 0 w 880966"/>
                    <a:gd name="connsiteY3" fmla="*/ 191590 h 532863"/>
                    <a:gd name="connsiteX4" fmla="*/ 665917 w 880966"/>
                    <a:gd name="connsiteY4" fmla="*/ 3704 h 532863"/>
                    <a:gd name="connsiteX5" fmla="*/ 856037 w 880966"/>
                    <a:gd name="connsiteY5" fmla="*/ 75930 h 5328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880966" h="532863">
                      <a:moveTo>
                        <a:pt x="856037" y="75930"/>
                      </a:moveTo>
                      <a:cubicBezTo>
                        <a:pt x="856037" y="75930"/>
                        <a:pt x="925285" y="201022"/>
                        <a:pt x="832955" y="297323"/>
                      </a:cubicBezTo>
                      <a:cubicBezTo>
                        <a:pt x="740625" y="393624"/>
                        <a:pt x="78679" y="532864"/>
                        <a:pt x="78679" y="532864"/>
                      </a:cubicBezTo>
                      <a:lnTo>
                        <a:pt x="0" y="191590"/>
                      </a:lnTo>
                      <a:cubicBezTo>
                        <a:pt x="660457" y="2959"/>
                        <a:pt x="568375" y="25297"/>
                        <a:pt x="665917" y="3704"/>
                      </a:cubicBezTo>
                      <a:cubicBezTo>
                        <a:pt x="729952" y="-10692"/>
                        <a:pt x="827246" y="17603"/>
                        <a:pt x="856037" y="75930"/>
                      </a:cubicBezTo>
                      <a:close/>
                    </a:path>
                  </a:pathLst>
                </a:custGeom>
                <a:solidFill>
                  <a:srgbClr val="A88FB6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14ECD606-8A46-9A43-65A9-53450C886608}"/>
                  </a:ext>
                </a:extLst>
              </p:cNvPr>
              <p:cNvSpPr/>
              <p:nvPr/>
            </p:nvSpPr>
            <p:spPr>
              <a:xfrm>
                <a:off x="10878171" y="3398259"/>
                <a:ext cx="851479" cy="1716065"/>
              </a:xfrm>
              <a:custGeom>
                <a:avLst/>
                <a:gdLst>
                  <a:gd name="connsiteX0" fmla="*/ 851224 w 851479"/>
                  <a:gd name="connsiteY0" fmla="*/ 1695906 h 1716065"/>
                  <a:gd name="connsiteX1" fmla="*/ 643978 w 851479"/>
                  <a:gd name="connsiteY1" fmla="*/ 1146146 h 1716065"/>
                  <a:gd name="connsiteX2" fmla="*/ 570263 w 851479"/>
                  <a:gd name="connsiteY2" fmla="*/ 1015593 h 1716065"/>
                  <a:gd name="connsiteX3" fmla="*/ 500768 w 851479"/>
                  <a:gd name="connsiteY3" fmla="*/ 900181 h 1716065"/>
                  <a:gd name="connsiteX4" fmla="*/ 414891 w 851479"/>
                  <a:gd name="connsiteY4" fmla="*/ 800156 h 1716065"/>
                  <a:gd name="connsiteX5" fmla="*/ 306179 w 851479"/>
                  <a:gd name="connsiteY5" fmla="*/ 738355 h 1716065"/>
                  <a:gd name="connsiteX6" fmla="*/ 52769 w 851479"/>
                  <a:gd name="connsiteY6" fmla="*/ 636097 h 1716065"/>
                  <a:gd name="connsiteX7" fmla="*/ 39614 w 851479"/>
                  <a:gd name="connsiteY7" fmla="*/ 631877 h 1716065"/>
                  <a:gd name="connsiteX8" fmla="*/ 38125 w 851479"/>
                  <a:gd name="connsiteY8" fmla="*/ 613511 h 1716065"/>
                  <a:gd name="connsiteX9" fmla="*/ 45074 w 851479"/>
                  <a:gd name="connsiteY9" fmla="*/ 522174 h 1716065"/>
                  <a:gd name="connsiteX10" fmla="*/ 115066 w 851479"/>
                  <a:gd name="connsiteY10" fmla="*/ 466329 h 1716065"/>
                  <a:gd name="connsiteX11" fmla="*/ 198461 w 851479"/>
                  <a:gd name="connsiteY11" fmla="*/ 431581 h 1716065"/>
                  <a:gd name="connsiteX12" fmla="*/ 463289 w 851479"/>
                  <a:gd name="connsiteY12" fmla="*/ 199515 h 1716065"/>
                  <a:gd name="connsiteX13" fmla="*/ 549910 w 851479"/>
                  <a:gd name="connsiteY13" fmla="*/ 19819 h 1716065"/>
                  <a:gd name="connsiteX14" fmla="*/ 518886 w 851479"/>
                  <a:gd name="connsiteY14" fmla="*/ 11132 h 1716065"/>
                  <a:gd name="connsiteX15" fmla="*/ 325787 w 851479"/>
                  <a:gd name="connsiteY15" fmla="*/ 307233 h 1716065"/>
                  <a:gd name="connsiteX16" fmla="*/ 179102 w 851479"/>
                  <a:gd name="connsiteY16" fmla="*/ 405272 h 1716065"/>
                  <a:gd name="connsiteX17" fmla="*/ 95707 w 851479"/>
                  <a:gd name="connsiteY17" fmla="*/ 439523 h 1716065"/>
                  <a:gd name="connsiteX18" fmla="*/ 11071 w 851479"/>
                  <a:gd name="connsiteY18" fmla="*/ 500580 h 1716065"/>
                  <a:gd name="connsiteX19" fmla="*/ 3873 w 851479"/>
                  <a:gd name="connsiteY19" fmla="*/ 714776 h 1716065"/>
                  <a:gd name="connsiteX20" fmla="*/ 34898 w 851479"/>
                  <a:gd name="connsiteY20" fmla="*/ 723463 h 1716065"/>
                  <a:gd name="connsiteX21" fmla="*/ 41848 w 851479"/>
                  <a:gd name="connsiteY21" fmla="*/ 668859 h 1716065"/>
                  <a:gd name="connsiteX22" fmla="*/ 251824 w 851479"/>
                  <a:gd name="connsiteY22" fmla="*/ 754488 h 1716065"/>
                  <a:gd name="connsiteX23" fmla="*/ 364506 w 851479"/>
                  <a:gd name="connsiteY23" fmla="*/ 802142 h 1716065"/>
                  <a:gd name="connsiteX24" fmla="*/ 455099 w 851479"/>
                  <a:gd name="connsiteY24" fmla="*/ 890501 h 1716065"/>
                  <a:gd name="connsiteX25" fmla="*/ 525587 w 851479"/>
                  <a:gd name="connsiteY25" fmla="*/ 1001694 h 1716065"/>
                  <a:gd name="connsiteX26" fmla="*/ 597068 w 851479"/>
                  <a:gd name="connsiteY26" fmla="*/ 1127034 h 1716065"/>
                  <a:gd name="connsiteX27" fmla="*/ 729110 w 851479"/>
                  <a:gd name="connsiteY27" fmla="*/ 1390373 h 1716065"/>
                  <a:gd name="connsiteX28" fmla="*/ 820447 w 851479"/>
                  <a:gd name="connsiteY28" fmla="*/ 1704345 h 1716065"/>
                  <a:gd name="connsiteX29" fmla="*/ 840303 w 851479"/>
                  <a:gd name="connsiteY29" fmla="*/ 1715514 h 1716065"/>
                  <a:gd name="connsiteX30" fmla="*/ 851224 w 851479"/>
                  <a:gd name="connsiteY30" fmla="*/ 1695906 h 17160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851479" h="1716065">
                    <a:moveTo>
                      <a:pt x="851224" y="1695906"/>
                    </a:moveTo>
                    <a:cubicBezTo>
                      <a:pt x="822681" y="1500077"/>
                      <a:pt x="738294" y="1318396"/>
                      <a:pt x="643978" y="1146146"/>
                    </a:cubicBezTo>
                    <a:cubicBezTo>
                      <a:pt x="619903" y="1102463"/>
                      <a:pt x="595331" y="1059028"/>
                      <a:pt x="570263" y="1015593"/>
                    </a:cubicBezTo>
                    <a:cubicBezTo>
                      <a:pt x="547925" y="976626"/>
                      <a:pt x="525835" y="937410"/>
                      <a:pt x="500768" y="900181"/>
                    </a:cubicBezTo>
                    <a:cubicBezTo>
                      <a:pt x="476195" y="863695"/>
                      <a:pt x="448397" y="828699"/>
                      <a:pt x="414891" y="800156"/>
                    </a:cubicBezTo>
                    <a:cubicBezTo>
                      <a:pt x="382625" y="772606"/>
                      <a:pt x="345891" y="752999"/>
                      <a:pt x="306179" y="738355"/>
                    </a:cubicBezTo>
                    <a:cubicBezTo>
                      <a:pt x="221544" y="707330"/>
                      <a:pt x="121768" y="699388"/>
                      <a:pt x="52769" y="636097"/>
                    </a:cubicBezTo>
                    <a:cubicBezTo>
                      <a:pt x="48549" y="632374"/>
                      <a:pt x="43833" y="631133"/>
                      <a:pt x="39614" y="631877"/>
                    </a:cubicBezTo>
                    <a:cubicBezTo>
                      <a:pt x="39118" y="625672"/>
                      <a:pt x="38621" y="619716"/>
                      <a:pt x="38125" y="613511"/>
                    </a:cubicBezTo>
                    <a:cubicBezTo>
                      <a:pt x="35395" y="583230"/>
                      <a:pt x="33161" y="550716"/>
                      <a:pt x="45074" y="522174"/>
                    </a:cubicBezTo>
                    <a:cubicBezTo>
                      <a:pt x="57484" y="491893"/>
                      <a:pt x="86027" y="477250"/>
                      <a:pt x="115066" y="466329"/>
                    </a:cubicBezTo>
                    <a:cubicBezTo>
                      <a:pt x="143361" y="455656"/>
                      <a:pt x="171407" y="444984"/>
                      <a:pt x="198461" y="431581"/>
                    </a:cubicBezTo>
                    <a:cubicBezTo>
                      <a:pt x="304938" y="378963"/>
                      <a:pt x="396524" y="297554"/>
                      <a:pt x="463289" y="199515"/>
                    </a:cubicBezTo>
                    <a:cubicBezTo>
                      <a:pt x="500768" y="144415"/>
                      <a:pt x="530055" y="83606"/>
                      <a:pt x="549910" y="19819"/>
                    </a:cubicBezTo>
                    <a:cubicBezTo>
                      <a:pt x="556115" y="-37"/>
                      <a:pt x="524843" y="-8475"/>
                      <a:pt x="518886" y="11132"/>
                    </a:cubicBezTo>
                    <a:cubicBezTo>
                      <a:pt x="483394" y="125304"/>
                      <a:pt x="415387" y="228058"/>
                      <a:pt x="325787" y="307233"/>
                    </a:cubicBezTo>
                    <a:cubicBezTo>
                      <a:pt x="281608" y="346449"/>
                      <a:pt x="231968" y="379459"/>
                      <a:pt x="179102" y="405272"/>
                    </a:cubicBezTo>
                    <a:cubicBezTo>
                      <a:pt x="152048" y="418426"/>
                      <a:pt x="123505" y="428106"/>
                      <a:pt x="95707" y="439523"/>
                    </a:cubicBezTo>
                    <a:cubicBezTo>
                      <a:pt x="66916" y="451189"/>
                      <a:pt x="21247" y="470052"/>
                      <a:pt x="11071" y="500580"/>
                    </a:cubicBezTo>
                    <a:cubicBezTo>
                      <a:pt x="-8537" y="559403"/>
                      <a:pt x="3873" y="714776"/>
                      <a:pt x="3873" y="714776"/>
                    </a:cubicBezTo>
                    <a:cubicBezTo>
                      <a:pt x="3873" y="746545"/>
                      <a:pt x="29190" y="743319"/>
                      <a:pt x="34898" y="723463"/>
                    </a:cubicBezTo>
                    <a:cubicBezTo>
                      <a:pt x="40110" y="705344"/>
                      <a:pt x="41848" y="687226"/>
                      <a:pt x="41848" y="668859"/>
                    </a:cubicBezTo>
                    <a:cubicBezTo>
                      <a:pt x="101912" y="717258"/>
                      <a:pt x="179102" y="733391"/>
                      <a:pt x="251824" y="754488"/>
                    </a:cubicBezTo>
                    <a:cubicBezTo>
                      <a:pt x="291040" y="765905"/>
                      <a:pt x="330007" y="779556"/>
                      <a:pt x="364506" y="802142"/>
                    </a:cubicBezTo>
                    <a:cubicBezTo>
                      <a:pt x="399999" y="825224"/>
                      <a:pt x="429782" y="856746"/>
                      <a:pt x="455099" y="890501"/>
                    </a:cubicBezTo>
                    <a:cubicBezTo>
                      <a:pt x="481408" y="925745"/>
                      <a:pt x="503746" y="963471"/>
                      <a:pt x="525587" y="1001694"/>
                    </a:cubicBezTo>
                    <a:cubicBezTo>
                      <a:pt x="549663" y="1043391"/>
                      <a:pt x="573738" y="1085089"/>
                      <a:pt x="597068" y="1127034"/>
                    </a:cubicBezTo>
                    <a:cubicBezTo>
                      <a:pt x="644971" y="1212663"/>
                      <a:pt x="690887" y="1300029"/>
                      <a:pt x="729110" y="1390373"/>
                    </a:cubicBezTo>
                    <a:cubicBezTo>
                      <a:pt x="771800" y="1490894"/>
                      <a:pt x="804563" y="1595882"/>
                      <a:pt x="820447" y="1704345"/>
                    </a:cubicBezTo>
                    <a:cubicBezTo>
                      <a:pt x="821688" y="1713032"/>
                      <a:pt x="832609" y="1717747"/>
                      <a:pt x="840303" y="1715514"/>
                    </a:cubicBezTo>
                    <a:cubicBezTo>
                      <a:pt x="849238" y="1713280"/>
                      <a:pt x="852465" y="1704593"/>
                      <a:pt x="851224" y="1695906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C50CF77C-8CCB-C8D7-06C2-0E21898E6BF4}"/>
                  </a:ext>
                </a:extLst>
              </p:cNvPr>
              <p:cNvSpPr/>
              <p:nvPr/>
            </p:nvSpPr>
            <p:spPr>
              <a:xfrm>
                <a:off x="10765205" y="5144631"/>
                <a:ext cx="956658" cy="489336"/>
              </a:xfrm>
              <a:custGeom>
                <a:avLst/>
                <a:gdLst>
                  <a:gd name="connsiteX0" fmla="*/ 926216 w 956658"/>
                  <a:gd name="connsiteY0" fmla="*/ 7613 h 489336"/>
                  <a:gd name="connsiteX1" fmla="*/ 820980 w 956658"/>
                  <a:gd name="connsiteY1" fmla="*/ 90759 h 489336"/>
                  <a:gd name="connsiteX2" fmla="*/ 674791 w 956658"/>
                  <a:gd name="connsiteY2" fmla="*/ 141640 h 489336"/>
                  <a:gd name="connsiteX3" fmla="*/ 332028 w 956658"/>
                  <a:gd name="connsiteY3" fmla="*/ 231984 h 489336"/>
                  <a:gd name="connsiteX4" fmla="*/ 135703 w 956658"/>
                  <a:gd name="connsiteY4" fmla="*/ 269711 h 489336"/>
                  <a:gd name="connsiteX5" fmla="*/ 144390 w 956658"/>
                  <a:gd name="connsiteY5" fmla="*/ 300735 h 489336"/>
                  <a:gd name="connsiteX6" fmla="*/ 366528 w 956658"/>
                  <a:gd name="connsiteY6" fmla="*/ 257301 h 489336"/>
                  <a:gd name="connsiteX7" fmla="*/ 7880 w 956658"/>
                  <a:gd name="connsiteY7" fmla="*/ 459334 h 489336"/>
                  <a:gd name="connsiteX8" fmla="*/ 24262 w 956658"/>
                  <a:gd name="connsiteY8" fmla="*/ 487133 h 489336"/>
                  <a:gd name="connsiteX9" fmla="*/ 450171 w 956658"/>
                  <a:gd name="connsiteY9" fmla="*/ 247124 h 489336"/>
                  <a:gd name="connsiteX10" fmla="*/ 458113 w 956658"/>
                  <a:gd name="connsiteY10" fmla="*/ 235707 h 489336"/>
                  <a:gd name="connsiteX11" fmla="*/ 502789 w 956658"/>
                  <a:gd name="connsiteY11" fmla="*/ 224290 h 489336"/>
                  <a:gd name="connsiteX12" fmla="*/ 676776 w 956658"/>
                  <a:gd name="connsiteY12" fmla="*/ 174898 h 489336"/>
                  <a:gd name="connsiteX13" fmla="*/ 830659 w 956658"/>
                  <a:gd name="connsiteY13" fmla="*/ 121784 h 489336"/>
                  <a:gd name="connsiteX14" fmla="*/ 954263 w 956658"/>
                  <a:gd name="connsiteY14" fmla="*/ 23994 h 489336"/>
                  <a:gd name="connsiteX15" fmla="*/ 926216 w 956658"/>
                  <a:gd name="connsiteY15" fmla="*/ 7613 h 4893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956658" h="489336">
                    <a:moveTo>
                      <a:pt x="926216" y="7613"/>
                    </a:moveTo>
                    <a:cubicBezTo>
                      <a:pt x="901645" y="46828"/>
                      <a:pt x="862429" y="72144"/>
                      <a:pt x="820980" y="90759"/>
                    </a:cubicBezTo>
                    <a:cubicBezTo>
                      <a:pt x="774070" y="112104"/>
                      <a:pt x="723934" y="126500"/>
                      <a:pt x="674791" y="141640"/>
                    </a:cubicBezTo>
                    <a:cubicBezTo>
                      <a:pt x="561860" y="176636"/>
                      <a:pt x="447689" y="206916"/>
                      <a:pt x="332028" y="231984"/>
                    </a:cubicBezTo>
                    <a:cubicBezTo>
                      <a:pt x="267000" y="246132"/>
                      <a:pt x="201476" y="258542"/>
                      <a:pt x="135703" y="269711"/>
                    </a:cubicBezTo>
                    <a:cubicBezTo>
                      <a:pt x="115351" y="273185"/>
                      <a:pt x="124038" y="304210"/>
                      <a:pt x="144390" y="300735"/>
                    </a:cubicBezTo>
                    <a:cubicBezTo>
                      <a:pt x="218849" y="288325"/>
                      <a:pt x="292813" y="273930"/>
                      <a:pt x="366528" y="257301"/>
                    </a:cubicBezTo>
                    <a:lnTo>
                      <a:pt x="7880" y="459334"/>
                    </a:lnTo>
                    <a:cubicBezTo>
                      <a:pt x="-10238" y="469511"/>
                      <a:pt x="6143" y="497309"/>
                      <a:pt x="24262" y="487133"/>
                    </a:cubicBezTo>
                    <a:cubicBezTo>
                      <a:pt x="166231" y="407213"/>
                      <a:pt x="308201" y="327293"/>
                      <a:pt x="450171" y="247124"/>
                    </a:cubicBezTo>
                    <a:cubicBezTo>
                      <a:pt x="455135" y="244146"/>
                      <a:pt x="457617" y="239927"/>
                      <a:pt x="458113" y="235707"/>
                    </a:cubicBezTo>
                    <a:cubicBezTo>
                      <a:pt x="473005" y="231984"/>
                      <a:pt x="487897" y="228261"/>
                      <a:pt x="502789" y="224290"/>
                    </a:cubicBezTo>
                    <a:cubicBezTo>
                      <a:pt x="561115" y="209150"/>
                      <a:pt x="619194" y="192521"/>
                      <a:pt x="676776" y="174898"/>
                    </a:cubicBezTo>
                    <a:cubicBezTo>
                      <a:pt x="728402" y="159014"/>
                      <a:pt x="780771" y="143377"/>
                      <a:pt x="830659" y="121784"/>
                    </a:cubicBezTo>
                    <a:cubicBezTo>
                      <a:pt x="879803" y="100439"/>
                      <a:pt x="925471" y="70159"/>
                      <a:pt x="954263" y="23994"/>
                    </a:cubicBezTo>
                    <a:cubicBezTo>
                      <a:pt x="964935" y="6123"/>
                      <a:pt x="937136" y="-10010"/>
                      <a:pt x="926216" y="7613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06EF91E4-E896-1935-4FA5-CA54055199AB}"/>
                  </a:ext>
                </a:extLst>
              </p:cNvPr>
              <p:cNvSpPr/>
              <p:nvPr/>
            </p:nvSpPr>
            <p:spPr>
              <a:xfrm>
                <a:off x="10344826" y="4421282"/>
                <a:ext cx="1015905" cy="829572"/>
              </a:xfrm>
              <a:custGeom>
                <a:avLst/>
                <a:gdLst>
                  <a:gd name="connsiteX0" fmla="*/ 995889 w 1015905"/>
                  <a:gd name="connsiteY0" fmla="*/ 528431 h 829572"/>
                  <a:gd name="connsiteX1" fmla="*/ 980750 w 1015905"/>
                  <a:gd name="connsiteY1" fmla="*/ 532154 h 829572"/>
                  <a:gd name="connsiteX2" fmla="*/ 911006 w 1015905"/>
                  <a:gd name="connsiteY2" fmla="*/ 421954 h 829572"/>
                  <a:gd name="connsiteX3" fmla="*/ 884945 w 1015905"/>
                  <a:gd name="connsiteY3" fmla="*/ 428655 h 829572"/>
                  <a:gd name="connsiteX4" fmla="*/ 648411 w 1015905"/>
                  <a:gd name="connsiteY4" fmla="*/ 7958 h 829572"/>
                  <a:gd name="connsiteX5" fmla="*/ 618380 w 1015905"/>
                  <a:gd name="connsiteY5" fmla="*/ 14659 h 829572"/>
                  <a:gd name="connsiteX6" fmla="*/ 165168 w 1015905"/>
                  <a:gd name="connsiteY6" fmla="*/ 251938 h 829572"/>
                  <a:gd name="connsiteX7" fmla="*/ 44296 w 1015905"/>
                  <a:gd name="connsiteY7" fmla="*/ 315229 h 829572"/>
                  <a:gd name="connsiteX8" fmla="*/ 36353 w 1015905"/>
                  <a:gd name="connsiteY8" fmla="*/ 319448 h 829572"/>
                  <a:gd name="connsiteX9" fmla="*/ 35609 w 1015905"/>
                  <a:gd name="connsiteY9" fmla="*/ 319696 h 829572"/>
                  <a:gd name="connsiteX10" fmla="*/ 28659 w 1015905"/>
                  <a:gd name="connsiteY10" fmla="*/ 338311 h 829572"/>
                  <a:gd name="connsiteX11" fmla="*/ 3343 w 1015905"/>
                  <a:gd name="connsiteY11" fmla="*/ 423939 h 829572"/>
                  <a:gd name="connsiteX12" fmla="*/ 2598 w 1015905"/>
                  <a:gd name="connsiteY12" fmla="*/ 430393 h 829572"/>
                  <a:gd name="connsiteX13" fmla="*/ 2102 w 1015905"/>
                  <a:gd name="connsiteY13" fmla="*/ 446525 h 829572"/>
                  <a:gd name="connsiteX14" fmla="*/ 210837 w 1015905"/>
                  <a:gd name="connsiteY14" fmla="*/ 821802 h 829572"/>
                  <a:gd name="connsiteX15" fmla="*/ 238635 w 1015905"/>
                  <a:gd name="connsiteY15" fmla="*/ 805421 h 829572"/>
                  <a:gd name="connsiteX16" fmla="*/ 41069 w 1015905"/>
                  <a:gd name="connsiteY16" fmla="*/ 451241 h 829572"/>
                  <a:gd name="connsiteX17" fmla="*/ 477402 w 1015905"/>
                  <a:gd name="connsiteY17" fmla="*/ 200312 h 829572"/>
                  <a:gd name="connsiteX18" fmla="*/ 597779 w 1015905"/>
                  <a:gd name="connsiteY18" fmla="*/ 131065 h 829572"/>
                  <a:gd name="connsiteX19" fmla="*/ 852927 w 1015905"/>
                  <a:gd name="connsiteY19" fmla="*/ 563924 h 829572"/>
                  <a:gd name="connsiteX20" fmla="*/ 489564 w 1015905"/>
                  <a:gd name="connsiteY20" fmla="*/ 655261 h 829572"/>
                  <a:gd name="connsiteX21" fmla="*/ 464248 w 1015905"/>
                  <a:gd name="connsiteY21" fmla="*/ 671890 h 829572"/>
                  <a:gd name="connsiteX22" fmla="*/ 487330 w 1015905"/>
                  <a:gd name="connsiteY22" fmla="*/ 741138 h 829572"/>
                  <a:gd name="connsiteX23" fmla="*/ 518355 w 1015905"/>
                  <a:gd name="connsiteY23" fmla="*/ 732451 h 829572"/>
                  <a:gd name="connsiteX24" fmla="*/ 502470 w 1015905"/>
                  <a:gd name="connsiteY24" fmla="*/ 685293 h 829572"/>
                  <a:gd name="connsiteX25" fmla="*/ 1003832 w 1015905"/>
                  <a:gd name="connsiteY25" fmla="*/ 559208 h 829572"/>
                  <a:gd name="connsiteX26" fmla="*/ 995889 w 1015905"/>
                  <a:gd name="connsiteY26" fmla="*/ 528431 h 829572"/>
                  <a:gd name="connsiteX27" fmla="*/ 885689 w 1015905"/>
                  <a:gd name="connsiteY27" fmla="*/ 556230 h 829572"/>
                  <a:gd name="connsiteX28" fmla="*/ 618627 w 1015905"/>
                  <a:gd name="connsiteY28" fmla="*/ 103515 h 829572"/>
                  <a:gd name="connsiteX29" fmla="*/ 596786 w 1015905"/>
                  <a:gd name="connsiteY29" fmla="*/ 98303 h 829572"/>
                  <a:gd name="connsiteX30" fmla="*/ 587602 w 1015905"/>
                  <a:gd name="connsiteY30" fmla="*/ 100537 h 829572"/>
                  <a:gd name="connsiteX31" fmla="*/ 141093 w 1015905"/>
                  <a:gd name="connsiteY31" fmla="*/ 357422 h 829572"/>
                  <a:gd name="connsiteX32" fmla="*/ 40076 w 1015905"/>
                  <a:gd name="connsiteY32" fmla="*/ 415501 h 829572"/>
                  <a:gd name="connsiteX33" fmla="*/ 61421 w 1015905"/>
                  <a:gd name="connsiteY33" fmla="*/ 343027 h 829572"/>
                  <a:gd name="connsiteX34" fmla="*/ 510909 w 1015905"/>
                  <a:gd name="connsiteY34" fmla="*/ 107486 h 829572"/>
                  <a:gd name="connsiteX35" fmla="*/ 631782 w 1015905"/>
                  <a:gd name="connsiteY35" fmla="*/ 44195 h 829572"/>
                  <a:gd name="connsiteX36" fmla="*/ 915473 w 1015905"/>
                  <a:gd name="connsiteY36" fmla="*/ 548784 h 829572"/>
                  <a:gd name="connsiteX37" fmla="*/ 885689 w 1015905"/>
                  <a:gd name="connsiteY37" fmla="*/ 556230 h 829572"/>
                  <a:gd name="connsiteX38" fmla="*/ 946002 w 1015905"/>
                  <a:gd name="connsiteY38" fmla="*/ 541089 h 829572"/>
                  <a:gd name="connsiteX39" fmla="*/ 943768 w 1015905"/>
                  <a:gd name="connsiteY39" fmla="*/ 533395 h 829572"/>
                  <a:gd name="connsiteX40" fmla="*/ 909268 w 1015905"/>
                  <a:gd name="connsiteY40" fmla="*/ 472090 h 829572"/>
                  <a:gd name="connsiteX41" fmla="*/ 948980 w 1015905"/>
                  <a:gd name="connsiteY41" fmla="*/ 540345 h 829572"/>
                  <a:gd name="connsiteX42" fmla="*/ 946002 w 1015905"/>
                  <a:gd name="connsiteY42" fmla="*/ 541089 h 8295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</a:cxnLst>
                <a:rect l="l" t="t" r="r" b="b"/>
                <a:pathLst>
                  <a:path w="1015905" h="829572">
                    <a:moveTo>
                      <a:pt x="995889" y="528431"/>
                    </a:moveTo>
                    <a:lnTo>
                      <a:pt x="980750" y="532154"/>
                    </a:lnTo>
                    <a:cubicBezTo>
                      <a:pt x="963127" y="491946"/>
                      <a:pt x="939548" y="455212"/>
                      <a:pt x="911006" y="421954"/>
                    </a:cubicBezTo>
                    <a:cubicBezTo>
                      <a:pt x="901822" y="411281"/>
                      <a:pt x="888668" y="418231"/>
                      <a:pt x="884945" y="428655"/>
                    </a:cubicBezTo>
                    <a:cubicBezTo>
                      <a:pt x="806017" y="288423"/>
                      <a:pt x="727339" y="148191"/>
                      <a:pt x="648411" y="7958"/>
                    </a:cubicBezTo>
                    <a:cubicBezTo>
                      <a:pt x="640221" y="-6934"/>
                      <a:pt x="620117" y="1257"/>
                      <a:pt x="618380" y="14659"/>
                    </a:cubicBezTo>
                    <a:cubicBezTo>
                      <a:pt x="467226" y="93835"/>
                      <a:pt x="316321" y="173010"/>
                      <a:pt x="165168" y="251938"/>
                    </a:cubicBezTo>
                    <a:cubicBezTo>
                      <a:pt x="124960" y="273035"/>
                      <a:pt x="84752" y="294132"/>
                      <a:pt x="44296" y="315229"/>
                    </a:cubicBezTo>
                    <a:cubicBezTo>
                      <a:pt x="41317" y="315725"/>
                      <a:pt x="38587" y="317214"/>
                      <a:pt x="36353" y="319448"/>
                    </a:cubicBezTo>
                    <a:cubicBezTo>
                      <a:pt x="36105" y="319448"/>
                      <a:pt x="35857" y="319696"/>
                      <a:pt x="35609" y="319696"/>
                    </a:cubicBezTo>
                    <a:cubicBezTo>
                      <a:pt x="27418" y="323915"/>
                      <a:pt x="26177" y="331858"/>
                      <a:pt x="28659" y="338311"/>
                    </a:cubicBezTo>
                    <a:cubicBezTo>
                      <a:pt x="20220" y="366854"/>
                      <a:pt x="11781" y="395397"/>
                      <a:pt x="3343" y="423939"/>
                    </a:cubicBezTo>
                    <a:cubicBezTo>
                      <a:pt x="2598" y="426173"/>
                      <a:pt x="2598" y="428407"/>
                      <a:pt x="2598" y="430393"/>
                    </a:cubicBezTo>
                    <a:cubicBezTo>
                      <a:pt x="-380" y="434860"/>
                      <a:pt x="-1125" y="440569"/>
                      <a:pt x="2102" y="446525"/>
                    </a:cubicBezTo>
                    <a:cubicBezTo>
                      <a:pt x="68619" y="573355"/>
                      <a:pt x="138363" y="698447"/>
                      <a:pt x="210837" y="821802"/>
                    </a:cubicBezTo>
                    <a:cubicBezTo>
                      <a:pt x="221261" y="839672"/>
                      <a:pt x="249308" y="823540"/>
                      <a:pt x="238635" y="805421"/>
                    </a:cubicBezTo>
                    <a:cubicBezTo>
                      <a:pt x="170132" y="688768"/>
                      <a:pt x="104111" y="570625"/>
                      <a:pt x="41069" y="451241"/>
                    </a:cubicBezTo>
                    <a:cubicBezTo>
                      <a:pt x="186513" y="367598"/>
                      <a:pt x="331958" y="283955"/>
                      <a:pt x="477402" y="200312"/>
                    </a:cubicBezTo>
                    <a:cubicBezTo>
                      <a:pt x="517611" y="177230"/>
                      <a:pt x="557819" y="154147"/>
                      <a:pt x="597779" y="131065"/>
                    </a:cubicBezTo>
                    <a:cubicBezTo>
                      <a:pt x="689116" y="271545"/>
                      <a:pt x="774248" y="415997"/>
                      <a:pt x="852927" y="563924"/>
                    </a:cubicBezTo>
                    <a:cubicBezTo>
                      <a:pt x="731806" y="594452"/>
                      <a:pt x="610685" y="624980"/>
                      <a:pt x="489564" y="655261"/>
                    </a:cubicBezTo>
                    <a:cubicBezTo>
                      <a:pt x="478643" y="647318"/>
                      <a:pt x="458788" y="655757"/>
                      <a:pt x="464248" y="671890"/>
                    </a:cubicBezTo>
                    <a:cubicBezTo>
                      <a:pt x="471942" y="694973"/>
                      <a:pt x="479636" y="718055"/>
                      <a:pt x="487330" y="741138"/>
                    </a:cubicBezTo>
                    <a:cubicBezTo>
                      <a:pt x="493783" y="760745"/>
                      <a:pt x="525057" y="752307"/>
                      <a:pt x="518355" y="732451"/>
                    </a:cubicBezTo>
                    <a:cubicBezTo>
                      <a:pt x="513143" y="716814"/>
                      <a:pt x="507931" y="700929"/>
                      <a:pt x="502470" y="685293"/>
                    </a:cubicBezTo>
                    <a:lnTo>
                      <a:pt x="1003832" y="559208"/>
                    </a:lnTo>
                    <a:cubicBezTo>
                      <a:pt x="1024681" y="554492"/>
                      <a:pt x="1016242" y="523467"/>
                      <a:pt x="995889" y="528431"/>
                    </a:cubicBezTo>
                    <a:close/>
                    <a:moveTo>
                      <a:pt x="885689" y="556230"/>
                    </a:moveTo>
                    <a:cubicBezTo>
                      <a:pt x="803535" y="401353"/>
                      <a:pt x="714432" y="250448"/>
                      <a:pt x="618627" y="103515"/>
                    </a:cubicBezTo>
                    <a:cubicBezTo>
                      <a:pt x="613167" y="95076"/>
                      <a:pt x="603735" y="94580"/>
                      <a:pt x="596786" y="98303"/>
                    </a:cubicBezTo>
                    <a:cubicBezTo>
                      <a:pt x="593807" y="98055"/>
                      <a:pt x="590829" y="98799"/>
                      <a:pt x="587602" y="100537"/>
                    </a:cubicBezTo>
                    <a:cubicBezTo>
                      <a:pt x="438683" y="186165"/>
                      <a:pt x="290012" y="271794"/>
                      <a:pt x="141093" y="357422"/>
                    </a:cubicBezTo>
                    <a:cubicBezTo>
                      <a:pt x="107338" y="376782"/>
                      <a:pt x="73831" y="396141"/>
                      <a:pt x="40076" y="415501"/>
                    </a:cubicBezTo>
                    <a:cubicBezTo>
                      <a:pt x="47274" y="391425"/>
                      <a:pt x="54224" y="367102"/>
                      <a:pt x="61421" y="343027"/>
                    </a:cubicBezTo>
                    <a:cubicBezTo>
                      <a:pt x="211333" y="264596"/>
                      <a:pt x="360997" y="186165"/>
                      <a:pt x="510909" y="107486"/>
                    </a:cubicBezTo>
                    <a:cubicBezTo>
                      <a:pt x="551117" y="86389"/>
                      <a:pt x="591574" y="65292"/>
                      <a:pt x="631782" y="44195"/>
                    </a:cubicBezTo>
                    <a:cubicBezTo>
                      <a:pt x="726346" y="212474"/>
                      <a:pt x="820909" y="380505"/>
                      <a:pt x="915473" y="548784"/>
                    </a:cubicBezTo>
                    <a:cubicBezTo>
                      <a:pt x="905545" y="551266"/>
                      <a:pt x="895617" y="553748"/>
                      <a:pt x="885689" y="556230"/>
                    </a:cubicBezTo>
                    <a:close/>
                    <a:moveTo>
                      <a:pt x="946002" y="541089"/>
                    </a:moveTo>
                    <a:cubicBezTo>
                      <a:pt x="946002" y="538607"/>
                      <a:pt x="945257" y="536125"/>
                      <a:pt x="943768" y="533395"/>
                    </a:cubicBezTo>
                    <a:lnTo>
                      <a:pt x="909268" y="472090"/>
                    </a:lnTo>
                    <a:cubicBezTo>
                      <a:pt x="924657" y="493435"/>
                      <a:pt x="937811" y="516270"/>
                      <a:pt x="948980" y="540345"/>
                    </a:cubicBezTo>
                    <a:cubicBezTo>
                      <a:pt x="947987" y="540593"/>
                      <a:pt x="946994" y="540841"/>
                      <a:pt x="946002" y="541089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CDC8472B-FE93-B46C-48C0-D46B15224B83}"/>
                  </a:ext>
                </a:extLst>
              </p:cNvPr>
              <p:cNvSpPr/>
              <p:nvPr/>
            </p:nvSpPr>
            <p:spPr>
              <a:xfrm>
                <a:off x="10796261" y="2077553"/>
                <a:ext cx="688416" cy="917897"/>
              </a:xfrm>
              <a:custGeom>
                <a:avLst/>
                <a:gdLst>
                  <a:gd name="connsiteX0" fmla="*/ 688162 w 688416"/>
                  <a:gd name="connsiteY0" fmla="*/ 897738 h 917897"/>
                  <a:gd name="connsiteX1" fmla="*/ 564807 w 688416"/>
                  <a:gd name="connsiteY1" fmla="*/ 395880 h 917897"/>
                  <a:gd name="connsiteX2" fmla="*/ 263990 w 688416"/>
                  <a:gd name="connsiteY2" fmla="*/ 55351 h 917897"/>
                  <a:gd name="connsiteX3" fmla="*/ 15544 w 688416"/>
                  <a:gd name="connsiteY3" fmla="*/ 996 h 917897"/>
                  <a:gd name="connsiteX4" fmla="*/ 15544 w 688416"/>
                  <a:gd name="connsiteY4" fmla="*/ 33262 h 917897"/>
                  <a:gd name="connsiteX5" fmla="*/ 406705 w 688416"/>
                  <a:gd name="connsiteY5" fmla="*/ 206505 h 917897"/>
                  <a:gd name="connsiteX6" fmla="*/ 605016 w 688416"/>
                  <a:gd name="connsiteY6" fmla="*/ 620252 h 917897"/>
                  <a:gd name="connsiteX7" fmla="*/ 656889 w 688416"/>
                  <a:gd name="connsiteY7" fmla="*/ 906177 h 917897"/>
                  <a:gd name="connsiteX8" fmla="*/ 676745 w 688416"/>
                  <a:gd name="connsiteY8" fmla="*/ 917346 h 917897"/>
                  <a:gd name="connsiteX9" fmla="*/ 688162 w 688416"/>
                  <a:gd name="connsiteY9" fmla="*/ 897738 h 9178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88416" h="917897">
                    <a:moveTo>
                      <a:pt x="688162" y="897738"/>
                    </a:moveTo>
                    <a:cubicBezTo>
                      <a:pt x="662102" y="727226"/>
                      <a:pt x="635296" y="554728"/>
                      <a:pt x="564807" y="395880"/>
                    </a:cubicBezTo>
                    <a:cubicBezTo>
                      <a:pt x="502261" y="255152"/>
                      <a:pt x="403230" y="126585"/>
                      <a:pt x="263990" y="55351"/>
                    </a:cubicBezTo>
                    <a:cubicBezTo>
                      <a:pt x="187545" y="16136"/>
                      <a:pt x="101669" y="-4961"/>
                      <a:pt x="15544" y="996"/>
                    </a:cubicBezTo>
                    <a:cubicBezTo>
                      <a:pt x="-5057" y="2485"/>
                      <a:pt x="-5305" y="34751"/>
                      <a:pt x="15544" y="33262"/>
                    </a:cubicBezTo>
                    <a:cubicBezTo>
                      <a:pt x="165456" y="23086"/>
                      <a:pt x="307921" y="97297"/>
                      <a:pt x="406705" y="206505"/>
                    </a:cubicBezTo>
                    <a:cubicBezTo>
                      <a:pt x="511197" y="321917"/>
                      <a:pt x="569027" y="470836"/>
                      <a:pt x="605016" y="620252"/>
                    </a:cubicBezTo>
                    <a:cubicBezTo>
                      <a:pt x="627602" y="714568"/>
                      <a:pt x="642246" y="810372"/>
                      <a:pt x="656889" y="906177"/>
                    </a:cubicBezTo>
                    <a:cubicBezTo>
                      <a:pt x="658130" y="914864"/>
                      <a:pt x="669051" y="919580"/>
                      <a:pt x="676745" y="917346"/>
                    </a:cubicBezTo>
                    <a:cubicBezTo>
                      <a:pt x="686177" y="915360"/>
                      <a:pt x="689403" y="906425"/>
                      <a:pt x="688162" y="897738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AAE395A3-D26F-A43B-D097-335E2C7F5525}"/>
                  </a:ext>
                </a:extLst>
              </p:cNvPr>
              <p:cNvSpPr/>
              <p:nvPr/>
            </p:nvSpPr>
            <p:spPr>
              <a:xfrm>
                <a:off x="11466977" y="2978886"/>
                <a:ext cx="200404" cy="450204"/>
              </a:xfrm>
              <a:custGeom>
                <a:avLst/>
                <a:gdLst>
                  <a:gd name="connsiteX0" fmla="*/ 156189 w 200404"/>
                  <a:gd name="connsiteY0" fmla="*/ 35373 h 450204"/>
                  <a:gd name="connsiteX1" fmla="*/ 42762 w 200404"/>
                  <a:gd name="connsiteY1" fmla="*/ 5837 h 450204"/>
                  <a:gd name="connsiteX2" fmla="*/ 51449 w 200404"/>
                  <a:gd name="connsiteY2" fmla="*/ 36862 h 450204"/>
                  <a:gd name="connsiteX3" fmla="*/ 131120 w 200404"/>
                  <a:gd name="connsiteY3" fmla="*/ 55725 h 450204"/>
                  <a:gd name="connsiteX4" fmla="*/ 167358 w 200404"/>
                  <a:gd name="connsiteY4" fmla="*/ 147807 h 450204"/>
                  <a:gd name="connsiteX5" fmla="*/ 152217 w 200404"/>
                  <a:gd name="connsiteY5" fmla="*/ 258752 h 450204"/>
                  <a:gd name="connsiteX6" fmla="*/ 103571 w 200404"/>
                  <a:gd name="connsiteY6" fmla="*/ 357783 h 450204"/>
                  <a:gd name="connsiteX7" fmla="*/ 11489 w 200404"/>
                  <a:gd name="connsiteY7" fmla="*/ 418592 h 450204"/>
                  <a:gd name="connsiteX8" fmla="*/ 20176 w 200404"/>
                  <a:gd name="connsiteY8" fmla="*/ 449617 h 450204"/>
                  <a:gd name="connsiteX9" fmla="*/ 181257 w 200404"/>
                  <a:gd name="connsiteY9" fmla="*/ 275878 h 450204"/>
                  <a:gd name="connsiteX10" fmla="*/ 156189 w 200404"/>
                  <a:gd name="connsiteY10" fmla="*/ 35373 h 4502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00404" h="450204">
                    <a:moveTo>
                      <a:pt x="156189" y="35373"/>
                    </a:moveTo>
                    <a:cubicBezTo>
                      <a:pt x="126901" y="6582"/>
                      <a:pt x="82474" y="-9303"/>
                      <a:pt x="42762" y="5837"/>
                    </a:cubicBezTo>
                    <a:cubicBezTo>
                      <a:pt x="23651" y="13035"/>
                      <a:pt x="31841" y="44308"/>
                      <a:pt x="51449" y="36862"/>
                    </a:cubicBezTo>
                    <a:cubicBezTo>
                      <a:pt x="79495" y="26190"/>
                      <a:pt x="109527" y="35869"/>
                      <a:pt x="131120" y="55725"/>
                    </a:cubicBezTo>
                    <a:cubicBezTo>
                      <a:pt x="156685" y="79304"/>
                      <a:pt x="166117" y="114052"/>
                      <a:pt x="167358" y="147807"/>
                    </a:cubicBezTo>
                    <a:cubicBezTo>
                      <a:pt x="168599" y="185037"/>
                      <a:pt x="162145" y="223011"/>
                      <a:pt x="152217" y="258752"/>
                    </a:cubicBezTo>
                    <a:cubicBezTo>
                      <a:pt x="142289" y="294244"/>
                      <a:pt x="127149" y="329240"/>
                      <a:pt x="103571" y="357783"/>
                    </a:cubicBezTo>
                    <a:cubicBezTo>
                      <a:pt x="79495" y="386823"/>
                      <a:pt x="48222" y="409161"/>
                      <a:pt x="11489" y="418592"/>
                    </a:cubicBezTo>
                    <a:cubicBezTo>
                      <a:pt x="-8615" y="423804"/>
                      <a:pt x="-177" y="454829"/>
                      <a:pt x="20176" y="449617"/>
                    </a:cubicBezTo>
                    <a:cubicBezTo>
                      <a:pt x="103322" y="428520"/>
                      <a:pt x="157181" y="354557"/>
                      <a:pt x="181257" y="275878"/>
                    </a:cubicBezTo>
                    <a:cubicBezTo>
                      <a:pt x="203595" y="201170"/>
                      <a:pt x="217990" y="95934"/>
                      <a:pt x="156189" y="35373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316C9DC6-4C6C-AE82-E81C-FFF2896E2C9E}"/>
                </a:ext>
              </a:extLst>
            </p:cNvPr>
            <p:cNvSpPr/>
            <p:nvPr/>
          </p:nvSpPr>
          <p:spPr>
            <a:xfrm>
              <a:off x="9579252" y="5779887"/>
              <a:ext cx="2264314" cy="45719"/>
            </a:xfrm>
            <a:custGeom>
              <a:avLst/>
              <a:gdLst>
                <a:gd name="connsiteX0" fmla="*/ 2951828 w 2967464"/>
                <a:gd name="connsiteY0" fmla="*/ 0 h 32265"/>
                <a:gd name="connsiteX1" fmla="*/ 15637 w 2967464"/>
                <a:gd name="connsiteY1" fmla="*/ 0 h 32265"/>
                <a:gd name="connsiteX2" fmla="*/ 15637 w 2967464"/>
                <a:gd name="connsiteY2" fmla="*/ 32266 h 32265"/>
                <a:gd name="connsiteX3" fmla="*/ 2951828 w 2967464"/>
                <a:gd name="connsiteY3" fmla="*/ 32266 h 32265"/>
                <a:gd name="connsiteX4" fmla="*/ 2951828 w 2967464"/>
                <a:gd name="connsiteY4" fmla="*/ 0 h 322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67464" h="32265">
                  <a:moveTo>
                    <a:pt x="2951828" y="0"/>
                  </a:moveTo>
                  <a:lnTo>
                    <a:pt x="15637" y="0"/>
                  </a:lnTo>
                  <a:cubicBezTo>
                    <a:pt x="-5212" y="0"/>
                    <a:pt x="-5212" y="32266"/>
                    <a:pt x="15637" y="32266"/>
                  </a:cubicBezTo>
                  <a:lnTo>
                    <a:pt x="2951828" y="32266"/>
                  </a:lnTo>
                  <a:cubicBezTo>
                    <a:pt x="2972677" y="32266"/>
                    <a:pt x="2972677" y="0"/>
                    <a:pt x="2951828" y="0"/>
                  </a:cubicBezTo>
                  <a:close/>
                </a:path>
              </a:pathLst>
            </a:custGeom>
            <a:solidFill>
              <a:srgbClr val="201D29"/>
            </a:solidFill>
            <a:ln w="24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11724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D2A42717-C61D-52D5-B6B6-3F2B47B02BE6}"/>
              </a:ext>
            </a:extLst>
          </p:cNvPr>
          <p:cNvGrpSpPr/>
          <p:nvPr/>
        </p:nvGrpSpPr>
        <p:grpSpPr>
          <a:xfrm>
            <a:off x="-438069" y="-226031"/>
            <a:ext cx="7658178" cy="3249532"/>
            <a:chOff x="924232" y="-108155"/>
            <a:chExt cx="7079225" cy="3249532"/>
          </a:xfrm>
        </p:grpSpPr>
        <p:pic>
          <p:nvPicPr>
            <p:cNvPr id="15" name="图片 2">
              <a:extLst>
                <a:ext uri="{FF2B5EF4-FFF2-40B4-BE49-F238E27FC236}">
                  <a16:creationId xmlns:a16="http://schemas.microsoft.com/office/drawing/2014/main" id="{738CA2FA-280F-14EF-8396-D65116603C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667" r="6732" b="25294"/>
            <a:stretch>
              <a:fillRect/>
            </a:stretch>
          </p:blipFill>
          <p:spPr>
            <a:xfrm>
              <a:off x="924232" y="-108155"/>
              <a:ext cx="7079225" cy="3249532"/>
            </a:xfrm>
            <a:prstGeom prst="rect">
              <a:avLst/>
            </a:prstGeom>
          </p:spPr>
        </p:pic>
        <p:sp>
          <p:nvSpPr>
            <p:cNvPr id="16" name="文本框 3">
              <a:extLst>
                <a:ext uri="{FF2B5EF4-FFF2-40B4-BE49-F238E27FC236}">
                  <a16:creationId xmlns:a16="http://schemas.microsoft.com/office/drawing/2014/main" id="{811FC297-99DC-AA8F-2B27-4513D0ADBE73}"/>
                </a:ext>
              </a:extLst>
            </p:cNvPr>
            <p:cNvSpPr txBox="1"/>
            <p:nvPr/>
          </p:nvSpPr>
          <p:spPr>
            <a:xfrm>
              <a:off x="1922615" y="1731418"/>
              <a:ext cx="458197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en-US" sz="4400" b="1" dirty="0" err="1">
                  <a:solidFill>
                    <a:srgbClr val="6448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Bảng</a:t>
              </a:r>
              <a:r>
                <a:rPr kumimoji="1" lang="en-US" altLang="en-US" sz="4400" b="1" dirty="0">
                  <a:solidFill>
                    <a:srgbClr val="6448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1" lang="en-US" altLang="en-US" sz="4400" b="1" dirty="0" err="1">
                  <a:solidFill>
                    <a:srgbClr val="6448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số</a:t>
              </a:r>
              <a:r>
                <a:rPr kumimoji="1" lang="en-US" altLang="en-US" sz="4400" b="1" dirty="0">
                  <a:solidFill>
                    <a:srgbClr val="6448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1" lang="en-US" altLang="en-US" sz="4400" b="1" dirty="0" err="1">
                  <a:solidFill>
                    <a:srgbClr val="6448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liệu</a:t>
              </a:r>
              <a:r>
                <a:rPr kumimoji="1" lang="en-US" altLang="en-US" sz="4400" b="1" dirty="0">
                  <a:solidFill>
                    <a:srgbClr val="6448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1" lang="en-US" altLang="en-US" sz="4400" b="1" dirty="0" err="1">
                  <a:solidFill>
                    <a:srgbClr val="6448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là</a:t>
              </a:r>
              <a:r>
                <a:rPr kumimoji="1" lang="en-US" altLang="en-US" sz="4400" b="1" dirty="0">
                  <a:solidFill>
                    <a:srgbClr val="6448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1" lang="en-US" altLang="en-US" sz="4400" b="1" dirty="0" err="1">
                  <a:solidFill>
                    <a:srgbClr val="6448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gì</a:t>
              </a:r>
              <a:r>
                <a:rPr kumimoji="1" lang="en-US" altLang="en-US" sz="4400" b="1" dirty="0">
                  <a:solidFill>
                    <a:srgbClr val="6448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451DA47-63EE-C5F2-003F-9A1F588162E1}"/>
              </a:ext>
            </a:extLst>
          </p:cNvPr>
          <p:cNvGrpSpPr/>
          <p:nvPr/>
        </p:nvGrpSpPr>
        <p:grpSpPr>
          <a:xfrm>
            <a:off x="3380198" y="1759604"/>
            <a:ext cx="8811802" cy="4867835"/>
            <a:chOff x="4345858" y="1862346"/>
            <a:chExt cx="7846142" cy="4867835"/>
          </a:xfrm>
        </p:grpSpPr>
        <p:pic>
          <p:nvPicPr>
            <p:cNvPr id="18" name="图片 2">
              <a:extLst>
                <a:ext uri="{FF2B5EF4-FFF2-40B4-BE49-F238E27FC236}">
                  <a16:creationId xmlns:a16="http://schemas.microsoft.com/office/drawing/2014/main" id="{B310D851-BEAE-C849-FE1C-973BB9B0F20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45858" y="1862346"/>
              <a:ext cx="7846142" cy="4867835"/>
            </a:xfrm>
            <a:prstGeom prst="rect">
              <a:avLst/>
            </a:prstGeom>
          </p:spPr>
        </p:pic>
        <p:sp>
          <p:nvSpPr>
            <p:cNvPr id="19" name="Rectangle 3">
              <a:extLst>
                <a:ext uri="{FF2B5EF4-FFF2-40B4-BE49-F238E27FC236}">
                  <a16:creationId xmlns:a16="http://schemas.microsoft.com/office/drawing/2014/main" id="{7C22EC66-B9D8-3685-66A4-547234DD027C}"/>
                </a:ext>
              </a:extLst>
            </p:cNvPr>
            <p:cNvSpPr txBox="1">
              <a:spLocks noChangeArrowheads="1"/>
            </p:cNvSpPr>
            <p:nvPr/>
          </p:nvSpPr>
          <p:spPr>
            <a:xfrm>
              <a:off x="5176630" y="3279695"/>
              <a:ext cx="6277413" cy="2514600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Char char="§"/>
                <a:defRPr sz="3200" b="0" kern="120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 kern="120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Char char="§"/>
                <a:defRPr sz="2400" kern="120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 kern="120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Char char="§"/>
                <a:defRPr sz="2000" kern="120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5pPr>
            </a:lstStyle>
            <a:p>
              <a:pPr marL="0" indent="0" algn="just" eaLnBrk="1" hangingPunct="1">
                <a:buNone/>
              </a:pPr>
              <a:r>
                <a:rPr lang="en-US" altLang="en-US" sz="33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Bảng</a:t>
              </a:r>
              <a:r>
                <a:rPr lang="en-US" altLang="en-US" sz="33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3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altLang="en-US" sz="33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3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liệu</a:t>
              </a:r>
              <a:r>
                <a:rPr lang="en-US" altLang="en-US" sz="33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3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altLang="en-US" sz="33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3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phương</a:t>
              </a:r>
              <a:r>
                <a:rPr lang="en-US" altLang="en-US" sz="33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3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tiện</a:t>
              </a:r>
              <a:r>
                <a:rPr lang="en-US" altLang="en-US" sz="33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3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học</a:t>
              </a:r>
              <a:r>
                <a:rPr lang="en-US" altLang="en-US" sz="33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3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tập</a:t>
              </a:r>
              <a:r>
                <a:rPr lang="en-US" altLang="en-US" sz="33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3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thường</a:t>
              </a:r>
              <a:r>
                <a:rPr lang="en-US" altLang="en-US" sz="33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3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gặp</a:t>
              </a:r>
              <a:r>
                <a:rPr lang="en-US" altLang="en-US" sz="33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3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altLang="en-US" sz="33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3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môn</a:t>
              </a:r>
              <a:r>
                <a:rPr lang="en-US" altLang="en-US" sz="33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3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Lịch</a:t>
              </a:r>
              <a:r>
                <a:rPr lang="en-US" altLang="en-US" sz="33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3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sử</a:t>
              </a:r>
              <a:r>
                <a:rPr lang="en-US" altLang="en-US" sz="33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3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altLang="en-US" sz="33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3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Địa</a:t>
              </a:r>
              <a:r>
                <a:rPr lang="en-US" altLang="en-US" sz="33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3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lý</a:t>
              </a:r>
              <a:r>
                <a:rPr lang="en-US" altLang="en-US" sz="33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, </a:t>
              </a:r>
              <a:r>
                <a:rPr lang="en-US" altLang="en-US" sz="33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đặc</a:t>
              </a:r>
              <a:r>
                <a:rPr lang="en-US" altLang="en-US" sz="33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3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biệt</a:t>
              </a:r>
              <a:r>
                <a:rPr lang="en-US" altLang="en-US" sz="33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3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altLang="en-US" sz="33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3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altLang="en-US" sz="33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3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nội</a:t>
              </a:r>
              <a:r>
                <a:rPr lang="en-US" altLang="en-US" sz="33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dung </a:t>
              </a:r>
              <a:r>
                <a:rPr lang="en-US" altLang="en-US" sz="33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Địa</a:t>
              </a:r>
              <a:r>
                <a:rPr lang="en-US" altLang="en-US" sz="33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3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lý</a:t>
              </a:r>
              <a:r>
                <a:rPr lang="en-US" altLang="en-US" sz="33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. </a:t>
              </a:r>
              <a:r>
                <a:rPr lang="en-US" altLang="en-US" sz="33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Bảng</a:t>
              </a:r>
              <a:r>
                <a:rPr lang="en-US" altLang="en-US" sz="33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3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altLang="en-US" sz="33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3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liệu</a:t>
              </a:r>
              <a:r>
                <a:rPr lang="en-US" altLang="en-US" sz="33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3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altLang="en-US" sz="33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3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tập</a:t>
              </a:r>
              <a:r>
                <a:rPr lang="en-US" altLang="en-US" sz="33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3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hợp</a:t>
              </a:r>
              <a:r>
                <a:rPr lang="en-US" altLang="en-US" sz="33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3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altLang="en-US" sz="33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3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altLang="en-US" sz="33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3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liệu</a:t>
              </a:r>
              <a:r>
                <a:rPr lang="en-US" altLang="en-US" sz="33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3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về</a:t>
              </a:r>
              <a:r>
                <a:rPr lang="en-US" altLang="en-US" sz="33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3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altLang="en-US" sz="33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3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đối</a:t>
              </a:r>
              <a:r>
                <a:rPr lang="en-US" altLang="en-US" sz="33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3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tượng</a:t>
              </a:r>
              <a:r>
                <a:rPr lang="en-US" altLang="en-US" sz="33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3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altLang="en-US" sz="33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3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sắp</a:t>
              </a:r>
              <a:r>
                <a:rPr lang="en-US" altLang="en-US" sz="33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3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xếp</a:t>
              </a:r>
              <a:r>
                <a:rPr lang="en-US" altLang="en-US" sz="33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3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altLang="en-US" sz="33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3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cách</a:t>
              </a:r>
              <a:r>
                <a:rPr lang="en-US" altLang="en-US" sz="33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khoa </a:t>
              </a:r>
              <a:r>
                <a:rPr lang="en-US" altLang="en-US" sz="33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học</a:t>
              </a:r>
              <a:r>
                <a:rPr lang="en-US" altLang="en-US" sz="33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.</a:t>
              </a:r>
              <a:endParaRPr lang="en-US" altLang="en-US" sz="33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20" name="图片 3">
            <a:extLst>
              <a:ext uri="{FF2B5EF4-FFF2-40B4-BE49-F238E27FC236}">
                <a16:creationId xmlns:a16="http://schemas.microsoft.com/office/drawing/2014/main" id="{6BB22480-CD62-D629-B359-2A0568B2D51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43" y="4296263"/>
            <a:ext cx="3011690" cy="2497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666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95E03E55-779A-BE25-6D37-876E0E85D9E7}"/>
              </a:ext>
            </a:extLst>
          </p:cNvPr>
          <p:cNvGrpSpPr/>
          <p:nvPr/>
        </p:nvGrpSpPr>
        <p:grpSpPr>
          <a:xfrm>
            <a:off x="801383" y="-693188"/>
            <a:ext cx="10510463" cy="3611049"/>
            <a:chOff x="-2110251" y="248478"/>
            <a:chExt cx="10688721" cy="3757239"/>
          </a:xfrm>
        </p:grpSpPr>
        <p:pic>
          <p:nvPicPr>
            <p:cNvPr id="10" name="图片 5">
              <a:extLst>
                <a:ext uri="{FF2B5EF4-FFF2-40B4-BE49-F238E27FC236}">
                  <a16:creationId xmlns:a16="http://schemas.microsoft.com/office/drawing/2014/main" id="{F37149F2-1EE2-8B8E-7943-CABD80C2DAD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110251" y="248478"/>
              <a:ext cx="10688721" cy="3757239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AF9CB9D-C4EC-6781-5998-20CA08110CF4}"/>
                </a:ext>
              </a:extLst>
            </p:cNvPr>
            <p:cNvSpPr txBox="1"/>
            <p:nvPr/>
          </p:nvSpPr>
          <p:spPr>
            <a:xfrm>
              <a:off x="-1190790" y="1972641"/>
              <a:ext cx="9351325" cy="8005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sz="4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Các</a:t>
              </a:r>
              <a:r>
                <a:rPr kumimoji="1" lang="en-US" sz="4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1" lang="en-US" sz="4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bước</a:t>
              </a:r>
              <a:r>
                <a:rPr kumimoji="1" lang="en-US" sz="4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1" lang="en-US" sz="4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sử</a:t>
              </a:r>
              <a:r>
                <a:rPr kumimoji="1" lang="en-US" sz="4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1" lang="en-US" sz="4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dụng</a:t>
              </a:r>
              <a:r>
                <a:rPr kumimoji="1" lang="en-US" sz="4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1" lang="en-US" sz="4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bảng</a:t>
              </a:r>
              <a:r>
                <a:rPr kumimoji="1" lang="en-US" sz="4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1" lang="en-US" sz="4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số</a:t>
              </a:r>
              <a:r>
                <a:rPr kumimoji="1" lang="en-US" sz="4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1" lang="en-US" sz="4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liệu</a:t>
              </a:r>
              <a:endParaRPr kumimoji="1"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7" name="图片 6">
              <a:extLst>
                <a:ext uri="{FF2B5EF4-FFF2-40B4-BE49-F238E27FC236}">
                  <a16:creationId xmlns:a16="http://schemas.microsoft.com/office/drawing/2014/main" id="{BF407C46-A19D-4395-4013-66BCA05871D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251978">
              <a:off x="-1624615" y="809637"/>
              <a:ext cx="1399542" cy="1399542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A586078-D48F-7CEB-AD67-EB70B680560D}"/>
              </a:ext>
            </a:extLst>
          </p:cNvPr>
          <p:cNvGrpSpPr/>
          <p:nvPr/>
        </p:nvGrpSpPr>
        <p:grpSpPr>
          <a:xfrm>
            <a:off x="1551397" y="2506895"/>
            <a:ext cx="9082354" cy="1119884"/>
            <a:chOff x="1325366" y="976045"/>
            <a:chExt cx="9082354" cy="1119884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BEE07B9B-BE90-EC1D-5373-A022ED8CCA53}"/>
                </a:ext>
              </a:extLst>
            </p:cNvPr>
            <p:cNvSpPr/>
            <p:nvPr/>
          </p:nvSpPr>
          <p:spPr>
            <a:xfrm>
              <a:off x="2887038" y="1037689"/>
              <a:ext cx="7520682" cy="996593"/>
            </a:xfrm>
            <a:prstGeom prst="roundRect">
              <a:avLst/>
            </a:prstGeom>
            <a:solidFill>
              <a:schemeClr val="accent2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  </a:t>
              </a:r>
              <a:r>
                <a:rPr lang="en-US" sz="48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Đọc</a:t>
              </a:r>
              <a:r>
                <a:rPr lang="en-US" sz="48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tên</a:t>
              </a:r>
              <a:r>
                <a:rPr lang="en-US" sz="48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bảng</a:t>
              </a:r>
              <a:r>
                <a:rPr lang="en-US" sz="48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48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liệu</a:t>
              </a:r>
              <a:endParaRPr lang="en-US" sz="4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5FFFADD4-B426-E0B7-9870-CA1776A52BEF}"/>
                </a:ext>
              </a:extLst>
            </p:cNvPr>
            <p:cNvSpPr/>
            <p:nvPr/>
          </p:nvSpPr>
          <p:spPr>
            <a:xfrm>
              <a:off x="1325366" y="976045"/>
              <a:ext cx="1705511" cy="1119884"/>
            </a:xfrm>
            <a:prstGeom prst="ellipse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Bước</a:t>
              </a:r>
              <a:r>
                <a: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1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87A5AC3E-64AD-590C-5D96-62DEBEF961CD}"/>
              </a:ext>
            </a:extLst>
          </p:cNvPr>
          <p:cNvGrpSpPr/>
          <p:nvPr/>
        </p:nvGrpSpPr>
        <p:grpSpPr>
          <a:xfrm>
            <a:off x="1541123" y="3821987"/>
            <a:ext cx="9082354" cy="1119884"/>
            <a:chOff x="1325366" y="976045"/>
            <a:chExt cx="9082354" cy="1119884"/>
          </a:xfrm>
        </p:grpSpPr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CF31DFC4-7430-CC55-C8EB-0D606271EF33}"/>
                </a:ext>
              </a:extLst>
            </p:cNvPr>
            <p:cNvSpPr/>
            <p:nvPr/>
          </p:nvSpPr>
          <p:spPr>
            <a:xfrm>
              <a:off x="2887038" y="1037689"/>
              <a:ext cx="7520682" cy="996593"/>
            </a:xfrm>
            <a:prstGeom prst="roundRect">
              <a:avLst/>
            </a:prstGeom>
            <a:solidFill>
              <a:schemeClr val="accent2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Đọc</a:t>
              </a:r>
              <a:r>
                <a:rPr lang="en-US" sz="26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6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nội</a:t>
              </a:r>
              <a:r>
                <a:rPr lang="en-US" sz="26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dung </a:t>
              </a:r>
              <a:r>
                <a:rPr lang="en-US" sz="26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26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6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cột</a:t>
              </a:r>
              <a:r>
                <a:rPr lang="en-US" sz="26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6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hàng</a:t>
              </a:r>
              <a:r>
                <a:rPr lang="en-US" sz="26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6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26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6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bảng</a:t>
              </a:r>
              <a:r>
                <a:rPr lang="en-US" sz="26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6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26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6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liệu</a:t>
              </a:r>
              <a:r>
                <a:rPr lang="en-US" sz="26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6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26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6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biết</a:t>
              </a:r>
              <a:r>
                <a:rPr lang="en-US" sz="26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6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sự</a:t>
              </a:r>
              <a:r>
                <a:rPr lang="en-US" sz="26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6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sắp</a:t>
              </a:r>
              <a:r>
                <a:rPr lang="en-US" sz="26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6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xếp</a:t>
              </a:r>
              <a:r>
                <a:rPr lang="en-US" sz="26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6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thông</a:t>
              </a:r>
              <a:r>
                <a:rPr lang="en-US" sz="26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tin </a:t>
              </a:r>
              <a:r>
                <a:rPr lang="en-US" sz="26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26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6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26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6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đối</a:t>
              </a:r>
              <a:r>
                <a:rPr lang="en-US" sz="26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6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tượng</a:t>
              </a:r>
              <a:endParaRPr lang="en-US" sz="2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86B2978A-DE40-EED9-8A74-F14DD781FDBD}"/>
                </a:ext>
              </a:extLst>
            </p:cNvPr>
            <p:cNvSpPr/>
            <p:nvPr/>
          </p:nvSpPr>
          <p:spPr>
            <a:xfrm>
              <a:off x="1325366" y="976045"/>
              <a:ext cx="1705511" cy="1119884"/>
            </a:xfrm>
            <a:prstGeom prst="ellipse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Bước</a:t>
              </a:r>
              <a:r>
                <a: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2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1E187802-37F3-99B9-3CF5-1A206CE5FD6A}"/>
              </a:ext>
            </a:extLst>
          </p:cNvPr>
          <p:cNvGrpSpPr/>
          <p:nvPr/>
        </p:nvGrpSpPr>
        <p:grpSpPr>
          <a:xfrm>
            <a:off x="1530849" y="5147353"/>
            <a:ext cx="9082354" cy="1119884"/>
            <a:chOff x="1325366" y="976045"/>
            <a:chExt cx="9082354" cy="1119884"/>
          </a:xfrm>
        </p:grpSpPr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78F8AC8D-B605-2272-4FC4-28ECEA6E4CDD}"/>
                </a:ext>
              </a:extLst>
            </p:cNvPr>
            <p:cNvSpPr/>
            <p:nvPr/>
          </p:nvSpPr>
          <p:spPr>
            <a:xfrm>
              <a:off x="2887038" y="1037689"/>
              <a:ext cx="7520682" cy="996593"/>
            </a:xfrm>
            <a:prstGeom prst="roundRect">
              <a:avLst/>
            </a:prstGeom>
            <a:solidFill>
              <a:schemeClr val="accent2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Tìm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liệu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bảng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theo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yêu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cầu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học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FDA038FF-61CE-E029-888D-0F829E260C93}"/>
                </a:ext>
              </a:extLst>
            </p:cNvPr>
            <p:cNvSpPr/>
            <p:nvPr/>
          </p:nvSpPr>
          <p:spPr>
            <a:xfrm>
              <a:off x="1325366" y="976045"/>
              <a:ext cx="1705511" cy="1119884"/>
            </a:xfrm>
            <a:prstGeom prst="ellipse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Bước</a:t>
              </a:r>
              <a:r>
                <a: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35749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5EE49FDD-7F9A-7D5C-440C-A5E4375BE1E7}"/>
              </a:ext>
            </a:extLst>
          </p:cNvPr>
          <p:cNvGrpSpPr/>
          <p:nvPr/>
        </p:nvGrpSpPr>
        <p:grpSpPr>
          <a:xfrm>
            <a:off x="1155567" y="206475"/>
            <a:ext cx="9375444" cy="1081941"/>
            <a:chOff x="2345218" y="4216458"/>
            <a:chExt cx="8237001" cy="1081941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8" name="Arrow: Pentagon 7">
              <a:extLst>
                <a:ext uri="{FF2B5EF4-FFF2-40B4-BE49-F238E27FC236}">
                  <a16:creationId xmlns:a16="http://schemas.microsoft.com/office/drawing/2014/main" id="{07ABC41E-8819-4389-EEAB-477082C6AB61}"/>
                </a:ext>
              </a:extLst>
            </p:cNvPr>
            <p:cNvSpPr/>
            <p:nvPr/>
          </p:nvSpPr>
          <p:spPr>
            <a:xfrm rot="10800000">
              <a:off x="2345218" y="4216458"/>
              <a:ext cx="8237001" cy="1081941"/>
            </a:xfrm>
            <a:prstGeom prst="homePlate">
              <a:avLst/>
            </a:prstGeom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6">
                <a:shade val="80000"/>
                <a:hueOff val="-381692"/>
                <a:satOff val="17009"/>
                <a:lumOff val="23779"/>
                <a:alphaOff val="0"/>
              </a:schemeClr>
            </a:fillRef>
            <a:effectRef idx="2">
              <a:schemeClr val="accent6">
                <a:shade val="80000"/>
                <a:hueOff val="-381692"/>
                <a:satOff val="17009"/>
                <a:lumOff val="23779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Arrow: Pentagon 4">
              <a:extLst>
                <a:ext uri="{FF2B5EF4-FFF2-40B4-BE49-F238E27FC236}">
                  <a16:creationId xmlns:a16="http://schemas.microsoft.com/office/drawing/2014/main" id="{78E1E616-2939-7313-3208-756066169ED9}"/>
                </a:ext>
              </a:extLst>
            </p:cNvPr>
            <p:cNvSpPr txBox="1"/>
            <p:nvPr/>
          </p:nvSpPr>
          <p:spPr>
            <a:xfrm rot="21600000">
              <a:off x="2615703" y="4216458"/>
              <a:ext cx="7966516" cy="1081941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77106" tIns="114300" rIns="213360" bIns="114300" numCol="1" spcCol="1270" anchor="ctr" anchorCtr="0">
              <a:noAutofit/>
            </a:bodyPr>
            <a:lstStyle/>
            <a:p>
              <a:pPr marL="0" lvl="0" indent="0" algn="ctr" defTabSz="1333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Đọc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bảng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diện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tích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dân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tỉnh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thành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phố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nước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ta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năm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2020.</a:t>
              </a:r>
              <a:endParaRPr lang="en-US" sz="3600" kern="1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39BFCA21-6BED-84B9-88C0-E8A488D5F6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1672" y="1542482"/>
            <a:ext cx="9746001" cy="4542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015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FF84D84-71A8-477C-BDAC-5C37F29F63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629" y="586984"/>
            <a:ext cx="7243279" cy="3375767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BD6669B-80A0-DCA7-F6CE-B200C80A6890}"/>
              </a:ext>
            </a:extLst>
          </p:cNvPr>
          <p:cNvSpPr/>
          <p:nvPr/>
        </p:nvSpPr>
        <p:spPr>
          <a:xfrm>
            <a:off x="3254032" y="4108404"/>
            <a:ext cx="7708494" cy="923661"/>
          </a:xfrm>
          <a:custGeom>
            <a:avLst/>
            <a:gdLst>
              <a:gd name="connsiteX0" fmla="*/ 0 w 7708494"/>
              <a:gd name="connsiteY0" fmla="*/ 153947 h 923661"/>
              <a:gd name="connsiteX1" fmla="*/ 153947 w 7708494"/>
              <a:gd name="connsiteY1" fmla="*/ 0 h 923661"/>
              <a:gd name="connsiteX2" fmla="*/ 723224 w 7708494"/>
              <a:gd name="connsiteY2" fmla="*/ 0 h 923661"/>
              <a:gd name="connsiteX3" fmla="*/ 1070483 w 7708494"/>
              <a:gd name="connsiteY3" fmla="*/ 0 h 923661"/>
              <a:gd name="connsiteX4" fmla="*/ 1787772 w 7708494"/>
              <a:gd name="connsiteY4" fmla="*/ 0 h 923661"/>
              <a:gd name="connsiteX5" fmla="*/ 2209037 w 7708494"/>
              <a:gd name="connsiteY5" fmla="*/ 0 h 923661"/>
              <a:gd name="connsiteX6" fmla="*/ 2704308 w 7708494"/>
              <a:gd name="connsiteY6" fmla="*/ 0 h 923661"/>
              <a:gd name="connsiteX7" fmla="*/ 3051567 w 7708494"/>
              <a:gd name="connsiteY7" fmla="*/ 0 h 923661"/>
              <a:gd name="connsiteX8" fmla="*/ 3398825 w 7708494"/>
              <a:gd name="connsiteY8" fmla="*/ 0 h 923661"/>
              <a:gd name="connsiteX9" fmla="*/ 3894096 w 7708494"/>
              <a:gd name="connsiteY9" fmla="*/ 0 h 923661"/>
              <a:gd name="connsiteX10" fmla="*/ 4537379 w 7708494"/>
              <a:gd name="connsiteY10" fmla="*/ 0 h 923661"/>
              <a:gd name="connsiteX11" fmla="*/ 5106656 w 7708494"/>
              <a:gd name="connsiteY11" fmla="*/ 0 h 923661"/>
              <a:gd name="connsiteX12" fmla="*/ 5601927 w 7708494"/>
              <a:gd name="connsiteY12" fmla="*/ 0 h 923661"/>
              <a:gd name="connsiteX13" fmla="*/ 6097198 w 7708494"/>
              <a:gd name="connsiteY13" fmla="*/ 0 h 923661"/>
              <a:gd name="connsiteX14" fmla="*/ 6666475 w 7708494"/>
              <a:gd name="connsiteY14" fmla="*/ 0 h 923661"/>
              <a:gd name="connsiteX15" fmla="*/ 7554547 w 7708494"/>
              <a:gd name="connsiteY15" fmla="*/ 0 h 923661"/>
              <a:gd name="connsiteX16" fmla="*/ 7708494 w 7708494"/>
              <a:gd name="connsiteY16" fmla="*/ 153947 h 923661"/>
              <a:gd name="connsiteX17" fmla="*/ 7708494 w 7708494"/>
              <a:gd name="connsiteY17" fmla="*/ 443357 h 923661"/>
              <a:gd name="connsiteX18" fmla="*/ 7708494 w 7708494"/>
              <a:gd name="connsiteY18" fmla="*/ 769714 h 923661"/>
              <a:gd name="connsiteX19" fmla="*/ 7554547 w 7708494"/>
              <a:gd name="connsiteY19" fmla="*/ 923661 h 923661"/>
              <a:gd name="connsiteX20" fmla="*/ 7059276 w 7708494"/>
              <a:gd name="connsiteY20" fmla="*/ 923661 h 923661"/>
              <a:gd name="connsiteX21" fmla="*/ 6489999 w 7708494"/>
              <a:gd name="connsiteY21" fmla="*/ 923661 h 923661"/>
              <a:gd name="connsiteX22" fmla="*/ 5920722 w 7708494"/>
              <a:gd name="connsiteY22" fmla="*/ 923661 h 923661"/>
              <a:gd name="connsiteX23" fmla="*/ 5203433 w 7708494"/>
              <a:gd name="connsiteY23" fmla="*/ 923661 h 923661"/>
              <a:gd name="connsiteX24" fmla="*/ 4486144 w 7708494"/>
              <a:gd name="connsiteY24" fmla="*/ 923661 h 923661"/>
              <a:gd name="connsiteX25" fmla="*/ 3768855 w 7708494"/>
              <a:gd name="connsiteY25" fmla="*/ 923661 h 923661"/>
              <a:gd name="connsiteX26" fmla="*/ 3125573 w 7708494"/>
              <a:gd name="connsiteY26" fmla="*/ 923661 h 923661"/>
              <a:gd name="connsiteX27" fmla="*/ 2408284 w 7708494"/>
              <a:gd name="connsiteY27" fmla="*/ 923661 h 923661"/>
              <a:gd name="connsiteX28" fmla="*/ 1765001 w 7708494"/>
              <a:gd name="connsiteY28" fmla="*/ 923661 h 923661"/>
              <a:gd name="connsiteX29" fmla="*/ 1269730 w 7708494"/>
              <a:gd name="connsiteY29" fmla="*/ 923661 h 923661"/>
              <a:gd name="connsiteX30" fmla="*/ 922471 w 7708494"/>
              <a:gd name="connsiteY30" fmla="*/ 923661 h 923661"/>
              <a:gd name="connsiteX31" fmla="*/ 153947 w 7708494"/>
              <a:gd name="connsiteY31" fmla="*/ 923661 h 923661"/>
              <a:gd name="connsiteX32" fmla="*/ 0 w 7708494"/>
              <a:gd name="connsiteY32" fmla="*/ 769714 h 923661"/>
              <a:gd name="connsiteX33" fmla="*/ 0 w 7708494"/>
              <a:gd name="connsiteY33" fmla="*/ 467988 h 923661"/>
              <a:gd name="connsiteX34" fmla="*/ 0 w 7708494"/>
              <a:gd name="connsiteY34" fmla="*/ 153947 h 9236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7708494" h="923661" fill="none" extrusionOk="0">
                <a:moveTo>
                  <a:pt x="0" y="153947"/>
                </a:moveTo>
                <a:cubicBezTo>
                  <a:pt x="12712" y="82395"/>
                  <a:pt x="74907" y="-3464"/>
                  <a:pt x="153947" y="0"/>
                </a:cubicBezTo>
                <a:cubicBezTo>
                  <a:pt x="321720" y="-55385"/>
                  <a:pt x="459028" y="31317"/>
                  <a:pt x="723224" y="0"/>
                </a:cubicBezTo>
                <a:cubicBezTo>
                  <a:pt x="987420" y="-31317"/>
                  <a:pt x="977958" y="22711"/>
                  <a:pt x="1070483" y="0"/>
                </a:cubicBezTo>
                <a:cubicBezTo>
                  <a:pt x="1163008" y="-22711"/>
                  <a:pt x="1619181" y="70583"/>
                  <a:pt x="1787772" y="0"/>
                </a:cubicBezTo>
                <a:cubicBezTo>
                  <a:pt x="1956363" y="-70583"/>
                  <a:pt x="2086127" y="11783"/>
                  <a:pt x="2209037" y="0"/>
                </a:cubicBezTo>
                <a:cubicBezTo>
                  <a:pt x="2331947" y="-11783"/>
                  <a:pt x="2471520" y="28486"/>
                  <a:pt x="2704308" y="0"/>
                </a:cubicBezTo>
                <a:cubicBezTo>
                  <a:pt x="2937096" y="-28486"/>
                  <a:pt x="2961961" y="18580"/>
                  <a:pt x="3051567" y="0"/>
                </a:cubicBezTo>
                <a:cubicBezTo>
                  <a:pt x="3141173" y="-18580"/>
                  <a:pt x="3266950" y="40557"/>
                  <a:pt x="3398825" y="0"/>
                </a:cubicBezTo>
                <a:cubicBezTo>
                  <a:pt x="3530700" y="-40557"/>
                  <a:pt x="3766024" y="8505"/>
                  <a:pt x="3894096" y="0"/>
                </a:cubicBezTo>
                <a:cubicBezTo>
                  <a:pt x="4022168" y="-8505"/>
                  <a:pt x="4288213" y="76334"/>
                  <a:pt x="4537379" y="0"/>
                </a:cubicBezTo>
                <a:cubicBezTo>
                  <a:pt x="4786545" y="-76334"/>
                  <a:pt x="4967095" y="34227"/>
                  <a:pt x="5106656" y="0"/>
                </a:cubicBezTo>
                <a:cubicBezTo>
                  <a:pt x="5246217" y="-34227"/>
                  <a:pt x="5489129" y="14414"/>
                  <a:pt x="5601927" y="0"/>
                </a:cubicBezTo>
                <a:cubicBezTo>
                  <a:pt x="5714725" y="-14414"/>
                  <a:pt x="5885871" y="27358"/>
                  <a:pt x="6097198" y="0"/>
                </a:cubicBezTo>
                <a:cubicBezTo>
                  <a:pt x="6308525" y="-27358"/>
                  <a:pt x="6421951" y="4360"/>
                  <a:pt x="6666475" y="0"/>
                </a:cubicBezTo>
                <a:cubicBezTo>
                  <a:pt x="6910999" y="-4360"/>
                  <a:pt x="7239910" y="90655"/>
                  <a:pt x="7554547" y="0"/>
                </a:cubicBezTo>
                <a:cubicBezTo>
                  <a:pt x="7649330" y="-659"/>
                  <a:pt x="7688008" y="71556"/>
                  <a:pt x="7708494" y="153947"/>
                </a:cubicBezTo>
                <a:cubicBezTo>
                  <a:pt x="7728028" y="216225"/>
                  <a:pt x="7684339" y="340979"/>
                  <a:pt x="7708494" y="443357"/>
                </a:cubicBezTo>
                <a:cubicBezTo>
                  <a:pt x="7732649" y="545735"/>
                  <a:pt x="7672959" y="652062"/>
                  <a:pt x="7708494" y="769714"/>
                </a:cubicBezTo>
                <a:cubicBezTo>
                  <a:pt x="7706613" y="847029"/>
                  <a:pt x="7645939" y="901687"/>
                  <a:pt x="7554547" y="923661"/>
                </a:cubicBezTo>
                <a:cubicBezTo>
                  <a:pt x="7316458" y="925864"/>
                  <a:pt x="7300853" y="894144"/>
                  <a:pt x="7059276" y="923661"/>
                </a:cubicBezTo>
                <a:cubicBezTo>
                  <a:pt x="6817699" y="953178"/>
                  <a:pt x="6615656" y="905789"/>
                  <a:pt x="6489999" y="923661"/>
                </a:cubicBezTo>
                <a:cubicBezTo>
                  <a:pt x="6364342" y="941533"/>
                  <a:pt x="6078380" y="907945"/>
                  <a:pt x="5920722" y="923661"/>
                </a:cubicBezTo>
                <a:cubicBezTo>
                  <a:pt x="5763064" y="939377"/>
                  <a:pt x="5388940" y="860040"/>
                  <a:pt x="5203433" y="923661"/>
                </a:cubicBezTo>
                <a:cubicBezTo>
                  <a:pt x="5017926" y="987282"/>
                  <a:pt x="4735697" y="884098"/>
                  <a:pt x="4486144" y="923661"/>
                </a:cubicBezTo>
                <a:cubicBezTo>
                  <a:pt x="4236591" y="963224"/>
                  <a:pt x="4051268" y="886439"/>
                  <a:pt x="3768855" y="923661"/>
                </a:cubicBezTo>
                <a:cubicBezTo>
                  <a:pt x="3486442" y="960883"/>
                  <a:pt x="3277969" y="870453"/>
                  <a:pt x="3125573" y="923661"/>
                </a:cubicBezTo>
                <a:cubicBezTo>
                  <a:pt x="2973177" y="976869"/>
                  <a:pt x="2555069" y="842032"/>
                  <a:pt x="2408284" y="923661"/>
                </a:cubicBezTo>
                <a:cubicBezTo>
                  <a:pt x="2261499" y="1005290"/>
                  <a:pt x="1989211" y="919966"/>
                  <a:pt x="1765001" y="923661"/>
                </a:cubicBezTo>
                <a:cubicBezTo>
                  <a:pt x="1540791" y="927356"/>
                  <a:pt x="1435357" y="890512"/>
                  <a:pt x="1269730" y="923661"/>
                </a:cubicBezTo>
                <a:cubicBezTo>
                  <a:pt x="1104103" y="956810"/>
                  <a:pt x="1069866" y="909471"/>
                  <a:pt x="922471" y="923661"/>
                </a:cubicBezTo>
                <a:cubicBezTo>
                  <a:pt x="775076" y="937851"/>
                  <a:pt x="520006" y="902332"/>
                  <a:pt x="153947" y="923661"/>
                </a:cubicBezTo>
                <a:cubicBezTo>
                  <a:pt x="70895" y="908206"/>
                  <a:pt x="13378" y="842163"/>
                  <a:pt x="0" y="769714"/>
                </a:cubicBezTo>
                <a:cubicBezTo>
                  <a:pt x="-10668" y="683799"/>
                  <a:pt x="20488" y="544935"/>
                  <a:pt x="0" y="467988"/>
                </a:cubicBezTo>
                <a:cubicBezTo>
                  <a:pt x="-20488" y="391041"/>
                  <a:pt x="30017" y="267158"/>
                  <a:pt x="0" y="153947"/>
                </a:cubicBezTo>
                <a:close/>
              </a:path>
              <a:path w="7708494" h="923661" stroke="0" extrusionOk="0">
                <a:moveTo>
                  <a:pt x="0" y="153947"/>
                </a:moveTo>
                <a:cubicBezTo>
                  <a:pt x="-5356" y="68821"/>
                  <a:pt x="74010" y="4661"/>
                  <a:pt x="153947" y="0"/>
                </a:cubicBezTo>
                <a:cubicBezTo>
                  <a:pt x="262645" y="-46645"/>
                  <a:pt x="475426" y="28927"/>
                  <a:pt x="575212" y="0"/>
                </a:cubicBezTo>
                <a:cubicBezTo>
                  <a:pt x="674999" y="-28927"/>
                  <a:pt x="953871" y="10463"/>
                  <a:pt x="1070483" y="0"/>
                </a:cubicBezTo>
                <a:cubicBezTo>
                  <a:pt x="1187095" y="-10463"/>
                  <a:pt x="1621457" y="21117"/>
                  <a:pt x="1787772" y="0"/>
                </a:cubicBezTo>
                <a:cubicBezTo>
                  <a:pt x="1954087" y="-21117"/>
                  <a:pt x="2094016" y="54718"/>
                  <a:pt x="2357049" y="0"/>
                </a:cubicBezTo>
                <a:cubicBezTo>
                  <a:pt x="2620082" y="-54718"/>
                  <a:pt x="2595590" y="22698"/>
                  <a:pt x="2704308" y="0"/>
                </a:cubicBezTo>
                <a:cubicBezTo>
                  <a:pt x="2813026" y="-22698"/>
                  <a:pt x="3225746" y="74641"/>
                  <a:pt x="3421597" y="0"/>
                </a:cubicBezTo>
                <a:cubicBezTo>
                  <a:pt x="3617448" y="-74641"/>
                  <a:pt x="3694524" y="31530"/>
                  <a:pt x="3768855" y="0"/>
                </a:cubicBezTo>
                <a:cubicBezTo>
                  <a:pt x="3843186" y="-31530"/>
                  <a:pt x="4211098" y="21282"/>
                  <a:pt x="4338132" y="0"/>
                </a:cubicBezTo>
                <a:cubicBezTo>
                  <a:pt x="4465166" y="-21282"/>
                  <a:pt x="4542514" y="19312"/>
                  <a:pt x="4685391" y="0"/>
                </a:cubicBezTo>
                <a:cubicBezTo>
                  <a:pt x="4828268" y="-19312"/>
                  <a:pt x="5021952" y="50521"/>
                  <a:pt x="5106656" y="0"/>
                </a:cubicBezTo>
                <a:cubicBezTo>
                  <a:pt x="5191360" y="-50521"/>
                  <a:pt x="5330833" y="23671"/>
                  <a:pt x="5453915" y="0"/>
                </a:cubicBezTo>
                <a:cubicBezTo>
                  <a:pt x="5576997" y="-23671"/>
                  <a:pt x="5944583" y="40523"/>
                  <a:pt x="6097198" y="0"/>
                </a:cubicBezTo>
                <a:cubicBezTo>
                  <a:pt x="6249813" y="-40523"/>
                  <a:pt x="6419857" y="31832"/>
                  <a:pt x="6518463" y="0"/>
                </a:cubicBezTo>
                <a:cubicBezTo>
                  <a:pt x="6617070" y="-31832"/>
                  <a:pt x="6796711" y="25287"/>
                  <a:pt x="6939728" y="0"/>
                </a:cubicBezTo>
                <a:cubicBezTo>
                  <a:pt x="7082746" y="-25287"/>
                  <a:pt x="7412175" y="30194"/>
                  <a:pt x="7554547" y="0"/>
                </a:cubicBezTo>
                <a:cubicBezTo>
                  <a:pt x="7620375" y="-10670"/>
                  <a:pt x="7722257" y="60291"/>
                  <a:pt x="7708494" y="153947"/>
                </a:cubicBezTo>
                <a:cubicBezTo>
                  <a:pt x="7711584" y="297703"/>
                  <a:pt x="7696373" y="395081"/>
                  <a:pt x="7708494" y="461831"/>
                </a:cubicBezTo>
                <a:cubicBezTo>
                  <a:pt x="7720615" y="528581"/>
                  <a:pt x="7680167" y="621605"/>
                  <a:pt x="7708494" y="769714"/>
                </a:cubicBezTo>
                <a:cubicBezTo>
                  <a:pt x="7711223" y="858980"/>
                  <a:pt x="7642852" y="948835"/>
                  <a:pt x="7554547" y="923661"/>
                </a:cubicBezTo>
                <a:cubicBezTo>
                  <a:pt x="7242543" y="953959"/>
                  <a:pt x="6994170" y="885934"/>
                  <a:pt x="6837258" y="923661"/>
                </a:cubicBezTo>
                <a:cubicBezTo>
                  <a:pt x="6680346" y="961388"/>
                  <a:pt x="6489985" y="922482"/>
                  <a:pt x="6193975" y="923661"/>
                </a:cubicBezTo>
                <a:cubicBezTo>
                  <a:pt x="5897965" y="924840"/>
                  <a:pt x="5956246" y="883257"/>
                  <a:pt x="5772710" y="923661"/>
                </a:cubicBezTo>
                <a:cubicBezTo>
                  <a:pt x="5589174" y="964065"/>
                  <a:pt x="5478605" y="902010"/>
                  <a:pt x="5351445" y="923661"/>
                </a:cubicBezTo>
                <a:cubicBezTo>
                  <a:pt x="5224286" y="945312"/>
                  <a:pt x="4965111" y="880767"/>
                  <a:pt x="4856174" y="923661"/>
                </a:cubicBezTo>
                <a:cubicBezTo>
                  <a:pt x="4747237" y="966555"/>
                  <a:pt x="4390847" y="912066"/>
                  <a:pt x="4212891" y="923661"/>
                </a:cubicBezTo>
                <a:cubicBezTo>
                  <a:pt x="4034935" y="935256"/>
                  <a:pt x="3862311" y="900893"/>
                  <a:pt x="3643615" y="923661"/>
                </a:cubicBezTo>
                <a:cubicBezTo>
                  <a:pt x="3424919" y="946429"/>
                  <a:pt x="3311340" y="907237"/>
                  <a:pt x="3074338" y="923661"/>
                </a:cubicBezTo>
                <a:cubicBezTo>
                  <a:pt x="2837336" y="940085"/>
                  <a:pt x="2652378" y="880791"/>
                  <a:pt x="2505061" y="923661"/>
                </a:cubicBezTo>
                <a:cubicBezTo>
                  <a:pt x="2357744" y="966531"/>
                  <a:pt x="2268199" y="908495"/>
                  <a:pt x="2157802" y="923661"/>
                </a:cubicBezTo>
                <a:cubicBezTo>
                  <a:pt x="2047405" y="938827"/>
                  <a:pt x="1963799" y="905871"/>
                  <a:pt x="1810543" y="923661"/>
                </a:cubicBezTo>
                <a:cubicBezTo>
                  <a:pt x="1657287" y="941451"/>
                  <a:pt x="1349857" y="904831"/>
                  <a:pt x="1167260" y="923661"/>
                </a:cubicBezTo>
                <a:cubicBezTo>
                  <a:pt x="984663" y="942491"/>
                  <a:pt x="575441" y="826951"/>
                  <a:pt x="153947" y="923661"/>
                </a:cubicBezTo>
                <a:cubicBezTo>
                  <a:pt x="60423" y="930370"/>
                  <a:pt x="-849" y="846984"/>
                  <a:pt x="0" y="769714"/>
                </a:cubicBezTo>
                <a:cubicBezTo>
                  <a:pt x="-31953" y="691912"/>
                  <a:pt x="28896" y="613153"/>
                  <a:pt x="0" y="461831"/>
                </a:cubicBezTo>
                <a:cubicBezTo>
                  <a:pt x="-28896" y="310509"/>
                  <a:pt x="21607" y="222864"/>
                  <a:pt x="0" y="153947"/>
                </a:cubicBezTo>
                <a:close/>
              </a:path>
            </a:pathLst>
          </a:custGeom>
          <a:solidFill>
            <a:srgbClr val="FFFF00">
              <a:alpha val="78000"/>
            </a:srgbClr>
          </a:solidFill>
          <a:ln w="38100">
            <a:solidFill>
              <a:srgbClr val="692314"/>
            </a:solidFill>
            <a:extLst>
              <a:ext uri="{C807C97D-BFC1-408E-A445-0C87EB9F89A2}">
                <ask:lineSketchStyleProps xmlns:ask="http://schemas.microsoft.com/office/drawing/2018/sketchyshapes" sd="3602607663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14300"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</a:pPr>
            <a:r>
              <a:rPr kumimoji="1" lang="en-US" alt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1" lang="en-US" alt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dân</a:t>
            </a:r>
            <a:r>
              <a:rPr kumimoji="1" lang="en-US" alt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kumimoji="1" lang="en-US" alt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Cần</a:t>
            </a:r>
            <a:r>
              <a:rPr kumimoji="1" lang="en-US" alt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Thơ</a:t>
            </a:r>
            <a:r>
              <a:rPr kumimoji="1" lang="en-US" alt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kumimoji="1" lang="en-US" alt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bao </a:t>
            </a:r>
            <a:r>
              <a:rPr kumimoji="1" lang="en-US" alt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nhiêu</a:t>
            </a:r>
            <a:r>
              <a:rPr kumimoji="1" lang="en-US" alt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94A4D080-2621-5CF9-7F85-0A4FD33374EA}"/>
              </a:ext>
            </a:extLst>
          </p:cNvPr>
          <p:cNvSpPr/>
          <p:nvPr/>
        </p:nvSpPr>
        <p:spPr>
          <a:xfrm>
            <a:off x="3254032" y="5238561"/>
            <a:ext cx="7708494" cy="1038949"/>
          </a:xfrm>
          <a:custGeom>
            <a:avLst/>
            <a:gdLst>
              <a:gd name="connsiteX0" fmla="*/ 0 w 7708494"/>
              <a:gd name="connsiteY0" fmla="*/ 173162 h 1038949"/>
              <a:gd name="connsiteX1" fmla="*/ 173162 w 7708494"/>
              <a:gd name="connsiteY1" fmla="*/ 0 h 1038949"/>
              <a:gd name="connsiteX2" fmla="*/ 739483 w 7708494"/>
              <a:gd name="connsiteY2" fmla="*/ 0 h 1038949"/>
              <a:gd name="connsiteX3" fmla="*/ 1084938 w 7708494"/>
              <a:gd name="connsiteY3" fmla="*/ 0 h 1038949"/>
              <a:gd name="connsiteX4" fmla="*/ 1798503 w 7708494"/>
              <a:gd name="connsiteY4" fmla="*/ 0 h 1038949"/>
              <a:gd name="connsiteX5" fmla="*/ 2217580 w 7708494"/>
              <a:gd name="connsiteY5" fmla="*/ 0 h 1038949"/>
              <a:gd name="connsiteX6" fmla="*/ 2710279 w 7708494"/>
              <a:gd name="connsiteY6" fmla="*/ 0 h 1038949"/>
              <a:gd name="connsiteX7" fmla="*/ 3055735 w 7708494"/>
              <a:gd name="connsiteY7" fmla="*/ 0 h 1038949"/>
              <a:gd name="connsiteX8" fmla="*/ 3401190 w 7708494"/>
              <a:gd name="connsiteY8" fmla="*/ 0 h 1038949"/>
              <a:gd name="connsiteX9" fmla="*/ 3893889 w 7708494"/>
              <a:gd name="connsiteY9" fmla="*/ 0 h 1038949"/>
              <a:gd name="connsiteX10" fmla="*/ 4533832 w 7708494"/>
              <a:gd name="connsiteY10" fmla="*/ 0 h 1038949"/>
              <a:gd name="connsiteX11" fmla="*/ 5100153 w 7708494"/>
              <a:gd name="connsiteY11" fmla="*/ 0 h 1038949"/>
              <a:gd name="connsiteX12" fmla="*/ 5592852 w 7708494"/>
              <a:gd name="connsiteY12" fmla="*/ 0 h 1038949"/>
              <a:gd name="connsiteX13" fmla="*/ 6085551 w 7708494"/>
              <a:gd name="connsiteY13" fmla="*/ 0 h 1038949"/>
              <a:gd name="connsiteX14" fmla="*/ 6651872 w 7708494"/>
              <a:gd name="connsiteY14" fmla="*/ 0 h 1038949"/>
              <a:gd name="connsiteX15" fmla="*/ 7535332 w 7708494"/>
              <a:gd name="connsiteY15" fmla="*/ 0 h 1038949"/>
              <a:gd name="connsiteX16" fmla="*/ 7708494 w 7708494"/>
              <a:gd name="connsiteY16" fmla="*/ 173162 h 1038949"/>
              <a:gd name="connsiteX17" fmla="*/ 7708494 w 7708494"/>
              <a:gd name="connsiteY17" fmla="*/ 498696 h 1038949"/>
              <a:gd name="connsiteX18" fmla="*/ 7708494 w 7708494"/>
              <a:gd name="connsiteY18" fmla="*/ 865787 h 1038949"/>
              <a:gd name="connsiteX19" fmla="*/ 7535332 w 7708494"/>
              <a:gd name="connsiteY19" fmla="*/ 1038949 h 1038949"/>
              <a:gd name="connsiteX20" fmla="*/ 7042633 w 7708494"/>
              <a:gd name="connsiteY20" fmla="*/ 1038949 h 1038949"/>
              <a:gd name="connsiteX21" fmla="*/ 6476312 w 7708494"/>
              <a:gd name="connsiteY21" fmla="*/ 1038949 h 1038949"/>
              <a:gd name="connsiteX22" fmla="*/ 5909991 w 7708494"/>
              <a:gd name="connsiteY22" fmla="*/ 1038949 h 1038949"/>
              <a:gd name="connsiteX23" fmla="*/ 5196427 w 7708494"/>
              <a:gd name="connsiteY23" fmla="*/ 1038949 h 1038949"/>
              <a:gd name="connsiteX24" fmla="*/ 4482863 w 7708494"/>
              <a:gd name="connsiteY24" fmla="*/ 1038949 h 1038949"/>
              <a:gd name="connsiteX25" fmla="*/ 3769299 w 7708494"/>
              <a:gd name="connsiteY25" fmla="*/ 1038949 h 1038949"/>
              <a:gd name="connsiteX26" fmla="*/ 3129356 w 7708494"/>
              <a:gd name="connsiteY26" fmla="*/ 1038949 h 1038949"/>
              <a:gd name="connsiteX27" fmla="*/ 2415792 w 7708494"/>
              <a:gd name="connsiteY27" fmla="*/ 1038949 h 1038949"/>
              <a:gd name="connsiteX28" fmla="*/ 1775850 w 7708494"/>
              <a:gd name="connsiteY28" fmla="*/ 1038949 h 1038949"/>
              <a:gd name="connsiteX29" fmla="*/ 1283151 w 7708494"/>
              <a:gd name="connsiteY29" fmla="*/ 1038949 h 1038949"/>
              <a:gd name="connsiteX30" fmla="*/ 937695 w 7708494"/>
              <a:gd name="connsiteY30" fmla="*/ 1038949 h 1038949"/>
              <a:gd name="connsiteX31" fmla="*/ 173162 w 7708494"/>
              <a:gd name="connsiteY31" fmla="*/ 1038949 h 1038949"/>
              <a:gd name="connsiteX32" fmla="*/ 0 w 7708494"/>
              <a:gd name="connsiteY32" fmla="*/ 865787 h 1038949"/>
              <a:gd name="connsiteX33" fmla="*/ 0 w 7708494"/>
              <a:gd name="connsiteY33" fmla="*/ 526401 h 1038949"/>
              <a:gd name="connsiteX34" fmla="*/ 0 w 7708494"/>
              <a:gd name="connsiteY34" fmla="*/ 173162 h 1038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7708494" h="1038949" fill="none" extrusionOk="0">
                <a:moveTo>
                  <a:pt x="0" y="173162"/>
                </a:moveTo>
                <a:cubicBezTo>
                  <a:pt x="1704" y="79332"/>
                  <a:pt x="96666" y="-11080"/>
                  <a:pt x="173162" y="0"/>
                </a:cubicBezTo>
                <a:cubicBezTo>
                  <a:pt x="344730" y="-34292"/>
                  <a:pt x="507062" y="64170"/>
                  <a:pt x="739483" y="0"/>
                </a:cubicBezTo>
                <a:cubicBezTo>
                  <a:pt x="971904" y="-64170"/>
                  <a:pt x="943594" y="27647"/>
                  <a:pt x="1084938" y="0"/>
                </a:cubicBezTo>
                <a:cubicBezTo>
                  <a:pt x="1226282" y="-27647"/>
                  <a:pt x="1530581" y="62438"/>
                  <a:pt x="1798503" y="0"/>
                </a:cubicBezTo>
                <a:cubicBezTo>
                  <a:pt x="2066425" y="-62438"/>
                  <a:pt x="2133594" y="18040"/>
                  <a:pt x="2217580" y="0"/>
                </a:cubicBezTo>
                <a:cubicBezTo>
                  <a:pt x="2301566" y="-18040"/>
                  <a:pt x="2608853" y="32295"/>
                  <a:pt x="2710279" y="0"/>
                </a:cubicBezTo>
                <a:cubicBezTo>
                  <a:pt x="2811705" y="-32295"/>
                  <a:pt x="2982888" y="7932"/>
                  <a:pt x="3055735" y="0"/>
                </a:cubicBezTo>
                <a:cubicBezTo>
                  <a:pt x="3128582" y="-7932"/>
                  <a:pt x="3302003" y="32237"/>
                  <a:pt x="3401190" y="0"/>
                </a:cubicBezTo>
                <a:cubicBezTo>
                  <a:pt x="3500377" y="-32237"/>
                  <a:pt x="3676688" y="59018"/>
                  <a:pt x="3893889" y="0"/>
                </a:cubicBezTo>
                <a:cubicBezTo>
                  <a:pt x="4111090" y="-59018"/>
                  <a:pt x="4380075" y="7560"/>
                  <a:pt x="4533832" y="0"/>
                </a:cubicBezTo>
                <a:cubicBezTo>
                  <a:pt x="4687589" y="-7560"/>
                  <a:pt x="4910109" y="1013"/>
                  <a:pt x="5100153" y="0"/>
                </a:cubicBezTo>
                <a:cubicBezTo>
                  <a:pt x="5290197" y="-1013"/>
                  <a:pt x="5480772" y="33889"/>
                  <a:pt x="5592852" y="0"/>
                </a:cubicBezTo>
                <a:cubicBezTo>
                  <a:pt x="5704932" y="-33889"/>
                  <a:pt x="5861467" y="29163"/>
                  <a:pt x="6085551" y="0"/>
                </a:cubicBezTo>
                <a:cubicBezTo>
                  <a:pt x="6309635" y="-29163"/>
                  <a:pt x="6530216" y="20375"/>
                  <a:pt x="6651872" y="0"/>
                </a:cubicBezTo>
                <a:cubicBezTo>
                  <a:pt x="6773528" y="-20375"/>
                  <a:pt x="7101525" y="20399"/>
                  <a:pt x="7535332" y="0"/>
                </a:cubicBezTo>
                <a:cubicBezTo>
                  <a:pt x="7641464" y="-708"/>
                  <a:pt x="7682859" y="80820"/>
                  <a:pt x="7708494" y="173162"/>
                </a:cubicBezTo>
                <a:cubicBezTo>
                  <a:pt x="7723297" y="302964"/>
                  <a:pt x="7672546" y="430403"/>
                  <a:pt x="7708494" y="498696"/>
                </a:cubicBezTo>
                <a:cubicBezTo>
                  <a:pt x="7744442" y="566989"/>
                  <a:pt x="7667921" y="731313"/>
                  <a:pt x="7708494" y="865787"/>
                </a:cubicBezTo>
                <a:cubicBezTo>
                  <a:pt x="7702413" y="936511"/>
                  <a:pt x="7631769" y="1036180"/>
                  <a:pt x="7535332" y="1038949"/>
                </a:cubicBezTo>
                <a:cubicBezTo>
                  <a:pt x="7397570" y="1072913"/>
                  <a:pt x="7225761" y="1031064"/>
                  <a:pt x="7042633" y="1038949"/>
                </a:cubicBezTo>
                <a:cubicBezTo>
                  <a:pt x="6859505" y="1046834"/>
                  <a:pt x="6675956" y="1009058"/>
                  <a:pt x="6476312" y="1038949"/>
                </a:cubicBezTo>
                <a:cubicBezTo>
                  <a:pt x="6276668" y="1068840"/>
                  <a:pt x="6113834" y="997577"/>
                  <a:pt x="5909991" y="1038949"/>
                </a:cubicBezTo>
                <a:cubicBezTo>
                  <a:pt x="5706148" y="1080321"/>
                  <a:pt x="5346856" y="1014788"/>
                  <a:pt x="5196427" y="1038949"/>
                </a:cubicBezTo>
                <a:cubicBezTo>
                  <a:pt x="5045998" y="1063110"/>
                  <a:pt x="4743260" y="982584"/>
                  <a:pt x="4482863" y="1038949"/>
                </a:cubicBezTo>
                <a:cubicBezTo>
                  <a:pt x="4222466" y="1095314"/>
                  <a:pt x="4083917" y="954864"/>
                  <a:pt x="3769299" y="1038949"/>
                </a:cubicBezTo>
                <a:cubicBezTo>
                  <a:pt x="3454681" y="1123034"/>
                  <a:pt x="3440428" y="969059"/>
                  <a:pt x="3129356" y="1038949"/>
                </a:cubicBezTo>
                <a:cubicBezTo>
                  <a:pt x="2818284" y="1108839"/>
                  <a:pt x="2737237" y="1003394"/>
                  <a:pt x="2415792" y="1038949"/>
                </a:cubicBezTo>
                <a:cubicBezTo>
                  <a:pt x="2094347" y="1074504"/>
                  <a:pt x="2047828" y="1008839"/>
                  <a:pt x="1775850" y="1038949"/>
                </a:cubicBezTo>
                <a:cubicBezTo>
                  <a:pt x="1503872" y="1069059"/>
                  <a:pt x="1524037" y="1022896"/>
                  <a:pt x="1283151" y="1038949"/>
                </a:cubicBezTo>
                <a:cubicBezTo>
                  <a:pt x="1042265" y="1055002"/>
                  <a:pt x="1053955" y="1029446"/>
                  <a:pt x="937695" y="1038949"/>
                </a:cubicBezTo>
                <a:cubicBezTo>
                  <a:pt x="821435" y="1048452"/>
                  <a:pt x="334826" y="998162"/>
                  <a:pt x="173162" y="1038949"/>
                </a:cubicBezTo>
                <a:cubicBezTo>
                  <a:pt x="77788" y="1036903"/>
                  <a:pt x="6456" y="955353"/>
                  <a:pt x="0" y="865787"/>
                </a:cubicBezTo>
                <a:cubicBezTo>
                  <a:pt x="-32671" y="707084"/>
                  <a:pt x="1330" y="631835"/>
                  <a:pt x="0" y="526401"/>
                </a:cubicBezTo>
                <a:cubicBezTo>
                  <a:pt x="-1330" y="420967"/>
                  <a:pt x="26259" y="264881"/>
                  <a:pt x="0" y="173162"/>
                </a:cubicBezTo>
                <a:close/>
              </a:path>
              <a:path w="7708494" h="1038949" stroke="0" extrusionOk="0">
                <a:moveTo>
                  <a:pt x="0" y="173162"/>
                </a:moveTo>
                <a:cubicBezTo>
                  <a:pt x="-5409" y="77423"/>
                  <a:pt x="85211" y="7042"/>
                  <a:pt x="173162" y="0"/>
                </a:cubicBezTo>
                <a:cubicBezTo>
                  <a:pt x="294192" y="-3218"/>
                  <a:pt x="440111" y="3281"/>
                  <a:pt x="592239" y="0"/>
                </a:cubicBezTo>
                <a:cubicBezTo>
                  <a:pt x="744367" y="-3281"/>
                  <a:pt x="941110" y="46303"/>
                  <a:pt x="1084938" y="0"/>
                </a:cubicBezTo>
                <a:cubicBezTo>
                  <a:pt x="1228766" y="-46303"/>
                  <a:pt x="1520453" y="10151"/>
                  <a:pt x="1798503" y="0"/>
                </a:cubicBezTo>
                <a:cubicBezTo>
                  <a:pt x="2076554" y="-10151"/>
                  <a:pt x="2209438" y="17691"/>
                  <a:pt x="2364823" y="0"/>
                </a:cubicBezTo>
                <a:cubicBezTo>
                  <a:pt x="2520208" y="-17691"/>
                  <a:pt x="2546854" y="29444"/>
                  <a:pt x="2710279" y="0"/>
                </a:cubicBezTo>
                <a:cubicBezTo>
                  <a:pt x="2873704" y="-29444"/>
                  <a:pt x="3168606" y="40694"/>
                  <a:pt x="3423843" y="0"/>
                </a:cubicBezTo>
                <a:cubicBezTo>
                  <a:pt x="3679080" y="-40694"/>
                  <a:pt x="3632872" y="20663"/>
                  <a:pt x="3769299" y="0"/>
                </a:cubicBezTo>
                <a:cubicBezTo>
                  <a:pt x="3905726" y="-20663"/>
                  <a:pt x="4176734" y="9711"/>
                  <a:pt x="4335620" y="0"/>
                </a:cubicBezTo>
                <a:cubicBezTo>
                  <a:pt x="4494506" y="-9711"/>
                  <a:pt x="4553310" y="1910"/>
                  <a:pt x="4681075" y="0"/>
                </a:cubicBezTo>
                <a:cubicBezTo>
                  <a:pt x="4808841" y="-1910"/>
                  <a:pt x="4931106" y="43076"/>
                  <a:pt x="5100153" y="0"/>
                </a:cubicBezTo>
                <a:cubicBezTo>
                  <a:pt x="5269200" y="-43076"/>
                  <a:pt x="5356995" y="13702"/>
                  <a:pt x="5445608" y="0"/>
                </a:cubicBezTo>
                <a:cubicBezTo>
                  <a:pt x="5534221" y="-13702"/>
                  <a:pt x="5933562" y="66498"/>
                  <a:pt x="6085551" y="0"/>
                </a:cubicBezTo>
                <a:cubicBezTo>
                  <a:pt x="6237540" y="-66498"/>
                  <a:pt x="6299878" y="41863"/>
                  <a:pt x="6504628" y="0"/>
                </a:cubicBezTo>
                <a:cubicBezTo>
                  <a:pt x="6709378" y="-41863"/>
                  <a:pt x="6749009" y="27022"/>
                  <a:pt x="6923706" y="0"/>
                </a:cubicBezTo>
                <a:cubicBezTo>
                  <a:pt x="7098403" y="-27022"/>
                  <a:pt x="7382043" y="42044"/>
                  <a:pt x="7535332" y="0"/>
                </a:cubicBezTo>
                <a:cubicBezTo>
                  <a:pt x="7618773" y="-6778"/>
                  <a:pt x="7722598" y="68681"/>
                  <a:pt x="7708494" y="173162"/>
                </a:cubicBezTo>
                <a:cubicBezTo>
                  <a:pt x="7748030" y="270881"/>
                  <a:pt x="7685042" y="418092"/>
                  <a:pt x="7708494" y="519475"/>
                </a:cubicBezTo>
                <a:cubicBezTo>
                  <a:pt x="7731946" y="620858"/>
                  <a:pt x="7679367" y="766727"/>
                  <a:pt x="7708494" y="865787"/>
                </a:cubicBezTo>
                <a:cubicBezTo>
                  <a:pt x="7719795" y="978990"/>
                  <a:pt x="7634168" y="1063502"/>
                  <a:pt x="7535332" y="1038949"/>
                </a:cubicBezTo>
                <a:cubicBezTo>
                  <a:pt x="7250774" y="1058959"/>
                  <a:pt x="7127518" y="1035169"/>
                  <a:pt x="6821768" y="1038949"/>
                </a:cubicBezTo>
                <a:cubicBezTo>
                  <a:pt x="6516018" y="1042729"/>
                  <a:pt x="6447354" y="985252"/>
                  <a:pt x="6181825" y="1038949"/>
                </a:cubicBezTo>
                <a:cubicBezTo>
                  <a:pt x="5916296" y="1092646"/>
                  <a:pt x="5909049" y="1021800"/>
                  <a:pt x="5762748" y="1038949"/>
                </a:cubicBezTo>
                <a:cubicBezTo>
                  <a:pt x="5616447" y="1056098"/>
                  <a:pt x="5446813" y="1004256"/>
                  <a:pt x="5343671" y="1038949"/>
                </a:cubicBezTo>
                <a:cubicBezTo>
                  <a:pt x="5240529" y="1073642"/>
                  <a:pt x="4969100" y="1034661"/>
                  <a:pt x="4850972" y="1038949"/>
                </a:cubicBezTo>
                <a:cubicBezTo>
                  <a:pt x="4732844" y="1043237"/>
                  <a:pt x="4492351" y="1015465"/>
                  <a:pt x="4211029" y="1038949"/>
                </a:cubicBezTo>
                <a:cubicBezTo>
                  <a:pt x="3929707" y="1062433"/>
                  <a:pt x="3796684" y="984336"/>
                  <a:pt x="3644708" y="1038949"/>
                </a:cubicBezTo>
                <a:cubicBezTo>
                  <a:pt x="3492732" y="1093562"/>
                  <a:pt x="3280510" y="971307"/>
                  <a:pt x="3078388" y="1038949"/>
                </a:cubicBezTo>
                <a:cubicBezTo>
                  <a:pt x="2876266" y="1106591"/>
                  <a:pt x="2751150" y="997277"/>
                  <a:pt x="2512067" y="1038949"/>
                </a:cubicBezTo>
                <a:cubicBezTo>
                  <a:pt x="2272984" y="1080621"/>
                  <a:pt x="2310511" y="1028635"/>
                  <a:pt x="2166611" y="1038949"/>
                </a:cubicBezTo>
                <a:cubicBezTo>
                  <a:pt x="2022711" y="1049263"/>
                  <a:pt x="1918143" y="1003213"/>
                  <a:pt x="1821155" y="1038949"/>
                </a:cubicBezTo>
                <a:cubicBezTo>
                  <a:pt x="1724167" y="1074685"/>
                  <a:pt x="1451279" y="1026983"/>
                  <a:pt x="1181213" y="1038949"/>
                </a:cubicBezTo>
                <a:cubicBezTo>
                  <a:pt x="911147" y="1050915"/>
                  <a:pt x="378056" y="969431"/>
                  <a:pt x="173162" y="1038949"/>
                </a:cubicBezTo>
                <a:cubicBezTo>
                  <a:pt x="70152" y="1044769"/>
                  <a:pt x="-1190" y="950551"/>
                  <a:pt x="0" y="865787"/>
                </a:cubicBezTo>
                <a:cubicBezTo>
                  <a:pt x="-2287" y="762842"/>
                  <a:pt x="24941" y="623553"/>
                  <a:pt x="0" y="519475"/>
                </a:cubicBezTo>
                <a:cubicBezTo>
                  <a:pt x="-24941" y="415397"/>
                  <a:pt x="23185" y="308707"/>
                  <a:pt x="0" y="173162"/>
                </a:cubicBezTo>
                <a:close/>
              </a:path>
            </a:pathLst>
          </a:custGeom>
          <a:solidFill>
            <a:srgbClr val="FFFF00">
              <a:alpha val="78000"/>
            </a:srgbClr>
          </a:solidFill>
          <a:ln w="38100">
            <a:solidFill>
              <a:srgbClr val="692314"/>
            </a:solidFill>
            <a:extLst>
              <a:ext uri="{C807C97D-BFC1-408E-A445-0C87EB9F89A2}">
                <ask:lineSketchStyleProps xmlns:ask="http://schemas.microsoft.com/office/drawing/2018/sketchyshapes" sd="3602607663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14300" algn="just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</a:pPr>
            <a:r>
              <a:rPr kumimoji="1" lang="en-US" alt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Tỉnh</a:t>
            </a:r>
            <a:r>
              <a:rPr kumimoji="1" lang="en-US" alt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hoặc</a:t>
            </a:r>
            <a:r>
              <a:rPr kumimoji="1" lang="en-US" alt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thành</a:t>
            </a:r>
            <a:r>
              <a:rPr kumimoji="1" lang="en-US" alt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phố</a:t>
            </a:r>
            <a:r>
              <a:rPr kumimoji="1" lang="en-US" alt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nào</a:t>
            </a:r>
            <a:r>
              <a:rPr kumimoji="1" lang="en-US" alt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kumimoji="1" lang="en-US" alt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1" lang="en-US" alt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dân</a:t>
            </a:r>
            <a:r>
              <a:rPr kumimoji="1" lang="en-US" alt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cao</a:t>
            </a:r>
            <a:r>
              <a:rPr kumimoji="1" lang="en-US" alt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nhất</a:t>
            </a:r>
            <a:r>
              <a:rPr kumimoji="1" lang="en-US" alt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146055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D2A42717-C61D-52D5-B6B6-3F2B47B02BE6}"/>
              </a:ext>
            </a:extLst>
          </p:cNvPr>
          <p:cNvGrpSpPr/>
          <p:nvPr/>
        </p:nvGrpSpPr>
        <p:grpSpPr>
          <a:xfrm>
            <a:off x="-438069" y="-226031"/>
            <a:ext cx="7658178" cy="3249532"/>
            <a:chOff x="924232" y="-108155"/>
            <a:chExt cx="7079225" cy="3249532"/>
          </a:xfrm>
        </p:grpSpPr>
        <p:pic>
          <p:nvPicPr>
            <p:cNvPr id="15" name="图片 2">
              <a:extLst>
                <a:ext uri="{FF2B5EF4-FFF2-40B4-BE49-F238E27FC236}">
                  <a16:creationId xmlns:a16="http://schemas.microsoft.com/office/drawing/2014/main" id="{738CA2FA-280F-14EF-8396-D65116603C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667" r="6732" b="25294"/>
            <a:stretch>
              <a:fillRect/>
            </a:stretch>
          </p:blipFill>
          <p:spPr>
            <a:xfrm>
              <a:off x="924232" y="-108155"/>
              <a:ext cx="7079225" cy="3249532"/>
            </a:xfrm>
            <a:prstGeom prst="rect">
              <a:avLst/>
            </a:prstGeom>
          </p:spPr>
        </p:pic>
        <p:sp>
          <p:nvSpPr>
            <p:cNvPr id="16" name="文本框 3">
              <a:extLst>
                <a:ext uri="{FF2B5EF4-FFF2-40B4-BE49-F238E27FC236}">
                  <a16:creationId xmlns:a16="http://schemas.microsoft.com/office/drawing/2014/main" id="{811FC297-99DC-AA8F-2B27-4513D0ADBE73}"/>
                </a:ext>
              </a:extLst>
            </p:cNvPr>
            <p:cNvSpPr txBox="1"/>
            <p:nvPr/>
          </p:nvSpPr>
          <p:spPr>
            <a:xfrm>
              <a:off x="1922615" y="1731418"/>
              <a:ext cx="458197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Biểu</a:t>
              </a:r>
              <a:r>
                <a:rPr kumimoji="1" lang="en-US" alt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1" lang="en-US" alt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đồ</a:t>
              </a:r>
              <a:r>
                <a:rPr kumimoji="1" lang="en-US" alt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1" lang="en-US" alt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là</a:t>
              </a:r>
              <a:r>
                <a:rPr kumimoji="1" lang="en-US" alt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1" lang="en-US" alt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gì</a:t>
              </a:r>
              <a:r>
                <a:rPr kumimoji="1" lang="en-US" alt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451DA47-63EE-C5F2-003F-9A1F588162E1}"/>
              </a:ext>
            </a:extLst>
          </p:cNvPr>
          <p:cNvGrpSpPr/>
          <p:nvPr/>
        </p:nvGrpSpPr>
        <p:grpSpPr>
          <a:xfrm>
            <a:off x="4099388" y="2363056"/>
            <a:ext cx="8092611" cy="4264383"/>
            <a:chOff x="4345858" y="1862346"/>
            <a:chExt cx="7846142" cy="4867835"/>
          </a:xfrm>
        </p:grpSpPr>
        <p:pic>
          <p:nvPicPr>
            <p:cNvPr id="18" name="图片 2">
              <a:extLst>
                <a:ext uri="{FF2B5EF4-FFF2-40B4-BE49-F238E27FC236}">
                  <a16:creationId xmlns:a16="http://schemas.microsoft.com/office/drawing/2014/main" id="{B310D851-BEAE-C849-FE1C-973BB9B0F20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45858" y="1862346"/>
              <a:ext cx="7846142" cy="4867835"/>
            </a:xfrm>
            <a:prstGeom prst="rect">
              <a:avLst/>
            </a:prstGeom>
          </p:spPr>
        </p:pic>
        <p:sp>
          <p:nvSpPr>
            <p:cNvPr id="19" name="Rectangle 3">
              <a:extLst>
                <a:ext uri="{FF2B5EF4-FFF2-40B4-BE49-F238E27FC236}">
                  <a16:creationId xmlns:a16="http://schemas.microsoft.com/office/drawing/2014/main" id="{7C22EC66-B9D8-3685-66A4-547234DD027C}"/>
                </a:ext>
              </a:extLst>
            </p:cNvPr>
            <p:cNvSpPr txBox="1">
              <a:spLocks noChangeArrowheads="1"/>
            </p:cNvSpPr>
            <p:nvPr/>
          </p:nvSpPr>
          <p:spPr>
            <a:xfrm>
              <a:off x="5140037" y="3629016"/>
              <a:ext cx="6517377" cy="2514600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Char char="§"/>
                <a:defRPr sz="3200" b="0" kern="120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 kern="120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Char char="§"/>
                <a:defRPr sz="2400" kern="120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 kern="120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Char char="§"/>
                <a:defRPr sz="2000" kern="120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5pPr>
            </a:lstStyle>
            <a:p>
              <a:pPr marL="0" marR="0" lvl="0" indent="0" algn="just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0563C1"/>
                </a:buClr>
                <a:buSzTx/>
                <a:buFont typeface="Wingdings" panose="05000000000000000000" pitchFamily="2" charset="2"/>
                <a:buNone/>
                <a:tabLst/>
                <a:defRPr/>
              </a:pPr>
              <a:r>
                <a:rPr kumimoji="0" lang="en-US" alt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Biểu</a:t>
              </a:r>
              <a:r>
                <a:rPr kumimoji="0" lang="en-US" alt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đồ</a:t>
              </a:r>
              <a:r>
                <a:rPr kumimoji="0" lang="en-US" alt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là</a:t>
              </a:r>
              <a:r>
                <a:rPr kumimoji="0" lang="en-US" alt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hình</a:t>
              </a:r>
              <a:r>
                <a:rPr kumimoji="0" lang="en-US" alt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vẽ</a:t>
              </a:r>
              <a:r>
                <a:rPr kumimoji="0" lang="en-US" alt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thực</a:t>
              </a:r>
              <a:r>
                <a:rPr kumimoji="0" lang="en-US" alt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hiện</a:t>
              </a:r>
              <a:r>
                <a:rPr kumimoji="0" lang="en-US" alt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trực</a:t>
              </a:r>
              <a:r>
                <a:rPr kumimoji="0" lang="en-US" alt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quan</a:t>
              </a:r>
              <a:r>
                <a:rPr kumimoji="0" lang="en-US" alt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các</a:t>
              </a:r>
              <a:r>
                <a:rPr kumimoji="0" lang="en-US" alt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số</a:t>
              </a:r>
              <a:r>
                <a:rPr kumimoji="0" lang="en-US" alt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liệu</a:t>
              </a:r>
              <a:r>
                <a:rPr kumimoji="0" lang="en-US" alt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. </a:t>
              </a:r>
              <a:r>
                <a:rPr kumimoji="0" lang="en-US" alt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Biểu</a:t>
              </a:r>
              <a:r>
                <a:rPr kumimoji="0" lang="en-US" alt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đồ</a:t>
              </a:r>
              <a:r>
                <a:rPr kumimoji="0" lang="en-US" alt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thường</a:t>
              </a:r>
              <a:r>
                <a:rPr kumimoji="0" lang="en-US" alt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được</a:t>
              </a:r>
              <a:r>
                <a:rPr kumimoji="0" lang="en-US" alt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sử</a:t>
              </a:r>
              <a:r>
                <a:rPr kumimoji="0" lang="en-US" alt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dụng</a:t>
              </a:r>
              <a:r>
                <a:rPr kumimoji="0" lang="en-US" alt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nhiều</a:t>
              </a:r>
              <a:r>
                <a:rPr kumimoji="0" lang="en-US" alt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nhất</a:t>
              </a:r>
              <a:r>
                <a:rPr kumimoji="0" lang="en-US" alt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trong</a:t>
              </a:r>
              <a:r>
                <a:rPr kumimoji="0" lang="en-US" alt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các</a:t>
              </a:r>
              <a:r>
                <a:rPr kumimoji="0" lang="en-US" alt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nội</a:t>
              </a:r>
              <a:r>
                <a:rPr kumimoji="0" lang="en-US" alt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dung </a:t>
              </a:r>
              <a:r>
                <a:rPr kumimoji="0" lang="en-US" alt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về</a:t>
              </a:r>
              <a:r>
                <a:rPr kumimoji="0" lang="en-US" alt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địa</a:t>
              </a:r>
              <a:r>
                <a:rPr kumimoji="0" lang="en-US" alt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lý</a:t>
              </a:r>
              <a:r>
                <a:rPr kumimoji="0" lang="en-US" alt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.</a:t>
              </a:r>
              <a:endPara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20" name="图片 3">
            <a:extLst>
              <a:ext uri="{FF2B5EF4-FFF2-40B4-BE49-F238E27FC236}">
                <a16:creationId xmlns:a16="http://schemas.microsoft.com/office/drawing/2014/main" id="{6BB22480-CD62-D629-B359-2A0568B2D51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43" y="4296263"/>
            <a:ext cx="3011690" cy="2497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944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5EE49FDD-7F9A-7D5C-440C-A5E4375BE1E7}"/>
              </a:ext>
            </a:extLst>
          </p:cNvPr>
          <p:cNvGrpSpPr/>
          <p:nvPr/>
        </p:nvGrpSpPr>
        <p:grpSpPr>
          <a:xfrm>
            <a:off x="1155567" y="206475"/>
            <a:ext cx="9375444" cy="1081941"/>
            <a:chOff x="2345218" y="4216458"/>
            <a:chExt cx="8237001" cy="1081941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8" name="Arrow: Pentagon 7">
              <a:extLst>
                <a:ext uri="{FF2B5EF4-FFF2-40B4-BE49-F238E27FC236}">
                  <a16:creationId xmlns:a16="http://schemas.microsoft.com/office/drawing/2014/main" id="{07ABC41E-8819-4389-EEAB-477082C6AB61}"/>
                </a:ext>
              </a:extLst>
            </p:cNvPr>
            <p:cNvSpPr/>
            <p:nvPr/>
          </p:nvSpPr>
          <p:spPr>
            <a:xfrm rot="10800000">
              <a:off x="2345218" y="4216458"/>
              <a:ext cx="8237001" cy="1081941"/>
            </a:xfrm>
            <a:prstGeom prst="homePlate">
              <a:avLst/>
            </a:prstGeom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6">
                <a:shade val="80000"/>
                <a:hueOff val="-381692"/>
                <a:satOff val="17009"/>
                <a:lumOff val="23779"/>
                <a:alphaOff val="0"/>
              </a:schemeClr>
            </a:fillRef>
            <a:effectRef idx="2">
              <a:schemeClr val="accent6">
                <a:shade val="80000"/>
                <a:hueOff val="-381692"/>
                <a:satOff val="17009"/>
                <a:lumOff val="23779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Arrow: Pentagon 4">
              <a:extLst>
                <a:ext uri="{FF2B5EF4-FFF2-40B4-BE49-F238E27FC236}">
                  <a16:creationId xmlns:a16="http://schemas.microsoft.com/office/drawing/2014/main" id="{78E1E616-2939-7313-3208-756066169ED9}"/>
                </a:ext>
              </a:extLst>
            </p:cNvPr>
            <p:cNvSpPr txBox="1"/>
            <p:nvPr/>
          </p:nvSpPr>
          <p:spPr>
            <a:xfrm rot="21600000">
              <a:off x="2615703" y="4216458"/>
              <a:ext cx="7966516" cy="1081941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77106" tIns="114300" rIns="213360" bIns="114300" numCol="1" spcCol="1270" anchor="ctr" anchorCtr="0">
              <a:noAutofit/>
            </a:bodyPr>
            <a:lstStyle/>
            <a:p>
              <a:pPr marL="0" marR="0" lvl="0" indent="0" algn="ctr" defTabSz="13335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Quan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sát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hình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4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và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cho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biết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,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biểu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đồ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thể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hiện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nội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dung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gì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?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2A173973-2F3A-A8B3-9FA1-54C6007EE7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7204" y="1387546"/>
            <a:ext cx="7302709" cy="381117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D05E7BC-4E79-D0A4-B874-78C0EC79472B}"/>
              </a:ext>
            </a:extLst>
          </p:cNvPr>
          <p:cNvSpPr/>
          <p:nvPr/>
        </p:nvSpPr>
        <p:spPr>
          <a:xfrm>
            <a:off x="1469204" y="5218012"/>
            <a:ext cx="9894014" cy="1038949"/>
          </a:xfrm>
          <a:custGeom>
            <a:avLst/>
            <a:gdLst>
              <a:gd name="connsiteX0" fmla="*/ 0 w 9894014"/>
              <a:gd name="connsiteY0" fmla="*/ 173162 h 1038949"/>
              <a:gd name="connsiteX1" fmla="*/ 173162 w 9894014"/>
              <a:gd name="connsiteY1" fmla="*/ 0 h 1038949"/>
              <a:gd name="connsiteX2" fmla="*/ 674416 w 9894014"/>
              <a:gd name="connsiteY2" fmla="*/ 0 h 1038949"/>
              <a:gd name="connsiteX3" fmla="*/ 1175669 w 9894014"/>
              <a:gd name="connsiteY3" fmla="*/ 0 h 1038949"/>
              <a:gd name="connsiteX4" fmla="*/ 1676923 w 9894014"/>
              <a:gd name="connsiteY4" fmla="*/ 0 h 1038949"/>
              <a:gd name="connsiteX5" fmla="*/ 2273654 w 9894014"/>
              <a:gd name="connsiteY5" fmla="*/ 0 h 1038949"/>
              <a:gd name="connsiteX6" fmla="*/ 2774908 w 9894014"/>
              <a:gd name="connsiteY6" fmla="*/ 0 h 1038949"/>
              <a:gd name="connsiteX7" fmla="*/ 3180684 w 9894014"/>
              <a:gd name="connsiteY7" fmla="*/ 0 h 1038949"/>
              <a:gd name="connsiteX8" fmla="*/ 3490984 w 9894014"/>
              <a:gd name="connsiteY8" fmla="*/ 0 h 1038949"/>
              <a:gd name="connsiteX9" fmla="*/ 3801284 w 9894014"/>
              <a:gd name="connsiteY9" fmla="*/ 0 h 1038949"/>
              <a:gd name="connsiteX10" fmla="*/ 4588969 w 9894014"/>
              <a:gd name="connsiteY10" fmla="*/ 0 h 1038949"/>
              <a:gd name="connsiteX11" fmla="*/ 5376653 w 9894014"/>
              <a:gd name="connsiteY11" fmla="*/ 0 h 1038949"/>
              <a:gd name="connsiteX12" fmla="*/ 5782430 w 9894014"/>
              <a:gd name="connsiteY12" fmla="*/ 0 h 1038949"/>
              <a:gd name="connsiteX13" fmla="*/ 6092730 w 9894014"/>
              <a:gd name="connsiteY13" fmla="*/ 0 h 1038949"/>
              <a:gd name="connsiteX14" fmla="*/ 6689460 w 9894014"/>
              <a:gd name="connsiteY14" fmla="*/ 0 h 1038949"/>
              <a:gd name="connsiteX15" fmla="*/ 7286191 w 9894014"/>
              <a:gd name="connsiteY15" fmla="*/ 0 h 1038949"/>
              <a:gd name="connsiteX16" fmla="*/ 8073875 w 9894014"/>
              <a:gd name="connsiteY16" fmla="*/ 0 h 1038949"/>
              <a:gd name="connsiteX17" fmla="*/ 8861560 w 9894014"/>
              <a:gd name="connsiteY17" fmla="*/ 0 h 1038949"/>
              <a:gd name="connsiteX18" fmla="*/ 9720852 w 9894014"/>
              <a:gd name="connsiteY18" fmla="*/ 0 h 1038949"/>
              <a:gd name="connsiteX19" fmla="*/ 9894014 w 9894014"/>
              <a:gd name="connsiteY19" fmla="*/ 173162 h 1038949"/>
              <a:gd name="connsiteX20" fmla="*/ 9894014 w 9894014"/>
              <a:gd name="connsiteY20" fmla="*/ 526401 h 1038949"/>
              <a:gd name="connsiteX21" fmla="*/ 9894014 w 9894014"/>
              <a:gd name="connsiteY21" fmla="*/ 865787 h 1038949"/>
              <a:gd name="connsiteX22" fmla="*/ 9720852 w 9894014"/>
              <a:gd name="connsiteY22" fmla="*/ 1038949 h 1038949"/>
              <a:gd name="connsiteX23" fmla="*/ 9410552 w 9894014"/>
              <a:gd name="connsiteY23" fmla="*/ 1038949 h 1038949"/>
              <a:gd name="connsiteX24" fmla="*/ 9100252 w 9894014"/>
              <a:gd name="connsiteY24" fmla="*/ 1038949 h 1038949"/>
              <a:gd name="connsiteX25" fmla="*/ 8789952 w 9894014"/>
              <a:gd name="connsiteY25" fmla="*/ 1038949 h 1038949"/>
              <a:gd name="connsiteX26" fmla="*/ 8288699 w 9894014"/>
              <a:gd name="connsiteY26" fmla="*/ 1038949 h 1038949"/>
              <a:gd name="connsiteX27" fmla="*/ 7787445 w 9894014"/>
              <a:gd name="connsiteY27" fmla="*/ 1038949 h 1038949"/>
              <a:gd name="connsiteX28" fmla="*/ 7477145 w 9894014"/>
              <a:gd name="connsiteY28" fmla="*/ 1038949 h 1038949"/>
              <a:gd name="connsiteX29" fmla="*/ 6975891 w 9894014"/>
              <a:gd name="connsiteY29" fmla="*/ 1038949 h 1038949"/>
              <a:gd name="connsiteX30" fmla="*/ 6570114 w 9894014"/>
              <a:gd name="connsiteY30" fmla="*/ 1038949 h 1038949"/>
              <a:gd name="connsiteX31" fmla="*/ 6164337 w 9894014"/>
              <a:gd name="connsiteY31" fmla="*/ 1038949 h 1038949"/>
              <a:gd name="connsiteX32" fmla="*/ 5663084 w 9894014"/>
              <a:gd name="connsiteY32" fmla="*/ 1038949 h 1038949"/>
              <a:gd name="connsiteX33" fmla="*/ 5257307 w 9894014"/>
              <a:gd name="connsiteY33" fmla="*/ 1038949 h 1038949"/>
              <a:gd name="connsiteX34" fmla="*/ 4660576 w 9894014"/>
              <a:gd name="connsiteY34" fmla="*/ 1038949 h 1038949"/>
              <a:gd name="connsiteX35" fmla="*/ 3872892 w 9894014"/>
              <a:gd name="connsiteY35" fmla="*/ 1038949 h 1038949"/>
              <a:gd name="connsiteX36" fmla="*/ 3180684 w 9894014"/>
              <a:gd name="connsiteY36" fmla="*/ 1038949 h 1038949"/>
              <a:gd name="connsiteX37" fmla="*/ 2488477 w 9894014"/>
              <a:gd name="connsiteY37" fmla="*/ 1038949 h 1038949"/>
              <a:gd name="connsiteX38" fmla="*/ 1891746 w 9894014"/>
              <a:gd name="connsiteY38" fmla="*/ 1038949 h 1038949"/>
              <a:gd name="connsiteX39" fmla="*/ 1104062 w 9894014"/>
              <a:gd name="connsiteY39" fmla="*/ 1038949 h 1038949"/>
              <a:gd name="connsiteX40" fmla="*/ 793762 w 9894014"/>
              <a:gd name="connsiteY40" fmla="*/ 1038949 h 1038949"/>
              <a:gd name="connsiteX41" fmla="*/ 173162 w 9894014"/>
              <a:gd name="connsiteY41" fmla="*/ 1038949 h 1038949"/>
              <a:gd name="connsiteX42" fmla="*/ 0 w 9894014"/>
              <a:gd name="connsiteY42" fmla="*/ 865787 h 1038949"/>
              <a:gd name="connsiteX43" fmla="*/ 0 w 9894014"/>
              <a:gd name="connsiteY43" fmla="*/ 519475 h 1038949"/>
              <a:gd name="connsiteX44" fmla="*/ 0 w 9894014"/>
              <a:gd name="connsiteY44" fmla="*/ 173162 h 1038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9894014" h="1038949" fill="none" extrusionOk="0">
                <a:moveTo>
                  <a:pt x="0" y="173162"/>
                </a:moveTo>
                <a:cubicBezTo>
                  <a:pt x="6274" y="73227"/>
                  <a:pt x="83442" y="-2909"/>
                  <a:pt x="173162" y="0"/>
                </a:cubicBezTo>
                <a:cubicBezTo>
                  <a:pt x="337619" y="-14025"/>
                  <a:pt x="555510" y="37695"/>
                  <a:pt x="674416" y="0"/>
                </a:cubicBezTo>
                <a:cubicBezTo>
                  <a:pt x="793322" y="-37695"/>
                  <a:pt x="1059034" y="48758"/>
                  <a:pt x="1175669" y="0"/>
                </a:cubicBezTo>
                <a:cubicBezTo>
                  <a:pt x="1292304" y="-48758"/>
                  <a:pt x="1456695" y="53117"/>
                  <a:pt x="1676923" y="0"/>
                </a:cubicBezTo>
                <a:cubicBezTo>
                  <a:pt x="1897151" y="-53117"/>
                  <a:pt x="2070041" y="15424"/>
                  <a:pt x="2273654" y="0"/>
                </a:cubicBezTo>
                <a:cubicBezTo>
                  <a:pt x="2477267" y="-15424"/>
                  <a:pt x="2598986" y="60078"/>
                  <a:pt x="2774908" y="0"/>
                </a:cubicBezTo>
                <a:cubicBezTo>
                  <a:pt x="2950830" y="-60078"/>
                  <a:pt x="3090961" y="1426"/>
                  <a:pt x="3180684" y="0"/>
                </a:cubicBezTo>
                <a:cubicBezTo>
                  <a:pt x="3270407" y="-1426"/>
                  <a:pt x="3384893" y="20600"/>
                  <a:pt x="3490984" y="0"/>
                </a:cubicBezTo>
                <a:cubicBezTo>
                  <a:pt x="3597075" y="-20600"/>
                  <a:pt x="3724207" y="13780"/>
                  <a:pt x="3801284" y="0"/>
                </a:cubicBezTo>
                <a:cubicBezTo>
                  <a:pt x="3878361" y="-13780"/>
                  <a:pt x="4405539" y="1761"/>
                  <a:pt x="4588969" y="0"/>
                </a:cubicBezTo>
                <a:cubicBezTo>
                  <a:pt x="4772400" y="-1761"/>
                  <a:pt x="5097670" y="76864"/>
                  <a:pt x="5376653" y="0"/>
                </a:cubicBezTo>
                <a:cubicBezTo>
                  <a:pt x="5655636" y="-76864"/>
                  <a:pt x="5694935" y="9252"/>
                  <a:pt x="5782430" y="0"/>
                </a:cubicBezTo>
                <a:cubicBezTo>
                  <a:pt x="5869925" y="-9252"/>
                  <a:pt x="6025817" y="23056"/>
                  <a:pt x="6092730" y="0"/>
                </a:cubicBezTo>
                <a:cubicBezTo>
                  <a:pt x="6159643" y="-23056"/>
                  <a:pt x="6426723" y="56254"/>
                  <a:pt x="6689460" y="0"/>
                </a:cubicBezTo>
                <a:cubicBezTo>
                  <a:pt x="6952197" y="-56254"/>
                  <a:pt x="7105571" y="59865"/>
                  <a:pt x="7286191" y="0"/>
                </a:cubicBezTo>
                <a:cubicBezTo>
                  <a:pt x="7466811" y="-59865"/>
                  <a:pt x="7842838" y="44645"/>
                  <a:pt x="8073875" y="0"/>
                </a:cubicBezTo>
                <a:cubicBezTo>
                  <a:pt x="8304912" y="-44645"/>
                  <a:pt x="8646878" y="48219"/>
                  <a:pt x="8861560" y="0"/>
                </a:cubicBezTo>
                <a:cubicBezTo>
                  <a:pt x="9076243" y="-48219"/>
                  <a:pt x="9457989" y="92385"/>
                  <a:pt x="9720852" y="0"/>
                </a:cubicBezTo>
                <a:cubicBezTo>
                  <a:pt x="9823601" y="-25194"/>
                  <a:pt x="9892309" y="74846"/>
                  <a:pt x="9894014" y="173162"/>
                </a:cubicBezTo>
                <a:cubicBezTo>
                  <a:pt x="9918397" y="303495"/>
                  <a:pt x="9871579" y="373861"/>
                  <a:pt x="9894014" y="526401"/>
                </a:cubicBezTo>
                <a:cubicBezTo>
                  <a:pt x="9916449" y="678941"/>
                  <a:pt x="9881724" y="706320"/>
                  <a:pt x="9894014" y="865787"/>
                </a:cubicBezTo>
                <a:cubicBezTo>
                  <a:pt x="9892300" y="975085"/>
                  <a:pt x="9811685" y="1042408"/>
                  <a:pt x="9720852" y="1038949"/>
                </a:cubicBezTo>
                <a:cubicBezTo>
                  <a:pt x="9624085" y="1057853"/>
                  <a:pt x="9548095" y="1013654"/>
                  <a:pt x="9410552" y="1038949"/>
                </a:cubicBezTo>
                <a:cubicBezTo>
                  <a:pt x="9273009" y="1064244"/>
                  <a:pt x="9201616" y="1023020"/>
                  <a:pt x="9100252" y="1038949"/>
                </a:cubicBezTo>
                <a:cubicBezTo>
                  <a:pt x="8998888" y="1054878"/>
                  <a:pt x="8942904" y="1016481"/>
                  <a:pt x="8789952" y="1038949"/>
                </a:cubicBezTo>
                <a:cubicBezTo>
                  <a:pt x="8637000" y="1061417"/>
                  <a:pt x="8489210" y="1026892"/>
                  <a:pt x="8288699" y="1038949"/>
                </a:cubicBezTo>
                <a:cubicBezTo>
                  <a:pt x="8088188" y="1051006"/>
                  <a:pt x="8012034" y="1003101"/>
                  <a:pt x="7787445" y="1038949"/>
                </a:cubicBezTo>
                <a:cubicBezTo>
                  <a:pt x="7562856" y="1074797"/>
                  <a:pt x="7548817" y="1024293"/>
                  <a:pt x="7477145" y="1038949"/>
                </a:cubicBezTo>
                <a:cubicBezTo>
                  <a:pt x="7405473" y="1053605"/>
                  <a:pt x="7170162" y="1031099"/>
                  <a:pt x="6975891" y="1038949"/>
                </a:cubicBezTo>
                <a:cubicBezTo>
                  <a:pt x="6781620" y="1046799"/>
                  <a:pt x="6726139" y="1018860"/>
                  <a:pt x="6570114" y="1038949"/>
                </a:cubicBezTo>
                <a:cubicBezTo>
                  <a:pt x="6414089" y="1059038"/>
                  <a:pt x="6258802" y="994643"/>
                  <a:pt x="6164337" y="1038949"/>
                </a:cubicBezTo>
                <a:cubicBezTo>
                  <a:pt x="6069872" y="1083255"/>
                  <a:pt x="5912261" y="981048"/>
                  <a:pt x="5663084" y="1038949"/>
                </a:cubicBezTo>
                <a:cubicBezTo>
                  <a:pt x="5413907" y="1096850"/>
                  <a:pt x="5399018" y="1034992"/>
                  <a:pt x="5257307" y="1038949"/>
                </a:cubicBezTo>
                <a:cubicBezTo>
                  <a:pt x="5115596" y="1042906"/>
                  <a:pt x="4931357" y="1015388"/>
                  <a:pt x="4660576" y="1038949"/>
                </a:cubicBezTo>
                <a:cubicBezTo>
                  <a:pt x="4389795" y="1062510"/>
                  <a:pt x="4181985" y="994929"/>
                  <a:pt x="3872892" y="1038949"/>
                </a:cubicBezTo>
                <a:cubicBezTo>
                  <a:pt x="3563799" y="1082969"/>
                  <a:pt x="3383699" y="1026462"/>
                  <a:pt x="3180684" y="1038949"/>
                </a:cubicBezTo>
                <a:cubicBezTo>
                  <a:pt x="2977669" y="1051436"/>
                  <a:pt x="2789151" y="999620"/>
                  <a:pt x="2488477" y="1038949"/>
                </a:cubicBezTo>
                <a:cubicBezTo>
                  <a:pt x="2187803" y="1078278"/>
                  <a:pt x="2055242" y="988101"/>
                  <a:pt x="1891746" y="1038949"/>
                </a:cubicBezTo>
                <a:cubicBezTo>
                  <a:pt x="1728250" y="1089797"/>
                  <a:pt x="1303422" y="1032910"/>
                  <a:pt x="1104062" y="1038949"/>
                </a:cubicBezTo>
                <a:cubicBezTo>
                  <a:pt x="904702" y="1044988"/>
                  <a:pt x="884360" y="1007837"/>
                  <a:pt x="793762" y="1038949"/>
                </a:cubicBezTo>
                <a:cubicBezTo>
                  <a:pt x="703164" y="1070061"/>
                  <a:pt x="417166" y="1006324"/>
                  <a:pt x="173162" y="1038949"/>
                </a:cubicBezTo>
                <a:cubicBezTo>
                  <a:pt x="74743" y="1019612"/>
                  <a:pt x="1634" y="981303"/>
                  <a:pt x="0" y="865787"/>
                </a:cubicBezTo>
                <a:cubicBezTo>
                  <a:pt x="-12950" y="780093"/>
                  <a:pt x="7926" y="691325"/>
                  <a:pt x="0" y="519475"/>
                </a:cubicBezTo>
                <a:cubicBezTo>
                  <a:pt x="-7926" y="347625"/>
                  <a:pt x="17667" y="324790"/>
                  <a:pt x="0" y="173162"/>
                </a:cubicBezTo>
                <a:close/>
              </a:path>
              <a:path w="9894014" h="1038949" stroke="0" extrusionOk="0">
                <a:moveTo>
                  <a:pt x="0" y="173162"/>
                </a:moveTo>
                <a:cubicBezTo>
                  <a:pt x="-5409" y="77423"/>
                  <a:pt x="85211" y="7042"/>
                  <a:pt x="173162" y="0"/>
                </a:cubicBezTo>
                <a:cubicBezTo>
                  <a:pt x="259624" y="-15547"/>
                  <a:pt x="382861" y="21692"/>
                  <a:pt x="578939" y="0"/>
                </a:cubicBezTo>
                <a:cubicBezTo>
                  <a:pt x="775017" y="-21692"/>
                  <a:pt x="849571" y="36618"/>
                  <a:pt x="1080193" y="0"/>
                </a:cubicBezTo>
                <a:cubicBezTo>
                  <a:pt x="1310815" y="-36618"/>
                  <a:pt x="1510653" y="5611"/>
                  <a:pt x="1867877" y="0"/>
                </a:cubicBezTo>
                <a:cubicBezTo>
                  <a:pt x="2225101" y="-5611"/>
                  <a:pt x="2196294" y="7849"/>
                  <a:pt x="2464608" y="0"/>
                </a:cubicBezTo>
                <a:cubicBezTo>
                  <a:pt x="2732922" y="-7849"/>
                  <a:pt x="2704968" y="36604"/>
                  <a:pt x="2774908" y="0"/>
                </a:cubicBezTo>
                <a:cubicBezTo>
                  <a:pt x="2844848" y="-36604"/>
                  <a:pt x="3402341" y="70527"/>
                  <a:pt x="3562592" y="0"/>
                </a:cubicBezTo>
                <a:cubicBezTo>
                  <a:pt x="3722843" y="-70527"/>
                  <a:pt x="3733689" y="22769"/>
                  <a:pt x="3872892" y="0"/>
                </a:cubicBezTo>
                <a:cubicBezTo>
                  <a:pt x="4012095" y="-22769"/>
                  <a:pt x="4313673" y="17317"/>
                  <a:pt x="4469622" y="0"/>
                </a:cubicBezTo>
                <a:cubicBezTo>
                  <a:pt x="4625571" y="-17317"/>
                  <a:pt x="4713717" y="32310"/>
                  <a:pt x="4779922" y="0"/>
                </a:cubicBezTo>
                <a:cubicBezTo>
                  <a:pt x="4846127" y="-32310"/>
                  <a:pt x="5037808" y="34022"/>
                  <a:pt x="5185699" y="0"/>
                </a:cubicBezTo>
                <a:cubicBezTo>
                  <a:pt x="5333590" y="-34022"/>
                  <a:pt x="5373537" y="14153"/>
                  <a:pt x="5495999" y="0"/>
                </a:cubicBezTo>
                <a:cubicBezTo>
                  <a:pt x="5618461" y="-14153"/>
                  <a:pt x="5915948" y="22260"/>
                  <a:pt x="6188207" y="0"/>
                </a:cubicBezTo>
                <a:cubicBezTo>
                  <a:pt x="6460466" y="-22260"/>
                  <a:pt x="6509814" y="31262"/>
                  <a:pt x="6593984" y="0"/>
                </a:cubicBezTo>
                <a:cubicBezTo>
                  <a:pt x="6678154" y="-31262"/>
                  <a:pt x="6858356" y="8942"/>
                  <a:pt x="6999760" y="0"/>
                </a:cubicBezTo>
                <a:cubicBezTo>
                  <a:pt x="7141164" y="-8942"/>
                  <a:pt x="7229248" y="2059"/>
                  <a:pt x="7405537" y="0"/>
                </a:cubicBezTo>
                <a:cubicBezTo>
                  <a:pt x="7581826" y="-2059"/>
                  <a:pt x="7760102" y="1529"/>
                  <a:pt x="7906791" y="0"/>
                </a:cubicBezTo>
                <a:cubicBezTo>
                  <a:pt x="8053480" y="-1529"/>
                  <a:pt x="8445979" y="58553"/>
                  <a:pt x="8694475" y="0"/>
                </a:cubicBezTo>
                <a:cubicBezTo>
                  <a:pt x="8942971" y="-58553"/>
                  <a:pt x="8920003" y="21791"/>
                  <a:pt x="9004775" y="0"/>
                </a:cubicBezTo>
                <a:cubicBezTo>
                  <a:pt x="9089547" y="-21791"/>
                  <a:pt x="9416268" y="43146"/>
                  <a:pt x="9720852" y="0"/>
                </a:cubicBezTo>
                <a:cubicBezTo>
                  <a:pt x="9827788" y="17568"/>
                  <a:pt x="9897215" y="102080"/>
                  <a:pt x="9894014" y="173162"/>
                </a:cubicBezTo>
                <a:cubicBezTo>
                  <a:pt x="9932950" y="321576"/>
                  <a:pt x="9861303" y="378233"/>
                  <a:pt x="9894014" y="533327"/>
                </a:cubicBezTo>
                <a:cubicBezTo>
                  <a:pt x="9926725" y="688422"/>
                  <a:pt x="9860267" y="779112"/>
                  <a:pt x="9894014" y="865787"/>
                </a:cubicBezTo>
                <a:cubicBezTo>
                  <a:pt x="9871426" y="954243"/>
                  <a:pt x="9806576" y="1023677"/>
                  <a:pt x="9720852" y="1038949"/>
                </a:cubicBezTo>
                <a:cubicBezTo>
                  <a:pt x="9442811" y="1108867"/>
                  <a:pt x="9400553" y="1037049"/>
                  <a:pt x="9124121" y="1038949"/>
                </a:cubicBezTo>
                <a:cubicBezTo>
                  <a:pt x="8847689" y="1040849"/>
                  <a:pt x="8672727" y="974307"/>
                  <a:pt x="8431914" y="1038949"/>
                </a:cubicBezTo>
                <a:cubicBezTo>
                  <a:pt x="8191101" y="1103591"/>
                  <a:pt x="7963519" y="977996"/>
                  <a:pt x="7835183" y="1038949"/>
                </a:cubicBezTo>
                <a:cubicBezTo>
                  <a:pt x="7706847" y="1099902"/>
                  <a:pt x="7497420" y="995717"/>
                  <a:pt x="7238453" y="1038949"/>
                </a:cubicBezTo>
                <a:cubicBezTo>
                  <a:pt x="6979486" y="1082181"/>
                  <a:pt x="6820955" y="1027387"/>
                  <a:pt x="6641722" y="1038949"/>
                </a:cubicBezTo>
                <a:cubicBezTo>
                  <a:pt x="6462489" y="1050511"/>
                  <a:pt x="6476534" y="1010769"/>
                  <a:pt x="6331422" y="1038949"/>
                </a:cubicBezTo>
                <a:cubicBezTo>
                  <a:pt x="6186310" y="1067129"/>
                  <a:pt x="6125372" y="1037437"/>
                  <a:pt x="6021122" y="1038949"/>
                </a:cubicBezTo>
                <a:cubicBezTo>
                  <a:pt x="5916872" y="1040461"/>
                  <a:pt x="5559800" y="1024422"/>
                  <a:pt x="5328915" y="1038949"/>
                </a:cubicBezTo>
                <a:cubicBezTo>
                  <a:pt x="5098030" y="1053476"/>
                  <a:pt x="5029442" y="975912"/>
                  <a:pt x="4732184" y="1038949"/>
                </a:cubicBezTo>
                <a:cubicBezTo>
                  <a:pt x="4434926" y="1101986"/>
                  <a:pt x="4121580" y="985820"/>
                  <a:pt x="3944500" y="1038949"/>
                </a:cubicBezTo>
                <a:cubicBezTo>
                  <a:pt x="3767420" y="1092078"/>
                  <a:pt x="3788937" y="1019217"/>
                  <a:pt x="3634200" y="1038949"/>
                </a:cubicBezTo>
                <a:cubicBezTo>
                  <a:pt x="3479463" y="1058681"/>
                  <a:pt x="3413482" y="1001835"/>
                  <a:pt x="3228423" y="1038949"/>
                </a:cubicBezTo>
                <a:cubicBezTo>
                  <a:pt x="3043364" y="1076063"/>
                  <a:pt x="2977822" y="1003768"/>
                  <a:pt x="2822646" y="1038949"/>
                </a:cubicBezTo>
                <a:cubicBezTo>
                  <a:pt x="2667470" y="1074130"/>
                  <a:pt x="2374221" y="991973"/>
                  <a:pt x="2225915" y="1038949"/>
                </a:cubicBezTo>
                <a:cubicBezTo>
                  <a:pt x="2077609" y="1085925"/>
                  <a:pt x="1821443" y="990436"/>
                  <a:pt x="1438231" y="1038949"/>
                </a:cubicBezTo>
                <a:cubicBezTo>
                  <a:pt x="1055019" y="1087462"/>
                  <a:pt x="1270638" y="1038426"/>
                  <a:pt x="1127931" y="1038949"/>
                </a:cubicBezTo>
                <a:cubicBezTo>
                  <a:pt x="985224" y="1039472"/>
                  <a:pt x="956242" y="1020384"/>
                  <a:pt x="817631" y="1038949"/>
                </a:cubicBezTo>
                <a:cubicBezTo>
                  <a:pt x="679020" y="1057514"/>
                  <a:pt x="400643" y="1017980"/>
                  <a:pt x="173162" y="1038949"/>
                </a:cubicBezTo>
                <a:cubicBezTo>
                  <a:pt x="54228" y="1026029"/>
                  <a:pt x="5138" y="952432"/>
                  <a:pt x="0" y="865787"/>
                </a:cubicBezTo>
                <a:cubicBezTo>
                  <a:pt x="-14744" y="699012"/>
                  <a:pt x="24610" y="642253"/>
                  <a:pt x="0" y="519475"/>
                </a:cubicBezTo>
                <a:cubicBezTo>
                  <a:pt x="-24610" y="396697"/>
                  <a:pt x="34610" y="299533"/>
                  <a:pt x="0" y="173162"/>
                </a:cubicBezTo>
                <a:close/>
              </a:path>
            </a:pathLst>
          </a:custGeom>
          <a:solidFill>
            <a:srgbClr val="FFFF00">
              <a:alpha val="78000"/>
            </a:srgbClr>
          </a:solidFill>
          <a:ln w="38100">
            <a:solidFill>
              <a:srgbClr val="692314"/>
            </a:solidFill>
            <a:extLst>
              <a:ext uri="{C807C97D-BFC1-408E-A445-0C87EB9F89A2}">
                <ask:lineSketchStyleProps xmlns:ask="http://schemas.microsoft.com/office/drawing/2018/sketchyshapes" sd="3602607663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14300" algn="just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</a:pPr>
            <a:r>
              <a:rPr kumimoji="1" lang="en-US" alt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Biểu</a:t>
            </a:r>
            <a:r>
              <a:rPr kumimoji="1" lang="en-US" alt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đồ</a:t>
            </a:r>
            <a:r>
              <a:rPr kumimoji="1" lang="en-US" alt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thể</a:t>
            </a:r>
            <a:r>
              <a:rPr kumimoji="1" lang="en-US" alt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hiện</a:t>
            </a:r>
            <a:r>
              <a:rPr kumimoji="1" lang="en-US" alt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diện</a:t>
            </a:r>
            <a:r>
              <a:rPr kumimoji="1" lang="en-US" alt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tích</a:t>
            </a:r>
            <a:r>
              <a:rPr kumimoji="1" lang="en-US" alt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kumimoji="1" lang="en-US" alt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kumimoji="1" lang="en-US" alt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1" lang="en-US" alt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tỉnh</a:t>
            </a:r>
            <a:r>
              <a:rPr kumimoji="1" lang="en-US" alt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/</a:t>
            </a:r>
            <a:r>
              <a:rPr kumimoji="1" lang="en-US" alt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thành</a:t>
            </a:r>
            <a:r>
              <a:rPr kumimoji="1" lang="en-US" alt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phố</a:t>
            </a:r>
            <a:r>
              <a:rPr kumimoji="1" lang="en-US" alt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nước</a:t>
            </a:r>
            <a:r>
              <a:rPr kumimoji="1" lang="en-US" alt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ta </a:t>
            </a:r>
            <a:r>
              <a:rPr kumimoji="1" lang="en-US" alt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năm</a:t>
            </a:r>
            <a:r>
              <a:rPr kumimoji="1" lang="en-US" alt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2020.</a:t>
            </a:r>
          </a:p>
        </p:txBody>
      </p:sp>
    </p:spTree>
    <p:extLst>
      <p:ext uri="{BB962C8B-B14F-4D97-AF65-F5344CB8AC3E}">
        <p14:creationId xmlns:p14="http://schemas.microsoft.com/office/powerpoint/2010/main" val="1789607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2">
            <a:extLst>
              <a:ext uri="{FF2B5EF4-FFF2-40B4-BE49-F238E27FC236}">
                <a16:creationId xmlns:a16="http://schemas.microsoft.com/office/drawing/2014/main" id="{647576A1-C718-B483-544E-FD1F2000881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052" y="4807906"/>
            <a:ext cx="4572965" cy="1919095"/>
          </a:xfrm>
          <a:prstGeom prst="rect">
            <a:avLst/>
          </a:prstGeom>
        </p:spPr>
      </p:pic>
      <p:pic>
        <p:nvPicPr>
          <p:cNvPr id="8" name="图片 3">
            <a:extLst>
              <a:ext uri="{FF2B5EF4-FFF2-40B4-BE49-F238E27FC236}">
                <a16:creationId xmlns:a16="http://schemas.microsoft.com/office/drawing/2014/main" id="{4728D9B2-0D0A-98DF-989D-F72FFF23B0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58341">
            <a:off x="9984466" y="-261550"/>
            <a:ext cx="2217233" cy="2217233"/>
          </a:xfrm>
          <a:prstGeom prst="rect">
            <a:avLst/>
          </a:prstGeom>
        </p:spPr>
      </p:pic>
      <p:pic>
        <p:nvPicPr>
          <p:cNvPr id="9" name="图片 7">
            <a:extLst>
              <a:ext uri="{FF2B5EF4-FFF2-40B4-BE49-F238E27FC236}">
                <a16:creationId xmlns:a16="http://schemas.microsoft.com/office/drawing/2014/main" id="{9EFE31ED-535B-75F8-7B81-783639F5357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6761" y="709112"/>
            <a:ext cx="2633472" cy="521208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B01949F1-995F-D7E9-D3F0-D331F93397DF}"/>
              </a:ext>
            </a:extLst>
          </p:cNvPr>
          <p:cNvGrpSpPr/>
          <p:nvPr/>
        </p:nvGrpSpPr>
        <p:grpSpPr>
          <a:xfrm>
            <a:off x="690432" y="-308786"/>
            <a:ext cx="11501568" cy="7386409"/>
            <a:chOff x="690432" y="-308786"/>
            <a:chExt cx="11501568" cy="7386409"/>
          </a:xfrm>
        </p:grpSpPr>
        <p:pic>
          <p:nvPicPr>
            <p:cNvPr id="11" name="图片 4">
              <a:extLst>
                <a:ext uri="{FF2B5EF4-FFF2-40B4-BE49-F238E27FC236}">
                  <a16:creationId xmlns:a16="http://schemas.microsoft.com/office/drawing/2014/main" id="{32C2961F-8D1A-B40B-AA1F-9FB4A181D9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370"/>
            <a:stretch>
              <a:fillRect/>
            </a:stretch>
          </p:blipFill>
          <p:spPr>
            <a:xfrm>
              <a:off x="690432" y="-308786"/>
              <a:ext cx="11501568" cy="7386409"/>
            </a:xfrm>
            <a:prstGeom prst="rect">
              <a:avLst/>
            </a:prstGeom>
          </p:spPr>
        </p:pic>
        <p:sp>
          <p:nvSpPr>
            <p:cNvPr id="12" name="Content Placeholder 2">
              <a:extLst>
                <a:ext uri="{FF2B5EF4-FFF2-40B4-BE49-F238E27FC236}">
                  <a16:creationId xmlns:a16="http://schemas.microsoft.com/office/drawing/2014/main" id="{EFA44643-5C79-311D-19C3-75D6032CE644}"/>
                </a:ext>
              </a:extLst>
            </p:cNvPr>
            <p:cNvSpPr txBox="1">
              <a:spLocks/>
            </p:cNvSpPr>
            <p:nvPr/>
          </p:nvSpPr>
          <p:spPr>
            <a:xfrm>
              <a:off x="1373127" y="1707767"/>
              <a:ext cx="9545115" cy="2937440"/>
            </a:xfrm>
          </p:spPr>
          <p:txBody>
            <a:bodyPr vert="horz" wrap="square" lIns="91440" tIns="45720" rIns="91440" bIns="45720" numCol="1" anchor="t" anchorCtr="0" compatLnSpc="1"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just">
                <a:buFont typeface="Arial" panose="020B0604020202020204" pitchFamily="34" charset="0"/>
                <a:buNone/>
              </a:pPr>
              <a:r>
                <a:rPr lang="en-US" sz="44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Wingdings" panose="05000000000000000000" pitchFamily="2" charset="2"/>
                </a:rPr>
                <a:t>Biểu</a:t>
              </a:r>
              <a:r>
                <a:rPr lang="en-US" sz="4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Wingdings" panose="05000000000000000000" pitchFamily="2" charset="2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Wingdings" panose="05000000000000000000" pitchFamily="2" charset="2"/>
                </a:rPr>
                <a:t>đồ</a:t>
              </a:r>
              <a:r>
                <a:rPr lang="en-US" sz="4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Wingdings" panose="05000000000000000000" pitchFamily="2" charset="2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Wingdings" panose="05000000000000000000" pitchFamily="2" charset="2"/>
                </a:rPr>
                <a:t>là</a:t>
              </a:r>
              <a:r>
                <a:rPr lang="en-US" sz="4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Wingdings" panose="05000000000000000000" pitchFamily="2" charset="2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Wingdings" panose="05000000000000000000" pitchFamily="2" charset="2"/>
                </a:rPr>
                <a:t>phương</a:t>
              </a:r>
              <a:r>
                <a:rPr lang="en-US" sz="4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Wingdings" panose="05000000000000000000" pitchFamily="2" charset="2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Wingdings" panose="05000000000000000000" pitchFamily="2" charset="2"/>
                </a:rPr>
                <a:t>tiện</a:t>
              </a:r>
              <a:r>
                <a:rPr lang="en-US" sz="4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Wingdings" panose="05000000000000000000" pitchFamily="2" charset="2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Wingdings" panose="05000000000000000000" pitchFamily="2" charset="2"/>
                </a:rPr>
                <a:t>trực</a:t>
              </a:r>
              <a:r>
                <a:rPr lang="en-US" sz="4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Wingdings" panose="05000000000000000000" pitchFamily="2" charset="2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Wingdings" panose="05000000000000000000" pitchFamily="2" charset="2"/>
                </a:rPr>
                <a:t>quan</a:t>
              </a:r>
              <a:r>
                <a:rPr lang="en-US" sz="4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Wingdings" panose="05000000000000000000" pitchFamily="2" charset="2"/>
                </a:rPr>
                <a:t>, </a:t>
              </a:r>
              <a:r>
                <a:rPr lang="en-US" sz="44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Wingdings" panose="05000000000000000000" pitchFamily="2" charset="2"/>
                </a:rPr>
                <a:t>dựa</a:t>
              </a:r>
              <a:r>
                <a:rPr lang="en-US" sz="4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Wingdings" panose="05000000000000000000" pitchFamily="2" charset="2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Wingdings" panose="05000000000000000000" pitchFamily="2" charset="2"/>
                </a:rPr>
                <a:t>vào</a:t>
              </a:r>
              <a:r>
                <a:rPr lang="en-US" sz="4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Wingdings" panose="05000000000000000000" pitchFamily="2" charset="2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Wingdings" panose="05000000000000000000" pitchFamily="2" charset="2"/>
                </a:rPr>
                <a:t>đó</a:t>
              </a:r>
              <a:r>
                <a:rPr lang="en-US" sz="4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Wingdings" panose="05000000000000000000" pitchFamily="2" charset="2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Wingdings" panose="05000000000000000000" pitchFamily="2" charset="2"/>
                </a:rPr>
                <a:t>mà</a:t>
              </a:r>
              <a:r>
                <a:rPr lang="en-US" sz="4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Wingdings" panose="05000000000000000000" pitchFamily="2" charset="2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Wingdings" panose="05000000000000000000" pitchFamily="2" charset="2"/>
                </a:rPr>
                <a:t>người</a:t>
              </a:r>
              <a:r>
                <a:rPr lang="en-US" sz="4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Wingdings" panose="05000000000000000000" pitchFamily="2" charset="2"/>
                </a:rPr>
                <a:t> ta </a:t>
              </a:r>
              <a:r>
                <a:rPr lang="en-US" sz="44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Wingdings" panose="05000000000000000000" pitchFamily="2" charset="2"/>
                </a:rPr>
                <a:t>có</a:t>
              </a:r>
              <a:r>
                <a:rPr lang="en-US" sz="4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Wingdings" panose="05000000000000000000" pitchFamily="2" charset="2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Wingdings" panose="05000000000000000000" pitchFamily="2" charset="2"/>
                </a:rPr>
                <a:t>thể</a:t>
              </a:r>
              <a:r>
                <a:rPr lang="en-US" sz="4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Wingdings" panose="05000000000000000000" pitchFamily="2" charset="2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Wingdings" panose="05000000000000000000" pitchFamily="2" charset="2"/>
                </a:rPr>
                <a:t>dễ</a:t>
              </a:r>
              <a:r>
                <a:rPr lang="en-US" sz="4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Wingdings" panose="05000000000000000000" pitchFamily="2" charset="2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Wingdings" panose="05000000000000000000" pitchFamily="2" charset="2"/>
                </a:rPr>
                <a:t>dàng</a:t>
              </a:r>
              <a:r>
                <a:rPr lang="en-US" sz="4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Wingdings" panose="05000000000000000000" pitchFamily="2" charset="2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Wingdings" panose="05000000000000000000" pitchFamily="2" charset="2"/>
                </a:rPr>
                <a:t>nhận</a:t>
              </a:r>
              <a:r>
                <a:rPr lang="en-US" sz="4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Wingdings" panose="05000000000000000000" pitchFamily="2" charset="2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Wingdings" panose="05000000000000000000" pitchFamily="2" charset="2"/>
                </a:rPr>
                <a:t>thấy</a:t>
              </a:r>
              <a:r>
                <a:rPr lang="en-US" sz="4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Wingdings" panose="05000000000000000000" pitchFamily="2" charset="2"/>
                </a:rPr>
                <a:t>, so </a:t>
              </a:r>
              <a:r>
                <a:rPr lang="en-US" sz="44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Wingdings" panose="05000000000000000000" pitchFamily="2" charset="2"/>
                </a:rPr>
                <a:t>sánh</a:t>
              </a:r>
              <a:r>
                <a:rPr lang="en-US" sz="4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Wingdings" panose="05000000000000000000" pitchFamily="2" charset="2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Wingdings" panose="05000000000000000000" pitchFamily="2" charset="2"/>
                </a:rPr>
                <a:t>các</a:t>
              </a:r>
              <a:r>
                <a:rPr lang="en-US" sz="4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Wingdings" panose="05000000000000000000" pitchFamily="2" charset="2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Wingdings" panose="05000000000000000000" pitchFamily="2" charset="2"/>
                </a:rPr>
                <a:t>đối</a:t>
              </a:r>
              <a:r>
                <a:rPr lang="en-US" sz="4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Wingdings" panose="05000000000000000000" pitchFamily="2" charset="2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Wingdings" panose="05000000000000000000" pitchFamily="2" charset="2"/>
                </a:rPr>
                <a:t>tượng</a:t>
              </a:r>
              <a:r>
                <a:rPr lang="en-US" sz="4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Wingdings" panose="05000000000000000000" pitchFamily="2" charset="2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Wingdings" panose="05000000000000000000" pitchFamily="2" charset="2"/>
                </a:rPr>
                <a:t>cùng</a:t>
              </a:r>
              <a:r>
                <a:rPr lang="en-US" sz="4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Wingdings" panose="05000000000000000000" pitchFamily="2" charset="2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Wingdings" panose="05000000000000000000" pitchFamily="2" charset="2"/>
                </a:rPr>
                <a:t>đơn</a:t>
              </a:r>
              <a:r>
                <a:rPr lang="en-US" sz="4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Wingdings" panose="05000000000000000000" pitchFamily="2" charset="2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Wingdings" panose="05000000000000000000" pitchFamily="2" charset="2"/>
                </a:rPr>
                <a:t>vị</a:t>
              </a:r>
              <a:r>
                <a:rPr lang="en-US" sz="4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Wingdings" panose="05000000000000000000" pitchFamily="2" charset="2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Wingdings" panose="05000000000000000000" pitchFamily="2" charset="2"/>
                </a:rPr>
                <a:t>với</a:t>
              </a:r>
              <a:r>
                <a:rPr lang="en-US" sz="4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Wingdings" panose="05000000000000000000" pitchFamily="2" charset="2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Wingdings" panose="05000000000000000000" pitchFamily="2" charset="2"/>
                </a:rPr>
                <a:t>nhau</a:t>
              </a:r>
              <a:r>
                <a:rPr lang="en-US" sz="4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Wingdings" panose="05000000000000000000" pitchFamily="2" charset="2"/>
                </a:rPr>
                <a:t>.</a:t>
              </a:r>
              <a:endParaRPr lang="vi-VN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2CB48A6-13B0-A6C9-26F2-ACAB3C32B0CD}"/>
              </a:ext>
            </a:extLst>
          </p:cNvPr>
          <p:cNvGrpSpPr/>
          <p:nvPr/>
        </p:nvGrpSpPr>
        <p:grpSpPr>
          <a:xfrm>
            <a:off x="157317" y="-50800"/>
            <a:ext cx="3549444" cy="1582995"/>
            <a:chOff x="1317523" y="-39329"/>
            <a:chExt cx="7079225" cy="3249532"/>
          </a:xfrm>
        </p:grpSpPr>
        <p:pic>
          <p:nvPicPr>
            <p:cNvPr id="14" name="图片 2">
              <a:extLst>
                <a:ext uri="{FF2B5EF4-FFF2-40B4-BE49-F238E27FC236}">
                  <a16:creationId xmlns:a16="http://schemas.microsoft.com/office/drawing/2014/main" id="{63BC53DC-0486-D9A3-2953-DFE624F6D4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667" r="6732" b="25294"/>
            <a:stretch>
              <a:fillRect/>
            </a:stretch>
          </p:blipFill>
          <p:spPr>
            <a:xfrm>
              <a:off x="1317523" y="-39329"/>
              <a:ext cx="7079225" cy="3249532"/>
            </a:xfrm>
            <a:prstGeom prst="rect">
              <a:avLst/>
            </a:prstGeom>
          </p:spPr>
        </p:pic>
        <p:sp>
          <p:nvSpPr>
            <p:cNvPr id="15" name="文本框 3">
              <a:extLst>
                <a:ext uri="{FF2B5EF4-FFF2-40B4-BE49-F238E27FC236}">
                  <a16:creationId xmlns:a16="http://schemas.microsoft.com/office/drawing/2014/main" id="{9E4CA694-EC3A-D390-2987-7C2DCC41B7D9}"/>
                </a:ext>
              </a:extLst>
            </p:cNvPr>
            <p:cNvSpPr txBox="1"/>
            <p:nvPr/>
          </p:nvSpPr>
          <p:spPr>
            <a:xfrm>
              <a:off x="2374726" y="1309502"/>
              <a:ext cx="4581975" cy="15794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sz="4400" b="1" dirty="0" err="1">
                  <a:solidFill>
                    <a:srgbClr val="644825"/>
                  </a:solidFill>
                  <a:latin typeface="Times New Roman" panose="02020603050405020304" pitchFamily="18" charset="0"/>
                  <a:ea typeface="inpin heiti" charset="-122"/>
                  <a:cs typeface="Times New Roman" panose="02020603050405020304" pitchFamily="18" charset="0"/>
                </a:rPr>
                <a:t>Ghi</a:t>
              </a:r>
              <a:r>
                <a:rPr kumimoji="1" lang="en-US" altLang="zh-CN" sz="4400" b="1" dirty="0">
                  <a:solidFill>
                    <a:srgbClr val="644825"/>
                  </a:solidFill>
                  <a:latin typeface="Times New Roman" panose="02020603050405020304" pitchFamily="18" charset="0"/>
                  <a:ea typeface="inpin heiti" charset="-122"/>
                  <a:cs typeface="Times New Roman" panose="02020603050405020304" pitchFamily="18" charset="0"/>
                </a:rPr>
                <a:t> </a:t>
              </a:r>
              <a:r>
                <a:rPr kumimoji="1" lang="en-US" altLang="zh-CN" sz="4400" b="1" dirty="0" err="1">
                  <a:solidFill>
                    <a:srgbClr val="644825"/>
                  </a:solidFill>
                  <a:latin typeface="Times New Roman" panose="02020603050405020304" pitchFamily="18" charset="0"/>
                  <a:ea typeface="inpin heiti" charset="-122"/>
                  <a:cs typeface="Times New Roman" panose="02020603050405020304" pitchFamily="18" charset="0"/>
                </a:rPr>
                <a:t>nhớ</a:t>
              </a:r>
              <a:endParaRPr kumimoji="1" lang="zh-CN" altLang="en-US" sz="4400" b="1" dirty="0">
                <a:solidFill>
                  <a:srgbClr val="644825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32310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1B445651-D166-1DC6-2805-70D4924F1674}"/>
              </a:ext>
            </a:extLst>
          </p:cNvPr>
          <p:cNvGrpSpPr/>
          <p:nvPr/>
        </p:nvGrpSpPr>
        <p:grpSpPr>
          <a:xfrm>
            <a:off x="2790789" y="3304232"/>
            <a:ext cx="9490400" cy="1065611"/>
            <a:chOff x="1845566" y="1793931"/>
            <a:chExt cx="9490400" cy="1065611"/>
          </a:xfrm>
        </p:grpSpPr>
        <p:sp>
          <p:nvSpPr>
            <p:cNvPr id="8" name="Google Shape;577;p33">
              <a:extLst>
                <a:ext uri="{FF2B5EF4-FFF2-40B4-BE49-F238E27FC236}">
                  <a16:creationId xmlns:a16="http://schemas.microsoft.com/office/drawing/2014/main" id="{AF43A162-045C-0868-1906-51C02C2793CF}"/>
                </a:ext>
              </a:extLst>
            </p:cNvPr>
            <p:cNvSpPr txBox="1">
              <a:spLocks/>
            </p:cNvSpPr>
            <p:nvPr/>
          </p:nvSpPr>
          <p:spPr>
            <a:xfrm>
              <a:off x="1845566" y="1793931"/>
              <a:ext cx="9490400" cy="10013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numCol="1" anchor="b" anchorCtr="0">
              <a:prstTxWarp prst="textArchUp">
                <a:avLst/>
              </a:prstTxWarp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800"/>
                <a:buFont typeface="Cairo"/>
                <a:buNone/>
                <a:defRPr sz="9000" b="1" i="0" u="none" strike="noStrike" cap="none">
                  <a:solidFill>
                    <a:schemeClr val="lt2"/>
                  </a:solidFill>
                  <a:latin typeface="Cairo"/>
                  <a:ea typeface="Cairo"/>
                  <a:cs typeface="Cairo"/>
                  <a:sym typeface="Cairo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800"/>
                <a:buFont typeface="Arial"/>
                <a:buNone/>
                <a:defRPr sz="4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800"/>
                <a:buFont typeface="Arial"/>
                <a:buNone/>
                <a:defRPr sz="4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800"/>
                <a:buFont typeface="Arial"/>
                <a:buNone/>
                <a:defRPr sz="4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800"/>
                <a:buFont typeface="Arial"/>
                <a:buNone/>
                <a:defRPr sz="4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800"/>
                <a:buFont typeface="Arial"/>
                <a:buNone/>
                <a:defRPr sz="4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800"/>
                <a:buFont typeface="Arial"/>
                <a:buNone/>
                <a:defRPr sz="4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800"/>
                <a:buFont typeface="Arial"/>
                <a:buNone/>
                <a:defRPr sz="4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800"/>
                <a:buFont typeface="Arial"/>
                <a:buNone/>
                <a:defRPr sz="4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70">
                <a:buClr>
                  <a:srgbClr val="355C2E"/>
                </a:buClr>
              </a:pPr>
              <a:br>
                <a:rPr lang="vi-VN" sz="9600" b="0" kern="0" dirty="0">
                  <a:ln w="76200">
                    <a:solidFill>
                      <a:schemeClr val="bg1">
                        <a:lumMod val="10000"/>
                      </a:schemeClr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</a:rPr>
              </a:br>
              <a:r>
                <a:rPr lang="en-US" sz="9600" b="0" kern="0" dirty="0">
                  <a:ln w="76200">
                    <a:solidFill>
                      <a:schemeClr val="bg1">
                        <a:lumMod val="10000"/>
                      </a:schemeClr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iny" panose="02000903060500060000" pitchFamily="2" charset="0"/>
                </a:rPr>
                <a:t>KHỞI ĐỘNG</a:t>
              </a:r>
              <a:endParaRPr lang="vi-VN" sz="9600" b="0" kern="0" dirty="0">
                <a:ln w="76200">
                  <a:solidFill>
                    <a:schemeClr val="bg1">
                      <a:lumMod val="1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</a:endParaRPr>
            </a:p>
          </p:txBody>
        </p:sp>
        <p:sp>
          <p:nvSpPr>
            <p:cNvPr id="9" name="Google Shape;577;p33">
              <a:extLst>
                <a:ext uri="{FF2B5EF4-FFF2-40B4-BE49-F238E27FC236}">
                  <a16:creationId xmlns:a16="http://schemas.microsoft.com/office/drawing/2014/main" id="{0C7B46D0-16A8-28FF-D12C-6EEC9DC6F07B}"/>
                </a:ext>
              </a:extLst>
            </p:cNvPr>
            <p:cNvSpPr txBox="1">
              <a:spLocks/>
            </p:cNvSpPr>
            <p:nvPr/>
          </p:nvSpPr>
          <p:spPr>
            <a:xfrm>
              <a:off x="1845566" y="1858155"/>
              <a:ext cx="9490400" cy="10013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numCol="1" anchor="b" anchorCtr="0">
              <a:prstTxWarp prst="textArchUp">
                <a:avLst/>
              </a:prstTxWarp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800"/>
                <a:buFont typeface="Cairo"/>
                <a:buNone/>
                <a:defRPr sz="9000" b="1" i="0" u="none" strike="noStrike" cap="none">
                  <a:solidFill>
                    <a:schemeClr val="lt2"/>
                  </a:solidFill>
                  <a:latin typeface="Cairo"/>
                  <a:ea typeface="Cairo"/>
                  <a:cs typeface="Cairo"/>
                  <a:sym typeface="Cairo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800"/>
                <a:buFont typeface="Arial"/>
                <a:buNone/>
                <a:defRPr sz="4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800"/>
                <a:buFont typeface="Arial"/>
                <a:buNone/>
                <a:defRPr sz="4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800"/>
                <a:buFont typeface="Arial"/>
                <a:buNone/>
                <a:defRPr sz="4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800"/>
                <a:buFont typeface="Arial"/>
                <a:buNone/>
                <a:defRPr sz="4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800"/>
                <a:buFont typeface="Arial"/>
                <a:buNone/>
                <a:defRPr sz="4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800"/>
                <a:buFont typeface="Arial"/>
                <a:buNone/>
                <a:defRPr sz="4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800"/>
                <a:buFont typeface="Arial"/>
                <a:buNone/>
                <a:defRPr sz="4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800"/>
                <a:buFont typeface="Arial"/>
                <a:buNone/>
                <a:defRPr sz="4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70">
                <a:buClr>
                  <a:srgbClr val="355C2E"/>
                </a:buClr>
              </a:pPr>
              <a:br>
                <a:rPr lang="vi-VN" sz="9600" b="0" kern="0" dirty="0">
                  <a:ln w="28575">
                    <a:noFill/>
                    <a:prstDash val="lgDash"/>
                  </a:ln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</a:rPr>
              </a:br>
              <a:r>
                <a:rPr lang="en-US" sz="9600" b="0" kern="0" dirty="0">
                  <a:ln w="28575">
                    <a:noFill/>
                    <a:prstDash val="lgDash"/>
                  </a:ln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iny" panose="02000903060500060000" pitchFamily="2" charset="0"/>
                </a:rPr>
                <a:t>KHỞI ĐỘNG</a:t>
              </a:r>
              <a:endParaRPr lang="vi-VN" sz="9600" b="0" kern="0" dirty="0">
                <a:ln w="28575">
                  <a:noFill/>
                  <a:prstDash val="lgDash"/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67169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5EE49FDD-7F9A-7D5C-440C-A5E4375BE1E7}"/>
              </a:ext>
            </a:extLst>
          </p:cNvPr>
          <p:cNvGrpSpPr/>
          <p:nvPr/>
        </p:nvGrpSpPr>
        <p:grpSpPr>
          <a:xfrm>
            <a:off x="1155567" y="206475"/>
            <a:ext cx="9375444" cy="1081941"/>
            <a:chOff x="2345218" y="4216458"/>
            <a:chExt cx="8237001" cy="1081941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8" name="Arrow: Pentagon 7">
              <a:extLst>
                <a:ext uri="{FF2B5EF4-FFF2-40B4-BE49-F238E27FC236}">
                  <a16:creationId xmlns:a16="http://schemas.microsoft.com/office/drawing/2014/main" id="{07ABC41E-8819-4389-EEAB-477082C6AB61}"/>
                </a:ext>
              </a:extLst>
            </p:cNvPr>
            <p:cNvSpPr/>
            <p:nvPr/>
          </p:nvSpPr>
          <p:spPr>
            <a:xfrm rot="10800000">
              <a:off x="2345218" y="4216458"/>
              <a:ext cx="8237001" cy="1081941"/>
            </a:xfrm>
            <a:prstGeom prst="homePlate">
              <a:avLst/>
            </a:prstGeom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6">
                <a:shade val="80000"/>
                <a:hueOff val="-381692"/>
                <a:satOff val="17009"/>
                <a:lumOff val="23779"/>
                <a:alphaOff val="0"/>
              </a:schemeClr>
            </a:fillRef>
            <a:effectRef idx="2">
              <a:schemeClr val="accent6">
                <a:shade val="80000"/>
                <a:hueOff val="-381692"/>
                <a:satOff val="17009"/>
                <a:lumOff val="23779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Arrow: Pentagon 4">
              <a:extLst>
                <a:ext uri="{FF2B5EF4-FFF2-40B4-BE49-F238E27FC236}">
                  <a16:creationId xmlns:a16="http://schemas.microsoft.com/office/drawing/2014/main" id="{78E1E616-2939-7313-3208-756066169ED9}"/>
                </a:ext>
              </a:extLst>
            </p:cNvPr>
            <p:cNvSpPr txBox="1"/>
            <p:nvPr/>
          </p:nvSpPr>
          <p:spPr>
            <a:xfrm rot="21600000">
              <a:off x="2615703" y="4216458"/>
              <a:ext cx="7966516" cy="1081941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77106" tIns="114300" rIns="213360" bIns="114300" numCol="1" spcCol="1270" anchor="ctr" anchorCtr="0">
              <a:noAutofit/>
            </a:bodyPr>
            <a:lstStyle/>
            <a:p>
              <a:pPr marL="0" marR="0" lvl="0" indent="0" algn="ctr" defTabSz="13335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Cho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biết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tỉnh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hoặc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thành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phố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có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diện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tích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lớn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nhất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4FB5CD6B-4734-2696-8B94-0FB9F986D1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0310" y="1742700"/>
            <a:ext cx="7677150" cy="4276725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10079D19-6FF9-303D-CCD5-A81071ED597D}"/>
              </a:ext>
            </a:extLst>
          </p:cNvPr>
          <p:cNvSpPr/>
          <p:nvPr/>
        </p:nvSpPr>
        <p:spPr>
          <a:xfrm>
            <a:off x="5845997" y="2486344"/>
            <a:ext cx="1068512" cy="2866491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79B070F-E429-88AE-1D07-E0CC7A15BC33}"/>
              </a:ext>
            </a:extLst>
          </p:cNvPr>
          <p:cNvSpPr/>
          <p:nvPr/>
        </p:nvSpPr>
        <p:spPr>
          <a:xfrm>
            <a:off x="5003515" y="4171307"/>
            <a:ext cx="698641" cy="1253448"/>
          </a:xfrm>
          <a:prstGeom prst="re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7700334-B07F-8A37-F237-A15DD878D4A3}"/>
              </a:ext>
            </a:extLst>
          </p:cNvPr>
          <p:cNvGrpSpPr/>
          <p:nvPr/>
        </p:nvGrpSpPr>
        <p:grpSpPr>
          <a:xfrm>
            <a:off x="1143580" y="194488"/>
            <a:ext cx="9375444" cy="1081941"/>
            <a:chOff x="2345218" y="4216458"/>
            <a:chExt cx="8237001" cy="1081941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17" name="Arrow: Pentagon 16">
              <a:extLst>
                <a:ext uri="{FF2B5EF4-FFF2-40B4-BE49-F238E27FC236}">
                  <a16:creationId xmlns:a16="http://schemas.microsoft.com/office/drawing/2014/main" id="{2F2A890E-6CD1-E68A-B910-6EF094B79C70}"/>
                </a:ext>
              </a:extLst>
            </p:cNvPr>
            <p:cNvSpPr/>
            <p:nvPr/>
          </p:nvSpPr>
          <p:spPr>
            <a:xfrm rot="10800000">
              <a:off x="2345218" y="4216458"/>
              <a:ext cx="8237001" cy="1081941"/>
            </a:xfrm>
            <a:prstGeom prst="homePlate">
              <a:avLst/>
            </a:prstGeom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6">
                <a:shade val="80000"/>
                <a:hueOff val="-381692"/>
                <a:satOff val="17009"/>
                <a:lumOff val="23779"/>
                <a:alphaOff val="0"/>
              </a:schemeClr>
            </a:fillRef>
            <a:effectRef idx="2">
              <a:schemeClr val="accent6">
                <a:shade val="80000"/>
                <a:hueOff val="-381692"/>
                <a:satOff val="17009"/>
                <a:lumOff val="23779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8" name="Arrow: Pentagon 4">
              <a:extLst>
                <a:ext uri="{FF2B5EF4-FFF2-40B4-BE49-F238E27FC236}">
                  <a16:creationId xmlns:a16="http://schemas.microsoft.com/office/drawing/2014/main" id="{7FEC36EE-3168-8BD9-04C6-C23D46F48211}"/>
                </a:ext>
              </a:extLst>
            </p:cNvPr>
            <p:cNvSpPr txBox="1"/>
            <p:nvPr/>
          </p:nvSpPr>
          <p:spPr>
            <a:xfrm rot="21600000">
              <a:off x="2615703" y="4216458"/>
              <a:ext cx="7966516" cy="1081941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77106" tIns="114300" rIns="213360" bIns="114300" numCol="1" spcCol="1270" anchor="ctr" anchorCtr="0">
              <a:noAutofit/>
            </a:bodyPr>
            <a:lstStyle/>
            <a:p>
              <a:pPr marL="0" marR="0" lvl="0" indent="0" algn="ctr" defTabSz="13335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Cho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biết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tỉnh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hoặc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thành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phố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có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diện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tích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nhỏ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nhất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3940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BEAE486-FCEB-7C06-FC15-0559E7759A17}"/>
              </a:ext>
            </a:extLst>
          </p:cNvPr>
          <p:cNvSpPr/>
          <p:nvPr/>
        </p:nvSpPr>
        <p:spPr>
          <a:xfrm>
            <a:off x="3996647" y="236306"/>
            <a:ext cx="4715837" cy="688368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dạng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biểu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</a:t>
            </a:r>
            <a:endParaRPr lang="en-US" sz="36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26" name="Picture 2" descr="Cách vẽ biểu đồ cột môn Địa lý đơn giản chi tiết nhất">
            <a:extLst>
              <a:ext uri="{FF2B5EF4-FFF2-40B4-BE49-F238E27FC236}">
                <a16:creationId xmlns:a16="http://schemas.microsoft.com/office/drawing/2014/main" id="{768F8F69-37A0-A77B-11AD-E89073D045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267" y="1369888"/>
            <a:ext cx="5342562" cy="3561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5CC4D21-0C04-AFCF-EB7A-83FDBD34DA63}"/>
              </a:ext>
            </a:extLst>
          </p:cNvPr>
          <p:cNvSpPr txBox="1"/>
          <p:nvPr/>
        </p:nvSpPr>
        <p:spPr>
          <a:xfrm>
            <a:off x="1828800" y="5003514"/>
            <a:ext cx="35343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Biểu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đồ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cột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nhóm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28" name="Picture 4" descr="Cách vẽ biểu đồ tròn môn Địa Lý nhanh dễ hiểu nhất">
            <a:extLst>
              <a:ext uri="{FF2B5EF4-FFF2-40B4-BE49-F238E27FC236}">
                <a16:creationId xmlns:a16="http://schemas.microsoft.com/office/drawing/2014/main" id="{9848D5C0-32E1-5643-8260-DC508324D8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7784" y="1401279"/>
            <a:ext cx="5267218" cy="3511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586217C-4B27-97D3-1207-AA141E080BA5}"/>
              </a:ext>
            </a:extLst>
          </p:cNvPr>
          <p:cNvSpPr txBox="1"/>
          <p:nvPr/>
        </p:nvSpPr>
        <p:spPr>
          <a:xfrm>
            <a:off x="7911101" y="4900772"/>
            <a:ext cx="35343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Biểu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đồ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tròn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8308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D2A42717-C61D-52D5-B6B6-3F2B47B02BE6}"/>
              </a:ext>
            </a:extLst>
          </p:cNvPr>
          <p:cNvGrpSpPr/>
          <p:nvPr/>
        </p:nvGrpSpPr>
        <p:grpSpPr>
          <a:xfrm>
            <a:off x="-438069" y="-226031"/>
            <a:ext cx="7658178" cy="3249532"/>
            <a:chOff x="924232" y="-108155"/>
            <a:chExt cx="7079225" cy="3249532"/>
          </a:xfrm>
        </p:grpSpPr>
        <p:pic>
          <p:nvPicPr>
            <p:cNvPr id="15" name="图片 2">
              <a:extLst>
                <a:ext uri="{FF2B5EF4-FFF2-40B4-BE49-F238E27FC236}">
                  <a16:creationId xmlns:a16="http://schemas.microsoft.com/office/drawing/2014/main" id="{738CA2FA-280F-14EF-8396-D65116603C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667" r="6732" b="25294"/>
            <a:stretch>
              <a:fillRect/>
            </a:stretch>
          </p:blipFill>
          <p:spPr>
            <a:xfrm>
              <a:off x="924232" y="-108155"/>
              <a:ext cx="7079225" cy="3249532"/>
            </a:xfrm>
            <a:prstGeom prst="rect">
              <a:avLst/>
            </a:prstGeom>
          </p:spPr>
        </p:pic>
        <p:sp>
          <p:nvSpPr>
            <p:cNvPr id="16" name="文本框 3">
              <a:extLst>
                <a:ext uri="{FF2B5EF4-FFF2-40B4-BE49-F238E27FC236}">
                  <a16:creationId xmlns:a16="http://schemas.microsoft.com/office/drawing/2014/main" id="{811FC297-99DC-AA8F-2B27-4513D0ADBE73}"/>
                </a:ext>
              </a:extLst>
            </p:cNvPr>
            <p:cNvSpPr txBox="1"/>
            <p:nvPr/>
          </p:nvSpPr>
          <p:spPr>
            <a:xfrm>
              <a:off x="1519132" y="1731418"/>
              <a:ext cx="498545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Trục</a:t>
              </a:r>
              <a:r>
                <a:rPr kumimoji="1" lang="en-US" alt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1" lang="en-US" alt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thời</a:t>
              </a:r>
              <a:r>
                <a:rPr kumimoji="1" lang="en-US" alt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1" lang="en-US" alt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gian</a:t>
              </a:r>
              <a:r>
                <a:rPr kumimoji="1" lang="en-US" alt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1" lang="en-US" alt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là</a:t>
              </a:r>
              <a:r>
                <a:rPr kumimoji="1" lang="en-US" alt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1" lang="en-US" alt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gì</a:t>
              </a:r>
              <a:r>
                <a:rPr kumimoji="1" lang="en-US" alt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451DA47-63EE-C5F2-003F-9A1F588162E1}"/>
              </a:ext>
            </a:extLst>
          </p:cNvPr>
          <p:cNvGrpSpPr/>
          <p:nvPr/>
        </p:nvGrpSpPr>
        <p:grpSpPr>
          <a:xfrm>
            <a:off x="4099388" y="2363056"/>
            <a:ext cx="8092611" cy="4264383"/>
            <a:chOff x="4345858" y="1862346"/>
            <a:chExt cx="7846142" cy="4867835"/>
          </a:xfrm>
        </p:grpSpPr>
        <p:pic>
          <p:nvPicPr>
            <p:cNvPr id="18" name="图片 2">
              <a:extLst>
                <a:ext uri="{FF2B5EF4-FFF2-40B4-BE49-F238E27FC236}">
                  <a16:creationId xmlns:a16="http://schemas.microsoft.com/office/drawing/2014/main" id="{B310D851-BEAE-C849-FE1C-973BB9B0F20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45858" y="1862346"/>
              <a:ext cx="7846142" cy="4867835"/>
            </a:xfrm>
            <a:prstGeom prst="rect">
              <a:avLst/>
            </a:prstGeom>
          </p:spPr>
        </p:pic>
        <p:sp>
          <p:nvSpPr>
            <p:cNvPr id="19" name="Rectangle 3">
              <a:extLst>
                <a:ext uri="{FF2B5EF4-FFF2-40B4-BE49-F238E27FC236}">
                  <a16:creationId xmlns:a16="http://schemas.microsoft.com/office/drawing/2014/main" id="{7C22EC66-B9D8-3685-66A4-547234DD027C}"/>
                </a:ext>
              </a:extLst>
            </p:cNvPr>
            <p:cNvSpPr txBox="1">
              <a:spLocks noChangeArrowheads="1"/>
            </p:cNvSpPr>
            <p:nvPr/>
          </p:nvSpPr>
          <p:spPr>
            <a:xfrm>
              <a:off x="5140037" y="3629016"/>
              <a:ext cx="6517377" cy="2514600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Char char="§"/>
                <a:defRPr sz="3200" b="0" kern="120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 kern="120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Char char="§"/>
                <a:defRPr sz="2400" kern="120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 kern="120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Char char="§"/>
                <a:defRPr sz="2000" kern="120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5pPr>
            </a:lstStyle>
            <a:p>
              <a:pPr marL="0" marR="0" lvl="0" indent="0" algn="just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0563C1"/>
                </a:buClr>
                <a:buSzTx/>
                <a:buFont typeface="Wingdings" panose="05000000000000000000" pitchFamily="2" charset="2"/>
                <a:buNone/>
                <a:tabLst/>
                <a:defRPr/>
              </a:pPr>
              <a:r>
                <a:rPr kumimoji="0" lang="en-US" alt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Trục</a:t>
              </a:r>
              <a:r>
                <a:rPr kumimoji="0" lang="en-US" alt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thời</a:t>
              </a:r>
              <a:r>
                <a:rPr kumimoji="0" lang="en-US" alt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gian</a:t>
              </a:r>
              <a:r>
                <a:rPr kumimoji="0" lang="en-US" alt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là</a:t>
              </a:r>
              <a:r>
                <a:rPr kumimoji="0" lang="en-US" alt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một</a:t>
              </a:r>
              <a:r>
                <a:rPr kumimoji="0" lang="en-US" alt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đường</a:t>
              </a:r>
              <a:r>
                <a:rPr kumimoji="0" lang="en-US" alt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thẳn</a:t>
              </a:r>
              <a:r>
                <a:rPr lang="en-US" altLang="en-US" sz="3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g </a:t>
              </a:r>
              <a:r>
                <a:rPr lang="en-US" altLang="en-US" sz="34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thể</a:t>
              </a:r>
              <a:r>
                <a:rPr lang="en-US" altLang="en-US" sz="3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4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hiện</a:t>
              </a:r>
              <a:r>
                <a:rPr lang="en-US" altLang="en-US" sz="3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4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chuỗi</a:t>
              </a:r>
              <a:r>
                <a:rPr lang="en-US" altLang="en-US" sz="3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4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altLang="en-US" sz="3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 </a:t>
              </a:r>
              <a:r>
                <a:rPr lang="en-US" altLang="en-US" sz="34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sự</a:t>
              </a:r>
              <a:r>
                <a:rPr lang="en-US" altLang="en-US" sz="3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4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kiện</a:t>
              </a:r>
              <a:r>
                <a:rPr lang="en-US" altLang="en-US" sz="3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4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lịch</a:t>
              </a:r>
              <a:r>
                <a:rPr lang="en-US" altLang="en-US" sz="3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4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sử</a:t>
              </a:r>
              <a:r>
                <a:rPr lang="en-US" altLang="en-US" sz="3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4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theo</a:t>
              </a:r>
              <a:r>
                <a:rPr lang="en-US" altLang="en-US" sz="3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4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trình</a:t>
              </a:r>
              <a:r>
                <a:rPr lang="en-US" altLang="en-US" sz="3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4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tự</a:t>
              </a:r>
              <a:r>
                <a:rPr lang="en-US" altLang="en-US" sz="3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4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thời</a:t>
              </a:r>
              <a:r>
                <a:rPr lang="en-US" altLang="en-US" sz="3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4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gian</a:t>
              </a:r>
              <a:r>
                <a:rPr lang="en-US" altLang="en-US" sz="3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.</a:t>
              </a:r>
              <a:endPara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20" name="图片 3">
            <a:extLst>
              <a:ext uri="{FF2B5EF4-FFF2-40B4-BE49-F238E27FC236}">
                <a16:creationId xmlns:a16="http://schemas.microsoft.com/office/drawing/2014/main" id="{6BB22480-CD62-D629-B359-2A0568B2D51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43" y="4296263"/>
            <a:ext cx="3011690" cy="2497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68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95E03E55-779A-BE25-6D37-876E0E85D9E7}"/>
              </a:ext>
            </a:extLst>
          </p:cNvPr>
          <p:cNvGrpSpPr/>
          <p:nvPr/>
        </p:nvGrpSpPr>
        <p:grpSpPr>
          <a:xfrm>
            <a:off x="801383" y="-693188"/>
            <a:ext cx="10510463" cy="3611049"/>
            <a:chOff x="-2110251" y="248478"/>
            <a:chExt cx="10688721" cy="3757239"/>
          </a:xfrm>
        </p:grpSpPr>
        <p:pic>
          <p:nvPicPr>
            <p:cNvPr id="10" name="图片 5">
              <a:extLst>
                <a:ext uri="{FF2B5EF4-FFF2-40B4-BE49-F238E27FC236}">
                  <a16:creationId xmlns:a16="http://schemas.microsoft.com/office/drawing/2014/main" id="{F37149F2-1EE2-8B8E-7943-CABD80C2DAD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110251" y="248478"/>
              <a:ext cx="10688721" cy="3757239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AF9CB9D-C4EC-6781-5998-20CA08110CF4}"/>
                </a:ext>
              </a:extLst>
            </p:cNvPr>
            <p:cNvSpPr txBox="1"/>
            <p:nvPr/>
          </p:nvSpPr>
          <p:spPr>
            <a:xfrm>
              <a:off x="-1190790" y="1972641"/>
              <a:ext cx="9351325" cy="8005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Các</a:t>
              </a:r>
              <a:r>
                <a:rPr kumimoji="1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1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bước</a:t>
              </a:r>
              <a:r>
                <a:rPr kumimoji="1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1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sử</a:t>
              </a:r>
              <a:r>
                <a:rPr kumimoji="1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1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dụng</a:t>
              </a:r>
              <a:r>
                <a:rPr kumimoji="1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1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trục</a:t>
              </a:r>
              <a:r>
                <a:rPr kumimoji="1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1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thời</a:t>
              </a:r>
              <a:r>
                <a:rPr kumimoji="1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1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gian</a:t>
              </a:r>
              <a:endParaRPr kumimoji="1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7" name="图片 6">
              <a:extLst>
                <a:ext uri="{FF2B5EF4-FFF2-40B4-BE49-F238E27FC236}">
                  <a16:creationId xmlns:a16="http://schemas.microsoft.com/office/drawing/2014/main" id="{BF407C46-A19D-4395-4013-66BCA05871D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251978">
              <a:off x="-1624615" y="809637"/>
              <a:ext cx="1399542" cy="1399542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A586078-D48F-7CEB-AD67-EB70B680560D}"/>
              </a:ext>
            </a:extLst>
          </p:cNvPr>
          <p:cNvGrpSpPr/>
          <p:nvPr/>
        </p:nvGrpSpPr>
        <p:grpSpPr>
          <a:xfrm>
            <a:off x="1551397" y="2506895"/>
            <a:ext cx="9863192" cy="1119884"/>
            <a:chOff x="1325366" y="976045"/>
            <a:chExt cx="9082354" cy="1119884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BEE07B9B-BE90-EC1D-5373-A022ED8CCA53}"/>
                </a:ext>
              </a:extLst>
            </p:cNvPr>
            <p:cNvSpPr/>
            <p:nvPr/>
          </p:nvSpPr>
          <p:spPr>
            <a:xfrm>
              <a:off x="2887038" y="1037689"/>
              <a:ext cx="7520682" cy="996593"/>
            </a:xfrm>
            <a:prstGeom prst="roundRect">
              <a:avLst/>
            </a:prstGeom>
            <a:solidFill>
              <a:schemeClr val="accent2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Đọc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tên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trục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thời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gian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biết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đối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tượng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được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thể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hiện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5FFFADD4-B426-E0B7-9870-CA1776A52BEF}"/>
                </a:ext>
              </a:extLst>
            </p:cNvPr>
            <p:cNvSpPr/>
            <p:nvPr/>
          </p:nvSpPr>
          <p:spPr>
            <a:xfrm>
              <a:off x="1325366" y="976045"/>
              <a:ext cx="1705511" cy="1119884"/>
            </a:xfrm>
            <a:prstGeom prst="ellipse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Bước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1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87A5AC3E-64AD-590C-5D96-62DEBEF961CD}"/>
              </a:ext>
            </a:extLst>
          </p:cNvPr>
          <p:cNvGrpSpPr/>
          <p:nvPr/>
        </p:nvGrpSpPr>
        <p:grpSpPr>
          <a:xfrm>
            <a:off x="1541123" y="3821987"/>
            <a:ext cx="9822094" cy="1119884"/>
            <a:chOff x="1325366" y="976045"/>
            <a:chExt cx="9822094" cy="1119884"/>
          </a:xfrm>
        </p:grpSpPr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CF31DFC4-7430-CC55-C8EB-0D606271EF33}"/>
                </a:ext>
              </a:extLst>
            </p:cNvPr>
            <p:cNvSpPr/>
            <p:nvPr/>
          </p:nvSpPr>
          <p:spPr>
            <a:xfrm>
              <a:off x="2887037" y="1037689"/>
              <a:ext cx="8260423" cy="996593"/>
            </a:xfrm>
            <a:prstGeom prst="roundRect">
              <a:avLst/>
            </a:prstGeom>
            <a:solidFill>
              <a:schemeClr val="accent2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Đọc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nội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dung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các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sự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kiện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trên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trục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thời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gian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để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biết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được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sự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sắp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xếp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thông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tin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về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sự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kiện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được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nói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đến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.</a:t>
              </a:r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86B2978A-DE40-EED9-8A74-F14DD781FDBD}"/>
                </a:ext>
              </a:extLst>
            </p:cNvPr>
            <p:cNvSpPr/>
            <p:nvPr/>
          </p:nvSpPr>
          <p:spPr>
            <a:xfrm>
              <a:off x="1325366" y="976045"/>
              <a:ext cx="1705511" cy="1119884"/>
            </a:xfrm>
            <a:prstGeom prst="ellipse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Bước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2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1E187802-37F3-99B9-3CF5-1A206CE5FD6A}"/>
              </a:ext>
            </a:extLst>
          </p:cNvPr>
          <p:cNvGrpSpPr/>
          <p:nvPr/>
        </p:nvGrpSpPr>
        <p:grpSpPr>
          <a:xfrm>
            <a:off x="1530849" y="5147353"/>
            <a:ext cx="9945384" cy="1119884"/>
            <a:chOff x="1325366" y="976045"/>
            <a:chExt cx="9945384" cy="1119884"/>
          </a:xfrm>
        </p:grpSpPr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78F8AC8D-B605-2272-4FC4-28ECEA6E4CDD}"/>
                </a:ext>
              </a:extLst>
            </p:cNvPr>
            <p:cNvSpPr/>
            <p:nvPr/>
          </p:nvSpPr>
          <p:spPr>
            <a:xfrm>
              <a:off x="2887037" y="1037689"/>
              <a:ext cx="8383713" cy="996593"/>
            </a:xfrm>
            <a:prstGeom prst="roundRect">
              <a:avLst/>
            </a:prstGeom>
            <a:solidFill>
              <a:schemeClr val="accent2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Tìm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các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mốc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thời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gian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gắn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liền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sự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kiện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lịch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sử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được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thể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hiện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trên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trục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thời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gian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theo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yêu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cầu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bài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học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.</a:t>
              </a: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FDA038FF-61CE-E029-888D-0F829E260C93}"/>
                </a:ext>
              </a:extLst>
            </p:cNvPr>
            <p:cNvSpPr/>
            <p:nvPr/>
          </p:nvSpPr>
          <p:spPr>
            <a:xfrm>
              <a:off x="1325366" y="976045"/>
              <a:ext cx="1705511" cy="1119884"/>
            </a:xfrm>
            <a:prstGeom prst="ellipse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Bước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44010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5EE49FDD-7F9A-7D5C-440C-A5E4375BE1E7}"/>
              </a:ext>
            </a:extLst>
          </p:cNvPr>
          <p:cNvGrpSpPr/>
          <p:nvPr/>
        </p:nvGrpSpPr>
        <p:grpSpPr>
          <a:xfrm>
            <a:off x="328775" y="206475"/>
            <a:ext cx="11496782" cy="1437390"/>
            <a:chOff x="2352580" y="4216458"/>
            <a:chExt cx="8237001" cy="1437390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8" name="Arrow: Pentagon 7">
              <a:extLst>
                <a:ext uri="{FF2B5EF4-FFF2-40B4-BE49-F238E27FC236}">
                  <a16:creationId xmlns:a16="http://schemas.microsoft.com/office/drawing/2014/main" id="{07ABC41E-8819-4389-EEAB-477082C6AB61}"/>
                </a:ext>
              </a:extLst>
            </p:cNvPr>
            <p:cNvSpPr/>
            <p:nvPr/>
          </p:nvSpPr>
          <p:spPr>
            <a:xfrm rot="10800000">
              <a:off x="2352580" y="4267828"/>
              <a:ext cx="8237001" cy="1386019"/>
            </a:xfrm>
            <a:prstGeom prst="homePlate">
              <a:avLst/>
            </a:prstGeom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6">
                <a:shade val="80000"/>
                <a:hueOff val="-381692"/>
                <a:satOff val="17009"/>
                <a:lumOff val="23779"/>
                <a:alphaOff val="0"/>
              </a:schemeClr>
            </a:fillRef>
            <a:effectRef idx="2">
              <a:schemeClr val="accent6">
                <a:shade val="80000"/>
                <a:hueOff val="-381692"/>
                <a:satOff val="17009"/>
                <a:lumOff val="23779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Arrow: Pentagon 4">
              <a:extLst>
                <a:ext uri="{FF2B5EF4-FFF2-40B4-BE49-F238E27FC236}">
                  <a16:creationId xmlns:a16="http://schemas.microsoft.com/office/drawing/2014/main" id="{78E1E616-2939-7313-3208-756066169ED9}"/>
                </a:ext>
              </a:extLst>
            </p:cNvPr>
            <p:cNvSpPr txBox="1"/>
            <p:nvPr/>
          </p:nvSpPr>
          <p:spPr>
            <a:xfrm>
              <a:off x="2615703" y="4216458"/>
              <a:ext cx="7966516" cy="1437390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77106" tIns="114300" rIns="213360" bIns="114300" numCol="1" spcCol="1270" anchor="ctr" anchorCtr="0">
              <a:noAutofit/>
            </a:bodyPr>
            <a:lstStyle/>
            <a:p>
              <a:pPr marL="0" marR="0" lvl="0" indent="0" algn="just" defTabSz="13335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Quan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sát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hình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5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để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giới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thiệu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về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các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mốc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thời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gian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gắn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liền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sự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kiện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tương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ứng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của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lịch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sử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Việt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Nam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từ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năm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1945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đến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năm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1975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4CC5FD00-BD47-3CDB-4C7F-AEB3634801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6551" y="2211299"/>
            <a:ext cx="10106025" cy="247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528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artoon Classroom Stock Video Footage for Free Download">
            <a:extLst>
              <a:ext uri="{FF2B5EF4-FFF2-40B4-BE49-F238E27FC236}">
                <a16:creationId xmlns:a16="http://schemas.microsoft.com/office/drawing/2014/main" id="{7FF0356A-8D8A-3531-1706-08270F0BFF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28836DC-D701-12A0-092C-6A39AFD7D1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210713" y="1790700"/>
            <a:ext cx="4160968" cy="491865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4A84412-C658-EF80-5696-15656DF37C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56216" y="1554682"/>
            <a:ext cx="6451404" cy="2215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4916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0BB7784-73B3-0DC5-D1B9-0DBB0E842976}"/>
              </a:ext>
            </a:extLst>
          </p:cNvPr>
          <p:cNvGrpSpPr/>
          <p:nvPr/>
        </p:nvGrpSpPr>
        <p:grpSpPr>
          <a:xfrm>
            <a:off x="0" y="-17727"/>
            <a:ext cx="12192000" cy="7070768"/>
            <a:chOff x="0" y="-17727"/>
            <a:chExt cx="12192000" cy="7070768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819FB15E-D6CC-B31F-7847-A71BF9695E5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0" y="-17727"/>
              <a:ext cx="12192000" cy="6854653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D43F1F9D-348E-F123-4727-5747063BB1B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4349" b="83464" l="8931" r="82577">
                          <a14:foregroundMark x1="37994" y1="61458" x2="37994" y2="61458"/>
                          <a14:foregroundMark x1="30454" y1="56120" x2="26574" y2="60807"/>
                          <a14:foregroundMark x1="25037" y1="63672" x2="27379" y2="67188"/>
                          <a14:foregroundMark x1="30307" y1="68880" x2="33163" y2="67839"/>
                          <a14:foregroundMark x1="40337" y1="63021" x2="42167" y2="55859"/>
                          <a14:foregroundMark x1="43411" y1="48307" x2="43411" y2="48307"/>
                          <a14:foregroundMark x1="40630" y1="46094" x2="39678" y2="48828"/>
                          <a14:foregroundMark x1="38580" y1="57552" x2="39092" y2="60026"/>
                          <a14:foregroundMark x1="45754" y1="60807" x2="50805" y2="51693"/>
                          <a14:foregroundMark x1="54100" y1="46094" x2="54100" y2="42448"/>
                          <a14:foregroundMark x1="52196" y1="29688" x2="52196" y2="29688"/>
                          <a14:foregroundMark x1="49195" y1="27995" x2="49195" y2="27995"/>
                          <a14:foregroundMark x1="47804" y1="25260" x2="47804" y2="25260"/>
                          <a14:foregroundMark x1="45168" y1="24479" x2="45608" y2="27214"/>
                          <a14:foregroundMark x1="47804" y1="32813" x2="49561" y2="36068"/>
                          <a14:foregroundMark x1="51245" y1="38021" x2="51245" y2="38021"/>
                          <a14:foregroundMark x1="54539" y1="27474" x2="54539" y2="27474"/>
                          <a14:foregroundMark x1="52050" y1="29427" x2="52050" y2="29427"/>
                          <a14:foregroundMark x1="52050" y1="29688" x2="53001" y2="33854"/>
                          <a14:foregroundMark x1="53294" y1="34375" x2="53587" y2="37760"/>
                          <a14:foregroundMark x1="53587" y1="41927" x2="51245" y2="49219"/>
                          <a14:foregroundMark x1="51245" y1="49219" x2="51245" y2="49219"/>
                          <a14:foregroundMark x1="45461" y1="56641" x2="44070" y2="58854"/>
                          <a14:foregroundMark x1="41069" y1="62240" x2="41069" y2="62240"/>
                          <a14:foregroundMark x1="41435" y1="58854" x2="42313" y2="52995"/>
                          <a14:foregroundMark x1="44217" y1="48828" x2="44217" y2="48828"/>
                          <a14:foregroundMark x1="40190" y1="61719" x2="40190" y2="61719"/>
                          <a14:foregroundMark x1="39824" y1="68880" x2="39824" y2="70052"/>
                          <a14:foregroundMark x1="39678" y1="69401" x2="41581" y2="70313"/>
                          <a14:foregroundMark x1="51684" y1="76432" x2="54832" y2="75521"/>
                          <a14:foregroundMark x1="63763" y1="74740" x2="64202" y2="75781"/>
                          <a14:foregroundMark x1="64202" y1="75781" x2="62665" y2="73307"/>
                          <a14:foregroundMark x1="47804" y1="43099" x2="47804" y2="41406"/>
                          <a14:foregroundMark x1="47511" y1="35547" x2="47511" y2="35547"/>
                          <a14:foregroundMark x1="49341" y1="35286" x2="53953" y2="47786"/>
                          <a14:foregroundMark x1="53953" y1="47786" x2="57174" y2="50000"/>
                          <a14:foregroundMark x1="58785" y1="51432" x2="51245" y2="61719"/>
                          <a14:foregroundMark x1="39531" y1="74219" x2="34846" y2="72786"/>
                          <a14:foregroundMark x1="34846" y1="72786" x2="34846" y2="72786"/>
                          <a14:foregroundMark x1="28624" y1="67839" x2="28624" y2="66927"/>
                          <a14:foregroundMark x1="23719" y1="62500" x2="23719" y2="62500"/>
                          <a14:foregroundMark x1="26281" y1="68099" x2="27379" y2="70313"/>
                          <a14:foregroundMark x1="34553" y1="70833" x2="35944" y2="69401"/>
                          <a14:foregroundMark x1="43777" y1="58073" x2="43777" y2="58073"/>
                          <a14:foregroundMark x1="41874" y1="51172" x2="41874" y2="51172"/>
                          <a14:foregroundMark x1="41874" y1="54427" x2="41581" y2="57552"/>
                          <a14:foregroundMark x1="57467" y1="32552" x2="57467" y2="32552"/>
                          <a14:foregroundMark x1="54978" y1="27995" x2="55490" y2="27995"/>
                          <a14:foregroundMark x1="56735" y1="33594" x2="57687" y2="36068"/>
                          <a14:foregroundMark x1="59224" y1="40495" x2="59224" y2="40495"/>
                          <a14:foregroundMark x1="62372" y1="61458" x2="62372" y2="61458"/>
                          <a14:foregroundMark x1="61420" y1="67839" x2="61420" y2="67839"/>
                          <a14:foregroundMark x1="61420" y1="72266" x2="61420" y2="74219"/>
                          <a14:foregroundMark x1="61420" y1="74219" x2="61420" y2="74219"/>
                          <a14:foregroundMark x1="59370" y1="67188" x2="57174" y2="67839"/>
                          <a14:foregroundMark x1="52635" y1="69141" x2="52635" y2="69141"/>
                          <a14:foregroundMark x1="50805" y1="70833" x2="50805" y2="70833"/>
                          <a14:foregroundMark x1="48463" y1="70833" x2="48463" y2="70833"/>
                          <a14:foregroundMark x1="50000" y1="66406" x2="50000" y2="66406"/>
                          <a14:foregroundMark x1="50146" y1="67448" x2="50000" y2="71354"/>
                          <a14:foregroundMark x1="47657" y1="75260" x2="47657" y2="75260"/>
                          <a14:foregroundMark x1="46266" y1="74740" x2="46706" y2="70833"/>
                          <a14:foregroundMark x1="48755" y1="65625" x2="49854" y2="68880"/>
                          <a14:foregroundMark x1="45022" y1="76432" x2="45022" y2="76432"/>
                          <a14:foregroundMark x1="45974" y1="78906" x2="44363" y2="80859"/>
                          <a14:foregroundMark x1="41069" y1="81120" x2="41069" y2="78385"/>
                          <a14:foregroundMark x1="40922" y1="73568" x2="41874" y2="71615"/>
                          <a14:foregroundMark x1="44876" y1="59505" x2="44876" y2="59505"/>
                          <a14:foregroundMark x1="42313" y1="65885" x2="41581" y2="70573"/>
                          <a14:foregroundMark x1="41581" y1="75260" x2="41581" y2="75260"/>
                          <a14:foregroundMark x1="37482" y1="73047" x2="35944" y2="62240"/>
                          <a14:foregroundMark x1="35944" y1="62240" x2="35944" y2="62240"/>
                          <a14:foregroundMark x1="35798" y1="56641" x2="35798" y2="56641"/>
                          <a14:foregroundMark x1="32504" y1="59505" x2="28624" y2="62109"/>
                          <a14:foregroundMark x1="28624" y1="62109" x2="27526" y2="62240"/>
                          <a14:foregroundMark x1="21889" y1="60026" x2="21889" y2="60026"/>
                          <a14:foregroundMark x1="20791" y1="58073" x2="22694" y2="55599"/>
                          <a14:foregroundMark x1="25329" y1="51953" x2="25329" y2="51953"/>
                          <a14:foregroundMark x1="24817" y1="51432" x2="22035" y2="60026"/>
                          <a14:foregroundMark x1="22035" y1="60026" x2="22035" y2="60026"/>
                          <a14:foregroundMark x1="21596" y1="63281" x2="20937" y2="66927"/>
                          <a14:foregroundMark x1="20937" y1="69792" x2="20937" y2="71615"/>
                          <a14:foregroundMark x1="23280" y1="75781" x2="24231" y2="77214"/>
                          <a14:foregroundMark x1="26428" y1="77734" x2="20937" y2="78385"/>
                          <a14:foregroundMark x1="20937" y1="78385" x2="20937" y2="78385"/>
                          <a14:foregroundMark x1="13909" y1="78385" x2="13909" y2="78385"/>
                          <a14:foregroundMark x1="13616" y1="78385" x2="13616" y2="78385"/>
                          <a14:foregroundMark x1="18741" y1="77474" x2="24524" y2="79688"/>
                          <a14:foregroundMark x1="30454" y1="80339" x2="31845" y2="80339"/>
                          <a14:foregroundMark x1="37628" y1="79167" x2="41215" y2="79167"/>
                          <a14:foregroundMark x1="45754" y1="78125" x2="45754" y2="78125"/>
                          <a14:foregroundMark x1="37482" y1="42839" x2="37482" y2="42839"/>
                          <a14:foregroundMark x1="36896" y1="46615" x2="36896" y2="46615"/>
                          <a14:foregroundMark x1="36091" y1="48828" x2="36091" y2="50521"/>
                          <a14:foregroundMark x1="35944" y1="52995" x2="35944" y2="52995"/>
                          <a14:foregroundMark x1="35505" y1="54167" x2="35652" y2="54948"/>
                          <a14:foregroundMark x1="37848" y1="41927" x2="37848" y2="41927"/>
                          <a14:foregroundMark x1="38141" y1="37760" x2="38141" y2="37760"/>
                          <a14:foregroundMark x1="39092" y1="35807" x2="39092" y2="35807"/>
                          <a14:foregroundMark x1="80454" y1="81380" x2="80454" y2="81380"/>
                          <a14:foregroundMark x1="81406" y1="80599" x2="81406" y2="80599"/>
                          <a14:foregroundMark x1="82650" y1="83333" x2="82650" y2="83333"/>
                          <a14:foregroundMark x1="8931" y1="77214" x2="8931" y2="77214"/>
                          <a14:foregroundMark x1="59517" y1="54167" x2="59517" y2="54167"/>
                          <a14:backgroundMark x1="29063" y1="32161" x2="29063" y2="32161"/>
                          <a14:backgroundMark x1="16545" y1="31380" x2="16545" y2="31380"/>
                          <a14:backgroundMark x1="22840" y1="34115" x2="27672" y2="34375"/>
                          <a14:backgroundMark x1="15447" y1="49740" x2="15447" y2="49740"/>
                          <a14:backgroundMark x1="15447" y1="45313" x2="15447" y2="45313"/>
                          <a14:backgroundMark x1="22474" y1="45052" x2="22474" y2="45052"/>
                          <a14:backgroundMark x1="22328" y1="43620" x2="22328" y2="43620"/>
                          <a14:backgroundMark x1="20937" y1="45573" x2="20791" y2="46354"/>
                          <a14:backgroundMark x1="20132" y1="47786" x2="20132" y2="47786"/>
                          <a14:backgroundMark x1="39531" y1="28906" x2="39531" y2="28906"/>
                          <a14:backgroundMark x1="39971" y1="22266" x2="39971" y2="22266"/>
                          <a14:backgroundMark x1="40630" y1="29167" x2="40630" y2="29167"/>
                          <a14:backgroundMark x1="62665" y1="45833" x2="62665" y2="45833"/>
                          <a14:backgroundMark x1="12958" y1="58854" x2="12958" y2="58854"/>
                          <a14:backgroundMark x1="22694" y1="24479" x2="22694" y2="24479"/>
                        </a14:backgroundRemoval>
                      </a14:imgEffect>
                    </a14:imgLayer>
                  </a14:imgProps>
                </a:ext>
              </a:extLst>
            </a:blip>
            <a:srcRect l="5782" t="19456" r="14374" b="9399"/>
            <a:stretch/>
          </p:blipFill>
          <p:spPr>
            <a:xfrm flipH="1">
              <a:off x="6858019" y="2875428"/>
              <a:ext cx="5333981" cy="2672210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1B7F5472-8EB8-964D-9AE0-AEC34CA33A5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35286" b="77474" l="2123" r="41362">
                          <a14:foregroundMark x1="36896" y1="74609" x2="36896" y2="74609"/>
                          <a14:foregroundMark x1="21596" y1="76302" x2="21596" y2="76302"/>
                          <a14:foregroundMark x1="7321" y1="70964" x2="7321" y2="70964"/>
                          <a14:foregroundMark x1="5417" y1="69792" x2="5417" y2="69792"/>
                          <a14:foregroundMark x1="5710" y1="67839" x2="5564" y2="69141"/>
                          <a14:foregroundMark x1="4466" y1="71354" x2="4466" y2="71354"/>
                          <a14:foregroundMark x1="3441" y1="71354" x2="3441" y2="71354"/>
                          <a14:foregroundMark x1="2635" y1="69792" x2="2635" y2="69792"/>
                          <a14:foregroundMark x1="2562" y1="65755" x2="2562" y2="65755"/>
                          <a14:foregroundMark x1="2782" y1="62370" x2="2782" y2="62370"/>
                          <a14:foregroundMark x1="3514" y1="57161" x2="3514" y2="57161"/>
                          <a14:foregroundMark x1="4078" y1="54719" x2="4277" y2="55493"/>
                          <a14:foregroundMark x1="5827" y1="51109" x2="5837" y2="50330"/>
                          <a14:foregroundMark x1="5417" y1="44010" x2="5417" y2="44010"/>
                          <a14:foregroundMark x1="3148" y1="42057" x2="3148" y2="42057"/>
                          <a14:foregroundMark x1="2928" y1="56250" x2="2928" y2="57031"/>
                          <a14:foregroundMark x1="2928" y1="55078" x2="2928" y2="56250"/>
                          <a14:foregroundMark x1="2635" y1="61589" x2="2343" y2="64063"/>
                          <a14:foregroundMark x1="2269" y1="71745" x2="2489" y2="73047"/>
                          <a14:foregroundMark x1="2928" y1="74349" x2="3221" y2="75391"/>
                          <a14:foregroundMark x1="3294" y1="77344" x2="3294" y2="77344"/>
                          <a14:foregroundMark x1="4392" y1="77214" x2="5344" y2="77344"/>
                          <a14:foregroundMark x1="8126" y1="77344" x2="9224" y2="77604"/>
                          <a14:foregroundMark x1="20717" y1="56771" x2="20717" y2="56771"/>
                          <a14:foregroundMark x1="20791" y1="51042" x2="20791" y2="51042"/>
                          <a14:foregroundMark x1="29283" y1="48828" x2="29283" y2="48828"/>
                          <a14:foregroundMark x1="29722" y1="46354" x2="29722" y2="46354"/>
                          <a14:foregroundMark x1="36676" y1="68750" x2="36676" y2="68750"/>
                          <a14:foregroundMark x1="37189" y1="66927" x2="37189" y2="66927"/>
                          <a14:foregroundMark x1="39458" y1="63932" x2="39898" y2="64974"/>
                          <a14:foregroundMark x1="41215" y1="65625" x2="41215" y2="66536"/>
                          <a14:foregroundMark x1="40776" y1="67708" x2="40044" y2="71094"/>
                          <a14:foregroundMark x1="40922" y1="71484" x2="40922" y2="71484"/>
                          <a14:foregroundMark x1="37921" y1="50000" x2="37921" y2="50000"/>
                          <a14:foregroundMark x1="38653" y1="53125" x2="38653" y2="53125"/>
                          <a14:foregroundMark x1="39019" y1="51042" x2="39019" y2="51042"/>
                          <a14:foregroundMark x1="33163" y1="58464" x2="33163" y2="58464"/>
                          <a14:foregroundMark x1="31406" y1="55469" x2="31406" y2="55469"/>
                          <a14:foregroundMark x1="24231" y1="56510" x2="24231" y2="56510"/>
                          <a14:foregroundMark x1="15520" y1="59375" x2="15520" y2="59375"/>
                          <a14:foregroundMark x1="15520" y1="70573" x2="15520" y2="70573"/>
                          <a14:foregroundMark x1="40776" y1="58984" x2="40776" y2="58984"/>
                          <a14:foregroundMark x1="39605" y1="58724" x2="39605" y2="58724"/>
                          <a14:foregroundMark x1="39824" y1="57161" x2="39824" y2="57161"/>
                          <a14:foregroundMark x1="38360" y1="61849" x2="38360" y2="61849"/>
                          <a14:foregroundMark x1="39019" y1="60547" x2="39019" y2="60547"/>
                          <a14:foregroundMark x1="39165" y1="59766" x2="39165" y2="59766"/>
                          <a14:foregroundMark x1="39385" y1="59505" x2="39385" y2="59505"/>
                          <a14:foregroundMark x1="39385" y1="58984" x2="39385" y2="58984"/>
                          <a14:foregroundMark x1="41362" y1="53385" x2="41362" y2="53385"/>
                          <a14:foregroundMark x1="35286" y1="55990" x2="35286" y2="55990"/>
                          <a14:foregroundMark x1="35798" y1="55078" x2="35798" y2="55078"/>
                          <a14:foregroundMark x1="36676" y1="52474" x2="36676" y2="52474"/>
                          <a14:foregroundMark x1="34407" y1="58594" x2="34407" y2="58594"/>
                          <a14:foregroundMark x1="34114" y1="59766" x2="34114" y2="59766"/>
                          <a14:foregroundMark x1="33821" y1="60156" x2="33748" y2="60938"/>
                          <a14:foregroundMark x1="33455" y1="62760" x2="33382" y2="63802"/>
                          <a14:foregroundMark x1="32943" y1="65625" x2="32943" y2="66016"/>
                          <a14:foregroundMark x1="32650" y1="67578" x2="32650" y2="67578"/>
                          <a14:foregroundMark x1="32284" y1="69271" x2="32284" y2="70964"/>
                          <a14:foregroundMark x1="32138" y1="72005" x2="32138" y2="72005"/>
                          <a14:foregroundMark x1="27745" y1="67448" x2="27745" y2="67057"/>
                          <a14:foregroundMark x1="26940" y1="64974" x2="26354" y2="64974"/>
                          <a14:foregroundMark x1="25915" y1="64844" x2="27013" y2="64844"/>
                          <a14:foregroundMark x1="28843" y1="64844" x2="28843" y2="64844"/>
                          <a14:foregroundMark x1="26061" y1="65104" x2="25476" y2="65234"/>
                          <a14:foregroundMark x1="24597" y1="64714" x2="24597" y2="64714"/>
                          <a14:foregroundMark x1="27818" y1="67057" x2="27818" y2="67057"/>
                          <a14:foregroundMark x1="28843" y1="67448" x2="28843" y2="67448"/>
                          <a14:foregroundMark x1="28990" y1="66146" x2="28990" y2="66146"/>
                          <a14:foregroundMark x1="29063" y1="65104" x2="29283" y2="65234"/>
                          <a14:foregroundMark x1="30600" y1="66797" x2="30600" y2="68229"/>
                          <a14:foregroundMark x1="13470" y1="38151" x2="13470" y2="38151"/>
                          <a14:foregroundMark x1="13470" y1="36589" x2="13470" y2="36589"/>
                          <a14:foregroundMark x1="14202" y1="35286" x2="14202" y2="35286"/>
                          <a14:foregroundMark x1="12665" y1="36198" x2="12665" y2="36198"/>
                          <a14:foregroundMark x1="12152" y1="38672" x2="12152" y2="38672"/>
                          <a14:foregroundMark x1="12445" y1="41016" x2="12445" y2="41016"/>
                          <a14:foregroundMark x1="12006" y1="44141" x2="12006" y2="44141"/>
                          <a14:foregroundMark x1="11933" y1="47266" x2="11933" y2="47266"/>
                          <a14:foregroundMark x1="12006" y1="49740" x2="12006" y2="49740"/>
                          <a14:foregroundMark x1="8785" y1="53516" x2="9151" y2="54427"/>
                          <a14:foregroundMark x1="10822" y1="49219" x2="10835" y2="48568"/>
                          <a14:foregroundMark x1="10809" y1="49870" x2="10822" y2="49219"/>
                          <a14:foregroundMark x1="10794" y1="50651" x2="10809" y2="49870"/>
                          <a14:foregroundMark x1="9363" y1="41307" x2="9151" y2="40755"/>
                          <a14:foregroundMark x1="9700" y1="42188" x2="9365" y2="41314"/>
                          <a14:foregroundMark x1="10249" y1="43620" x2="9700" y2="42188"/>
                          <a14:foregroundMark x1="10176" y1="37964" x2="10176" y2="39063"/>
                          <a14:foregroundMark x1="11541" y1="52995" x2="11859" y2="54167"/>
                          <a14:foregroundMark x1="11046" y1="51172" x2="11223" y2="51823"/>
                          <a14:foregroundMark x1="10693" y1="49870" x2="10905" y2="50651"/>
                          <a14:foregroundMark x1="10517" y1="49219" x2="10693" y2="49870"/>
                          <a14:foregroundMark x1="10378" y1="48707" x2="10517" y2="49219"/>
                          <a14:foregroundMark x1="12884" y1="59375" x2="12884" y2="59375"/>
                          <a14:foregroundMark x1="29795" y1="61719" x2="29795" y2="61719"/>
                          <a14:foregroundMark x1="29356" y1="59505" x2="29356" y2="59505"/>
                          <a14:foregroundMark x1="29575" y1="60156" x2="29575" y2="60156"/>
                          <a14:foregroundMark x1="35066" y1="60938" x2="35212" y2="61979"/>
                          <a14:foregroundMark x1="35578" y1="62630" x2="35578" y2="62630"/>
                          <a14:foregroundMark x1="35944" y1="62109" x2="35944" y2="62109"/>
                          <a14:foregroundMark x1="27379" y1="59896" x2="27379" y2="59896"/>
                          <a14:foregroundMark x1="27526" y1="58984" x2="27526" y2="58984"/>
                          <a14:foregroundMark x1="27745" y1="57682" x2="27745" y2="57682"/>
                          <a14:foregroundMark x1="27818" y1="57422" x2="27818" y2="57422"/>
                          <a14:foregroundMark x1="27892" y1="57161" x2="27892" y2="57161"/>
                          <a14:foregroundMark x1="27965" y1="56510" x2="27965" y2="56510"/>
                          <a14:foregroundMark x1="28038" y1="55990" x2="28038" y2="55990"/>
                          <a14:foregroundMark x1="28258" y1="55339" x2="28258" y2="55339"/>
                          <a14:foregroundMark x1="28258" y1="55208" x2="28258" y2="55208"/>
                          <a14:foregroundMark x1="28551" y1="54167" x2="28551" y2="54167"/>
                          <a14:foregroundMark x1="28624" y1="53646" x2="28624" y2="53646"/>
                          <a14:foregroundMark x1="28770" y1="52995" x2="28770" y2="52995"/>
                          <a14:foregroundMark x1="28770" y1="52995" x2="28770" y2="52995"/>
                          <a14:foregroundMark x1="28843" y1="52344" x2="28843" y2="52344"/>
                          <a14:foregroundMark x1="28917" y1="51953" x2="28917" y2="51953"/>
                          <a14:foregroundMark x1="28990" y1="51302" x2="28990" y2="51302"/>
                          <a14:foregroundMark x1="13177" y1="64714" x2="13177" y2="64714"/>
                          <a14:foregroundMark x1="10102" y1="63542" x2="10102" y2="63542"/>
                          <a14:foregroundMark x1="10908" y1="62760" x2="10908" y2="62760"/>
                          <a14:foregroundMark x1="11420" y1="64063" x2="11420" y2="64063"/>
                          <a14:foregroundMark x1="11640" y1="64063" x2="11640" y2="64063"/>
                          <a14:foregroundMark x1="11640" y1="64063" x2="11640" y2="64063"/>
                          <a14:foregroundMark x1="11859" y1="63411" x2="11859" y2="63411"/>
                          <a14:foregroundMark x1="11713" y1="62370" x2="11713" y2="62370"/>
                          <a14:foregroundMark x1="16471" y1="52734" x2="16471" y2="52734"/>
                          <a14:foregroundMark x1="19253" y1="54688" x2="19253" y2="54688"/>
                          <a14:foregroundMark x1="18082" y1="58724" x2="18082" y2="58724"/>
                          <a14:foregroundMark x1="17130" y1="60938" x2="17130" y2="60938"/>
                          <a14:foregroundMark x1="16984" y1="60677" x2="16984" y2="60677"/>
                          <a14:foregroundMark x1="16545" y1="60677" x2="16545" y2="60677"/>
                          <a14:foregroundMark x1="16984" y1="60156" x2="16984" y2="60156"/>
                          <a14:foregroundMark x1="17643" y1="59505" x2="17643" y2="59505"/>
                          <a14:foregroundMark x1="18228" y1="58203" x2="18228" y2="58203"/>
                          <a14:foregroundMark x1="23646" y1="58073" x2="23646" y2="58073"/>
                          <a14:foregroundMark x1="23280" y1="58854" x2="23280" y2="58854"/>
                          <a14:foregroundMark x1="23353" y1="58594" x2="23353" y2="58594"/>
                          <a14:foregroundMark x1="14129" y1="57552" x2="14129" y2="57552"/>
                          <a14:foregroundMark x1="14129" y1="56380" x2="14129" y2="56120"/>
                          <a14:foregroundMark x1="14129" y1="54818" x2="14129" y2="54818"/>
                          <a14:foregroundMark x1="14129" y1="53646" x2="14129" y2="53646"/>
                          <a14:foregroundMark x1="14129" y1="52734" x2="14129" y2="52344"/>
                          <a14:foregroundMark x1="14129" y1="51042" x2="14129" y2="51042"/>
                          <a14:foregroundMark x1="14275" y1="50130" x2="14275" y2="50130"/>
                          <a14:foregroundMark x1="14275" y1="50130" x2="14275" y2="50130"/>
                          <a14:foregroundMark x1="14202" y1="57943" x2="14202" y2="57943"/>
                          <a14:foregroundMark x1="14056" y1="59896" x2="14056" y2="60156"/>
                          <a14:foregroundMark x1="14056" y1="61068" x2="13909" y2="61719"/>
                          <a14:foregroundMark x1="13690" y1="63411" x2="13690" y2="63411"/>
                          <a14:foregroundMark x1="10395" y1="55469" x2="10395" y2="55469"/>
                          <a14:foregroundMark x1="10615" y1="54036" x2="10615" y2="54036"/>
                          <a14:foregroundMark x1="7980" y1="60286" x2="7980" y2="60286"/>
                          <a14:foregroundMark x1="8199" y1="59505" x2="8199" y2="59505"/>
                          <a14:foregroundMark x1="5124" y1="63151" x2="5124" y2="63151"/>
                          <a14:foregroundMark x1="5051" y1="63281" x2="5051" y2="63281"/>
                          <a14:foregroundMark x1="4026" y1="60938" x2="4026" y2="60938"/>
                          <a14:foregroundMark x1="4392" y1="60026" x2="4392" y2="60026"/>
                          <a14:foregroundMark x1="4539" y1="59505" x2="4539" y2="59505"/>
                          <a14:foregroundMark x1="2196" y1="59245" x2="2196" y2="59245"/>
                          <a14:foregroundMark x1="2123" y1="57813" x2="2123" y2="57813"/>
                          <a14:backgroundMark x1="7028" y1="46354" x2="7028" y2="46354"/>
                          <a14:backgroundMark x1="8858" y1="39193" x2="8858" y2="39193"/>
                          <a14:backgroundMark x1="7980" y1="45833" x2="5783" y2="50260"/>
                          <a14:backgroundMark x1="3953" y1="53255" x2="3880" y2="54688"/>
                          <a14:backgroundMark x1="4173" y1="55859" x2="6808" y2="53906"/>
                          <a14:backgroundMark x1="8272" y1="49740" x2="8346" y2="49219"/>
                          <a14:backgroundMark x1="9224" y1="43620" x2="9224" y2="43620"/>
                          <a14:backgroundMark x1="9663" y1="39323" x2="9663" y2="39323"/>
                          <a14:backgroundMark x1="10395" y1="39193" x2="10395" y2="39193"/>
                          <a14:backgroundMark x1="10469" y1="39063" x2="10469" y2="42057"/>
                          <a14:backgroundMark x1="10469" y1="42188" x2="10469" y2="42188"/>
                          <a14:backgroundMark x1="11347" y1="37370" x2="11347" y2="37370"/>
                          <a14:backgroundMark x1="9590" y1="36849" x2="9590" y2="36849"/>
                          <a14:backgroundMark x1="8492" y1="36458" x2="8199" y2="36458"/>
                          <a14:backgroundMark x1="4758" y1="37891" x2="3734" y2="38411"/>
                          <a14:backgroundMark x1="3001" y1="38281" x2="3660" y2="37500"/>
                          <a14:backgroundMark x1="4466" y1="36979" x2="4466" y2="36979"/>
                          <a14:backgroundMark x1="4612" y1="36979" x2="6003" y2="36719"/>
                          <a14:backgroundMark x1="6149" y1="36849" x2="7321" y2="37891"/>
                          <a14:backgroundMark x1="8199" y1="37891" x2="8858" y2="40104"/>
                          <a14:backgroundMark x1="9078" y1="42448" x2="9078" y2="42448"/>
                          <a14:backgroundMark x1="9736" y1="39453" x2="9810" y2="39063"/>
                          <a14:backgroundMark x1="9590" y1="36068" x2="9297" y2="37370"/>
                          <a14:backgroundMark x1="8858" y1="46354" x2="9297" y2="49219"/>
                          <a14:backgroundMark x1="9590" y1="51563" x2="9590" y2="51563"/>
                          <a14:backgroundMark x1="11274" y1="52995" x2="11274" y2="52995"/>
                          <a14:backgroundMark x1="12152" y1="54557" x2="12445" y2="55208"/>
                          <a14:backgroundMark x1="12445" y1="55990" x2="12445" y2="56510"/>
                          <a14:backgroundMark x1="12445" y1="57292" x2="12445" y2="57682"/>
                          <a14:backgroundMark x1="12079" y1="58984" x2="12079" y2="58984"/>
                          <a14:backgroundMark x1="12884" y1="55078" x2="12884" y2="55078"/>
                          <a14:backgroundMark x1="12884" y1="51953" x2="12884" y2="51953"/>
                          <a14:backgroundMark x1="12811" y1="51563" x2="12811" y2="51563"/>
                          <a14:backgroundMark x1="12592" y1="51823" x2="12592" y2="51823"/>
                          <a14:backgroundMark x1="11713" y1="51563" x2="11713" y2="51563"/>
                          <a14:backgroundMark x1="11201" y1="50651" x2="11201" y2="50651"/>
                          <a14:backgroundMark x1="11127" y1="49219" x2="11127" y2="49219"/>
                          <a14:backgroundMark x1="10908" y1="49870" x2="10908" y2="49870"/>
                          <a14:backgroundMark x1="10835" y1="50651" x2="10835" y2="51172"/>
                          <a14:backgroundMark x1="10761" y1="51302" x2="9810" y2="52865"/>
                          <a14:backgroundMark x1="4539" y1="52604" x2="3001" y2="51042"/>
                          <a14:backgroundMark x1="1611" y1="49089" x2="1903" y2="52083"/>
                          <a14:backgroundMark x1="3221" y1="53646" x2="3221" y2="53646"/>
                          <a14:backgroundMark x1="3221" y1="57031" x2="3221" y2="57031"/>
                          <a14:backgroundMark x1="3367" y1="55729" x2="3660" y2="51302"/>
                          <a14:backgroundMark x1="3880" y1="47135" x2="3880" y2="47135"/>
                          <a14:backgroundMark x1="3514" y1="46745" x2="3148" y2="49349"/>
                          <a14:backgroundMark x1="3148" y1="49349" x2="3148" y2="49349"/>
                          <a14:backgroundMark x1="3148" y1="46615" x2="3148" y2="46615"/>
                          <a14:backgroundMark x1="3221" y1="45443" x2="3367" y2="43229"/>
                          <a14:backgroundMark x1="3514" y1="40885" x2="3514" y2="40885"/>
                          <a14:backgroundMark x1="4319" y1="37109" x2="4319" y2="37109"/>
                          <a14:backgroundMark x1="4392" y1="36849" x2="4392" y2="36849"/>
                          <a14:backgroundMark x1="4392" y1="36849" x2="4392" y2="36849"/>
                          <a14:backgroundMark x1="4392" y1="36849" x2="4392" y2="36849"/>
                          <a14:backgroundMark x1="3294" y1="42318" x2="3294" y2="42318"/>
                          <a14:backgroundMark x1="3294" y1="42318" x2="3294" y2="42318"/>
                          <a14:backgroundMark x1="5490" y1="44661" x2="5490" y2="44661"/>
                          <a14:backgroundMark x1="5490" y1="44661" x2="5490" y2="44661"/>
                          <a14:backgroundMark x1="5124" y1="51953" x2="5417" y2="52604"/>
                          <a14:backgroundMark x1="5930" y1="52083" x2="5930" y2="52083"/>
                          <a14:backgroundMark x1="5930" y1="52083" x2="5930" y2="52083"/>
                          <a14:backgroundMark x1="5930" y1="52474" x2="5930" y2="52995"/>
                          <a14:backgroundMark x1="5857" y1="54427" x2="5783" y2="56641"/>
                          <a14:backgroundMark x1="5417" y1="59245" x2="5417" y2="59245"/>
                          <a14:backgroundMark x1="5417" y1="60286" x2="5417" y2="60286"/>
                          <a14:backgroundMark x1="5490" y1="60547" x2="5490" y2="60547"/>
                          <a14:backgroundMark x1="3514" y1="59635" x2="3514" y2="59635"/>
                          <a14:backgroundMark x1="3514" y1="58854" x2="3514" y2="58854"/>
                          <a14:backgroundMark x1="3294" y1="56250" x2="3294" y2="56250"/>
                          <a14:backgroundMark x1="2782" y1="54818" x2="2782" y2="55469"/>
                          <a14:backgroundMark x1="2635" y1="55469" x2="2635" y2="55469"/>
                          <a14:backgroundMark x1="3880" y1="55208" x2="3880" y2="55208"/>
                          <a14:backgroundMark x1="3953" y1="54688" x2="3953" y2="54688"/>
                        </a14:backgroundRemoval>
                      </a14:imgEffect>
                    </a14:imgLayer>
                  </a14:imgProps>
                </a:ext>
              </a:extLst>
            </a:blip>
            <a:srcRect l="1720" t="33475" r="61718" b="21731"/>
            <a:stretch/>
          </p:blipFill>
          <p:spPr>
            <a:xfrm flipH="1">
              <a:off x="7734300" y="3982572"/>
              <a:ext cx="4457700" cy="3070469"/>
            </a:xfrm>
            <a:prstGeom prst="rect">
              <a:avLst/>
            </a:prstGeom>
          </p:spPr>
        </p:pic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3EED52C8-1DDE-2138-6894-CB936506B36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7341" y="3618724"/>
            <a:ext cx="7706012" cy="251786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35525FC-47B0-FF29-9C88-ACA646F6EE0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56707" y="-129975"/>
            <a:ext cx="6096528" cy="3316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586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0188B7B-A65F-448B-A8D1-2E915C7B3EB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组合 26">
            <a:extLst>
              <a:ext uri="{FF2B5EF4-FFF2-40B4-BE49-F238E27FC236}">
                <a16:creationId xmlns:a16="http://schemas.microsoft.com/office/drawing/2014/main" id="{0C374E16-7C98-49FC-B1D9-6C7E62F8E063}"/>
              </a:ext>
            </a:extLst>
          </p:cNvPr>
          <p:cNvGrpSpPr/>
          <p:nvPr/>
        </p:nvGrpSpPr>
        <p:grpSpPr>
          <a:xfrm>
            <a:off x="404191" y="301486"/>
            <a:ext cx="11383617" cy="6255027"/>
            <a:chOff x="1979" y="1198"/>
            <a:chExt cx="15240" cy="8404"/>
          </a:xfrm>
        </p:grpSpPr>
        <p:sp>
          <p:nvSpPr>
            <p:cNvPr id="5" name="任意多边形 8">
              <a:extLst>
                <a:ext uri="{FF2B5EF4-FFF2-40B4-BE49-F238E27FC236}">
                  <a16:creationId xmlns:a16="http://schemas.microsoft.com/office/drawing/2014/main" id="{9D58301A-4CE4-4AAF-91B1-49E620EC794B}"/>
                </a:ext>
              </a:extLst>
            </p:cNvPr>
            <p:cNvSpPr/>
            <p:nvPr/>
          </p:nvSpPr>
          <p:spPr>
            <a:xfrm>
              <a:off x="1979" y="1198"/>
              <a:ext cx="15241" cy="8404"/>
            </a:xfrm>
            <a:custGeom>
              <a:avLst/>
              <a:gdLst>
                <a:gd name="adj" fmla="val 8115"/>
                <a:gd name="a" fmla="pin 0 adj 50000"/>
                <a:gd name="x1" fmla="*/ ss a 100000"/>
                <a:gd name="x2" fmla="+- r 0 x1"/>
                <a:gd name="y2" fmla="+- b 0 x1"/>
                <a:gd name="il" fmla="*/ x1 29289 100000"/>
                <a:gd name="ir" fmla="+- r 0 il"/>
                <a:gd name="ib" fmla="+- b 0 il"/>
              </a:gdLst>
              <a:ahLst/>
              <a:cxnLst>
                <a:cxn ang="3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5242" h="8405">
                  <a:moveTo>
                    <a:pt x="0" y="682"/>
                  </a:moveTo>
                  <a:cubicBezTo>
                    <a:pt x="-12" y="299"/>
                    <a:pt x="339" y="-9"/>
                    <a:pt x="682" y="0"/>
                  </a:cubicBezTo>
                  <a:lnTo>
                    <a:pt x="14559" y="0"/>
                  </a:lnTo>
                  <a:cubicBezTo>
                    <a:pt x="14942" y="-12"/>
                    <a:pt x="15250" y="339"/>
                    <a:pt x="15241" y="682"/>
                  </a:cubicBezTo>
                  <a:lnTo>
                    <a:pt x="15241" y="7722"/>
                  </a:lnTo>
                  <a:cubicBezTo>
                    <a:pt x="15253" y="8105"/>
                    <a:pt x="14902" y="8413"/>
                    <a:pt x="14559" y="8404"/>
                  </a:cubicBezTo>
                  <a:lnTo>
                    <a:pt x="682" y="8404"/>
                  </a:lnTo>
                  <a:cubicBezTo>
                    <a:pt x="299" y="8416"/>
                    <a:pt x="-9" y="8065"/>
                    <a:pt x="0" y="7722"/>
                  </a:cubicBezTo>
                  <a:lnTo>
                    <a:pt x="0" y="682"/>
                  </a:lnTo>
                  <a:close/>
                  <a:moveTo>
                    <a:pt x="317" y="464"/>
                  </a:moveTo>
                  <a:cubicBezTo>
                    <a:pt x="314" y="352"/>
                    <a:pt x="416" y="261"/>
                    <a:pt x="517" y="264"/>
                  </a:cubicBezTo>
                  <a:cubicBezTo>
                    <a:pt x="628" y="261"/>
                    <a:pt x="719" y="363"/>
                    <a:pt x="716" y="464"/>
                  </a:cubicBezTo>
                  <a:cubicBezTo>
                    <a:pt x="719" y="575"/>
                    <a:pt x="617" y="666"/>
                    <a:pt x="517" y="663"/>
                  </a:cubicBezTo>
                  <a:cubicBezTo>
                    <a:pt x="405" y="666"/>
                    <a:pt x="314" y="564"/>
                    <a:pt x="317" y="464"/>
                  </a:cubicBezTo>
                  <a:close/>
                  <a:moveTo>
                    <a:pt x="14576" y="464"/>
                  </a:moveTo>
                  <a:cubicBezTo>
                    <a:pt x="14573" y="352"/>
                    <a:pt x="14675" y="261"/>
                    <a:pt x="14776" y="264"/>
                  </a:cubicBezTo>
                  <a:cubicBezTo>
                    <a:pt x="14887" y="261"/>
                    <a:pt x="14978" y="363"/>
                    <a:pt x="14975" y="464"/>
                  </a:cubicBezTo>
                  <a:cubicBezTo>
                    <a:pt x="14978" y="575"/>
                    <a:pt x="14876" y="666"/>
                    <a:pt x="14776" y="663"/>
                  </a:cubicBezTo>
                  <a:cubicBezTo>
                    <a:pt x="14664" y="666"/>
                    <a:pt x="14573" y="564"/>
                    <a:pt x="14576" y="464"/>
                  </a:cubicBezTo>
                  <a:close/>
                  <a:moveTo>
                    <a:pt x="14576" y="7970"/>
                  </a:moveTo>
                  <a:cubicBezTo>
                    <a:pt x="14573" y="7858"/>
                    <a:pt x="14675" y="7767"/>
                    <a:pt x="14776" y="7770"/>
                  </a:cubicBezTo>
                  <a:cubicBezTo>
                    <a:pt x="14887" y="7767"/>
                    <a:pt x="14978" y="7869"/>
                    <a:pt x="14975" y="7970"/>
                  </a:cubicBezTo>
                  <a:cubicBezTo>
                    <a:pt x="14978" y="8081"/>
                    <a:pt x="14876" y="8172"/>
                    <a:pt x="14776" y="8169"/>
                  </a:cubicBezTo>
                  <a:cubicBezTo>
                    <a:pt x="14664" y="8172"/>
                    <a:pt x="14573" y="8070"/>
                    <a:pt x="14576" y="7970"/>
                  </a:cubicBezTo>
                  <a:close/>
                </a:path>
              </a:pathLst>
            </a:custGeom>
            <a:solidFill>
              <a:schemeClr val="bg1">
                <a:alpha val="27000"/>
              </a:schemeClr>
            </a:solidFill>
            <a:ln>
              <a:gradFill>
                <a:gsLst>
                  <a:gs pos="0">
                    <a:schemeClr val="bg1">
                      <a:alpha val="0"/>
                    </a:schemeClr>
                  </a:gs>
                  <a:gs pos="31000">
                    <a:srgbClr val="FFFFFF">
                      <a:alpha val="100000"/>
                    </a:srgbClr>
                  </a:gs>
                  <a:gs pos="77000">
                    <a:srgbClr val="FFFFFF">
                      <a:alpha val="100000"/>
                    </a:srgbClr>
                  </a:gs>
                  <a:gs pos="55000">
                    <a:srgbClr val="FFFFFF">
                      <a:alpha val="0"/>
                    </a:srgb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ln>
            <a:effectLst>
              <a:outerShdw blurRad="63500" sx="101000" sy="101000" algn="ctr" rotWithShape="0">
                <a:srgbClr val="414CA8">
                  <a:alpha val="10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05号-简雅黑"/>
                <a:ea typeface="字魂105号-简雅黑"/>
                <a:cs typeface="+mn-cs"/>
              </a:endParaRPr>
            </a:p>
          </p:txBody>
        </p:sp>
        <p:sp>
          <p:nvSpPr>
            <p:cNvPr id="6" name="任意多边形 22">
              <a:extLst>
                <a:ext uri="{FF2B5EF4-FFF2-40B4-BE49-F238E27FC236}">
                  <a16:creationId xmlns:a16="http://schemas.microsoft.com/office/drawing/2014/main" id="{57700A3F-8C12-4E81-B453-D7D842B9A989}"/>
                </a:ext>
              </a:extLst>
            </p:cNvPr>
            <p:cNvSpPr/>
            <p:nvPr/>
          </p:nvSpPr>
          <p:spPr>
            <a:xfrm>
              <a:off x="2159" y="1389"/>
              <a:ext cx="14881" cy="8023"/>
            </a:xfrm>
            <a:custGeom>
              <a:avLst/>
              <a:gdLst>
                <a:gd name="adj" fmla="val 8115"/>
                <a:gd name="a" fmla="pin 0 adj 50000"/>
                <a:gd name="x1" fmla="*/ ss a 100000"/>
                <a:gd name="x2" fmla="+- r 0 x1"/>
                <a:gd name="y2" fmla="+- b 0 x1"/>
                <a:gd name="il" fmla="*/ x1 29289 100000"/>
                <a:gd name="ir" fmla="+- r 0 il"/>
                <a:gd name="ib" fmla="+- b 0 il"/>
              </a:gdLst>
              <a:ahLst/>
              <a:cxnLst>
                <a:cxn ang="3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4882" h="8024">
                  <a:moveTo>
                    <a:pt x="0" y="651"/>
                  </a:moveTo>
                  <a:cubicBezTo>
                    <a:pt x="-7" y="519"/>
                    <a:pt x="61" y="355"/>
                    <a:pt x="112" y="287"/>
                  </a:cubicBezTo>
                  <a:cubicBezTo>
                    <a:pt x="113" y="385"/>
                    <a:pt x="214" y="477"/>
                    <a:pt x="311" y="472"/>
                  </a:cubicBezTo>
                  <a:cubicBezTo>
                    <a:pt x="422" y="475"/>
                    <a:pt x="513" y="373"/>
                    <a:pt x="510" y="273"/>
                  </a:cubicBezTo>
                  <a:cubicBezTo>
                    <a:pt x="516" y="172"/>
                    <a:pt x="422" y="85"/>
                    <a:pt x="345" y="76"/>
                  </a:cubicBezTo>
                  <a:cubicBezTo>
                    <a:pt x="412" y="33"/>
                    <a:pt x="574" y="-6"/>
                    <a:pt x="651" y="0"/>
                  </a:cubicBezTo>
                  <a:lnTo>
                    <a:pt x="14230" y="0"/>
                  </a:lnTo>
                  <a:cubicBezTo>
                    <a:pt x="14336" y="-7"/>
                    <a:pt x="14490" y="48"/>
                    <a:pt x="14535" y="76"/>
                  </a:cubicBezTo>
                  <a:cubicBezTo>
                    <a:pt x="14446" y="86"/>
                    <a:pt x="14365" y="183"/>
                    <a:pt x="14370" y="273"/>
                  </a:cubicBezTo>
                  <a:cubicBezTo>
                    <a:pt x="14367" y="384"/>
                    <a:pt x="14469" y="475"/>
                    <a:pt x="14570" y="472"/>
                  </a:cubicBezTo>
                  <a:cubicBezTo>
                    <a:pt x="14678" y="477"/>
                    <a:pt x="14767" y="376"/>
                    <a:pt x="14769" y="285"/>
                  </a:cubicBezTo>
                  <a:cubicBezTo>
                    <a:pt x="14839" y="377"/>
                    <a:pt x="14886" y="548"/>
                    <a:pt x="14881" y="651"/>
                  </a:cubicBezTo>
                  <a:lnTo>
                    <a:pt x="14881" y="7372"/>
                  </a:lnTo>
                  <a:cubicBezTo>
                    <a:pt x="14892" y="7506"/>
                    <a:pt x="14809" y="7688"/>
                    <a:pt x="14766" y="7742"/>
                  </a:cubicBezTo>
                  <a:cubicBezTo>
                    <a:pt x="14752" y="7649"/>
                    <a:pt x="14658" y="7576"/>
                    <a:pt x="14570" y="7579"/>
                  </a:cubicBezTo>
                  <a:cubicBezTo>
                    <a:pt x="14458" y="7576"/>
                    <a:pt x="14367" y="7678"/>
                    <a:pt x="14370" y="7779"/>
                  </a:cubicBezTo>
                  <a:cubicBezTo>
                    <a:pt x="14366" y="7865"/>
                    <a:pt x="14434" y="7943"/>
                    <a:pt x="14499" y="7965"/>
                  </a:cubicBezTo>
                  <a:cubicBezTo>
                    <a:pt x="14428" y="8002"/>
                    <a:pt x="14294" y="8026"/>
                    <a:pt x="14230" y="8023"/>
                  </a:cubicBezTo>
                  <a:lnTo>
                    <a:pt x="651" y="8023"/>
                  </a:lnTo>
                  <a:cubicBezTo>
                    <a:pt x="286" y="8034"/>
                    <a:pt x="-9" y="7700"/>
                    <a:pt x="0" y="7372"/>
                  </a:cubicBezTo>
                  <a:lnTo>
                    <a:pt x="0" y="651"/>
                  </a:lnTo>
                  <a:close/>
                </a:path>
              </a:pathLst>
            </a:custGeom>
            <a:noFill/>
            <a:ln>
              <a:gradFill>
                <a:gsLst>
                  <a:gs pos="0">
                    <a:schemeClr val="bg1">
                      <a:alpha val="100000"/>
                    </a:schemeClr>
                  </a:gs>
                  <a:gs pos="31000">
                    <a:srgbClr val="FFFFFF">
                      <a:alpha val="0"/>
                    </a:srgbClr>
                  </a:gs>
                  <a:gs pos="77000">
                    <a:srgbClr val="FFFFFF">
                      <a:alpha val="0"/>
                    </a:srgbClr>
                  </a:gs>
                  <a:gs pos="55000">
                    <a:srgbClr val="FFFFFF">
                      <a:alpha val="100000"/>
                    </a:srgbClr>
                  </a:gs>
                  <a:gs pos="100000">
                    <a:schemeClr val="bg1"/>
                  </a:gs>
                </a:gsLst>
                <a:path path="circle">
                  <a:fillToRect l="50000" t="50000" r="50000" b="50000"/>
                </a:path>
                <a:tileRect/>
              </a:gradFill>
            </a:ln>
            <a:effectLst>
              <a:outerShdw blurRad="63500" sx="101000" sy="101000" algn="ctr" rotWithShape="0">
                <a:srgbClr val="414CA8">
                  <a:alpha val="10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05号-简雅黑"/>
                <a:ea typeface="字魂105号-简雅黑"/>
                <a:cs typeface="+mn-cs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7491EA4E-318D-4A6A-8526-2BF3246F3A42}"/>
              </a:ext>
            </a:extLst>
          </p:cNvPr>
          <p:cNvGrpSpPr/>
          <p:nvPr/>
        </p:nvGrpSpPr>
        <p:grpSpPr>
          <a:xfrm>
            <a:off x="816745" y="3755254"/>
            <a:ext cx="2465230" cy="2465230"/>
            <a:chOff x="2299317" y="2263806"/>
            <a:chExt cx="1278384" cy="1278384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4B77ECFA-C174-46E9-AB78-624FC60A9A74}"/>
                </a:ext>
              </a:extLst>
            </p:cNvPr>
            <p:cNvSpPr/>
            <p:nvPr/>
          </p:nvSpPr>
          <p:spPr>
            <a:xfrm>
              <a:off x="2299317" y="2263806"/>
              <a:ext cx="1278384" cy="1278384"/>
            </a:xfrm>
            <a:prstGeom prst="ellipse">
              <a:avLst/>
            </a:prstGeom>
            <a:solidFill>
              <a:srgbClr val="D5A7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05号-简雅黑"/>
                <a:ea typeface="字魂105号-简雅黑"/>
                <a:cs typeface="+mn-cs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891AF90F-BF22-498B-99A5-88AA16B7DCB8}"/>
                </a:ext>
              </a:extLst>
            </p:cNvPr>
            <p:cNvSpPr/>
            <p:nvPr/>
          </p:nvSpPr>
          <p:spPr>
            <a:xfrm>
              <a:off x="2405727" y="2370216"/>
              <a:ext cx="1065564" cy="1065564"/>
            </a:xfrm>
            <a:prstGeom prst="ellipse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Kabel KT" panose="02040603050506020204" pitchFamily="18" charset="0"/>
                  <a:ea typeface="字魂105号-简雅黑"/>
                  <a:cs typeface="+mn-cs"/>
                </a:rPr>
                <a:t>1</a:t>
              </a: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69319191-F831-4B85-A171-4CE8E84F75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2320" y="3178205"/>
            <a:ext cx="3153215" cy="317226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3813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07FBBC7-BB6B-6D7C-6013-587E82383F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40961"/>
            <a:ext cx="12192000" cy="159348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8B220A4-4D35-0ACC-38CE-D6F2DD8F7091}"/>
              </a:ext>
            </a:extLst>
          </p:cNvPr>
          <p:cNvSpPr/>
          <p:nvPr/>
        </p:nvSpPr>
        <p:spPr>
          <a:xfrm>
            <a:off x="192023" y="2301411"/>
            <a:ext cx="11804904" cy="2067389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Bản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vẽ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thu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nhỏ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toàn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bộ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bề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mặt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Trái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Đất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hay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khu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vực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theo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tỉ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lệ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nhất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định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7EDD383-D920-F5B6-FBB8-423F1B9618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1669" y="888275"/>
            <a:ext cx="11457129" cy="1231106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/>
            <a:r>
              <a:rPr lang="vi-VN" altLang="en-US" sz="8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Bản đồ là gì?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0188B7B-A65F-448B-A8D1-2E915C7B3EB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组合 26">
            <a:extLst>
              <a:ext uri="{FF2B5EF4-FFF2-40B4-BE49-F238E27FC236}">
                <a16:creationId xmlns:a16="http://schemas.microsoft.com/office/drawing/2014/main" id="{0C374E16-7C98-49FC-B1D9-6C7E62F8E063}"/>
              </a:ext>
            </a:extLst>
          </p:cNvPr>
          <p:cNvGrpSpPr/>
          <p:nvPr/>
        </p:nvGrpSpPr>
        <p:grpSpPr>
          <a:xfrm>
            <a:off x="404191" y="301486"/>
            <a:ext cx="11383617" cy="6255027"/>
            <a:chOff x="1979" y="1198"/>
            <a:chExt cx="15240" cy="8404"/>
          </a:xfrm>
        </p:grpSpPr>
        <p:sp>
          <p:nvSpPr>
            <p:cNvPr id="5" name="任意多边形 8">
              <a:extLst>
                <a:ext uri="{FF2B5EF4-FFF2-40B4-BE49-F238E27FC236}">
                  <a16:creationId xmlns:a16="http://schemas.microsoft.com/office/drawing/2014/main" id="{9D58301A-4CE4-4AAF-91B1-49E620EC794B}"/>
                </a:ext>
              </a:extLst>
            </p:cNvPr>
            <p:cNvSpPr/>
            <p:nvPr/>
          </p:nvSpPr>
          <p:spPr>
            <a:xfrm>
              <a:off x="1979" y="1198"/>
              <a:ext cx="15241" cy="8404"/>
            </a:xfrm>
            <a:custGeom>
              <a:avLst/>
              <a:gdLst>
                <a:gd name="adj" fmla="val 8115"/>
                <a:gd name="a" fmla="pin 0 adj 50000"/>
                <a:gd name="x1" fmla="*/ ss a 100000"/>
                <a:gd name="x2" fmla="+- r 0 x1"/>
                <a:gd name="y2" fmla="+- b 0 x1"/>
                <a:gd name="il" fmla="*/ x1 29289 100000"/>
                <a:gd name="ir" fmla="+- r 0 il"/>
                <a:gd name="ib" fmla="+- b 0 il"/>
              </a:gdLst>
              <a:ahLst/>
              <a:cxnLst>
                <a:cxn ang="3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5242" h="8405">
                  <a:moveTo>
                    <a:pt x="0" y="682"/>
                  </a:moveTo>
                  <a:cubicBezTo>
                    <a:pt x="-12" y="299"/>
                    <a:pt x="339" y="-9"/>
                    <a:pt x="682" y="0"/>
                  </a:cubicBezTo>
                  <a:lnTo>
                    <a:pt x="14559" y="0"/>
                  </a:lnTo>
                  <a:cubicBezTo>
                    <a:pt x="14942" y="-12"/>
                    <a:pt x="15250" y="339"/>
                    <a:pt x="15241" y="682"/>
                  </a:cubicBezTo>
                  <a:lnTo>
                    <a:pt x="15241" y="7722"/>
                  </a:lnTo>
                  <a:cubicBezTo>
                    <a:pt x="15253" y="8105"/>
                    <a:pt x="14902" y="8413"/>
                    <a:pt x="14559" y="8404"/>
                  </a:cubicBezTo>
                  <a:lnTo>
                    <a:pt x="682" y="8404"/>
                  </a:lnTo>
                  <a:cubicBezTo>
                    <a:pt x="299" y="8416"/>
                    <a:pt x="-9" y="8065"/>
                    <a:pt x="0" y="7722"/>
                  </a:cubicBezTo>
                  <a:lnTo>
                    <a:pt x="0" y="682"/>
                  </a:lnTo>
                  <a:close/>
                  <a:moveTo>
                    <a:pt x="317" y="464"/>
                  </a:moveTo>
                  <a:cubicBezTo>
                    <a:pt x="314" y="352"/>
                    <a:pt x="416" y="261"/>
                    <a:pt x="517" y="264"/>
                  </a:cubicBezTo>
                  <a:cubicBezTo>
                    <a:pt x="628" y="261"/>
                    <a:pt x="719" y="363"/>
                    <a:pt x="716" y="464"/>
                  </a:cubicBezTo>
                  <a:cubicBezTo>
                    <a:pt x="719" y="575"/>
                    <a:pt x="617" y="666"/>
                    <a:pt x="517" y="663"/>
                  </a:cubicBezTo>
                  <a:cubicBezTo>
                    <a:pt x="405" y="666"/>
                    <a:pt x="314" y="564"/>
                    <a:pt x="317" y="464"/>
                  </a:cubicBezTo>
                  <a:close/>
                  <a:moveTo>
                    <a:pt x="14576" y="464"/>
                  </a:moveTo>
                  <a:cubicBezTo>
                    <a:pt x="14573" y="352"/>
                    <a:pt x="14675" y="261"/>
                    <a:pt x="14776" y="264"/>
                  </a:cubicBezTo>
                  <a:cubicBezTo>
                    <a:pt x="14887" y="261"/>
                    <a:pt x="14978" y="363"/>
                    <a:pt x="14975" y="464"/>
                  </a:cubicBezTo>
                  <a:cubicBezTo>
                    <a:pt x="14978" y="575"/>
                    <a:pt x="14876" y="666"/>
                    <a:pt x="14776" y="663"/>
                  </a:cubicBezTo>
                  <a:cubicBezTo>
                    <a:pt x="14664" y="666"/>
                    <a:pt x="14573" y="564"/>
                    <a:pt x="14576" y="464"/>
                  </a:cubicBezTo>
                  <a:close/>
                  <a:moveTo>
                    <a:pt x="14576" y="7970"/>
                  </a:moveTo>
                  <a:cubicBezTo>
                    <a:pt x="14573" y="7858"/>
                    <a:pt x="14675" y="7767"/>
                    <a:pt x="14776" y="7770"/>
                  </a:cubicBezTo>
                  <a:cubicBezTo>
                    <a:pt x="14887" y="7767"/>
                    <a:pt x="14978" y="7869"/>
                    <a:pt x="14975" y="7970"/>
                  </a:cubicBezTo>
                  <a:cubicBezTo>
                    <a:pt x="14978" y="8081"/>
                    <a:pt x="14876" y="8172"/>
                    <a:pt x="14776" y="8169"/>
                  </a:cubicBezTo>
                  <a:cubicBezTo>
                    <a:pt x="14664" y="8172"/>
                    <a:pt x="14573" y="8070"/>
                    <a:pt x="14576" y="7970"/>
                  </a:cubicBezTo>
                  <a:close/>
                </a:path>
              </a:pathLst>
            </a:custGeom>
            <a:solidFill>
              <a:schemeClr val="bg1">
                <a:alpha val="27000"/>
              </a:schemeClr>
            </a:solidFill>
            <a:ln>
              <a:gradFill>
                <a:gsLst>
                  <a:gs pos="0">
                    <a:schemeClr val="bg1">
                      <a:alpha val="0"/>
                    </a:schemeClr>
                  </a:gs>
                  <a:gs pos="31000">
                    <a:srgbClr val="FFFFFF">
                      <a:alpha val="100000"/>
                    </a:srgbClr>
                  </a:gs>
                  <a:gs pos="77000">
                    <a:srgbClr val="FFFFFF">
                      <a:alpha val="100000"/>
                    </a:srgbClr>
                  </a:gs>
                  <a:gs pos="55000">
                    <a:srgbClr val="FFFFFF">
                      <a:alpha val="0"/>
                    </a:srgb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ln>
            <a:effectLst>
              <a:outerShdw blurRad="63500" sx="101000" sy="101000" algn="ctr" rotWithShape="0">
                <a:srgbClr val="414CA8">
                  <a:alpha val="10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05号-简雅黑"/>
                <a:ea typeface="字魂105号-简雅黑"/>
                <a:cs typeface="+mn-cs"/>
              </a:endParaRPr>
            </a:p>
          </p:txBody>
        </p:sp>
        <p:sp>
          <p:nvSpPr>
            <p:cNvPr id="6" name="任意多边形 22">
              <a:extLst>
                <a:ext uri="{FF2B5EF4-FFF2-40B4-BE49-F238E27FC236}">
                  <a16:creationId xmlns:a16="http://schemas.microsoft.com/office/drawing/2014/main" id="{57700A3F-8C12-4E81-B453-D7D842B9A989}"/>
                </a:ext>
              </a:extLst>
            </p:cNvPr>
            <p:cNvSpPr/>
            <p:nvPr/>
          </p:nvSpPr>
          <p:spPr>
            <a:xfrm>
              <a:off x="2159" y="1389"/>
              <a:ext cx="14881" cy="8023"/>
            </a:xfrm>
            <a:custGeom>
              <a:avLst/>
              <a:gdLst>
                <a:gd name="adj" fmla="val 8115"/>
                <a:gd name="a" fmla="pin 0 adj 50000"/>
                <a:gd name="x1" fmla="*/ ss a 100000"/>
                <a:gd name="x2" fmla="+- r 0 x1"/>
                <a:gd name="y2" fmla="+- b 0 x1"/>
                <a:gd name="il" fmla="*/ x1 29289 100000"/>
                <a:gd name="ir" fmla="+- r 0 il"/>
                <a:gd name="ib" fmla="+- b 0 il"/>
              </a:gdLst>
              <a:ahLst/>
              <a:cxnLst>
                <a:cxn ang="3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4882" h="8024">
                  <a:moveTo>
                    <a:pt x="0" y="651"/>
                  </a:moveTo>
                  <a:cubicBezTo>
                    <a:pt x="-7" y="519"/>
                    <a:pt x="61" y="355"/>
                    <a:pt x="112" y="287"/>
                  </a:cubicBezTo>
                  <a:cubicBezTo>
                    <a:pt x="113" y="385"/>
                    <a:pt x="214" y="477"/>
                    <a:pt x="311" y="472"/>
                  </a:cubicBezTo>
                  <a:cubicBezTo>
                    <a:pt x="422" y="475"/>
                    <a:pt x="513" y="373"/>
                    <a:pt x="510" y="273"/>
                  </a:cubicBezTo>
                  <a:cubicBezTo>
                    <a:pt x="516" y="172"/>
                    <a:pt x="422" y="85"/>
                    <a:pt x="345" y="76"/>
                  </a:cubicBezTo>
                  <a:cubicBezTo>
                    <a:pt x="412" y="33"/>
                    <a:pt x="574" y="-6"/>
                    <a:pt x="651" y="0"/>
                  </a:cubicBezTo>
                  <a:lnTo>
                    <a:pt x="14230" y="0"/>
                  </a:lnTo>
                  <a:cubicBezTo>
                    <a:pt x="14336" y="-7"/>
                    <a:pt x="14490" y="48"/>
                    <a:pt x="14535" y="76"/>
                  </a:cubicBezTo>
                  <a:cubicBezTo>
                    <a:pt x="14446" y="86"/>
                    <a:pt x="14365" y="183"/>
                    <a:pt x="14370" y="273"/>
                  </a:cubicBezTo>
                  <a:cubicBezTo>
                    <a:pt x="14367" y="384"/>
                    <a:pt x="14469" y="475"/>
                    <a:pt x="14570" y="472"/>
                  </a:cubicBezTo>
                  <a:cubicBezTo>
                    <a:pt x="14678" y="477"/>
                    <a:pt x="14767" y="376"/>
                    <a:pt x="14769" y="285"/>
                  </a:cubicBezTo>
                  <a:cubicBezTo>
                    <a:pt x="14839" y="377"/>
                    <a:pt x="14886" y="548"/>
                    <a:pt x="14881" y="651"/>
                  </a:cubicBezTo>
                  <a:lnTo>
                    <a:pt x="14881" y="7372"/>
                  </a:lnTo>
                  <a:cubicBezTo>
                    <a:pt x="14892" y="7506"/>
                    <a:pt x="14809" y="7688"/>
                    <a:pt x="14766" y="7742"/>
                  </a:cubicBezTo>
                  <a:cubicBezTo>
                    <a:pt x="14752" y="7649"/>
                    <a:pt x="14658" y="7576"/>
                    <a:pt x="14570" y="7579"/>
                  </a:cubicBezTo>
                  <a:cubicBezTo>
                    <a:pt x="14458" y="7576"/>
                    <a:pt x="14367" y="7678"/>
                    <a:pt x="14370" y="7779"/>
                  </a:cubicBezTo>
                  <a:cubicBezTo>
                    <a:pt x="14366" y="7865"/>
                    <a:pt x="14434" y="7943"/>
                    <a:pt x="14499" y="7965"/>
                  </a:cubicBezTo>
                  <a:cubicBezTo>
                    <a:pt x="14428" y="8002"/>
                    <a:pt x="14294" y="8026"/>
                    <a:pt x="14230" y="8023"/>
                  </a:cubicBezTo>
                  <a:lnTo>
                    <a:pt x="651" y="8023"/>
                  </a:lnTo>
                  <a:cubicBezTo>
                    <a:pt x="286" y="8034"/>
                    <a:pt x="-9" y="7700"/>
                    <a:pt x="0" y="7372"/>
                  </a:cubicBezTo>
                  <a:lnTo>
                    <a:pt x="0" y="651"/>
                  </a:lnTo>
                  <a:close/>
                </a:path>
              </a:pathLst>
            </a:custGeom>
            <a:noFill/>
            <a:ln>
              <a:gradFill>
                <a:gsLst>
                  <a:gs pos="0">
                    <a:schemeClr val="bg1">
                      <a:alpha val="100000"/>
                    </a:schemeClr>
                  </a:gs>
                  <a:gs pos="31000">
                    <a:srgbClr val="FFFFFF">
                      <a:alpha val="0"/>
                    </a:srgbClr>
                  </a:gs>
                  <a:gs pos="77000">
                    <a:srgbClr val="FFFFFF">
                      <a:alpha val="0"/>
                    </a:srgbClr>
                  </a:gs>
                  <a:gs pos="55000">
                    <a:srgbClr val="FFFFFF">
                      <a:alpha val="100000"/>
                    </a:srgbClr>
                  </a:gs>
                  <a:gs pos="100000">
                    <a:schemeClr val="bg1"/>
                  </a:gs>
                </a:gsLst>
                <a:path path="circle">
                  <a:fillToRect l="50000" t="50000" r="50000" b="50000"/>
                </a:path>
                <a:tileRect/>
              </a:gradFill>
            </a:ln>
            <a:effectLst>
              <a:outerShdw blurRad="63500" sx="101000" sy="101000" algn="ctr" rotWithShape="0">
                <a:srgbClr val="414CA8">
                  <a:alpha val="10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05号-简雅黑"/>
                <a:ea typeface="字魂105号-简雅黑"/>
                <a:cs typeface="+mn-cs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7491EA4E-318D-4A6A-8526-2BF3246F3A42}"/>
              </a:ext>
            </a:extLst>
          </p:cNvPr>
          <p:cNvGrpSpPr/>
          <p:nvPr/>
        </p:nvGrpSpPr>
        <p:grpSpPr>
          <a:xfrm>
            <a:off x="816745" y="3755254"/>
            <a:ext cx="2465230" cy="2465230"/>
            <a:chOff x="2299317" y="2263806"/>
            <a:chExt cx="1278384" cy="1278384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4B77ECFA-C174-46E9-AB78-624FC60A9A74}"/>
                </a:ext>
              </a:extLst>
            </p:cNvPr>
            <p:cNvSpPr/>
            <p:nvPr/>
          </p:nvSpPr>
          <p:spPr>
            <a:xfrm>
              <a:off x="2299317" y="2263806"/>
              <a:ext cx="1278384" cy="1278384"/>
            </a:xfrm>
            <a:prstGeom prst="ellipse">
              <a:avLst/>
            </a:prstGeom>
            <a:solidFill>
              <a:srgbClr val="D5A7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05号-简雅黑"/>
                <a:ea typeface="字魂105号-简雅黑"/>
                <a:cs typeface="+mn-cs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891AF90F-BF22-498B-99A5-88AA16B7DCB8}"/>
                </a:ext>
              </a:extLst>
            </p:cNvPr>
            <p:cNvSpPr/>
            <p:nvPr/>
          </p:nvSpPr>
          <p:spPr>
            <a:xfrm>
              <a:off x="2405727" y="2370216"/>
              <a:ext cx="1065564" cy="1065564"/>
            </a:xfrm>
            <a:prstGeom prst="ellipse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Kabel KT" panose="02040603050506020204" pitchFamily="18" charset="0"/>
                  <a:ea typeface="字魂105号-简雅黑"/>
                  <a:cs typeface="+mn-cs"/>
                </a:rPr>
                <a:t>1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775C177F-5116-4904-8D71-C007476754E8}"/>
              </a:ext>
            </a:extLst>
          </p:cNvPr>
          <p:cNvGrpSpPr/>
          <p:nvPr/>
        </p:nvGrpSpPr>
        <p:grpSpPr>
          <a:xfrm>
            <a:off x="4863385" y="712975"/>
            <a:ext cx="2465230" cy="2465230"/>
            <a:chOff x="2299317" y="2263806"/>
            <a:chExt cx="1278384" cy="1278384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C3254455-6945-4176-8B0F-528B8F0CF7D0}"/>
                </a:ext>
              </a:extLst>
            </p:cNvPr>
            <p:cNvSpPr/>
            <p:nvPr/>
          </p:nvSpPr>
          <p:spPr>
            <a:xfrm>
              <a:off x="2299317" y="2263806"/>
              <a:ext cx="1278384" cy="1278384"/>
            </a:xfrm>
            <a:prstGeom prst="ellipse">
              <a:avLst/>
            </a:prstGeom>
            <a:solidFill>
              <a:srgbClr val="DBBE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05号-简雅黑"/>
                <a:ea typeface="字魂105号-简雅黑"/>
                <a:cs typeface="+mn-cs"/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C41DAA72-6C19-4E80-8F1E-992360683D17}"/>
                </a:ext>
              </a:extLst>
            </p:cNvPr>
            <p:cNvSpPr/>
            <p:nvPr/>
          </p:nvSpPr>
          <p:spPr>
            <a:xfrm>
              <a:off x="2405727" y="2370216"/>
              <a:ext cx="1065564" cy="1065564"/>
            </a:xfrm>
            <a:prstGeom prst="ellipse">
              <a:avLst/>
            </a:prstGeom>
            <a:solidFill>
              <a:srgbClr val="8229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Kabel KT" panose="02040603050506020204" pitchFamily="18" charset="0"/>
                  <a:ea typeface="字魂105号-简雅黑"/>
                  <a:cs typeface="+mn-cs"/>
                </a:rPr>
                <a:t>2</a:t>
              </a: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69319191-F831-4B85-A171-4CE8E84F75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2320" y="3178205"/>
            <a:ext cx="3153215" cy="317226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C9FE035-4091-4822-BC77-F010228968E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82328">
            <a:off x="1345842" y="3266474"/>
            <a:ext cx="1490000" cy="78225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FD8F577-ED65-42CF-AE50-347AB76B3E9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82328">
            <a:off x="2214479" y="2349817"/>
            <a:ext cx="1490000" cy="78225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01F623A-22FE-4DE4-8F65-FFA509759C1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82328">
            <a:off x="3286546" y="2002487"/>
            <a:ext cx="1490000" cy="78225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66BD16F-BCA2-4335-8416-F4DF6AB70BC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82328">
            <a:off x="4256612" y="2344847"/>
            <a:ext cx="1490000" cy="78225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94E0723-17AF-44B5-B71D-3512776646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7062" y="37938"/>
            <a:ext cx="3153215" cy="317226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99400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576759F7-DACB-70A6-E772-2CD8B5BD8FB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1374496" y="0"/>
            <a:ext cx="817504" cy="1503455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60B14E1-E5EB-D0EE-C1A1-5220AABF6043}"/>
              </a:ext>
            </a:extLst>
          </p:cNvPr>
          <p:cNvSpPr/>
          <p:nvPr/>
        </p:nvSpPr>
        <p:spPr>
          <a:xfrm>
            <a:off x="246581" y="326279"/>
            <a:ext cx="11219379" cy="1194296"/>
          </a:xfrm>
          <a:custGeom>
            <a:avLst/>
            <a:gdLst>
              <a:gd name="connsiteX0" fmla="*/ 0 w 11219379"/>
              <a:gd name="connsiteY0" fmla="*/ 199053 h 1194296"/>
              <a:gd name="connsiteX1" fmla="*/ 199053 w 11219379"/>
              <a:gd name="connsiteY1" fmla="*/ 0 h 1194296"/>
              <a:gd name="connsiteX2" fmla="*/ 11020326 w 11219379"/>
              <a:gd name="connsiteY2" fmla="*/ 0 h 1194296"/>
              <a:gd name="connsiteX3" fmla="*/ 11219379 w 11219379"/>
              <a:gd name="connsiteY3" fmla="*/ 199053 h 1194296"/>
              <a:gd name="connsiteX4" fmla="*/ 11219379 w 11219379"/>
              <a:gd name="connsiteY4" fmla="*/ 995243 h 1194296"/>
              <a:gd name="connsiteX5" fmla="*/ 11020326 w 11219379"/>
              <a:gd name="connsiteY5" fmla="*/ 1194296 h 1194296"/>
              <a:gd name="connsiteX6" fmla="*/ 199053 w 11219379"/>
              <a:gd name="connsiteY6" fmla="*/ 1194296 h 1194296"/>
              <a:gd name="connsiteX7" fmla="*/ 0 w 11219379"/>
              <a:gd name="connsiteY7" fmla="*/ 995243 h 1194296"/>
              <a:gd name="connsiteX8" fmla="*/ 0 w 11219379"/>
              <a:gd name="connsiteY8" fmla="*/ 199053 h 1194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219379" h="1194296" fill="none" extrusionOk="0">
                <a:moveTo>
                  <a:pt x="0" y="199053"/>
                </a:moveTo>
                <a:cubicBezTo>
                  <a:pt x="-1220" y="110867"/>
                  <a:pt x="90335" y="21893"/>
                  <a:pt x="199053" y="0"/>
                </a:cubicBezTo>
                <a:cubicBezTo>
                  <a:pt x="3321898" y="-123866"/>
                  <a:pt x="7850813" y="81108"/>
                  <a:pt x="11020326" y="0"/>
                </a:cubicBezTo>
                <a:cubicBezTo>
                  <a:pt x="11135587" y="-8185"/>
                  <a:pt x="11199068" y="90794"/>
                  <a:pt x="11219379" y="199053"/>
                </a:cubicBezTo>
                <a:cubicBezTo>
                  <a:pt x="11198894" y="501121"/>
                  <a:pt x="11215143" y="803634"/>
                  <a:pt x="11219379" y="995243"/>
                </a:cubicBezTo>
                <a:cubicBezTo>
                  <a:pt x="11222725" y="1096293"/>
                  <a:pt x="11134530" y="1202042"/>
                  <a:pt x="11020326" y="1194296"/>
                </a:cubicBezTo>
                <a:cubicBezTo>
                  <a:pt x="6162982" y="1176441"/>
                  <a:pt x="3912688" y="1084952"/>
                  <a:pt x="199053" y="1194296"/>
                </a:cubicBezTo>
                <a:cubicBezTo>
                  <a:pt x="96331" y="1176317"/>
                  <a:pt x="8459" y="1120972"/>
                  <a:pt x="0" y="995243"/>
                </a:cubicBezTo>
                <a:cubicBezTo>
                  <a:pt x="-26338" y="752471"/>
                  <a:pt x="-15045" y="343548"/>
                  <a:pt x="0" y="199053"/>
                </a:cubicBezTo>
                <a:close/>
              </a:path>
              <a:path w="11219379" h="1194296" stroke="0" extrusionOk="0">
                <a:moveTo>
                  <a:pt x="0" y="199053"/>
                </a:moveTo>
                <a:cubicBezTo>
                  <a:pt x="4165" y="89364"/>
                  <a:pt x="86903" y="4401"/>
                  <a:pt x="199053" y="0"/>
                </a:cubicBezTo>
                <a:cubicBezTo>
                  <a:pt x="3217585" y="96512"/>
                  <a:pt x="8647647" y="-165548"/>
                  <a:pt x="11020326" y="0"/>
                </a:cubicBezTo>
                <a:cubicBezTo>
                  <a:pt x="11132432" y="54"/>
                  <a:pt x="11224862" y="90014"/>
                  <a:pt x="11219379" y="199053"/>
                </a:cubicBezTo>
                <a:cubicBezTo>
                  <a:pt x="11213133" y="463937"/>
                  <a:pt x="11249824" y="828661"/>
                  <a:pt x="11219379" y="995243"/>
                </a:cubicBezTo>
                <a:cubicBezTo>
                  <a:pt x="11220666" y="1098261"/>
                  <a:pt x="11143294" y="1188395"/>
                  <a:pt x="11020326" y="1194296"/>
                </a:cubicBezTo>
                <a:cubicBezTo>
                  <a:pt x="5830697" y="1356008"/>
                  <a:pt x="3181771" y="1337918"/>
                  <a:pt x="199053" y="1194296"/>
                </a:cubicBezTo>
                <a:cubicBezTo>
                  <a:pt x="97756" y="1189736"/>
                  <a:pt x="13314" y="1099456"/>
                  <a:pt x="0" y="995243"/>
                </a:cubicBezTo>
                <a:cubicBezTo>
                  <a:pt x="48984" y="766500"/>
                  <a:pt x="-25969" y="496930"/>
                  <a:pt x="0" y="199053"/>
                </a:cubicBezTo>
                <a:close/>
              </a:path>
            </a:pathLst>
          </a:custGeom>
          <a:solidFill>
            <a:srgbClr val="FFFF99"/>
          </a:solidFill>
          <a:ln w="38100">
            <a:solidFill>
              <a:srgbClr val="795C41"/>
            </a:solidFill>
            <a:prstDash val="lgDash"/>
            <a:extLst>
              <a:ext uri="{C807C97D-BFC1-408E-A445-0C87EB9F89A2}">
                <ask:lineSketchStyleProps xmlns:ask="http://schemas.microsoft.com/office/drawing/2018/sketchyshapes" sd="1658683426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algn="just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4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Hai </a:t>
            </a:r>
            <a:r>
              <a:rPr lang="en-US" sz="40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4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4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4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đang</a:t>
            </a:r>
            <a:r>
              <a:rPr lang="en-US" sz="4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trao</a:t>
            </a:r>
            <a:r>
              <a:rPr lang="en-US" sz="4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đổi</a:t>
            </a:r>
            <a:r>
              <a:rPr lang="en-US" sz="4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4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nội</a:t>
            </a:r>
            <a:r>
              <a:rPr lang="en-US" sz="4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dung </a:t>
            </a:r>
            <a:r>
              <a:rPr lang="en-US" sz="40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sz="4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E614FA6D-C716-E107-91AC-90FE744050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4413" y="2216220"/>
            <a:ext cx="3918233" cy="327017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B366773-D432-4EB7-25BB-F6B675C6DB8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16558" y="2192565"/>
            <a:ext cx="4765764" cy="326740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3288F094-67AE-B4CE-6906-DDF81C4A118B}"/>
              </a:ext>
            </a:extLst>
          </p:cNvPr>
          <p:cNvSpPr txBox="1"/>
          <p:nvPr/>
        </p:nvSpPr>
        <p:spPr>
          <a:xfrm>
            <a:off x="1720405" y="5489602"/>
            <a:ext cx="3406400" cy="851297"/>
          </a:xfrm>
          <a:custGeom>
            <a:avLst/>
            <a:gdLst>
              <a:gd name="connsiteX0" fmla="*/ 0 w 3406400"/>
              <a:gd name="connsiteY0" fmla="*/ 141886 h 851297"/>
              <a:gd name="connsiteX1" fmla="*/ 141886 w 3406400"/>
              <a:gd name="connsiteY1" fmla="*/ 0 h 851297"/>
              <a:gd name="connsiteX2" fmla="*/ 828864 w 3406400"/>
              <a:gd name="connsiteY2" fmla="*/ 0 h 851297"/>
              <a:gd name="connsiteX3" fmla="*/ 1484616 w 3406400"/>
              <a:gd name="connsiteY3" fmla="*/ 0 h 851297"/>
              <a:gd name="connsiteX4" fmla="*/ 2140368 w 3406400"/>
              <a:gd name="connsiteY4" fmla="*/ 0 h 851297"/>
              <a:gd name="connsiteX5" fmla="*/ 3264514 w 3406400"/>
              <a:gd name="connsiteY5" fmla="*/ 0 h 851297"/>
              <a:gd name="connsiteX6" fmla="*/ 3406400 w 3406400"/>
              <a:gd name="connsiteY6" fmla="*/ 141886 h 851297"/>
              <a:gd name="connsiteX7" fmla="*/ 3406400 w 3406400"/>
              <a:gd name="connsiteY7" fmla="*/ 709411 h 851297"/>
              <a:gd name="connsiteX8" fmla="*/ 3264514 w 3406400"/>
              <a:gd name="connsiteY8" fmla="*/ 851297 h 851297"/>
              <a:gd name="connsiteX9" fmla="*/ 2702441 w 3406400"/>
              <a:gd name="connsiteY9" fmla="*/ 851297 h 851297"/>
              <a:gd name="connsiteX10" fmla="*/ 2140368 w 3406400"/>
              <a:gd name="connsiteY10" fmla="*/ 851297 h 851297"/>
              <a:gd name="connsiteX11" fmla="*/ 1578295 w 3406400"/>
              <a:gd name="connsiteY11" fmla="*/ 851297 h 851297"/>
              <a:gd name="connsiteX12" fmla="*/ 953769 w 3406400"/>
              <a:gd name="connsiteY12" fmla="*/ 851297 h 851297"/>
              <a:gd name="connsiteX13" fmla="*/ 141886 w 3406400"/>
              <a:gd name="connsiteY13" fmla="*/ 851297 h 851297"/>
              <a:gd name="connsiteX14" fmla="*/ 0 w 3406400"/>
              <a:gd name="connsiteY14" fmla="*/ 709411 h 851297"/>
              <a:gd name="connsiteX15" fmla="*/ 0 w 3406400"/>
              <a:gd name="connsiteY15" fmla="*/ 141886 h 851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406400" h="851297" fill="none" extrusionOk="0">
                <a:moveTo>
                  <a:pt x="0" y="141886"/>
                </a:moveTo>
                <a:cubicBezTo>
                  <a:pt x="-6590" y="55425"/>
                  <a:pt x="60792" y="-13283"/>
                  <a:pt x="141886" y="0"/>
                </a:cubicBezTo>
                <a:cubicBezTo>
                  <a:pt x="440162" y="21289"/>
                  <a:pt x="644816" y="-25621"/>
                  <a:pt x="828864" y="0"/>
                </a:cubicBezTo>
                <a:cubicBezTo>
                  <a:pt x="1012912" y="25621"/>
                  <a:pt x="1299470" y="4738"/>
                  <a:pt x="1484616" y="0"/>
                </a:cubicBezTo>
                <a:cubicBezTo>
                  <a:pt x="1669762" y="-4738"/>
                  <a:pt x="1840205" y="-25812"/>
                  <a:pt x="2140368" y="0"/>
                </a:cubicBezTo>
                <a:cubicBezTo>
                  <a:pt x="2440531" y="25812"/>
                  <a:pt x="2837755" y="26140"/>
                  <a:pt x="3264514" y="0"/>
                </a:cubicBezTo>
                <a:cubicBezTo>
                  <a:pt x="3345181" y="-3997"/>
                  <a:pt x="3407546" y="76076"/>
                  <a:pt x="3406400" y="141886"/>
                </a:cubicBezTo>
                <a:cubicBezTo>
                  <a:pt x="3422172" y="340787"/>
                  <a:pt x="3390056" y="474927"/>
                  <a:pt x="3406400" y="709411"/>
                </a:cubicBezTo>
                <a:cubicBezTo>
                  <a:pt x="3405830" y="793690"/>
                  <a:pt x="3337772" y="847499"/>
                  <a:pt x="3264514" y="851297"/>
                </a:cubicBezTo>
                <a:cubicBezTo>
                  <a:pt x="3112536" y="828298"/>
                  <a:pt x="2973209" y="858585"/>
                  <a:pt x="2702441" y="851297"/>
                </a:cubicBezTo>
                <a:cubicBezTo>
                  <a:pt x="2431673" y="844009"/>
                  <a:pt x="2374400" y="834814"/>
                  <a:pt x="2140368" y="851297"/>
                </a:cubicBezTo>
                <a:cubicBezTo>
                  <a:pt x="1906336" y="867780"/>
                  <a:pt x="1750081" y="829133"/>
                  <a:pt x="1578295" y="851297"/>
                </a:cubicBezTo>
                <a:cubicBezTo>
                  <a:pt x="1406509" y="873461"/>
                  <a:pt x="1232171" y="827218"/>
                  <a:pt x="953769" y="851297"/>
                </a:cubicBezTo>
                <a:cubicBezTo>
                  <a:pt x="675367" y="875376"/>
                  <a:pt x="427647" y="840425"/>
                  <a:pt x="141886" y="851297"/>
                </a:cubicBezTo>
                <a:cubicBezTo>
                  <a:pt x="67010" y="860379"/>
                  <a:pt x="-13580" y="792183"/>
                  <a:pt x="0" y="709411"/>
                </a:cubicBezTo>
                <a:cubicBezTo>
                  <a:pt x="-9449" y="425891"/>
                  <a:pt x="22262" y="348689"/>
                  <a:pt x="0" y="141886"/>
                </a:cubicBezTo>
                <a:close/>
              </a:path>
              <a:path w="3406400" h="851297" stroke="0" extrusionOk="0">
                <a:moveTo>
                  <a:pt x="0" y="141886"/>
                </a:moveTo>
                <a:cubicBezTo>
                  <a:pt x="-7705" y="69974"/>
                  <a:pt x="65198" y="-4321"/>
                  <a:pt x="141886" y="0"/>
                </a:cubicBezTo>
                <a:cubicBezTo>
                  <a:pt x="274188" y="485"/>
                  <a:pt x="463152" y="22588"/>
                  <a:pt x="672733" y="0"/>
                </a:cubicBezTo>
                <a:cubicBezTo>
                  <a:pt x="882314" y="-22588"/>
                  <a:pt x="1120552" y="-11132"/>
                  <a:pt x="1234806" y="0"/>
                </a:cubicBezTo>
                <a:cubicBezTo>
                  <a:pt x="1349060" y="11132"/>
                  <a:pt x="1570712" y="1229"/>
                  <a:pt x="1890558" y="0"/>
                </a:cubicBezTo>
                <a:cubicBezTo>
                  <a:pt x="2210404" y="-1229"/>
                  <a:pt x="2300870" y="-8645"/>
                  <a:pt x="2515083" y="0"/>
                </a:cubicBezTo>
                <a:cubicBezTo>
                  <a:pt x="2729297" y="8645"/>
                  <a:pt x="2924096" y="33011"/>
                  <a:pt x="3264514" y="0"/>
                </a:cubicBezTo>
                <a:cubicBezTo>
                  <a:pt x="3331352" y="-15645"/>
                  <a:pt x="3408416" y="51993"/>
                  <a:pt x="3406400" y="141886"/>
                </a:cubicBezTo>
                <a:cubicBezTo>
                  <a:pt x="3398987" y="384048"/>
                  <a:pt x="3400235" y="563725"/>
                  <a:pt x="3406400" y="709411"/>
                </a:cubicBezTo>
                <a:cubicBezTo>
                  <a:pt x="3391741" y="784998"/>
                  <a:pt x="3335741" y="849138"/>
                  <a:pt x="3264514" y="851297"/>
                </a:cubicBezTo>
                <a:cubicBezTo>
                  <a:pt x="3074548" y="849654"/>
                  <a:pt x="2939574" y="853961"/>
                  <a:pt x="2733667" y="851297"/>
                </a:cubicBezTo>
                <a:cubicBezTo>
                  <a:pt x="2527760" y="848633"/>
                  <a:pt x="2413729" y="849805"/>
                  <a:pt x="2109142" y="851297"/>
                </a:cubicBezTo>
                <a:cubicBezTo>
                  <a:pt x="1804556" y="852789"/>
                  <a:pt x="1803413" y="858041"/>
                  <a:pt x="1578295" y="851297"/>
                </a:cubicBezTo>
                <a:cubicBezTo>
                  <a:pt x="1353177" y="844553"/>
                  <a:pt x="1171770" y="846892"/>
                  <a:pt x="922543" y="851297"/>
                </a:cubicBezTo>
                <a:cubicBezTo>
                  <a:pt x="673316" y="855702"/>
                  <a:pt x="491324" y="826646"/>
                  <a:pt x="141886" y="851297"/>
                </a:cubicBezTo>
                <a:cubicBezTo>
                  <a:pt x="55238" y="841182"/>
                  <a:pt x="1556" y="788700"/>
                  <a:pt x="0" y="709411"/>
                </a:cubicBezTo>
                <a:cubicBezTo>
                  <a:pt x="21504" y="507382"/>
                  <a:pt x="-5168" y="340491"/>
                  <a:pt x="0" y="141886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28575">
            <a:solidFill>
              <a:srgbClr val="795C41"/>
            </a:solidFill>
            <a:extLst>
              <a:ext uri="{C807C97D-BFC1-408E-A445-0C87EB9F89A2}">
                <ask:lineSketchStyleProps xmlns:ask="http://schemas.microsoft.com/office/drawing/2018/sketchyshapes" sd="4257562635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Lược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</a:t>
            </a:r>
            <a:endParaRPr lang="en-US" sz="4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B36B3A3-EA27-C683-9962-182025CCE484}"/>
              </a:ext>
            </a:extLst>
          </p:cNvPr>
          <p:cNvSpPr txBox="1"/>
          <p:nvPr/>
        </p:nvSpPr>
        <p:spPr>
          <a:xfrm>
            <a:off x="7545853" y="5499876"/>
            <a:ext cx="3406400" cy="851297"/>
          </a:xfrm>
          <a:custGeom>
            <a:avLst/>
            <a:gdLst>
              <a:gd name="connsiteX0" fmla="*/ 0 w 3406400"/>
              <a:gd name="connsiteY0" fmla="*/ 141886 h 851297"/>
              <a:gd name="connsiteX1" fmla="*/ 141886 w 3406400"/>
              <a:gd name="connsiteY1" fmla="*/ 0 h 851297"/>
              <a:gd name="connsiteX2" fmla="*/ 828864 w 3406400"/>
              <a:gd name="connsiteY2" fmla="*/ 0 h 851297"/>
              <a:gd name="connsiteX3" fmla="*/ 1484616 w 3406400"/>
              <a:gd name="connsiteY3" fmla="*/ 0 h 851297"/>
              <a:gd name="connsiteX4" fmla="*/ 2140368 w 3406400"/>
              <a:gd name="connsiteY4" fmla="*/ 0 h 851297"/>
              <a:gd name="connsiteX5" fmla="*/ 3264514 w 3406400"/>
              <a:gd name="connsiteY5" fmla="*/ 0 h 851297"/>
              <a:gd name="connsiteX6" fmla="*/ 3406400 w 3406400"/>
              <a:gd name="connsiteY6" fmla="*/ 141886 h 851297"/>
              <a:gd name="connsiteX7" fmla="*/ 3406400 w 3406400"/>
              <a:gd name="connsiteY7" fmla="*/ 709411 h 851297"/>
              <a:gd name="connsiteX8" fmla="*/ 3264514 w 3406400"/>
              <a:gd name="connsiteY8" fmla="*/ 851297 h 851297"/>
              <a:gd name="connsiteX9" fmla="*/ 2702441 w 3406400"/>
              <a:gd name="connsiteY9" fmla="*/ 851297 h 851297"/>
              <a:gd name="connsiteX10" fmla="*/ 2140368 w 3406400"/>
              <a:gd name="connsiteY10" fmla="*/ 851297 h 851297"/>
              <a:gd name="connsiteX11" fmla="*/ 1578295 w 3406400"/>
              <a:gd name="connsiteY11" fmla="*/ 851297 h 851297"/>
              <a:gd name="connsiteX12" fmla="*/ 953769 w 3406400"/>
              <a:gd name="connsiteY12" fmla="*/ 851297 h 851297"/>
              <a:gd name="connsiteX13" fmla="*/ 141886 w 3406400"/>
              <a:gd name="connsiteY13" fmla="*/ 851297 h 851297"/>
              <a:gd name="connsiteX14" fmla="*/ 0 w 3406400"/>
              <a:gd name="connsiteY14" fmla="*/ 709411 h 851297"/>
              <a:gd name="connsiteX15" fmla="*/ 0 w 3406400"/>
              <a:gd name="connsiteY15" fmla="*/ 141886 h 851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406400" h="851297" fill="none" extrusionOk="0">
                <a:moveTo>
                  <a:pt x="0" y="141886"/>
                </a:moveTo>
                <a:cubicBezTo>
                  <a:pt x="-6590" y="55425"/>
                  <a:pt x="60792" y="-13283"/>
                  <a:pt x="141886" y="0"/>
                </a:cubicBezTo>
                <a:cubicBezTo>
                  <a:pt x="440162" y="21289"/>
                  <a:pt x="644816" y="-25621"/>
                  <a:pt x="828864" y="0"/>
                </a:cubicBezTo>
                <a:cubicBezTo>
                  <a:pt x="1012912" y="25621"/>
                  <a:pt x="1299470" y="4738"/>
                  <a:pt x="1484616" y="0"/>
                </a:cubicBezTo>
                <a:cubicBezTo>
                  <a:pt x="1669762" y="-4738"/>
                  <a:pt x="1840205" y="-25812"/>
                  <a:pt x="2140368" y="0"/>
                </a:cubicBezTo>
                <a:cubicBezTo>
                  <a:pt x="2440531" y="25812"/>
                  <a:pt x="2837755" y="26140"/>
                  <a:pt x="3264514" y="0"/>
                </a:cubicBezTo>
                <a:cubicBezTo>
                  <a:pt x="3345181" y="-3997"/>
                  <a:pt x="3407546" y="76076"/>
                  <a:pt x="3406400" y="141886"/>
                </a:cubicBezTo>
                <a:cubicBezTo>
                  <a:pt x="3422172" y="340787"/>
                  <a:pt x="3390056" y="474927"/>
                  <a:pt x="3406400" y="709411"/>
                </a:cubicBezTo>
                <a:cubicBezTo>
                  <a:pt x="3405830" y="793690"/>
                  <a:pt x="3337772" y="847499"/>
                  <a:pt x="3264514" y="851297"/>
                </a:cubicBezTo>
                <a:cubicBezTo>
                  <a:pt x="3112536" y="828298"/>
                  <a:pt x="2973209" y="858585"/>
                  <a:pt x="2702441" y="851297"/>
                </a:cubicBezTo>
                <a:cubicBezTo>
                  <a:pt x="2431673" y="844009"/>
                  <a:pt x="2374400" y="834814"/>
                  <a:pt x="2140368" y="851297"/>
                </a:cubicBezTo>
                <a:cubicBezTo>
                  <a:pt x="1906336" y="867780"/>
                  <a:pt x="1750081" y="829133"/>
                  <a:pt x="1578295" y="851297"/>
                </a:cubicBezTo>
                <a:cubicBezTo>
                  <a:pt x="1406509" y="873461"/>
                  <a:pt x="1232171" y="827218"/>
                  <a:pt x="953769" y="851297"/>
                </a:cubicBezTo>
                <a:cubicBezTo>
                  <a:pt x="675367" y="875376"/>
                  <a:pt x="427647" y="840425"/>
                  <a:pt x="141886" y="851297"/>
                </a:cubicBezTo>
                <a:cubicBezTo>
                  <a:pt x="67010" y="860379"/>
                  <a:pt x="-13580" y="792183"/>
                  <a:pt x="0" y="709411"/>
                </a:cubicBezTo>
                <a:cubicBezTo>
                  <a:pt x="-9449" y="425891"/>
                  <a:pt x="22262" y="348689"/>
                  <a:pt x="0" y="141886"/>
                </a:cubicBezTo>
                <a:close/>
              </a:path>
              <a:path w="3406400" h="851297" stroke="0" extrusionOk="0">
                <a:moveTo>
                  <a:pt x="0" y="141886"/>
                </a:moveTo>
                <a:cubicBezTo>
                  <a:pt x="-7705" y="69974"/>
                  <a:pt x="65198" y="-4321"/>
                  <a:pt x="141886" y="0"/>
                </a:cubicBezTo>
                <a:cubicBezTo>
                  <a:pt x="274188" y="485"/>
                  <a:pt x="463152" y="22588"/>
                  <a:pt x="672733" y="0"/>
                </a:cubicBezTo>
                <a:cubicBezTo>
                  <a:pt x="882314" y="-22588"/>
                  <a:pt x="1120552" y="-11132"/>
                  <a:pt x="1234806" y="0"/>
                </a:cubicBezTo>
                <a:cubicBezTo>
                  <a:pt x="1349060" y="11132"/>
                  <a:pt x="1570712" y="1229"/>
                  <a:pt x="1890558" y="0"/>
                </a:cubicBezTo>
                <a:cubicBezTo>
                  <a:pt x="2210404" y="-1229"/>
                  <a:pt x="2300870" y="-8645"/>
                  <a:pt x="2515083" y="0"/>
                </a:cubicBezTo>
                <a:cubicBezTo>
                  <a:pt x="2729297" y="8645"/>
                  <a:pt x="2924096" y="33011"/>
                  <a:pt x="3264514" y="0"/>
                </a:cubicBezTo>
                <a:cubicBezTo>
                  <a:pt x="3331352" y="-15645"/>
                  <a:pt x="3408416" y="51993"/>
                  <a:pt x="3406400" y="141886"/>
                </a:cubicBezTo>
                <a:cubicBezTo>
                  <a:pt x="3398987" y="384048"/>
                  <a:pt x="3400235" y="563725"/>
                  <a:pt x="3406400" y="709411"/>
                </a:cubicBezTo>
                <a:cubicBezTo>
                  <a:pt x="3391741" y="784998"/>
                  <a:pt x="3335741" y="849138"/>
                  <a:pt x="3264514" y="851297"/>
                </a:cubicBezTo>
                <a:cubicBezTo>
                  <a:pt x="3074548" y="849654"/>
                  <a:pt x="2939574" y="853961"/>
                  <a:pt x="2733667" y="851297"/>
                </a:cubicBezTo>
                <a:cubicBezTo>
                  <a:pt x="2527760" y="848633"/>
                  <a:pt x="2413729" y="849805"/>
                  <a:pt x="2109142" y="851297"/>
                </a:cubicBezTo>
                <a:cubicBezTo>
                  <a:pt x="1804556" y="852789"/>
                  <a:pt x="1803413" y="858041"/>
                  <a:pt x="1578295" y="851297"/>
                </a:cubicBezTo>
                <a:cubicBezTo>
                  <a:pt x="1353177" y="844553"/>
                  <a:pt x="1171770" y="846892"/>
                  <a:pt x="922543" y="851297"/>
                </a:cubicBezTo>
                <a:cubicBezTo>
                  <a:pt x="673316" y="855702"/>
                  <a:pt x="491324" y="826646"/>
                  <a:pt x="141886" y="851297"/>
                </a:cubicBezTo>
                <a:cubicBezTo>
                  <a:pt x="55238" y="841182"/>
                  <a:pt x="1556" y="788700"/>
                  <a:pt x="0" y="709411"/>
                </a:cubicBezTo>
                <a:cubicBezTo>
                  <a:pt x="21504" y="507382"/>
                  <a:pt x="-5168" y="340491"/>
                  <a:pt x="0" y="141886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28575">
            <a:solidFill>
              <a:srgbClr val="795C41"/>
            </a:solidFill>
            <a:extLst>
              <a:ext uri="{C807C97D-BFC1-408E-A445-0C87EB9F89A2}">
                <ask:lineSketchStyleProps xmlns:ask="http://schemas.microsoft.com/office/drawing/2018/sketchyshapes" sd="4257562635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Bảng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liệu</a:t>
            </a:r>
            <a:endParaRPr lang="en-US" sz="4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9375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5" grpId="0" animBg="1"/>
      <p:bldP spid="26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C41B960-FE13-859A-6A45-904F4A5CE0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40961"/>
            <a:ext cx="12192000" cy="159348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FCCFF4E-38E4-B228-34E0-CB87BB511312}"/>
              </a:ext>
            </a:extLst>
          </p:cNvPr>
          <p:cNvSpPr/>
          <p:nvPr/>
        </p:nvSpPr>
        <p:spPr>
          <a:xfrm>
            <a:off x="192023" y="2301411"/>
            <a:ext cx="11804904" cy="2067389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44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Lược đồ là hình vẽ thu nhỏ của một khu vực theo một tỉ lệ nhất định, có nội dung giản lược hơn bản đồ. </a:t>
            </a:r>
            <a:endParaRPr lang="vi-VN" sz="4400" b="1" dirty="0" err="1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5D49E76-7506-1979-81F6-F86E91E573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1669" y="888275"/>
            <a:ext cx="11457129" cy="1231106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/>
            <a:r>
              <a:rPr lang="vi-VN" altLang="en-US" sz="8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Lược đồ là gì?</a:t>
            </a:r>
          </a:p>
        </p:txBody>
      </p:sp>
    </p:spTree>
    <p:extLst>
      <p:ext uri="{BB962C8B-B14F-4D97-AF65-F5344CB8AC3E}">
        <p14:creationId xmlns:p14="http://schemas.microsoft.com/office/powerpoint/2010/main" val="1289633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0188B7B-A65F-448B-A8D1-2E915C7B3EB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组合 26">
            <a:extLst>
              <a:ext uri="{FF2B5EF4-FFF2-40B4-BE49-F238E27FC236}">
                <a16:creationId xmlns:a16="http://schemas.microsoft.com/office/drawing/2014/main" id="{0C374E16-7C98-49FC-B1D9-6C7E62F8E063}"/>
              </a:ext>
            </a:extLst>
          </p:cNvPr>
          <p:cNvGrpSpPr/>
          <p:nvPr/>
        </p:nvGrpSpPr>
        <p:grpSpPr>
          <a:xfrm>
            <a:off x="404191" y="301486"/>
            <a:ext cx="11383617" cy="6255027"/>
            <a:chOff x="1979" y="1198"/>
            <a:chExt cx="15240" cy="8404"/>
          </a:xfrm>
        </p:grpSpPr>
        <p:sp>
          <p:nvSpPr>
            <p:cNvPr id="5" name="任意多边形 8">
              <a:extLst>
                <a:ext uri="{FF2B5EF4-FFF2-40B4-BE49-F238E27FC236}">
                  <a16:creationId xmlns:a16="http://schemas.microsoft.com/office/drawing/2014/main" id="{9D58301A-4CE4-4AAF-91B1-49E620EC794B}"/>
                </a:ext>
              </a:extLst>
            </p:cNvPr>
            <p:cNvSpPr/>
            <p:nvPr/>
          </p:nvSpPr>
          <p:spPr>
            <a:xfrm>
              <a:off x="1979" y="1198"/>
              <a:ext cx="15241" cy="8404"/>
            </a:xfrm>
            <a:custGeom>
              <a:avLst/>
              <a:gdLst>
                <a:gd name="adj" fmla="val 8115"/>
                <a:gd name="a" fmla="pin 0 adj 50000"/>
                <a:gd name="x1" fmla="*/ ss a 100000"/>
                <a:gd name="x2" fmla="+- r 0 x1"/>
                <a:gd name="y2" fmla="+- b 0 x1"/>
                <a:gd name="il" fmla="*/ x1 29289 100000"/>
                <a:gd name="ir" fmla="+- r 0 il"/>
                <a:gd name="ib" fmla="+- b 0 il"/>
              </a:gdLst>
              <a:ahLst/>
              <a:cxnLst>
                <a:cxn ang="3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5242" h="8405">
                  <a:moveTo>
                    <a:pt x="0" y="682"/>
                  </a:moveTo>
                  <a:cubicBezTo>
                    <a:pt x="-12" y="299"/>
                    <a:pt x="339" y="-9"/>
                    <a:pt x="682" y="0"/>
                  </a:cubicBezTo>
                  <a:lnTo>
                    <a:pt x="14559" y="0"/>
                  </a:lnTo>
                  <a:cubicBezTo>
                    <a:pt x="14942" y="-12"/>
                    <a:pt x="15250" y="339"/>
                    <a:pt x="15241" y="682"/>
                  </a:cubicBezTo>
                  <a:lnTo>
                    <a:pt x="15241" y="7722"/>
                  </a:lnTo>
                  <a:cubicBezTo>
                    <a:pt x="15253" y="8105"/>
                    <a:pt x="14902" y="8413"/>
                    <a:pt x="14559" y="8404"/>
                  </a:cubicBezTo>
                  <a:lnTo>
                    <a:pt x="682" y="8404"/>
                  </a:lnTo>
                  <a:cubicBezTo>
                    <a:pt x="299" y="8416"/>
                    <a:pt x="-9" y="8065"/>
                    <a:pt x="0" y="7722"/>
                  </a:cubicBezTo>
                  <a:lnTo>
                    <a:pt x="0" y="682"/>
                  </a:lnTo>
                  <a:close/>
                  <a:moveTo>
                    <a:pt x="317" y="464"/>
                  </a:moveTo>
                  <a:cubicBezTo>
                    <a:pt x="314" y="352"/>
                    <a:pt x="416" y="261"/>
                    <a:pt x="517" y="264"/>
                  </a:cubicBezTo>
                  <a:cubicBezTo>
                    <a:pt x="628" y="261"/>
                    <a:pt x="719" y="363"/>
                    <a:pt x="716" y="464"/>
                  </a:cubicBezTo>
                  <a:cubicBezTo>
                    <a:pt x="719" y="575"/>
                    <a:pt x="617" y="666"/>
                    <a:pt x="517" y="663"/>
                  </a:cubicBezTo>
                  <a:cubicBezTo>
                    <a:pt x="405" y="666"/>
                    <a:pt x="314" y="564"/>
                    <a:pt x="317" y="464"/>
                  </a:cubicBezTo>
                  <a:close/>
                  <a:moveTo>
                    <a:pt x="14576" y="464"/>
                  </a:moveTo>
                  <a:cubicBezTo>
                    <a:pt x="14573" y="352"/>
                    <a:pt x="14675" y="261"/>
                    <a:pt x="14776" y="264"/>
                  </a:cubicBezTo>
                  <a:cubicBezTo>
                    <a:pt x="14887" y="261"/>
                    <a:pt x="14978" y="363"/>
                    <a:pt x="14975" y="464"/>
                  </a:cubicBezTo>
                  <a:cubicBezTo>
                    <a:pt x="14978" y="575"/>
                    <a:pt x="14876" y="666"/>
                    <a:pt x="14776" y="663"/>
                  </a:cubicBezTo>
                  <a:cubicBezTo>
                    <a:pt x="14664" y="666"/>
                    <a:pt x="14573" y="564"/>
                    <a:pt x="14576" y="464"/>
                  </a:cubicBezTo>
                  <a:close/>
                  <a:moveTo>
                    <a:pt x="14576" y="7970"/>
                  </a:moveTo>
                  <a:cubicBezTo>
                    <a:pt x="14573" y="7858"/>
                    <a:pt x="14675" y="7767"/>
                    <a:pt x="14776" y="7770"/>
                  </a:cubicBezTo>
                  <a:cubicBezTo>
                    <a:pt x="14887" y="7767"/>
                    <a:pt x="14978" y="7869"/>
                    <a:pt x="14975" y="7970"/>
                  </a:cubicBezTo>
                  <a:cubicBezTo>
                    <a:pt x="14978" y="8081"/>
                    <a:pt x="14876" y="8172"/>
                    <a:pt x="14776" y="8169"/>
                  </a:cubicBezTo>
                  <a:cubicBezTo>
                    <a:pt x="14664" y="8172"/>
                    <a:pt x="14573" y="8070"/>
                    <a:pt x="14576" y="7970"/>
                  </a:cubicBezTo>
                  <a:close/>
                </a:path>
              </a:pathLst>
            </a:custGeom>
            <a:solidFill>
              <a:schemeClr val="bg1">
                <a:alpha val="27000"/>
              </a:schemeClr>
            </a:solidFill>
            <a:ln>
              <a:gradFill>
                <a:gsLst>
                  <a:gs pos="0">
                    <a:schemeClr val="bg1">
                      <a:alpha val="0"/>
                    </a:schemeClr>
                  </a:gs>
                  <a:gs pos="31000">
                    <a:srgbClr val="FFFFFF">
                      <a:alpha val="100000"/>
                    </a:srgbClr>
                  </a:gs>
                  <a:gs pos="77000">
                    <a:srgbClr val="FFFFFF">
                      <a:alpha val="100000"/>
                    </a:srgbClr>
                  </a:gs>
                  <a:gs pos="55000">
                    <a:srgbClr val="FFFFFF">
                      <a:alpha val="0"/>
                    </a:srgb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ln>
            <a:effectLst>
              <a:outerShdw blurRad="63500" sx="101000" sy="101000" algn="ctr" rotWithShape="0">
                <a:srgbClr val="414CA8">
                  <a:alpha val="10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05号-简雅黑"/>
                <a:ea typeface="字魂105号-简雅黑"/>
                <a:cs typeface="+mn-cs"/>
              </a:endParaRPr>
            </a:p>
          </p:txBody>
        </p:sp>
        <p:sp>
          <p:nvSpPr>
            <p:cNvPr id="6" name="任意多边形 22">
              <a:extLst>
                <a:ext uri="{FF2B5EF4-FFF2-40B4-BE49-F238E27FC236}">
                  <a16:creationId xmlns:a16="http://schemas.microsoft.com/office/drawing/2014/main" id="{57700A3F-8C12-4E81-B453-D7D842B9A989}"/>
                </a:ext>
              </a:extLst>
            </p:cNvPr>
            <p:cNvSpPr/>
            <p:nvPr/>
          </p:nvSpPr>
          <p:spPr>
            <a:xfrm>
              <a:off x="2159" y="1389"/>
              <a:ext cx="14881" cy="8023"/>
            </a:xfrm>
            <a:custGeom>
              <a:avLst/>
              <a:gdLst>
                <a:gd name="adj" fmla="val 8115"/>
                <a:gd name="a" fmla="pin 0 adj 50000"/>
                <a:gd name="x1" fmla="*/ ss a 100000"/>
                <a:gd name="x2" fmla="+- r 0 x1"/>
                <a:gd name="y2" fmla="+- b 0 x1"/>
                <a:gd name="il" fmla="*/ x1 29289 100000"/>
                <a:gd name="ir" fmla="+- r 0 il"/>
                <a:gd name="ib" fmla="+- b 0 il"/>
              </a:gdLst>
              <a:ahLst/>
              <a:cxnLst>
                <a:cxn ang="3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4882" h="8024">
                  <a:moveTo>
                    <a:pt x="0" y="651"/>
                  </a:moveTo>
                  <a:cubicBezTo>
                    <a:pt x="-7" y="519"/>
                    <a:pt x="61" y="355"/>
                    <a:pt x="112" y="287"/>
                  </a:cubicBezTo>
                  <a:cubicBezTo>
                    <a:pt x="113" y="385"/>
                    <a:pt x="214" y="477"/>
                    <a:pt x="311" y="472"/>
                  </a:cubicBezTo>
                  <a:cubicBezTo>
                    <a:pt x="422" y="475"/>
                    <a:pt x="513" y="373"/>
                    <a:pt x="510" y="273"/>
                  </a:cubicBezTo>
                  <a:cubicBezTo>
                    <a:pt x="516" y="172"/>
                    <a:pt x="422" y="85"/>
                    <a:pt x="345" y="76"/>
                  </a:cubicBezTo>
                  <a:cubicBezTo>
                    <a:pt x="412" y="33"/>
                    <a:pt x="574" y="-6"/>
                    <a:pt x="651" y="0"/>
                  </a:cubicBezTo>
                  <a:lnTo>
                    <a:pt x="14230" y="0"/>
                  </a:lnTo>
                  <a:cubicBezTo>
                    <a:pt x="14336" y="-7"/>
                    <a:pt x="14490" y="48"/>
                    <a:pt x="14535" y="76"/>
                  </a:cubicBezTo>
                  <a:cubicBezTo>
                    <a:pt x="14446" y="86"/>
                    <a:pt x="14365" y="183"/>
                    <a:pt x="14370" y="273"/>
                  </a:cubicBezTo>
                  <a:cubicBezTo>
                    <a:pt x="14367" y="384"/>
                    <a:pt x="14469" y="475"/>
                    <a:pt x="14570" y="472"/>
                  </a:cubicBezTo>
                  <a:cubicBezTo>
                    <a:pt x="14678" y="477"/>
                    <a:pt x="14767" y="376"/>
                    <a:pt x="14769" y="285"/>
                  </a:cubicBezTo>
                  <a:cubicBezTo>
                    <a:pt x="14839" y="377"/>
                    <a:pt x="14886" y="548"/>
                    <a:pt x="14881" y="651"/>
                  </a:cubicBezTo>
                  <a:lnTo>
                    <a:pt x="14881" y="7372"/>
                  </a:lnTo>
                  <a:cubicBezTo>
                    <a:pt x="14892" y="7506"/>
                    <a:pt x="14809" y="7688"/>
                    <a:pt x="14766" y="7742"/>
                  </a:cubicBezTo>
                  <a:cubicBezTo>
                    <a:pt x="14752" y="7649"/>
                    <a:pt x="14658" y="7576"/>
                    <a:pt x="14570" y="7579"/>
                  </a:cubicBezTo>
                  <a:cubicBezTo>
                    <a:pt x="14458" y="7576"/>
                    <a:pt x="14367" y="7678"/>
                    <a:pt x="14370" y="7779"/>
                  </a:cubicBezTo>
                  <a:cubicBezTo>
                    <a:pt x="14366" y="7865"/>
                    <a:pt x="14434" y="7943"/>
                    <a:pt x="14499" y="7965"/>
                  </a:cubicBezTo>
                  <a:cubicBezTo>
                    <a:pt x="14428" y="8002"/>
                    <a:pt x="14294" y="8026"/>
                    <a:pt x="14230" y="8023"/>
                  </a:cubicBezTo>
                  <a:lnTo>
                    <a:pt x="651" y="8023"/>
                  </a:lnTo>
                  <a:cubicBezTo>
                    <a:pt x="286" y="8034"/>
                    <a:pt x="-9" y="7700"/>
                    <a:pt x="0" y="7372"/>
                  </a:cubicBezTo>
                  <a:lnTo>
                    <a:pt x="0" y="651"/>
                  </a:lnTo>
                  <a:close/>
                </a:path>
              </a:pathLst>
            </a:custGeom>
            <a:noFill/>
            <a:ln>
              <a:gradFill>
                <a:gsLst>
                  <a:gs pos="0">
                    <a:schemeClr val="bg1">
                      <a:alpha val="100000"/>
                    </a:schemeClr>
                  </a:gs>
                  <a:gs pos="31000">
                    <a:srgbClr val="FFFFFF">
                      <a:alpha val="0"/>
                    </a:srgbClr>
                  </a:gs>
                  <a:gs pos="77000">
                    <a:srgbClr val="FFFFFF">
                      <a:alpha val="0"/>
                    </a:srgbClr>
                  </a:gs>
                  <a:gs pos="55000">
                    <a:srgbClr val="FFFFFF">
                      <a:alpha val="100000"/>
                    </a:srgbClr>
                  </a:gs>
                  <a:gs pos="100000">
                    <a:schemeClr val="bg1"/>
                  </a:gs>
                </a:gsLst>
                <a:path path="circle">
                  <a:fillToRect l="50000" t="50000" r="50000" b="50000"/>
                </a:path>
                <a:tileRect/>
              </a:gradFill>
            </a:ln>
            <a:effectLst>
              <a:outerShdw blurRad="63500" sx="101000" sy="101000" algn="ctr" rotWithShape="0">
                <a:srgbClr val="414CA8">
                  <a:alpha val="10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05号-简雅黑"/>
                <a:ea typeface="字魂105号-简雅黑"/>
                <a:cs typeface="+mn-cs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7491EA4E-318D-4A6A-8526-2BF3246F3A42}"/>
              </a:ext>
            </a:extLst>
          </p:cNvPr>
          <p:cNvGrpSpPr/>
          <p:nvPr/>
        </p:nvGrpSpPr>
        <p:grpSpPr>
          <a:xfrm>
            <a:off x="816745" y="3755254"/>
            <a:ext cx="2465230" cy="2465230"/>
            <a:chOff x="2299317" y="2263806"/>
            <a:chExt cx="1278384" cy="1278384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4B77ECFA-C174-46E9-AB78-624FC60A9A74}"/>
                </a:ext>
              </a:extLst>
            </p:cNvPr>
            <p:cNvSpPr/>
            <p:nvPr/>
          </p:nvSpPr>
          <p:spPr>
            <a:xfrm>
              <a:off x="2299317" y="2263806"/>
              <a:ext cx="1278384" cy="1278384"/>
            </a:xfrm>
            <a:prstGeom prst="ellipse">
              <a:avLst/>
            </a:prstGeom>
            <a:solidFill>
              <a:srgbClr val="D5A7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05号-简雅黑"/>
                <a:ea typeface="字魂105号-简雅黑"/>
                <a:cs typeface="+mn-cs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891AF90F-BF22-498B-99A5-88AA16B7DCB8}"/>
                </a:ext>
              </a:extLst>
            </p:cNvPr>
            <p:cNvSpPr/>
            <p:nvPr/>
          </p:nvSpPr>
          <p:spPr>
            <a:xfrm>
              <a:off x="2405727" y="2370216"/>
              <a:ext cx="1065564" cy="1065564"/>
            </a:xfrm>
            <a:prstGeom prst="ellipse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Kabel KT" panose="02040603050506020204" pitchFamily="18" charset="0"/>
                  <a:ea typeface="字魂105号-简雅黑"/>
                  <a:cs typeface="+mn-cs"/>
                </a:rPr>
                <a:t>1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775C177F-5116-4904-8D71-C007476754E8}"/>
              </a:ext>
            </a:extLst>
          </p:cNvPr>
          <p:cNvGrpSpPr/>
          <p:nvPr/>
        </p:nvGrpSpPr>
        <p:grpSpPr>
          <a:xfrm>
            <a:off x="4863385" y="712975"/>
            <a:ext cx="2465230" cy="2465230"/>
            <a:chOff x="2299317" y="2263806"/>
            <a:chExt cx="1278384" cy="1278384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C3254455-6945-4176-8B0F-528B8F0CF7D0}"/>
                </a:ext>
              </a:extLst>
            </p:cNvPr>
            <p:cNvSpPr/>
            <p:nvPr/>
          </p:nvSpPr>
          <p:spPr>
            <a:xfrm>
              <a:off x="2299317" y="2263806"/>
              <a:ext cx="1278384" cy="1278384"/>
            </a:xfrm>
            <a:prstGeom prst="ellipse">
              <a:avLst/>
            </a:prstGeom>
            <a:solidFill>
              <a:srgbClr val="DBBE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05号-简雅黑"/>
                <a:ea typeface="字魂105号-简雅黑"/>
                <a:cs typeface="+mn-cs"/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C41DAA72-6C19-4E80-8F1E-992360683D17}"/>
                </a:ext>
              </a:extLst>
            </p:cNvPr>
            <p:cNvSpPr/>
            <p:nvPr/>
          </p:nvSpPr>
          <p:spPr>
            <a:xfrm>
              <a:off x="2405727" y="2370216"/>
              <a:ext cx="1065564" cy="1065564"/>
            </a:xfrm>
            <a:prstGeom prst="ellipse">
              <a:avLst/>
            </a:prstGeom>
            <a:solidFill>
              <a:srgbClr val="8229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Kabel KT" panose="02040603050506020204" pitchFamily="18" charset="0"/>
                  <a:ea typeface="字魂105号-简雅黑"/>
                  <a:cs typeface="+mn-cs"/>
                </a:rPr>
                <a:t>2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ABB6B0E-9A52-482E-AB70-F2496F4A0C27}"/>
              </a:ext>
            </a:extLst>
          </p:cNvPr>
          <p:cNvGrpSpPr/>
          <p:nvPr/>
        </p:nvGrpSpPr>
        <p:grpSpPr>
          <a:xfrm>
            <a:off x="8910025" y="3657600"/>
            <a:ext cx="2465230" cy="2465230"/>
            <a:chOff x="2299317" y="2263806"/>
            <a:chExt cx="1278384" cy="127838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A2C288C8-A1D5-40A9-941E-CE0862916C17}"/>
                </a:ext>
              </a:extLst>
            </p:cNvPr>
            <p:cNvSpPr/>
            <p:nvPr/>
          </p:nvSpPr>
          <p:spPr>
            <a:xfrm>
              <a:off x="2299317" y="2263806"/>
              <a:ext cx="1278384" cy="127838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05号-简雅黑"/>
                <a:ea typeface="字魂105号-简雅黑"/>
                <a:cs typeface="+mn-cs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918E167C-F8D1-41AE-B9B0-18E7581E7B23}"/>
                </a:ext>
              </a:extLst>
            </p:cNvPr>
            <p:cNvSpPr/>
            <p:nvPr/>
          </p:nvSpPr>
          <p:spPr>
            <a:xfrm>
              <a:off x="2405727" y="2370216"/>
              <a:ext cx="1065564" cy="1065564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Kabel KT" panose="02040603050506020204" pitchFamily="18" charset="0"/>
                  <a:ea typeface="字魂105号-简雅黑"/>
                  <a:cs typeface="+mn-cs"/>
                </a:rPr>
                <a:t>3</a:t>
              </a: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69319191-F831-4B85-A171-4CE8E84F75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2320" y="3178205"/>
            <a:ext cx="3153215" cy="317226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C9FE035-4091-4822-BC77-F010228968E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82328">
            <a:off x="1345842" y="3266474"/>
            <a:ext cx="1490000" cy="78225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FD8F577-ED65-42CF-AE50-347AB76B3E9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82328">
            <a:off x="2214479" y="2349817"/>
            <a:ext cx="1490000" cy="78225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01F623A-22FE-4DE4-8F65-FFA509759C1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82328">
            <a:off x="3286546" y="2002487"/>
            <a:ext cx="1490000" cy="78225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66BD16F-BCA2-4335-8416-F4DF6AB70BC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82328">
            <a:off x="4256612" y="2344847"/>
            <a:ext cx="1490000" cy="78225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94E0723-17AF-44B5-B71D-3512776646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7062" y="37938"/>
            <a:ext cx="3153215" cy="317226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E18C897-A91A-428B-B49F-E4F1B8D35B7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804369">
            <a:off x="6469533" y="2136374"/>
            <a:ext cx="1490000" cy="78225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315BAFE-272B-46E4-AF7C-8DFC93EAA0F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377009">
            <a:off x="6960279" y="3005475"/>
            <a:ext cx="1490000" cy="78225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1066864-2A0C-4124-B37F-8A94EC35082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868738">
            <a:off x="8201463" y="2940984"/>
            <a:ext cx="1490000" cy="78225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123C07D5-DA9A-4C95-B1B2-49D0AB5E71C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81556">
            <a:off x="9582061" y="3339903"/>
            <a:ext cx="1490000" cy="78225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FEF3610A-D286-46A7-82C4-4F4B452B2E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662773" y="3137714"/>
            <a:ext cx="3153215" cy="317226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51028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5405A635-E95D-40ED-8F12-B707692264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40961"/>
            <a:ext cx="12192000" cy="1593483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442C9D22-509B-4D66-A435-FA7F5C64D981}"/>
              </a:ext>
            </a:extLst>
          </p:cNvPr>
          <p:cNvSpPr/>
          <p:nvPr/>
        </p:nvSpPr>
        <p:spPr>
          <a:xfrm>
            <a:off x="192023" y="2301411"/>
            <a:ext cx="11804904" cy="2067389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4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Bảng số liệu là tập hợp các số liệu về các đối tượng được sắp xếp một cách khoa học.</a:t>
            </a:r>
            <a:endParaRPr lang="en-US" sz="4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7309260-C2CF-43F7-85C9-8D073B3F8C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1669" y="888275"/>
            <a:ext cx="11457129" cy="1231106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/>
            <a:r>
              <a:rPr lang="en-US" altLang="en-US" sz="8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Bảng</a:t>
            </a:r>
            <a:r>
              <a:rPr lang="en-US" altLang="en-US" sz="8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8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altLang="en-US" sz="8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8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liệu</a:t>
            </a:r>
            <a:r>
              <a:rPr lang="en-US" altLang="en-US" sz="8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8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altLang="en-US" sz="8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8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altLang="en-US" sz="8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vi-VN" altLang="en-US" sz="8000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3959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3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0188B7B-A65F-448B-A8D1-2E915C7B3EB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26" name="Picture 2" descr="Thần thoại sử Việt] - Giai thoại Lịch sử Hai Bà Trưng - YouTube">
            <a:extLst>
              <a:ext uri="{FF2B5EF4-FFF2-40B4-BE49-F238E27FC236}">
                <a16:creationId xmlns:a16="http://schemas.microsoft.com/office/drawing/2014/main" id="{CDD6927C-A3B6-D65A-94AE-43CF71DA60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5">
            <a:extLst>
              <a:ext uri="{FF2B5EF4-FFF2-40B4-BE49-F238E27FC236}">
                <a16:creationId xmlns:a16="http://schemas.microsoft.com/office/drawing/2014/main" id="{8E91AA7F-7DBA-440D-63CC-CF9C64ECAD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1335644">
            <a:off x="5194770" y="3479239"/>
            <a:ext cx="6913746" cy="3397132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87E2A4BB-D58D-C91A-8510-A19B6B305B05}"/>
              </a:ext>
            </a:extLst>
          </p:cNvPr>
          <p:cNvSpPr txBox="1"/>
          <p:nvPr/>
        </p:nvSpPr>
        <p:spPr>
          <a:xfrm rot="21420156">
            <a:off x="4885067" y="3454088"/>
            <a:ext cx="702477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solidFill>
                    <a:prstClr val="white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Chúc</a:t>
            </a:r>
            <a:r>
              <a:rPr kumimoji="0" lang="en-US" sz="40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solidFill>
                    <a:prstClr val="white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mừng</a:t>
            </a:r>
            <a:r>
              <a:rPr kumimoji="0" lang="en-US" sz="40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solidFill>
                    <a:prstClr val="white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40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solidFill>
                    <a:prstClr val="white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</a:t>
            </a:r>
            <a:r>
              <a:rPr kumimoji="0" lang="en-US" sz="40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solidFill>
                    <a:prstClr val="white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đã</a:t>
            </a:r>
            <a:r>
              <a:rPr kumimoji="0" lang="en-US" sz="40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solidFill>
                    <a:prstClr val="white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hoàn</a:t>
            </a:r>
            <a:r>
              <a:rPr kumimoji="0" lang="en-US" sz="40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solidFill>
                    <a:prstClr val="white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thành</a:t>
            </a:r>
            <a:r>
              <a:rPr kumimoji="0" lang="en-US" sz="40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solidFill>
                    <a:prstClr val="white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thử</a:t>
            </a:r>
            <a:r>
              <a:rPr kumimoji="0" lang="en-US" sz="4000" b="1" i="0" u="none" strike="noStrike" kern="1200" cap="none" spc="0" normalizeH="0" noProof="0" dirty="0">
                <a:ln>
                  <a:solidFill>
                    <a:prstClr val="white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solidFill>
                    <a:prstClr val="white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thách</a:t>
            </a:r>
            <a:endParaRPr kumimoji="0" lang="en-US" sz="4000" b="1" i="0" u="none" strike="noStrike" kern="1200" cap="none" spc="0" normalizeH="0" baseline="0" noProof="0" dirty="0">
              <a:ln>
                <a:solidFill>
                  <a:prstClr val="white"/>
                </a:solidFill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4" name="Picture 1023">
            <a:extLst>
              <a:ext uri="{FF2B5EF4-FFF2-40B4-BE49-F238E27FC236}">
                <a16:creationId xmlns:a16="http://schemas.microsoft.com/office/drawing/2014/main" id="{35578317-720A-B10C-52A5-A6CB705DA2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4339" y="0"/>
            <a:ext cx="1837661" cy="1837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851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144091" y="1483472"/>
            <a:ext cx="8451338" cy="2410434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kumimoji="0" lang="en-US" sz="6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Xem</a:t>
            </a:r>
            <a:r>
              <a:rPr kumimoji="0" lang="en-US" sz="6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6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kumimoji="0" lang="en-US" sz="6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6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nội</a:t>
            </a:r>
            <a:r>
              <a:rPr kumimoji="0" lang="en-US" sz="6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dung </a:t>
            </a:r>
            <a:r>
              <a:rPr kumimoji="0" lang="en-US" sz="6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kumimoji="0" lang="en-US" sz="6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6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endParaRPr kumimoji="0" lang="en-US" sz="6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kumimoji="0" lang="en-US" sz="6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Chuẩn</a:t>
            </a:r>
            <a:r>
              <a:rPr kumimoji="0" lang="en-US" sz="6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6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kumimoji="0" lang="en-US" sz="6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6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tiết</a:t>
            </a:r>
            <a:r>
              <a:rPr kumimoji="0" lang="en-US" sz="60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6000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endParaRPr kumimoji="0" lang="vi-VN" sz="6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0015" y="112000"/>
            <a:ext cx="3779848" cy="2920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670523"/>
      </p:ext>
    </p:extLst>
  </p:cSld>
  <p:clrMapOvr>
    <a:masterClrMapping/>
  </p:clrMapOvr>
  <p:transition spd="slow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7375D93-098C-5D34-B00C-AD0A9A1610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4312" y="1867829"/>
            <a:ext cx="9327688" cy="2670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58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534" y="101296"/>
            <a:ext cx="11312648" cy="2566008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3AF47FBC-6C6A-4571-99CA-79A4E7CAE81D}"/>
              </a:ext>
            </a:extLst>
          </p:cNvPr>
          <p:cNvSpPr txBox="1">
            <a:spLocks/>
          </p:cNvSpPr>
          <p:nvPr/>
        </p:nvSpPr>
        <p:spPr>
          <a:xfrm>
            <a:off x="1190625" y="2400515"/>
            <a:ext cx="9944100" cy="120032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Liên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hệ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: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Hương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Thảo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: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Zalo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0972.115.126</a:t>
            </a:r>
          </a:p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Link Facebook: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hlinkClick r:id="rId4"/>
              </a:rPr>
              <a:t>https://www.facebook.com/huongthaoGADT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Thầy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cô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copy link FB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dán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vào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trình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duyệt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sẽ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ra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nick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của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em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ạ,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hoặc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gõ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tìm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kiếm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Facebook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với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: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huongthaogadt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14EC30-9C2F-2CF3-A4FC-DD3563B74B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17151" y="110773"/>
            <a:ext cx="8503200" cy="1983548"/>
          </a:xfrm>
          <a:prstGeom prst="rect">
            <a:avLst/>
          </a:prstGeom>
        </p:spPr>
      </p:pic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F0C1CCA4-F917-3D5D-8761-971EC051E3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380" y="-228480"/>
            <a:ext cx="1923810" cy="192381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8B159E5-B2F6-7A6C-02D2-E898E43272E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3606" y="3634609"/>
            <a:ext cx="10998137" cy="3017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66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Hình ảnh 3">
            <a:extLst>
              <a:ext uri="{FF2B5EF4-FFF2-40B4-BE49-F238E27FC236}">
                <a16:creationId xmlns:a16="http://schemas.microsoft.com/office/drawing/2014/main" id="{D26BCC07-0BEA-A97B-DF5D-8232DEB80F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6271" y="204175"/>
            <a:ext cx="6535729" cy="6263407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7D208EAC-FCB6-BF74-BBF9-AB1B0EC5BD6B}"/>
              </a:ext>
            </a:extLst>
          </p:cNvPr>
          <p:cNvGrpSpPr/>
          <p:nvPr/>
        </p:nvGrpSpPr>
        <p:grpSpPr>
          <a:xfrm>
            <a:off x="-428096" y="0"/>
            <a:ext cx="7167943" cy="2167847"/>
            <a:chOff x="-428096" y="0"/>
            <a:chExt cx="7167943" cy="2167847"/>
          </a:xfrm>
        </p:grpSpPr>
        <p:sp>
          <p:nvSpPr>
            <p:cNvPr id="2" name="Hình chữ nhật: Góc Tròn 4">
              <a:extLst>
                <a:ext uri="{FF2B5EF4-FFF2-40B4-BE49-F238E27FC236}">
                  <a16:creationId xmlns:a16="http://schemas.microsoft.com/office/drawing/2014/main" id="{81F4D7C3-3B93-C3FA-F8D9-936797E84452}"/>
                </a:ext>
              </a:extLst>
            </p:cNvPr>
            <p:cNvSpPr/>
            <p:nvPr/>
          </p:nvSpPr>
          <p:spPr>
            <a:xfrm>
              <a:off x="430075" y="372951"/>
              <a:ext cx="6309772" cy="1794896"/>
            </a:xfrm>
            <a:custGeom>
              <a:avLst/>
              <a:gdLst>
                <a:gd name="connsiteX0" fmla="*/ 0 w 6309772"/>
                <a:gd name="connsiteY0" fmla="*/ 299155 h 1794896"/>
                <a:gd name="connsiteX1" fmla="*/ 299155 w 6309772"/>
                <a:gd name="connsiteY1" fmla="*/ 0 h 1794896"/>
                <a:gd name="connsiteX2" fmla="*/ 6010617 w 6309772"/>
                <a:gd name="connsiteY2" fmla="*/ 0 h 1794896"/>
                <a:gd name="connsiteX3" fmla="*/ 6309772 w 6309772"/>
                <a:gd name="connsiteY3" fmla="*/ 299155 h 1794896"/>
                <a:gd name="connsiteX4" fmla="*/ 6309772 w 6309772"/>
                <a:gd name="connsiteY4" fmla="*/ 1495741 h 1794896"/>
                <a:gd name="connsiteX5" fmla="*/ 6010617 w 6309772"/>
                <a:gd name="connsiteY5" fmla="*/ 1794896 h 1794896"/>
                <a:gd name="connsiteX6" fmla="*/ 299155 w 6309772"/>
                <a:gd name="connsiteY6" fmla="*/ 1794896 h 1794896"/>
                <a:gd name="connsiteX7" fmla="*/ 0 w 6309772"/>
                <a:gd name="connsiteY7" fmla="*/ 1495741 h 1794896"/>
                <a:gd name="connsiteX8" fmla="*/ 0 w 6309772"/>
                <a:gd name="connsiteY8" fmla="*/ 299155 h 1794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309772" h="1794896" fill="none" extrusionOk="0">
                  <a:moveTo>
                    <a:pt x="0" y="299155"/>
                  </a:moveTo>
                  <a:cubicBezTo>
                    <a:pt x="12944" y="119986"/>
                    <a:pt x="126196" y="7476"/>
                    <a:pt x="299155" y="0"/>
                  </a:cubicBezTo>
                  <a:cubicBezTo>
                    <a:pt x="1869963" y="22936"/>
                    <a:pt x="5388376" y="-134525"/>
                    <a:pt x="6010617" y="0"/>
                  </a:cubicBezTo>
                  <a:cubicBezTo>
                    <a:pt x="6177715" y="-8412"/>
                    <a:pt x="6296897" y="132337"/>
                    <a:pt x="6309772" y="299155"/>
                  </a:cubicBezTo>
                  <a:cubicBezTo>
                    <a:pt x="6233826" y="867293"/>
                    <a:pt x="6298824" y="1172008"/>
                    <a:pt x="6309772" y="1495741"/>
                  </a:cubicBezTo>
                  <a:cubicBezTo>
                    <a:pt x="6294382" y="1657289"/>
                    <a:pt x="6189458" y="1788739"/>
                    <a:pt x="6010617" y="1794896"/>
                  </a:cubicBezTo>
                  <a:cubicBezTo>
                    <a:pt x="3271324" y="1706324"/>
                    <a:pt x="2602769" y="1775707"/>
                    <a:pt x="299155" y="1794896"/>
                  </a:cubicBezTo>
                  <a:cubicBezTo>
                    <a:pt x="124126" y="1805106"/>
                    <a:pt x="-12895" y="1640659"/>
                    <a:pt x="0" y="1495741"/>
                  </a:cubicBezTo>
                  <a:cubicBezTo>
                    <a:pt x="86410" y="900400"/>
                    <a:pt x="-89577" y="822180"/>
                    <a:pt x="0" y="299155"/>
                  </a:cubicBezTo>
                  <a:close/>
                </a:path>
                <a:path w="6309772" h="1794896" stroke="0" extrusionOk="0">
                  <a:moveTo>
                    <a:pt x="0" y="299155"/>
                  </a:moveTo>
                  <a:cubicBezTo>
                    <a:pt x="3796" y="136127"/>
                    <a:pt x="130282" y="11254"/>
                    <a:pt x="299155" y="0"/>
                  </a:cubicBezTo>
                  <a:cubicBezTo>
                    <a:pt x="871527" y="-9402"/>
                    <a:pt x="3485335" y="-138905"/>
                    <a:pt x="6010617" y="0"/>
                  </a:cubicBezTo>
                  <a:cubicBezTo>
                    <a:pt x="6196427" y="-7220"/>
                    <a:pt x="6314689" y="150141"/>
                    <a:pt x="6309772" y="299155"/>
                  </a:cubicBezTo>
                  <a:cubicBezTo>
                    <a:pt x="6297643" y="771614"/>
                    <a:pt x="6315743" y="979947"/>
                    <a:pt x="6309772" y="1495741"/>
                  </a:cubicBezTo>
                  <a:cubicBezTo>
                    <a:pt x="6329777" y="1672662"/>
                    <a:pt x="6174775" y="1815646"/>
                    <a:pt x="6010617" y="1794896"/>
                  </a:cubicBezTo>
                  <a:cubicBezTo>
                    <a:pt x="4250606" y="1772563"/>
                    <a:pt x="3112542" y="1713447"/>
                    <a:pt x="299155" y="1794896"/>
                  </a:cubicBezTo>
                  <a:cubicBezTo>
                    <a:pt x="127872" y="1815128"/>
                    <a:pt x="6445" y="1658414"/>
                    <a:pt x="0" y="1495741"/>
                  </a:cubicBezTo>
                  <a:cubicBezTo>
                    <a:pt x="-22832" y="979985"/>
                    <a:pt x="-41491" y="870255"/>
                    <a:pt x="0" y="299155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chemeClr val="accent1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3190436358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" name="Hộp Văn bản 6">
              <a:extLst>
                <a:ext uri="{FF2B5EF4-FFF2-40B4-BE49-F238E27FC236}">
                  <a16:creationId xmlns:a16="http://schemas.microsoft.com/office/drawing/2014/main" id="{CB9974D9-0514-1624-EDD0-0019BBB38D48}"/>
                </a:ext>
              </a:extLst>
            </p:cNvPr>
            <p:cNvSpPr txBox="1"/>
            <p:nvPr/>
          </p:nvSpPr>
          <p:spPr>
            <a:xfrm>
              <a:off x="965772" y="427310"/>
              <a:ext cx="5691882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Hãy kể với các bạn một vài phương tiện học tập hỗ trợ môn Lịch sử và Địa lí mà em biết.</a:t>
              </a:r>
            </a:p>
          </p:txBody>
        </p:sp>
        <p:pic>
          <p:nvPicPr>
            <p:cNvPr id="4" name="Hình ảnh 17" descr="Ảnh có chứa mẫu họa&#10;&#10;Mô tả được tạo tự động">
              <a:extLst>
                <a:ext uri="{FF2B5EF4-FFF2-40B4-BE49-F238E27FC236}">
                  <a16:creationId xmlns:a16="http://schemas.microsoft.com/office/drawing/2014/main" id="{80890DA5-83EB-E865-0E34-B51793A8BE6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5254" b="98370" l="10000" r="90000">
                          <a14:foregroundMark x1="51600" y1="91304" x2="51600" y2="91304"/>
                          <a14:foregroundMark x1="59733" y1="96377" x2="59733" y2="96377"/>
                          <a14:foregroundMark x1="55067" y1="98370" x2="55067" y2="98370"/>
                          <a14:foregroundMark x1="61067" y1="54167" x2="61067" y2="54167"/>
                          <a14:foregroundMark x1="73467" y1="49094" x2="80800" y2="65580"/>
                          <a14:foregroundMark x1="62800" y1="45652" x2="66267" y2="66486"/>
                          <a14:foregroundMark x1="72533" y1="49094" x2="54267" y2="59239"/>
                          <a14:foregroundMark x1="54267" y1="59239" x2="54000" y2="59239"/>
                          <a14:foregroundMark x1="78000" y1="48551" x2="83716" y2="58983"/>
                          <a14:foregroundMark x1="51867" y1="5254" x2="51867" y2="5254"/>
                          <a14:foregroundMark x1="66933" y1="52899" x2="69467" y2="68297"/>
                          <a14:foregroundMark x1="78267" y1="54167" x2="72267" y2="65580"/>
                          <a14:foregroundMark x1="81333" y1="51087" x2="81333" y2="51087"/>
                          <a14:foregroundMark x1="81733" y1="50000" x2="81733" y2="50000"/>
                          <a14:foregroundMark x1="65067" y1="46920" x2="65067" y2="46920"/>
                          <a14:backgroundMark x1="85467" y1="58877" x2="85733" y2="6702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28096" y="0"/>
              <a:ext cx="1743292" cy="128306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47322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Hình ảnh 14" descr="Ảnh có chứa phim hoạt hình, hình mẫu, minh họa&#10;&#10;Mô tả được tạo tự động">
            <a:extLst>
              <a:ext uri="{FF2B5EF4-FFF2-40B4-BE49-F238E27FC236}">
                <a16:creationId xmlns:a16="http://schemas.microsoft.com/office/drawing/2014/main" id="{BEB7985C-F34A-D783-4A75-F03AE11EF45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66636" b="57699"/>
          <a:stretch/>
        </p:blipFill>
        <p:spPr>
          <a:xfrm>
            <a:off x="585072" y="1034717"/>
            <a:ext cx="2787391" cy="1987883"/>
          </a:xfrm>
          <a:prstGeom prst="rect">
            <a:avLst/>
          </a:prstGeom>
        </p:spPr>
      </p:pic>
      <p:pic>
        <p:nvPicPr>
          <p:cNvPr id="20" name="Hình ảnh 15" descr="Ảnh có chứa phim hoạt hình, hình mẫu, minh họa&#10;&#10;Mô tả được tạo tự động">
            <a:extLst>
              <a:ext uri="{FF2B5EF4-FFF2-40B4-BE49-F238E27FC236}">
                <a16:creationId xmlns:a16="http://schemas.microsoft.com/office/drawing/2014/main" id="{C6A2408E-FC28-1661-AB8A-1E0944E8075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16" t="-2162" r="31119" b="55679"/>
          <a:stretch/>
        </p:blipFill>
        <p:spPr>
          <a:xfrm>
            <a:off x="4622800" y="838200"/>
            <a:ext cx="2787391" cy="2184400"/>
          </a:xfrm>
          <a:prstGeom prst="rect">
            <a:avLst/>
          </a:prstGeom>
        </p:spPr>
      </p:pic>
      <p:pic>
        <p:nvPicPr>
          <p:cNvPr id="21" name="Hình ảnh 16" descr="Ảnh có chứa phim hoạt hình, hình mẫu, minh họa&#10;&#10;Mô tả được tạo tự động">
            <a:extLst>
              <a:ext uri="{FF2B5EF4-FFF2-40B4-BE49-F238E27FC236}">
                <a16:creationId xmlns:a16="http://schemas.microsoft.com/office/drawing/2014/main" id="{4B496DC7-EF11-A9AB-9E2E-24DE54B16ED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66" t="-2162" r="-331" b="55679"/>
          <a:stretch/>
        </p:blipFill>
        <p:spPr>
          <a:xfrm>
            <a:off x="8856562" y="1041400"/>
            <a:ext cx="2787391" cy="2184400"/>
          </a:xfrm>
          <a:prstGeom prst="rect">
            <a:avLst/>
          </a:prstGeom>
        </p:spPr>
      </p:pic>
      <p:pic>
        <p:nvPicPr>
          <p:cNvPr id="22" name="Hình ảnh 17" descr="Ảnh có chứa phim hoạt hình, hình mẫu, minh họa&#10;&#10;Mô tả được tạo tự động">
            <a:extLst>
              <a:ext uri="{FF2B5EF4-FFF2-40B4-BE49-F238E27FC236}">
                <a16:creationId xmlns:a16="http://schemas.microsoft.com/office/drawing/2014/main" id="{BB083D7F-E7E6-C1AA-8D9E-1B8FAEBEEB3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73" t="44321" r="67308" b="2568"/>
          <a:stretch/>
        </p:blipFill>
        <p:spPr>
          <a:xfrm>
            <a:off x="579725" y="3717808"/>
            <a:ext cx="2787391" cy="2495883"/>
          </a:xfrm>
          <a:prstGeom prst="rect">
            <a:avLst/>
          </a:prstGeom>
        </p:spPr>
      </p:pic>
      <p:pic>
        <p:nvPicPr>
          <p:cNvPr id="23" name="Hình ảnh 29" descr="Ảnh có chứa phim hoạt hình, hình mẫu, minh họa&#10;&#10;Mô tả được tạo tự động">
            <a:extLst>
              <a:ext uri="{FF2B5EF4-FFF2-40B4-BE49-F238E27FC236}">
                <a16:creationId xmlns:a16="http://schemas.microsoft.com/office/drawing/2014/main" id="{F52D20FC-7CEC-8212-915C-C740733A57D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74" t="42433" r="-139" b="4456"/>
          <a:stretch/>
        </p:blipFill>
        <p:spPr>
          <a:xfrm>
            <a:off x="8806169" y="3717808"/>
            <a:ext cx="2787391" cy="2495883"/>
          </a:xfrm>
          <a:prstGeom prst="rect">
            <a:avLst/>
          </a:prstGeom>
        </p:spPr>
      </p:pic>
      <p:sp>
        <p:nvSpPr>
          <p:cNvPr id="24" name="TextBox 10">
            <a:extLst>
              <a:ext uri="{FF2B5EF4-FFF2-40B4-BE49-F238E27FC236}">
                <a16:creationId xmlns:a16="http://schemas.microsoft.com/office/drawing/2014/main" id="{5B3EE190-3A6F-0C82-CDD1-AFDA7D6830CA}"/>
              </a:ext>
            </a:extLst>
          </p:cNvPr>
          <p:cNvSpPr txBox="1"/>
          <p:nvPr/>
        </p:nvSpPr>
        <p:spPr>
          <a:xfrm>
            <a:off x="1074364" y="2782688"/>
            <a:ext cx="1779727" cy="8862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lnSpc>
                <a:spcPts val="8000"/>
              </a:lnSpc>
              <a:spcBef>
                <a:spcPct val="0"/>
              </a:spcBef>
            </a:pPr>
            <a:r>
              <a:rPr lang="en-US" sz="40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 đồ</a:t>
            </a:r>
          </a:p>
        </p:txBody>
      </p:sp>
      <p:sp>
        <p:nvSpPr>
          <p:cNvPr id="25" name="TextBox 10">
            <a:extLst>
              <a:ext uri="{FF2B5EF4-FFF2-40B4-BE49-F238E27FC236}">
                <a16:creationId xmlns:a16="http://schemas.microsoft.com/office/drawing/2014/main" id="{4BE5FE2C-FDDC-106E-D6DE-A51BB642D7F6}"/>
              </a:ext>
            </a:extLst>
          </p:cNvPr>
          <p:cNvSpPr txBox="1"/>
          <p:nvPr/>
        </p:nvSpPr>
        <p:spPr>
          <a:xfrm>
            <a:off x="5130800" y="2782688"/>
            <a:ext cx="2396891" cy="8862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lnSpc>
                <a:spcPts val="8000"/>
              </a:lnSpc>
              <a:spcBef>
                <a:spcPct val="0"/>
              </a:spcBef>
            </a:pPr>
            <a:r>
              <a:rPr lang="en-US" sz="40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 đồ</a:t>
            </a:r>
          </a:p>
        </p:txBody>
      </p:sp>
      <p:sp>
        <p:nvSpPr>
          <p:cNvPr id="26" name="TextBox 10">
            <a:extLst>
              <a:ext uri="{FF2B5EF4-FFF2-40B4-BE49-F238E27FC236}">
                <a16:creationId xmlns:a16="http://schemas.microsoft.com/office/drawing/2014/main" id="{7A038E71-6DFA-9172-3291-2E0307B88B0A}"/>
              </a:ext>
            </a:extLst>
          </p:cNvPr>
          <p:cNvSpPr txBox="1"/>
          <p:nvPr/>
        </p:nvSpPr>
        <p:spPr>
          <a:xfrm>
            <a:off x="9011959" y="2782688"/>
            <a:ext cx="3508719" cy="8862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lnSpc>
                <a:spcPts val="8000"/>
              </a:lnSpc>
              <a:spcBef>
                <a:spcPct val="0"/>
              </a:spcBef>
            </a:pPr>
            <a:r>
              <a:rPr lang="en-US" sz="40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Bảng số liệu</a:t>
            </a:r>
          </a:p>
        </p:txBody>
      </p:sp>
      <p:sp>
        <p:nvSpPr>
          <p:cNvPr id="27" name="TextBox 10">
            <a:extLst>
              <a:ext uri="{FF2B5EF4-FFF2-40B4-BE49-F238E27FC236}">
                <a16:creationId xmlns:a16="http://schemas.microsoft.com/office/drawing/2014/main" id="{1788197B-F1AF-415A-8451-20FD0D294C02}"/>
              </a:ext>
            </a:extLst>
          </p:cNvPr>
          <p:cNvSpPr txBox="1"/>
          <p:nvPr/>
        </p:nvSpPr>
        <p:spPr>
          <a:xfrm>
            <a:off x="1074364" y="5915426"/>
            <a:ext cx="1779727" cy="8862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lnSpc>
                <a:spcPts val="8000"/>
              </a:lnSpc>
              <a:spcBef>
                <a:spcPct val="0"/>
              </a:spcBef>
            </a:pPr>
            <a:r>
              <a:rPr lang="en-US" sz="40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Sơ đồ</a:t>
            </a:r>
          </a:p>
        </p:txBody>
      </p:sp>
      <p:sp>
        <p:nvSpPr>
          <p:cNvPr id="28" name="TextBox 10">
            <a:extLst>
              <a:ext uri="{FF2B5EF4-FFF2-40B4-BE49-F238E27FC236}">
                <a16:creationId xmlns:a16="http://schemas.microsoft.com/office/drawing/2014/main" id="{852BA3B4-84B5-2728-2254-2D3640ACBE0E}"/>
              </a:ext>
            </a:extLst>
          </p:cNvPr>
          <p:cNvSpPr txBox="1"/>
          <p:nvPr/>
        </p:nvSpPr>
        <p:spPr>
          <a:xfrm>
            <a:off x="4740300" y="5915426"/>
            <a:ext cx="2787391" cy="8862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lnSpc>
                <a:spcPts val="8000"/>
              </a:lnSpc>
              <a:spcBef>
                <a:spcPct val="0"/>
              </a:spcBef>
            </a:pPr>
            <a:r>
              <a:rPr lang="en-US" sz="40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 ảnh</a:t>
            </a:r>
          </a:p>
        </p:txBody>
      </p:sp>
      <p:sp>
        <p:nvSpPr>
          <p:cNvPr id="29" name="TextBox 10">
            <a:extLst>
              <a:ext uri="{FF2B5EF4-FFF2-40B4-BE49-F238E27FC236}">
                <a16:creationId xmlns:a16="http://schemas.microsoft.com/office/drawing/2014/main" id="{EC9741D4-AD78-3C83-C9C6-E3E8471D065B}"/>
              </a:ext>
            </a:extLst>
          </p:cNvPr>
          <p:cNvSpPr txBox="1"/>
          <p:nvPr/>
        </p:nvSpPr>
        <p:spPr>
          <a:xfrm>
            <a:off x="9684298" y="5867401"/>
            <a:ext cx="2164041" cy="8862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lnSpc>
                <a:spcPts val="8000"/>
              </a:lnSpc>
              <a:spcBef>
                <a:spcPct val="0"/>
              </a:spcBef>
            </a:pPr>
            <a:r>
              <a:rPr lang="en-US" sz="40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 vật</a:t>
            </a:r>
          </a:p>
        </p:txBody>
      </p:sp>
      <p:pic>
        <p:nvPicPr>
          <p:cNvPr id="30" name="Hình ảnh 37">
            <a:extLst>
              <a:ext uri="{FF2B5EF4-FFF2-40B4-BE49-F238E27FC236}">
                <a16:creationId xmlns:a16="http://schemas.microsoft.com/office/drawing/2014/main" id="{340A2E12-E5D3-CB42-9286-B35E279777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2570" y="3661901"/>
            <a:ext cx="2788145" cy="2495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633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"/>
                            </p:stCondLst>
                            <p:childTnLst>
                              <p:par>
                                <p:cTn id="66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6" grpId="0"/>
      <p:bldP spid="27" grpId="0"/>
      <p:bldP spid="28" grpId="0"/>
      <p:bldP spid="2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B9A5569-EABB-BC19-CA08-2D8743C3E5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0831" y="2195462"/>
            <a:ext cx="9492295" cy="2097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676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图片包含 物体&#10;&#10;描述已自动生成">
            <a:extLst>
              <a:ext uri="{FF2B5EF4-FFF2-40B4-BE49-F238E27FC236}">
                <a16:creationId xmlns:a16="http://schemas.microsoft.com/office/drawing/2014/main" id="{A9EB8BA6-08D6-4D41-8C75-BAA063433CF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38" t="10852" r="8409" b="14838"/>
          <a:stretch/>
        </p:blipFill>
        <p:spPr>
          <a:xfrm>
            <a:off x="228844" y="3760340"/>
            <a:ext cx="2808881" cy="2565709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ED941DCD-7CAA-2979-C909-34F09445F760}"/>
              </a:ext>
            </a:extLst>
          </p:cNvPr>
          <p:cNvGrpSpPr/>
          <p:nvPr/>
        </p:nvGrpSpPr>
        <p:grpSpPr>
          <a:xfrm>
            <a:off x="3338252" y="1017142"/>
            <a:ext cx="6648229" cy="2898884"/>
            <a:chOff x="5814324" y="491558"/>
            <a:chExt cx="5879305" cy="3208710"/>
          </a:xfrm>
        </p:grpSpPr>
        <p:grpSp>
          <p:nvGrpSpPr>
            <p:cNvPr id="7" name="Graphic 4">
              <a:extLst>
                <a:ext uri="{FF2B5EF4-FFF2-40B4-BE49-F238E27FC236}">
                  <a16:creationId xmlns:a16="http://schemas.microsoft.com/office/drawing/2014/main" id="{C5985BDE-0EFB-930C-6814-212CB29D7DFE}"/>
                </a:ext>
              </a:extLst>
            </p:cNvPr>
            <p:cNvGrpSpPr/>
            <p:nvPr/>
          </p:nvGrpSpPr>
          <p:grpSpPr>
            <a:xfrm>
              <a:off x="5814324" y="491558"/>
              <a:ext cx="5879305" cy="3208710"/>
              <a:chOff x="5610688" y="1031736"/>
              <a:chExt cx="5879305" cy="3980523"/>
            </a:xfrm>
          </p:grpSpPr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id="{EA7CC038-B933-6E5D-58F3-786F8A2277A4}"/>
                  </a:ext>
                </a:extLst>
              </p:cNvPr>
              <p:cNvSpPr/>
              <p:nvPr/>
            </p:nvSpPr>
            <p:spPr>
              <a:xfrm>
                <a:off x="5629165" y="1052247"/>
                <a:ext cx="5842103" cy="3941397"/>
              </a:xfrm>
              <a:custGeom>
                <a:avLst/>
                <a:gdLst>
                  <a:gd name="connsiteX0" fmla="*/ 5614008 w 5842103"/>
                  <a:gd name="connsiteY0" fmla="*/ 3941397 h 3941397"/>
                  <a:gd name="connsiteX1" fmla="*/ 228343 w 5842103"/>
                  <a:gd name="connsiteY1" fmla="*/ 3941397 h 3941397"/>
                  <a:gd name="connsiteX2" fmla="*/ 0 w 5842103"/>
                  <a:gd name="connsiteY2" fmla="*/ 3713054 h 3941397"/>
                  <a:gd name="connsiteX3" fmla="*/ 0 w 5842103"/>
                  <a:gd name="connsiteY3" fmla="*/ 228343 h 3941397"/>
                  <a:gd name="connsiteX4" fmla="*/ 228343 w 5842103"/>
                  <a:gd name="connsiteY4" fmla="*/ 0 h 3941397"/>
                  <a:gd name="connsiteX5" fmla="*/ 5613760 w 5842103"/>
                  <a:gd name="connsiteY5" fmla="*/ 0 h 3941397"/>
                  <a:gd name="connsiteX6" fmla="*/ 5842103 w 5842103"/>
                  <a:gd name="connsiteY6" fmla="*/ 228343 h 3941397"/>
                  <a:gd name="connsiteX7" fmla="*/ 5842103 w 5842103"/>
                  <a:gd name="connsiteY7" fmla="*/ 3713054 h 3941397"/>
                  <a:gd name="connsiteX8" fmla="*/ 5614008 w 5842103"/>
                  <a:gd name="connsiteY8" fmla="*/ 3941397 h 39413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42103" h="3941397">
                    <a:moveTo>
                      <a:pt x="5614008" y="3941397"/>
                    </a:moveTo>
                    <a:lnTo>
                      <a:pt x="228343" y="3941397"/>
                    </a:lnTo>
                    <a:cubicBezTo>
                      <a:pt x="102754" y="3941397"/>
                      <a:pt x="0" y="3838643"/>
                      <a:pt x="0" y="3713054"/>
                    </a:cubicBezTo>
                    <a:lnTo>
                      <a:pt x="0" y="228343"/>
                    </a:lnTo>
                    <a:cubicBezTo>
                      <a:pt x="0" y="102754"/>
                      <a:pt x="102754" y="0"/>
                      <a:pt x="228343" y="0"/>
                    </a:cubicBezTo>
                    <a:lnTo>
                      <a:pt x="5613760" y="0"/>
                    </a:lnTo>
                    <a:cubicBezTo>
                      <a:pt x="5739349" y="0"/>
                      <a:pt x="5842103" y="102754"/>
                      <a:pt x="5842103" y="228343"/>
                    </a:cubicBezTo>
                    <a:lnTo>
                      <a:pt x="5842103" y="3713054"/>
                    </a:lnTo>
                    <a:cubicBezTo>
                      <a:pt x="5842351" y="3838643"/>
                      <a:pt x="5739597" y="3941397"/>
                      <a:pt x="5614008" y="3941397"/>
                    </a:cubicBezTo>
                    <a:close/>
                  </a:path>
                </a:pathLst>
              </a:custGeom>
              <a:solidFill>
                <a:srgbClr val="DEB290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35FA184B-D409-D0AB-3103-AE88206C5781}"/>
                  </a:ext>
                </a:extLst>
              </p:cNvPr>
              <p:cNvSpPr/>
              <p:nvPr/>
            </p:nvSpPr>
            <p:spPr>
              <a:xfrm>
                <a:off x="5876123" y="1298957"/>
                <a:ext cx="5348435" cy="3447729"/>
              </a:xfrm>
              <a:custGeom>
                <a:avLst/>
                <a:gdLst>
                  <a:gd name="connsiteX0" fmla="*/ 0 w 5348435"/>
                  <a:gd name="connsiteY0" fmla="*/ 0 h 3447729"/>
                  <a:gd name="connsiteX1" fmla="*/ 5348436 w 5348435"/>
                  <a:gd name="connsiteY1" fmla="*/ 0 h 3447729"/>
                  <a:gd name="connsiteX2" fmla="*/ 5348436 w 5348435"/>
                  <a:gd name="connsiteY2" fmla="*/ 3447730 h 3447729"/>
                  <a:gd name="connsiteX3" fmla="*/ 0 w 5348435"/>
                  <a:gd name="connsiteY3" fmla="*/ 3447730 h 34477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348435" h="3447729">
                    <a:moveTo>
                      <a:pt x="0" y="0"/>
                    </a:moveTo>
                    <a:lnTo>
                      <a:pt x="5348436" y="0"/>
                    </a:lnTo>
                    <a:lnTo>
                      <a:pt x="5348436" y="3447730"/>
                    </a:lnTo>
                    <a:lnTo>
                      <a:pt x="0" y="3447730"/>
                    </a:lnTo>
                    <a:close/>
                  </a:path>
                </a:pathLst>
              </a:custGeom>
              <a:solidFill>
                <a:srgbClr val="FFFFFF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11" name="Graphic 4">
                <a:extLst>
                  <a:ext uri="{FF2B5EF4-FFF2-40B4-BE49-F238E27FC236}">
                    <a16:creationId xmlns:a16="http://schemas.microsoft.com/office/drawing/2014/main" id="{9F5D2D95-DCEE-C60F-69EE-531B0C7ABE76}"/>
                  </a:ext>
                </a:extLst>
              </p:cNvPr>
              <p:cNvGrpSpPr/>
              <p:nvPr/>
            </p:nvGrpSpPr>
            <p:grpSpPr>
              <a:xfrm>
                <a:off x="5610688" y="1031736"/>
                <a:ext cx="5879305" cy="3980523"/>
                <a:chOff x="5610688" y="1031736"/>
                <a:chExt cx="5879305" cy="3980523"/>
              </a:xfrm>
              <a:solidFill>
                <a:srgbClr val="1A1A1A"/>
              </a:solidFill>
            </p:grpSpPr>
            <p:sp>
              <p:nvSpPr>
                <p:cNvPr id="12" name="Freeform: Shape 11">
                  <a:extLst>
                    <a:ext uri="{FF2B5EF4-FFF2-40B4-BE49-F238E27FC236}">
                      <a16:creationId xmlns:a16="http://schemas.microsoft.com/office/drawing/2014/main" id="{CA7BC70D-FC52-A428-C6A7-F6819C90FD00}"/>
                    </a:ext>
                  </a:extLst>
                </p:cNvPr>
                <p:cNvSpPr/>
                <p:nvPr/>
              </p:nvSpPr>
              <p:spPr>
                <a:xfrm>
                  <a:off x="6102666" y="1034124"/>
                  <a:ext cx="5387327" cy="3714796"/>
                </a:xfrm>
                <a:custGeom>
                  <a:avLst/>
                  <a:gdLst>
                    <a:gd name="connsiteX0" fmla="*/ 17933 w 5387327"/>
                    <a:gd name="connsiteY0" fmla="*/ 36490 h 3714796"/>
                    <a:gd name="connsiteX1" fmla="*/ 827557 w 5387327"/>
                    <a:gd name="connsiteY1" fmla="*/ 36490 h 3714796"/>
                    <a:gd name="connsiteX2" fmla="*/ 1959344 w 5387327"/>
                    <a:gd name="connsiteY2" fmla="*/ 36490 h 3714796"/>
                    <a:gd name="connsiteX3" fmla="*/ 3176759 w 5387327"/>
                    <a:gd name="connsiteY3" fmla="*/ 36490 h 3714796"/>
                    <a:gd name="connsiteX4" fmla="*/ 4262629 w 5387327"/>
                    <a:gd name="connsiteY4" fmla="*/ 36490 h 3714796"/>
                    <a:gd name="connsiteX5" fmla="*/ 4977937 w 5387327"/>
                    <a:gd name="connsiteY5" fmla="*/ 36490 h 3714796"/>
                    <a:gd name="connsiteX6" fmla="*/ 5128346 w 5387327"/>
                    <a:gd name="connsiteY6" fmla="*/ 36490 h 3714796"/>
                    <a:gd name="connsiteX7" fmla="*/ 5350235 w 5387327"/>
                    <a:gd name="connsiteY7" fmla="*/ 251182 h 3714796"/>
                    <a:gd name="connsiteX8" fmla="*/ 5350235 w 5387327"/>
                    <a:gd name="connsiteY8" fmla="*/ 744850 h 3714796"/>
                    <a:gd name="connsiteX9" fmla="*/ 5350235 w 5387327"/>
                    <a:gd name="connsiteY9" fmla="*/ 1756756 h 3714796"/>
                    <a:gd name="connsiteX10" fmla="*/ 5350235 w 5387327"/>
                    <a:gd name="connsiteY10" fmla="*/ 2851561 h 3714796"/>
                    <a:gd name="connsiteX11" fmla="*/ 5350235 w 5387327"/>
                    <a:gd name="connsiteY11" fmla="*/ 3612539 h 3714796"/>
                    <a:gd name="connsiteX12" fmla="*/ 5350235 w 5387327"/>
                    <a:gd name="connsiteY12" fmla="*/ 3696926 h 3714796"/>
                    <a:gd name="connsiteX13" fmla="*/ 5387217 w 5387327"/>
                    <a:gd name="connsiteY13" fmla="*/ 3696926 h 3714796"/>
                    <a:gd name="connsiteX14" fmla="*/ 5387217 w 5387327"/>
                    <a:gd name="connsiteY14" fmla="*/ 3469824 h 3714796"/>
                    <a:gd name="connsiteX15" fmla="*/ 5387217 w 5387327"/>
                    <a:gd name="connsiteY15" fmla="*/ 3079159 h 3714796"/>
                    <a:gd name="connsiteX16" fmla="*/ 5387217 w 5387327"/>
                    <a:gd name="connsiteY16" fmla="*/ 2575564 h 3714796"/>
                    <a:gd name="connsiteX17" fmla="*/ 5387217 w 5387327"/>
                    <a:gd name="connsiteY17" fmla="*/ 2014883 h 3714796"/>
                    <a:gd name="connsiteX18" fmla="*/ 5387217 w 5387327"/>
                    <a:gd name="connsiteY18" fmla="*/ 1451720 h 3714796"/>
                    <a:gd name="connsiteX19" fmla="*/ 5387217 w 5387327"/>
                    <a:gd name="connsiteY19" fmla="*/ 942912 h 3714796"/>
                    <a:gd name="connsiteX20" fmla="*/ 5387217 w 5387327"/>
                    <a:gd name="connsiteY20" fmla="*/ 537852 h 3714796"/>
                    <a:gd name="connsiteX21" fmla="*/ 5387217 w 5387327"/>
                    <a:gd name="connsiteY21" fmla="*/ 293624 h 3714796"/>
                    <a:gd name="connsiteX22" fmla="*/ 5387217 w 5387327"/>
                    <a:gd name="connsiteY22" fmla="*/ 248948 h 3714796"/>
                    <a:gd name="connsiteX23" fmla="*/ 5263614 w 5387327"/>
                    <a:gd name="connsiteY23" fmla="*/ 33264 h 3714796"/>
                    <a:gd name="connsiteX24" fmla="*/ 5080196 w 5387327"/>
                    <a:gd name="connsiteY24" fmla="*/ 5 h 3714796"/>
                    <a:gd name="connsiteX25" fmla="*/ 4856817 w 5387327"/>
                    <a:gd name="connsiteY25" fmla="*/ 5 h 3714796"/>
                    <a:gd name="connsiteX26" fmla="*/ 4495935 w 5387327"/>
                    <a:gd name="connsiteY26" fmla="*/ 5 h 3714796"/>
                    <a:gd name="connsiteX27" fmla="*/ 4026840 w 5387327"/>
                    <a:gd name="connsiteY27" fmla="*/ 5 h 3714796"/>
                    <a:gd name="connsiteX28" fmla="*/ 3481547 w 5387327"/>
                    <a:gd name="connsiteY28" fmla="*/ 5 h 3714796"/>
                    <a:gd name="connsiteX29" fmla="*/ 2883884 w 5387327"/>
                    <a:gd name="connsiteY29" fmla="*/ 5 h 3714796"/>
                    <a:gd name="connsiteX30" fmla="*/ 2265373 w 5387327"/>
                    <a:gd name="connsiteY30" fmla="*/ 5 h 3714796"/>
                    <a:gd name="connsiteX31" fmla="*/ 1658527 w 5387327"/>
                    <a:gd name="connsiteY31" fmla="*/ 5 h 3714796"/>
                    <a:gd name="connsiteX32" fmla="*/ 1086181 w 5387327"/>
                    <a:gd name="connsiteY32" fmla="*/ 5 h 3714796"/>
                    <a:gd name="connsiteX33" fmla="*/ 580848 w 5387327"/>
                    <a:gd name="connsiteY33" fmla="*/ 5 h 3714796"/>
                    <a:gd name="connsiteX34" fmla="*/ 171816 w 5387327"/>
                    <a:gd name="connsiteY34" fmla="*/ 5 h 3714796"/>
                    <a:gd name="connsiteX35" fmla="*/ 17436 w 5387327"/>
                    <a:gd name="connsiteY35" fmla="*/ 5 h 3714796"/>
                    <a:gd name="connsiteX36" fmla="*/ 17933 w 5387327"/>
                    <a:gd name="connsiteY36" fmla="*/ 36490 h 3714796"/>
                    <a:gd name="connsiteX37" fmla="*/ 17933 w 5387327"/>
                    <a:gd name="connsiteY37" fmla="*/ 36490 h 37147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5387327" h="3714796">
                      <a:moveTo>
                        <a:pt x="17933" y="36490"/>
                      </a:moveTo>
                      <a:cubicBezTo>
                        <a:pt x="287725" y="36490"/>
                        <a:pt x="557765" y="36490"/>
                        <a:pt x="827557" y="36490"/>
                      </a:cubicBezTo>
                      <a:cubicBezTo>
                        <a:pt x="1204820" y="36490"/>
                        <a:pt x="1582082" y="36490"/>
                        <a:pt x="1959344" y="36490"/>
                      </a:cubicBezTo>
                      <a:cubicBezTo>
                        <a:pt x="2365149" y="36490"/>
                        <a:pt x="2770954" y="36490"/>
                        <a:pt x="3176759" y="36490"/>
                      </a:cubicBezTo>
                      <a:cubicBezTo>
                        <a:pt x="3538633" y="36490"/>
                        <a:pt x="3900755" y="36490"/>
                        <a:pt x="4262629" y="36490"/>
                      </a:cubicBezTo>
                      <a:cubicBezTo>
                        <a:pt x="4501148" y="36490"/>
                        <a:pt x="4739419" y="36490"/>
                        <a:pt x="4977937" y="36490"/>
                      </a:cubicBezTo>
                      <a:cubicBezTo>
                        <a:pt x="5028074" y="36490"/>
                        <a:pt x="5078210" y="36490"/>
                        <a:pt x="5128346" y="36490"/>
                      </a:cubicBezTo>
                      <a:cubicBezTo>
                        <a:pt x="5250708" y="36490"/>
                        <a:pt x="5349491" y="125842"/>
                        <a:pt x="5350235" y="251182"/>
                      </a:cubicBezTo>
                      <a:cubicBezTo>
                        <a:pt x="5350980" y="415738"/>
                        <a:pt x="5350235" y="580294"/>
                        <a:pt x="5350235" y="744850"/>
                      </a:cubicBezTo>
                      <a:cubicBezTo>
                        <a:pt x="5350235" y="1082152"/>
                        <a:pt x="5350235" y="1419454"/>
                        <a:pt x="5350235" y="1756756"/>
                      </a:cubicBezTo>
                      <a:cubicBezTo>
                        <a:pt x="5350235" y="2121609"/>
                        <a:pt x="5350235" y="2486709"/>
                        <a:pt x="5350235" y="2851561"/>
                      </a:cubicBezTo>
                      <a:cubicBezTo>
                        <a:pt x="5350235" y="3105220"/>
                        <a:pt x="5350235" y="3358880"/>
                        <a:pt x="5350235" y="3612539"/>
                      </a:cubicBezTo>
                      <a:cubicBezTo>
                        <a:pt x="5350235" y="3640585"/>
                        <a:pt x="5350235" y="3668880"/>
                        <a:pt x="5350235" y="3696926"/>
                      </a:cubicBezTo>
                      <a:cubicBezTo>
                        <a:pt x="5350235" y="3720753"/>
                        <a:pt x="5387217" y="3720753"/>
                        <a:pt x="5387217" y="3696926"/>
                      </a:cubicBezTo>
                      <a:cubicBezTo>
                        <a:pt x="5387217" y="3621226"/>
                        <a:pt x="5387217" y="3545525"/>
                        <a:pt x="5387217" y="3469824"/>
                      </a:cubicBezTo>
                      <a:cubicBezTo>
                        <a:pt x="5387217" y="3339520"/>
                        <a:pt x="5387217" y="3209464"/>
                        <a:pt x="5387217" y="3079159"/>
                      </a:cubicBezTo>
                      <a:cubicBezTo>
                        <a:pt x="5387217" y="2911377"/>
                        <a:pt x="5387217" y="2743347"/>
                        <a:pt x="5387217" y="2575564"/>
                      </a:cubicBezTo>
                      <a:cubicBezTo>
                        <a:pt x="5387217" y="2388670"/>
                        <a:pt x="5387217" y="2201777"/>
                        <a:pt x="5387217" y="2014883"/>
                      </a:cubicBezTo>
                      <a:cubicBezTo>
                        <a:pt x="5387217" y="1827245"/>
                        <a:pt x="5387217" y="1639358"/>
                        <a:pt x="5387217" y="1451720"/>
                      </a:cubicBezTo>
                      <a:cubicBezTo>
                        <a:pt x="5387217" y="1282200"/>
                        <a:pt x="5387217" y="1112432"/>
                        <a:pt x="5387217" y="942912"/>
                      </a:cubicBezTo>
                      <a:cubicBezTo>
                        <a:pt x="5387217" y="807892"/>
                        <a:pt x="5387217" y="672872"/>
                        <a:pt x="5387217" y="537852"/>
                      </a:cubicBezTo>
                      <a:cubicBezTo>
                        <a:pt x="5387217" y="456443"/>
                        <a:pt x="5387217" y="375033"/>
                        <a:pt x="5387217" y="293624"/>
                      </a:cubicBezTo>
                      <a:cubicBezTo>
                        <a:pt x="5387217" y="278732"/>
                        <a:pt x="5387465" y="263840"/>
                        <a:pt x="5387217" y="248948"/>
                      </a:cubicBezTo>
                      <a:cubicBezTo>
                        <a:pt x="5386224" y="160590"/>
                        <a:pt x="5340804" y="77939"/>
                        <a:pt x="5263614" y="33264"/>
                      </a:cubicBezTo>
                      <a:cubicBezTo>
                        <a:pt x="5205039" y="-740"/>
                        <a:pt x="5144479" y="5"/>
                        <a:pt x="5080196" y="5"/>
                      </a:cubicBezTo>
                      <a:cubicBezTo>
                        <a:pt x="5005736" y="5"/>
                        <a:pt x="4931276" y="5"/>
                        <a:pt x="4856817" y="5"/>
                      </a:cubicBezTo>
                      <a:cubicBezTo>
                        <a:pt x="4736440" y="5"/>
                        <a:pt x="4616312" y="5"/>
                        <a:pt x="4495935" y="5"/>
                      </a:cubicBezTo>
                      <a:cubicBezTo>
                        <a:pt x="4339570" y="5"/>
                        <a:pt x="4183205" y="5"/>
                        <a:pt x="4026840" y="5"/>
                      </a:cubicBezTo>
                      <a:cubicBezTo>
                        <a:pt x="3845158" y="5"/>
                        <a:pt x="3663228" y="5"/>
                        <a:pt x="3481547" y="5"/>
                      </a:cubicBezTo>
                      <a:cubicBezTo>
                        <a:pt x="3282243" y="5"/>
                        <a:pt x="3082940" y="5"/>
                        <a:pt x="2883884" y="5"/>
                      </a:cubicBezTo>
                      <a:cubicBezTo>
                        <a:pt x="2677631" y="5"/>
                        <a:pt x="2471626" y="5"/>
                        <a:pt x="2265373" y="5"/>
                      </a:cubicBezTo>
                      <a:cubicBezTo>
                        <a:pt x="2063091" y="5"/>
                        <a:pt x="1860809" y="5"/>
                        <a:pt x="1658527" y="5"/>
                      </a:cubicBezTo>
                      <a:cubicBezTo>
                        <a:pt x="1467662" y="5"/>
                        <a:pt x="1277045" y="5"/>
                        <a:pt x="1086181" y="5"/>
                      </a:cubicBezTo>
                      <a:cubicBezTo>
                        <a:pt x="917653" y="5"/>
                        <a:pt x="749375" y="5"/>
                        <a:pt x="580848" y="5"/>
                      </a:cubicBezTo>
                      <a:cubicBezTo>
                        <a:pt x="444587" y="5"/>
                        <a:pt x="308077" y="5"/>
                        <a:pt x="171816" y="5"/>
                      </a:cubicBezTo>
                      <a:cubicBezTo>
                        <a:pt x="120439" y="5"/>
                        <a:pt x="68814" y="5"/>
                        <a:pt x="17436" y="5"/>
                      </a:cubicBezTo>
                      <a:cubicBezTo>
                        <a:pt x="-5894" y="-491"/>
                        <a:pt x="-5894" y="36490"/>
                        <a:pt x="17933" y="36490"/>
                      </a:cubicBezTo>
                      <a:lnTo>
                        <a:pt x="17933" y="36490"/>
                      </a:ln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3" name="Freeform: Shape 12">
                  <a:extLst>
                    <a:ext uri="{FF2B5EF4-FFF2-40B4-BE49-F238E27FC236}">
                      <a16:creationId xmlns:a16="http://schemas.microsoft.com/office/drawing/2014/main" id="{954125FE-87EB-7FA7-A3BB-A423017C42E2}"/>
                    </a:ext>
                  </a:extLst>
                </p:cNvPr>
                <p:cNvSpPr/>
                <p:nvPr/>
              </p:nvSpPr>
              <p:spPr>
                <a:xfrm>
                  <a:off x="5610688" y="1031736"/>
                  <a:ext cx="5534694" cy="3980523"/>
                </a:xfrm>
                <a:custGeom>
                  <a:avLst/>
                  <a:gdLst>
                    <a:gd name="connsiteX0" fmla="*/ 5516825 w 5534694"/>
                    <a:gd name="connsiteY0" fmla="*/ 3943294 h 3980523"/>
                    <a:gd name="connsiteX1" fmla="*/ 5215760 w 5534694"/>
                    <a:gd name="connsiteY1" fmla="*/ 3943294 h 3980523"/>
                    <a:gd name="connsiteX2" fmla="*/ 4766272 w 5534694"/>
                    <a:gd name="connsiteY2" fmla="*/ 3943294 h 3980523"/>
                    <a:gd name="connsiteX3" fmla="*/ 4206087 w 5534694"/>
                    <a:gd name="connsiteY3" fmla="*/ 3943294 h 3980523"/>
                    <a:gd name="connsiteX4" fmla="*/ 3572684 w 5534694"/>
                    <a:gd name="connsiteY4" fmla="*/ 3943294 h 3980523"/>
                    <a:gd name="connsiteX5" fmla="*/ 2903788 w 5534694"/>
                    <a:gd name="connsiteY5" fmla="*/ 3943294 h 3980523"/>
                    <a:gd name="connsiteX6" fmla="*/ 2239856 w 5534694"/>
                    <a:gd name="connsiteY6" fmla="*/ 3943294 h 3980523"/>
                    <a:gd name="connsiteX7" fmla="*/ 1612161 w 5534694"/>
                    <a:gd name="connsiteY7" fmla="*/ 3943294 h 3980523"/>
                    <a:gd name="connsiteX8" fmla="*/ 1061408 w 5534694"/>
                    <a:gd name="connsiteY8" fmla="*/ 3943294 h 3980523"/>
                    <a:gd name="connsiteX9" fmla="*/ 625323 w 5534694"/>
                    <a:gd name="connsiteY9" fmla="*/ 3943294 h 3980523"/>
                    <a:gd name="connsiteX10" fmla="*/ 341384 w 5534694"/>
                    <a:gd name="connsiteY10" fmla="*/ 3943294 h 3980523"/>
                    <a:gd name="connsiteX11" fmla="*/ 195939 w 5534694"/>
                    <a:gd name="connsiteY11" fmla="*/ 3937089 h 3980523"/>
                    <a:gd name="connsiteX12" fmla="*/ 36844 w 5534694"/>
                    <a:gd name="connsiteY12" fmla="*/ 3729346 h 3980523"/>
                    <a:gd name="connsiteX13" fmla="*/ 36844 w 5534694"/>
                    <a:gd name="connsiteY13" fmla="*/ 3671268 h 3980523"/>
                    <a:gd name="connsiteX14" fmla="*/ 36844 w 5534694"/>
                    <a:gd name="connsiteY14" fmla="*/ 3382364 h 3980523"/>
                    <a:gd name="connsiteX15" fmla="*/ 36844 w 5534694"/>
                    <a:gd name="connsiteY15" fmla="*/ 2916743 h 3980523"/>
                    <a:gd name="connsiteX16" fmla="*/ 36844 w 5534694"/>
                    <a:gd name="connsiteY16" fmla="*/ 2343404 h 3980523"/>
                    <a:gd name="connsiteX17" fmla="*/ 36844 w 5534694"/>
                    <a:gd name="connsiteY17" fmla="*/ 1730849 h 3980523"/>
                    <a:gd name="connsiteX18" fmla="*/ 36844 w 5534694"/>
                    <a:gd name="connsiteY18" fmla="*/ 1147334 h 3980523"/>
                    <a:gd name="connsiteX19" fmla="*/ 36844 w 5534694"/>
                    <a:gd name="connsiteY19" fmla="*/ 661112 h 3980523"/>
                    <a:gd name="connsiteX20" fmla="*/ 36844 w 5534694"/>
                    <a:gd name="connsiteY20" fmla="*/ 340440 h 3980523"/>
                    <a:gd name="connsiteX21" fmla="*/ 90951 w 5534694"/>
                    <a:gd name="connsiteY21" fmla="*/ 108622 h 3980523"/>
                    <a:gd name="connsiteX22" fmla="*/ 423537 w 5534694"/>
                    <a:gd name="connsiteY22" fmla="*/ 39126 h 3980523"/>
                    <a:gd name="connsiteX23" fmla="*/ 423537 w 5534694"/>
                    <a:gd name="connsiteY23" fmla="*/ 2145 h 3980523"/>
                    <a:gd name="connsiteX24" fmla="*/ 82761 w 5534694"/>
                    <a:gd name="connsiteY24" fmla="*/ 64939 h 3980523"/>
                    <a:gd name="connsiteX25" fmla="*/ 110 w 5534694"/>
                    <a:gd name="connsiteY25" fmla="*/ 257045 h 3980523"/>
                    <a:gd name="connsiteX26" fmla="*/ 110 w 5534694"/>
                    <a:gd name="connsiteY26" fmla="*/ 453122 h 3980523"/>
                    <a:gd name="connsiteX27" fmla="*/ 110 w 5534694"/>
                    <a:gd name="connsiteY27" fmla="*/ 859672 h 3980523"/>
                    <a:gd name="connsiteX28" fmla="*/ 110 w 5534694"/>
                    <a:gd name="connsiteY28" fmla="*/ 1402731 h 3980523"/>
                    <a:gd name="connsiteX29" fmla="*/ 110 w 5534694"/>
                    <a:gd name="connsiteY29" fmla="*/ 2013300 h 3980523"/>
                    <a:gd name="connsiteX30" fmla="*/ 110 w 5534694"/>
                    <a:gd name="connsiteY30" fmla="*/ 2621387 h 3980523"/>
                    <a:gd name="connsiteX31" fmla="*/ 110 w 5534694"/>
                    <a:gd name="connsiteY31" fmla="*/ 3158985 h 3980523"/>
                    <a:gd name="connsiteX32" fmla="*/ 110 w 5534694"/>
                    <a:gd name="connsiteY32" fmla="*/ 3550891 h 3980523"/>
                    <a:gd name="connsiteX33" fmla="*/ 110 w 5534694"/>
                    <a:gd name="connsiteY33" fmla="*/ 3729595 h 3980523"/>
                    <a:gd name="connsiteX34" fmla="*/ 260223 w 5534694"/>
                    <a:gd name="connsiteY34" fmla="*/ 3980524 h 3980523"/>
                    <a:gd name="connsiteX35" fmla="*/ 438429 w 5534694"/>
                    <a:gd name="connsiteY35" fmla="*/ 3980524 h 3980523"/>
                    <a:gd name="connsiteX36" fmla="*/ 795836 w 5534694"/>
                    <a:gd name="connsiteY36" fmla="*/ 3980524 h 3980523"/>
                    <a:gd name="connsiteX37" fmla="*/ 1290496 w 5534694"/>
                    <a:gd name="connsiteY37" fmla="*/ 3980524 h 3980523"/>
                    <a:gd name="connsiteX38" fmla="*/ 1884932 w 5534694"/>
                    <a:gd name="connsiteY38" fmla="*/ 3980524 h 3980523"/>
                    <a:gd name="connsiteX39" fmla="*/ 2540673 w 5534694"/>
                    <a:gd name="connsiteY39" fmla="*/ 3980524 h 3980523"/>
                    <a:gd name="connsiteX40" fmla="*/ 3222227 w 5534694"/>
                    <a:gd name="connsiteY40" fmla="*/ 3980524 h 3980523"/>
                    <a:gd name="connsiteX41" fmla="*/ 3884669 w 5534694"/>
                    <a:gd name="connsiteY41" fmla="*/ 3980524 h 3980523"/>
                    <a:gd name="connsiteX42" fmla="*/ 4492508 w 5534694"/>
                    <a:gd name="connsiteY42" fmla="*/ 3980524 h 3980523"/>
                    <a:gd name="connsiteX43" fmla="*/ 5007025 w 5534694"/>
                    <a:gd name="connsiteY43" fmla="*/ 3980524 h 3980523"/>
                    <a:gd name="connsiteX44" fmla="*/ 5389747 w 5534694"/>
                    <a:gd name="connsiteY44" fmla="*/ 3980524 h 3980523"/>
                    <a:gd name="connsiteX45" fmla="*/ 5516825 w 5534694"/>
                    <a:gd name="connsiteY45" fmla="*/ 3980524 h 3980523"/>
                    <a:gd name="connsiteX46" fmla="*/ 5516825 w 5534694"/>
                    <a:gd name="connsiteY46" fmla="*/ 3943294 h 3980523"/>
                    <a:gd name="connsiteX47" fmla="*/ 5516825 w 5534694"/>
                    <a:gd name="connsiteY47" fmla="*/ 3943294 h 39805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</a:cxnLst>
                  <a:rect l="l" t="t" r="r" b="b"/>
                  <a:pathLst>
                    <a:path w="5534694" h="3980523">
                      <a:moveTo>
                        <a:pt x="5516825" y="3943294"/>
                      </a:moveTo>
                      <a:cubicBezTo>
                        <a:pt x="5416552" y="3943294"/>
                        <a:pt x="5316032" y="3943294"/>
                        <a:pt x="5215760" y="3943294"/>
                      </a:cubicBezTo>
                      <a:cubicBezTo>
                        <a:pt x="5065848" y="3943294"/>
                        <a:pt x="4916184" y="3943294"/>
                        <a:pt x="4766272" y="3943294"/>
                      </a:cubicBezTo>
                      <a:cubicBezTo>
                        <a:pt x="4579626" y="3943294"/>
                        <a:pt x="4392733" y="3943294"/>
                        <a:pt x="4206087" y="3943294"/>
                      </a:cubicBezTo>
                      <a:cubicBezTo>
                        <a:pt x="3994870" y="3943294"/>
                        <a:pt x="3783901" y="3943294"/>
                        <a:pt x="3572684" y="3943294"/>
                      </a:cubicBezTo>
                      <a:cubicBezTo>
                        <a:pt x="3349801" y="3943294"/>
                        <a:pt x="3126671" y="3943294"/>
                        <a:pt x="2903788" y="3943294"/>
                      </a:cubicBezTo>
                      <a:cubicBezTo>
                        <a:pt x="2682395" y="3943294"/>
                        <a:pt x="2461001" y="3943294"/>
                        <a:pt x="2239856" y="3943294"/>
                      </a:cubicBezTo>
                      <a:cubicBezTo>
                        <a:pt x="2030625" y="3943294"/>
                        <a:pt x="1821393" y="3943294"/>
                        <a:pt x="1612161" y="3943294"/>
                      </a:cubicBezTo>
                      <a:cubicBezTo>
                        <a:pt x="1428494" y="3943294"/>
                        <a:pt x="1245075" y="3943294"/>
                        <a:pt x="1061408" y="3943294"/>
                      </a:cubicBezTo>
                      <a:cubicBezTo>
                        <a:pt x="915964" y="3943294"/>
                        <a:pt x="770768" y="3943294"/>
                        <a:pt x="625323" y="3943294"/>
                      </a:cubicBezTo>
                      <a:cubicBezTo>
                        <a:pt x="530759" y="3943294"/>
                        <a:pt x="435947" y="3943294"/>
                        <a:pt x="341384" y="3943294"/>
                      </a:cubicBezTo>
                      <a:cubicBezTo>
                        <a:pt x="294722" y="3943294"/>
                        <a:pt x="241608" y="3948506"/>
                        <a:pt x="195939" y="3937089"/>
                      </a:cubicBezTo>
                      <a:cubicBezTo>
                        <a:pt x="100631" y="3913013"/>
                        <a:pt x="37340" y="3826144"/>
                        <a:pt x="36844" y="3729346"/>
                      </a:cubicBezTo>
                      <a:cubicBezTo>
                        <a:pt x="36844" y="3709987"/>
                        <a:pt x="36844" y="3690627"/>
                        <a:pt x="36844" y="3671268"/>
                      </a:cubicBezTo>
                      <a:cubicBezTo>
                        <a:pt x="36844" y="3574967"/>
                        <a:pt x="36844" y="3478665"/>
                        <a:pt x="36844" y="3382364"/>
                      </a:cubicBezTo>
                      <a:cubicBezTo>
                        <a:pt x="36844" y="3227240"/>
                        <a:pt x="36844" y="3071868"/>
                        <a:pt x="36844" y="2916743"/>
                      </a:cubicBezTo>
                      <a:cubicBezTo>
                        <a:pt x="36844" y="2725630"/>
                        <a:pt x="36844" y="2534517"/>
                        <a:pt x="36844" y="2343404"/>
                      </a:cubicBezTo>
                      <a:cubicBezTo>
                        <a:pt x="36844" y="2139137"/>
                        <a:pt x="36844" y="1935117"/>
                        <a:pt x="36844" y="1730849"/>
                      </a:cubicBezTo>
                      <a:cubicBezTo>
                        <a:pt x="36844" y="1536261"/>
                        <a:pt x="36844" y="1341674"/>
                        <a:pt x="36844" y="1147334"/>
                      </a:cubicBezTo>
                      <a:cubicBezTo>
                        <a:pt x="36844" y="985260"/>
                        <a:pt x="36844" y="823186"/>
                        <a:pt x="36844" y="661112"/>
                      </a:cubicBezTo>
                      <a:cubicBezTo>
                        <a:pt x="36844" y="554139"/>
                        <a:pt x="36844" y="447413"/>
                        <a:pt x="36844" y="340440"/>
                      </a:cubicBezTo>
                      <a:cubicBezTo>
                        <a:pt x="36844" y="257789"/>
                        <a:pt x="29894" y="175636"/>
                        <a:pt x="90951" y="108622"/>
                      </a:cubicBezTo>
                      <a:cubicBezTo>
                        <a:pt x="175339" y="16044"/>
                        <a:pt x="311103" y="39126"/>
                        <a:pt x="423537" y="39126"/>
                      </a:cubicBezTo>
                      <a:cubicBezTo>
                        <a:pt x="447365" y="39126"/>
                        <a:pt x="447365" y="2145"/>
                        <a:pt x="423537" y="2145"/>
                      </a:cubicBezTo>
                      <a:cubicBezTo>
                        <a:pt x="307877" y="2145"/>
                        <a:pt x="176580" y="-17959"/>
                        <a:pt x="82761" y="64939"/>
                      </a:cubicBezTo>
                      <a:cubicBezTo>
                        <a:pt x="27164" y="113586"/>
                        <a:pt x="110" y="183578"/>
                        <a:pt x="110" y="257045"/>
                      </a:cubicBezTo>
                      <a:cubicBezTo>
                        <a:pt x="-138" y="322321"/>
                        <a:pt x="110" y="387846"/>
                        <a:pt x="110" y="453122"/>
                      </a:cubicBezTo>
                      <a:cubicBezTo>
                        <a:pt x="110" y="588638"/>
                        <a:pt x="110" y="724155"/>
                        <a:pt x="110" y="859672"/>
                      </a:cubicBezTo>
                      <a:cubicBezTo>
                        <a:pt x="110" y="1040608"/>
                        <a:pt x="110" y="1221545"/>
                        <a:pt x="110" y="1402731"/>
                      </a:cubicBezTo>
                      <a:cubicBezTo>
                        <a:pt x="110" y="1606254"/>
                        <a:pt x="110" y="1809777"/>
                        <a:pt x="110" y="2013300"/>
                      </a:cubicBezTo>
                      <a:cubicBezTo>
                        <a:pt x="110" y="2216078"/>
                        <a:pt x="110" y="2418608"/>
                        <a:pt x="110" y="2621387"/>
                      </a:cubicBezTo>
                      <a:cubicBezTo>
                        <a:pt x="110" y="2800586"/>
                        <a:pt x="110" y="2979786"/>
                        <a:pt x="110" y="3158985"/>
                      </a:cubicBezTo>
                      <a:cubicBezTo>
                        <a:pt x="110" y="3289538"/>
                        <a:pt x="110" y="3420339"/>
                        <a:pt x="110" y="3550891"/>
                      </a:cubicBezTo>
                      <a:cubicBezTo>
                        <a:pt x="110" y="3610459"/>
                        <a:pt x="-138" y="3670027"/>
                        <a:pt x="110" y="3729595"/>
                      </a:cubicBezTo>
                      <a:cubicBezTo>
                        <a:pt x="855" y="3875535"/>
                        <a:pt x="117757" y="3980524"/>
                        <a:pt x="260223" y="3980524"/>
                      </a:cubicBezTo>
                      <a:cubicBezTo>
                        <a:pt x="319542" y="3980524"/>
                        <a:pt x="379110" y="3980524"/>
                        <a:pt x="438429" y="3980524"/>
                      </a:cubicBezTo>
                      <a:cubicBezTo>
                        <a:pt x="557565" y="3980524"/>
                        <a:pt x="676700" y="3980524"/>
                        <a:pt x="795836" y="3980524"/>
                      </a:cubicBezTo>
                      <a:cubicBezTo>
                        <a:pt x="960640" y="3980524"/>
                        <a:pt x="1125692" y="3980524"/>
                        <a:pt x="1290496" y="3980524"/>
                      </a:cubicBezTo>
                      <a:cubicBezTo>
                        <a:pt x="1488558" y="3980524"/>
                        <a:pt x="1686869" y="3980524"/>
                        <a:pt x="1884932" y="3980524"/>
                      </a:cubicBezTo>
                      <a:cubicBezTo>
                        <a:pt x="2103595" y="3980524"/>
                        <a:pt x="2322258" y="3980524"/>
                        <a:pt x="2540673" y="3980524"/>
                      </a:cubicBezTo>
                      <a:cubicBezTo>
                        <a:pt x="2767775" y="3980524"/>
                        <a:pt x="2995125" y="3980524"/>
                        <a:pt x="3222227" y="3980524"/>
                      </a:cubicBezTo>
                      <a:cubicBezTo>
                        <a:pt x="3443124" y="3980524"/>
                        <a:pt x="3663772" y="3980524"/>
                        <a:pt x="3884669" y="3980524"/>
                      </a:cubicBezTo>
                      <a:cubicBezTo>
                        <a:pt x="4087200" y="3980524"/>
                        <a:pt x="4289978" y="3980524"/>
                        <a:pt x="4492508" y="3980524"/>
                      </a:cubicBezTo>
                      <a:cubicBezTo>
                        <a:pt x="4664014" y="3980524"/>
                        <a:pt x="4835519" y="3980524"/>
                        <a:pt x="5007025" y="3980524"/>
                      </a:cubicBezTo>
                      <a:cubicBezTo>
                        <a:pt x="5134599" y="3980524"/>
                        <a:pt x="5262173" y="3980524"/>
                        <a:pt x="5389747" y="3980524"/>
                      </a:cubicBezTo>
                      <a:cubicBezTo>
                        <a:pt x="5432189" y="3980524"/>
                        <a:pt x="5474383" y="3980524"/>
                        <a:pt x="5516825" y="3980524"/>
                      </a:cubicBezTo>
                      <a:cubicBezTo>
                        <a:pt x="5540652" y="3980275"/>
                        <a:pt x="5540652" y="3943294"/>
                        <a:pt x="5516825" y="3943294"/>
                      </a:cubicBezTo>
                      <a:lnTo>
                        <a:pt x="5516825" y="3943294"/>
                      </a:ln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4" name="Freeform: Shape 13">
                  <a:extLst>
                    <a:ext uri="{FF2B5EF4-FFF2-40B4-BE49-F238E27FC236}">
                      <a16:creationId xmlns:a16="http://schemas.microsoft.com/office/drawing/2014/main" id="{B7C19EB5-6E2F-798F-E6A7-E20BFCB5C76C}"/>
                    </a:ext>
                  </a:extLst>
                </p:cNvPr>
                <p:cNvSpPr/>
                <p:nvPr/>
              </p:nvSpPr>
              <p:spPr>
                <a:xfrm>
                  <a:off x="5869422" y="1282576"/>
                  <a:ext cx="4037697" cy="40208"/>
                </a:xfrm>
                <a:custGeom>
                  <a:avLst/>
                  <a:gdLst>
                    <a:gd name="connsiteX0" fmla="*/ 4018338 w 4037697"/>
                    <a:gd name="connsiteY0" fmla="*/ 0 h 40208"/>
                    <a:gd name="connsiteX1" fmla="*/ 19360 w 4037697"/>
                    <a:gd name="connsiteY1" fmla="*/ 0 h 40208"/>
                    <a:gd name="connsiteX2" fmla="*/ 19360 w 4037697"/>
                    <a:gd name="connsiteY2" fmla="*/ 40208 h 40208"/>
                    <a:gd name="connsiteX3" fmla="*/ 4018338 w 4037697"/>
                    <a:gd name="connsiteY3" fmla="*/ 40208 h 40208"/>
                    <a:gd name="connsiteX4" fmla="*/ 4018338 w 4037697"/>
                    <a:gd name="connsiteY4" fmla="*/ 0 h 402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037697" h="40208">
                      <a:moveTo>
                        <a:pt x="4018338" y="0"/>
                      </a:moveTo>
                      <a:lnTo>
                        <a:pt x="19360" y="0"/>
                      </a:lnTo>
                      <a:cubicBezTo>
                        <a:pt x="-6453" y="0"/>
                        <a:pt x="-6453" y="40208"/>
                        <a:pt x="19360" y="40208"/>
                      </a:cubicBezTo>
                      <a:lnTo>
                        <a:pt x="4018338" y="40208"/>
                      </a:lnTo>
                      <a:cubicBezTo>
                        <a:pt x="4044151" y="40208"/>
                        <a:pt x="4044151" y="0"/>
                        <a:pt x="4018338" y="0"/>
                      </a:cubicBez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5" name="Freeform: Shape 14">
                  <a:extLst>
                    <a:ext uri="{FF2B5EF4-FFF2-40B4-BE49-F238E27FC236}">
                      <a16:creationId xmlns:a16="http://schemas.microsoft.com/office/drawing/2014/main" id="{9D6AB5A4-C368-5926-4D0D-7B7648BB0E1B}"/>
                    </a:ext>
                  </a:extLst>
                </p:cNvPr>
                <p:cNvSpPr/>
                <p:nvPr/>
              </p:nvSpPr>
              <p:spPr>
                <a:xfrm>
                  <a:off x="10147872" y="1276163"/>
                  <a:ext cx="1100264" cy="2360826"/>
                </a:xfrm>
                <a:custGeom>
                  <a:avLst/>
                  <a:gdLst>
                    <a:gd name="connsiteX0" fmla="*/ 1064525 w 1100264"/>
                    <a:gd name="connsiteY0" fmla="*/ 6413 h 2360826"/>
                    <a:gd name="connsiteX1" fmla="*/ 19360 w 1100264"/>
                    <a:gd name="connsiteY1" fmla="*/ 6413 h 2360826"/>
                    <a:gd name="connsiteX2" fmla="*/ 19360 w 1100264"/>
                    <a:gd name="connsiteY2" fmla="*/ 46621 h 2360826"/>
                    <a:gd name="connsiteX3" fmla="*/ 1060057 w 1100264"/>
                    <a:gd name="connsiteY3" fmla="*/ 46621 h 2360826"/>
                    <a:gd name="connsiteX4" fmla="*/ 1060057 w 1100264"/>
                    <a:gd name="connsiteY4" fmla="*/ 2341467 h 2360826"/>
                    <a:gd name="connsiteX5" fmla="*/ 1100265 w 1100264"/>
                    <a:gd name="connsiteY5" fmla="*/ 2341467 h 2360826"/>
                    <a:gd name="connsiteX6" fmla="*/ 1100265 w 1100264"/>
                    <a:gd name="connsiteY6" fmla="*/ 19319 h 2360826"/>
                    <a:gd name="connsiteX7" fmla="*/ 1064525 w 1100264"/>
                    <a:gd name="connsiteY7" fmla="*/ 6413 h 23608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100264" h="2360826">
                      <a:moveTo>
                        <a:pt x="1064525" y="6413"/>
                      </a:moveTo>
                      <a:lnTo>
                        <a:pt x="19360" y="6413"/>
                      </a:lnTo>
                      <a:cubicBezTo>
                        <a:pt x="-6453" y="6413"/>
                        <a:pt x="-6453" y="46621"/>
                        <a:pt x="19360" y="46621"/>
                      </a:cubicBezTo>
                      <a:lnTo>
                        <a:pt x="1060057" y="46621"/>
                      </a:lnTo>
                      <a:lnTo>
                        <a:pt x="1060057" y="2341467"/>
                      </a:lnTo>
                      <a:cubicBezTo>
                        <a:pt x="1060057" y="2367280"/>
                        <a:pt x="1100265" y="2367280"/>
                        <a:pt x="1100265" y="2341467"/>
                      </a:cubicBezTo>
                      <a:lnTo>
                        <a:pt x="1100265" y="19319"/>
                      </a:lnTo>
                      <a:cubicBezTo>
                        <a:pt x="1100017" y="-1033"/>
                        <a:pt x="1075197" y="-5253"/>
                        <a:pt x="1064525" y="6413"/>
                      </a:cubicBez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6" name="Freeform: Shape 15">
                  <a:extLst>
                    <a:ext uri="{FF2B5EF4-FFF2-40B4-BE49-F238E27FC236}">
                      <a16:creationId xmlns:a16="http://schemas.microsoft.com/office/drawing/2014/main" id="{72E32A64-C81B-382F-1EB7-A620331FA3AD}"/>
                    </a:ext>
                  </a:extLst>
                </p:cNvPr>
                <p:cNvSpPr/>
                <p:nvPr/>
              </p:nvSpPr>
              <p:spPr>
                <a:xfrm>
                  <a:off x="6471552" y="4257487"/>
                  <a:ext cx="4782872" cy="498135"/>
                </a:xfrm>
                <a:custGeom>
                  <a:avLst/>
                  <a:gdLst>
                    <a:gd name="connsiteX0" fmla="*/ 4776338 w 4782872"/>
                    <a:gd name="connsiteY0" fmla="*/ 462643 h 498135"/>
                    <a:gd name="connsiteX1" fmla="*/ 4776338 w 4782872"/>
                    <a:gd name="connsiteY1" fmla="*/ 19360 h 498135"/>
                    <a:gd name="connsiteX2" fmla="*/ 4736130 w 4782872"/>
                    <a:gd name="connsiteY2" fmla="*/ 19360 h 498135"/>
                    <a:gd name="connsiteX3" fmla="*/ 4736130 w 4782872"/>
                    <a:gd name="connsiteY3" fmla="*/ 457927 h 498135"/>
                    <a:gd name="connsiteX4" fmla="*/ 19360 w 4782872"/>
                    <a:gd name="connsiteY4" fmla="*/ 457927 h 498135"/>
                    <a:gd name="connsiteX5" fmla="*/ 19360 w 4782872"/>
                    <a:gd name="connsiteY5" fmla="*/ 498135 h 498135"/>
                    <a:gd name="connsiteX6" fmla="*/ 4763679 w 4782872"/>
                    <a:gd name="connsiteY6" fmla="*/ 498135 h 498135"/>
                    <a:gd name="connsiteX7" fmla="*/ 4776338 w 4782872"/>
                    <a:gd name="connsiteY7" fmla="*/ 462643 h 4981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782872" h="498135">
                      <a:moveTo>
                        <a:pt x="4776338" y="462643"/>
                      </a:moveTo>
                      <a:lnTo>
                        <a:pt x="4776338" y="19360"/>
                      </a:lnTo>
                      <a:cubicBezTo>
                        <a:pt x="4776338" y="-6453"/>
                        <a:pt x="4736130" y="-6453"/>
                        <a:pt x="4736130" y="19360"/>
                      </a:cubicBezTo>
                      <a:lnTo>
                        <a:pt x="4736130" y="457927"/>
                      </a:lnTo>
                      <a:lnTo>
                        <a:pt x="19360" y="457927"/>
                      </a:lnTo>
                      <a:cubicBezTo>
                        <a:pt x="-6453" y="457927"/>
                        <a:pt x="-6453" y="498135"/>
                        <a:pt x="19360" y="498135"/>
                      </a:cubicBezTo>
                      <a:lnTo>
                        <a:pt x="4763679" y="498135"/>
                      </a:lnTo>
                      <a:cubicBezTo>
                        <a:pt x="4783784" y="498135"/>
                        <a:pt x="4788251" y="473067"/>
                        <a:pt x="4776338" y="462643"/>
                      </a:cubicBez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7" name="Freeform: Shape 16">
                  <a:extLst>
                    <a:ext uri="{FF2B5EF4-FFF2-40B4-BE49-F238E27FC236}">
                      <a16:creationId xmlns:a16="http://schemas.microsoft.com/office/drawing/2014/main" id="{84E38B65-24E8-5F04-98B4-5AA2A0B6BE5D}"/>
                    </a:ext>
                  </a:extLst>
                </p:cNvPr>
                <p:cNvSpPr/>
                <p:nvPr/>
              </p:nvSpPr>
              <p:spPr>
                <a:xfrm>
                  <a:off x="5854530" y="1670262"/>
                  <a:ext cx="40208" cy="2998489"/>
                </a:xfrm>
                <a:custGeom>
                  <a:avLst/>
                  <a:gdLst>
                    <a:gd name="connsiteX0" fmla="*/ 0 w 40208"/>
                    <a:gd name="connsiteY0" fmla="*/ 19360 h 2998489"/>
                    <a:gd name="connsiteX1" fmla="*/ 0 w 40208"/>
                    <a:gd name="connsiteY1" fmla="*/ 2979130 h 2998489"/>
                    <a:gd name="connsiteX2" fmla="*/ 40208 w 40208"/>
                    <a:gd name="connsiteY2" fmla="*/ 2979130 h 2998489"/>
                    <a:gd name="connsiteX3" fmla="*/ 40208 w 40208"/>
                    <a:gd name="connsiteY3" fmla="*/ 19360 h 2998489"/>
                    <a:gd name="connsiteX4" fmla="*/ 0 w 40208"/>
                    <a:gd name="connsiteY4" fmla="*/ 19360 h 29984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0208" h="2998489">
                      <a:moveTo>
                        <a:pt x="0" y="19360"/>
                      </a:moveTo>
                      <a:lnTo>
                        <a:pt x="0" y="2979130"/>
                      </a:lnTo>
                      <a:cubicBezTo>
                        <a:pt x="0" y="3004943"/>
                        <a:pt x="40208" y="3004943"/>
                        <a:pt x="40208" y="2979130"/>
                      </a:cubicBezTo>
                      <a:lnTo>
                        <a:pt x="40208" y="19360"/>
                      </a:lnTo>
                      <a:cubicBezTo>
                        <a:pt x="39960" y="-6453"/>
                        <a:pt x="0" y="-6453"/>
                        <a:pt x="0" y="19360"/>
                      </a:cubicBez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22F2049-6AA4-6AA3-71C2-20A1B4C5ECF4}"/>
                </a:ext>
              </a:extLst>
            </p:cNvPr>
            <p:cNvSpPr txBox="1"/>
            <p:nvPr/>
          </p:nvSpPr>
          <p:spPr>
            <a:xfrm>
              <a:off x="6323447" y="985893"/>
              <a:ext cx="5031981" cy="25853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5400" b="1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1. </a:t>
              </a:r>
              <a:r>
                <a:rPr lang="en-US" sz="5400" b="1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Tìm</a:t>
              </a:r>
              <a:r>
                <a:rPr lang="en-US" sz="5400" b="1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5400" b="1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hiểu</a:t>
              </a:r>
              <a:r>
                <a:rPr lang="en-US" sz="5400" b="1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5400" b="1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về</a:t>
              </a:r>
              <a:r>
                <a:rPr lang="en-US" sz="5400" b="1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5400" b="1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bản</a:t>
              </a:r>
              <a:r>
                <a:rPr lang="en-US" sz="5400" b="1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5400" b="1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đồ</a:t>
              </a:r>
              <a:r>
                <a:rPr lang="en-US" sz="5400" b="1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, </a:t>
              </a:r>
              <a:r>
                <a:rPr lang="en-US" sz="5400" b="1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lược</a:t>
              </a:r>
              <a:r>
                <a:rPr lang="en-US" sz="5400" b="1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5400" b="1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đồ</a:t>
              </a:r>
              <a:endParaRPr lang="en-US" sz="54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36FF2E1-4C0E-7D10-CF8C-B5CB717B2D0D}"/>
              </a:ext>
            </a:extLst>
          </p:cNvPr>
          <p:cNvGrpSpPr/>
          <p:nvPr/>
        </p:nvGrpSpPr>
        <p:grpSpPr>
          <a:xfrm>
            <a:off x="8404261" y="2567636"/>
            <a:ext cx="3507011" cy="3833036"/>
            <a:chOff x="8408633" y="1992570"/>
            <a:chExt cx="3507011" cy="3833036"/>
          </a:xfrm>
        </p:grpSpPr>
        <p:grpSp>
          <p:nvGrpSpPr>
            <p:cNvPr id="19" name="Graphic 4">
              <a:extLst>
                <a:ext uri="{FF2B5EF4-FFF2-40B4-BE49-F238E27FC236}">
                  <a16:creationId xmlns:a16="http://schemas.microsoft.com/office/drawing/2014/main" id="{6A26988D-D2DC-88DA-0D87-552E62D7055C}"/>
                </a:ext>
              </a:extLst>
            </p:cNvPr>
            <p:cNvGrpSpPr/>
            <p:nvPr/>
          </p:nvGrpSpPr>
          <p:grpSpPr>
            <a:xfrm>
              <a:off x="8408633" y="1992570"/>
              <a:ext cx="3507011" cy="3821123"/>
              <a:chOff x="8408633" y="1992570"/>
              <a:chExt cx="3507011" cy="3821123"/>
            </a:xfrm>
          </p:grpSpPr>
          <p:grpSp>
            <p:nvGrpSpPr>
              <p:cNvPr id="21" name="Graphic 4">
                <a:extLst>
                  <a:ext uri="{FF2B5EF4-FFF2-40B4-BE49-F238E27FC236}">
                    <a16:creationId xmlns:a16="http://schemas.microsoft.com/office/drawing/2014/main" id="{932B4712-009A-55D9-92FC-2D66D62023E7}"/>
                  </a:ext>
                </a:extLst>
              </p:cNvPr>
              <p:cNvGrpSpPr/>
              <p:nvPr/>
            </p:nvGrpSpPr>
            <p:grpSpPr>
              <a:xfrm>
                <a:off x="10886512" y="3334328"/>
                <a:ext cx="1029133" cy="1810218"/>
                <a:chOff x="10886512" y="3334328"/>
                <a:chExt cx="1029133" cy="1810218"/>
              </a:xfrm>
            </p:grpSpPr>
            <p:sp>
              <p:nvSpPr>
                <p:cNvPr id="96" name="Freeform: Shape 95">
                  <a:extLst>
                    <a:ext uri="{FF2B5EF4-FFF2-40B4-BE49-F238E27FC236}">
                      <a16:creationId xmlns:a16="http://schemas.microsoft.com/office/drawing/2014/main" id="{3DAE44F8-888A-BCAA-1D33-8C4C44717955}"/>
                    </a:ext>
                  </a:extLst>
                </p:cNvPr>
                <p:cNvSpPr/>
                <p:nvPr/>
              </p:nvSpPr>
              <p:spPr>
                <a:xfrm>
                  <a:off x="10886512" y="3341137"/>
                  <a:ext cx="1009155" cy="1797207"/>
                </a:xfrm>
                <a:custGeom>
                  <a:avLst/>
                  <a:gdLst>
                    <a:gd name="connsiteX0" fmla="*/ 905678 w 1009155"/>
                    <a:gd name="connsiteY0" fmla="*/ 890786 h 1797207"/>
                    <a:gd name="connsiteX1" fmla="*/ 495405 w 1009155"/>
                    <a:gd name="connsiteY1" fmla="*/ 466862 h 1797207"/>
                    <a:gd name="connsiteX2" fmla="*/ 494909 w 1009155"/>
                    <a:gd name="connsiteY2" fmla="*/ 0 h 1797207"/>
                    <a:gd name="connsiteX3" fmla="*/ 0 w 1009155"/>
                    <a:gd name="connsiteY3" fmla="*/ 441546 h 1797207"/>
                    <a:gd name="connsiteX4" fmla="*/ 313724 w 1009155"/>
                    <a:gd name="connsiteY4" fmla="*/ 555965 h 1797207"/>
                    <a:gd name="connsiteX5" fmla="*/ 199304 w 1009155"/>
                    <a:gd name="connsiteY5" fmla="*/ 1131042 h 1797207"/>
                    <a:gd name="connsiteX6" fmla="*/ 441794 w 1009155"/>
                    <a:gd name="connsiteY6" fmla="*/ 1797208 h 1797207"/>
                    <a:gd name="connsiteX7" fmla="*/ 545790 w 1009155"/>
                    <a:gd name="connsiteY7" fmla="*/ 1740122 h 1797207"/>
                    <a:gd name="connsiteX8" fmla="*/ 480513 w 1009155"/>
                    <a:gd name="connsiteY8" fmla="*/ 1457920 h 1797207"/>
                    <a:gd name="connsiteX9" fmla="*/ 497887 w 1009155"/>
                    <a:gd name="connsiteY9" fmla="*/ 1482740 h 1797207"/>
                    <a:gd name="connsiteX10" fmla="*/ 602627 w 1009155"/>
                    <a:gd name="connsiteY10" fmla="*/ 1709097 h 1797207"/>
                    <a:gd name="connsiteX11" fmla="*/ 825509 w 1009155"/>
                    <a:gd name="connsiteY11" fmla="*/ 1586983 h 1797207"/>
                    <a:gd name="connsiteX12" fmla="*/ 869192 w 1009155"/>
                    <a:gd name="connsiteY12" fmla="*/ 1452211 h 1797207"/>
                    <a:gd name="connsiteX13" fmla="*/ 915606 w 1009155"/>
                    <a:gd name="connsiteY13" fmla="*/ 1537592 h 1797207"/>
                    <a:gd name="connsiteX14" fmla="*/ 995773 w 1009155"/>
                    <a:gd name="connsiteY14" fmla="*/ 1493661 h 1797207"/>
                    <a:gd name="connsiteX15" fmla="*/ 905678 w 1009155"/>
                    <a:gd name="connsiteY15" fmla="*/ 890786 h 17972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009155" h="1797207">
                      <a:moveTo>
                        <a:pt x="905678" y="890786"/>
                      </a:moveTo>
                      <a:cubicBezTo>
                        <a:pt x="816326" y="712082"/>
                        <a:pt x="670881" y="562170"/>
                        <a:pt x="495405" y="466862"/>
                      </a:cubicBezTo>
                      <a:cubicBezTo>
                        <a:pt x="539585" y="353931"/>
                        <a:pt x="577558" y="84388"/>
                        <a:pt x="494909" y="0"/>
                      </a:cubicBezTo>
                      <a:lnTo>
                        <a:pt x="0" y="441546"/>
                      </a:lnTo>
                      <a:cubicBezTo>
                        <a:pt x="91089" y="506822"/>
                        <a:pt x="216181" y="548271"/>
                        <a:pt x="313724" y="555965"/>
                      </a:cubicBezTo>
                      <a:cubicBezTo>
                        <a:pt x="218663" y="737895"/>
                        <a:pt x="190617" y="926030"/>
                        <a:pt x="199304" y="1131042"/>
                      </a:cubicBezTo>
                      <a:cubicBezTo>
                        <a:pt x="209232" y="1370802"/>
                        <a:pt x="295357" y="1607087"/>
                        <a:pt x="441794" y="1797208"/>
                      </a:cubicBezTo>
                      <a:lnTo>
                        <a:pt x="545790" y="1740122"/>
                      </a:lnTo>
                      <a:cubicBezTo>
                        <a:pt x="517743" y="1645310"/>
                        <a:pt x="488704" y="1554966"/>
                        <a:pt x="480513" y="1457920"/>
                      </a:cubicBezTo>
                      <a:cubicBezTo>
                        <a:pt x="485477" y="1465366"/>
                        <a:pt x="492923" y="1472812"/>
                        <a:pt x="497887" y="1482740"/>
                      </a:cubicBezTo>
                      <a:cubicBezTo>
                        <a:pt x="529160" y="1559930"/>
                        <a:pt x="558696" y="1638609"/>
                        <a:pt x="602627" y="1709097"/>
                      </a:cubicBezTo>
                      <a:lnTo>
                        <a:pt x="825509" y="1586983"/>
                      </a:lnTo>
                      <a:cubicBezTo>
                        <a:pt x="825509" y="1510786"/>
                        <a:pt x="869192" y="1452211"/>
                        <a:pt x="869192" y="1452211"/>
                      </a:cubicBezTo>
                      <a:lnTo>
                        <a:pt x="915606" y="1537592"/>
                      </a:lnTo>
                      <a:lnTo>
                        <a:pt x="995773" y="1493661"/>
                      </a:lnTo>
                      <a:cubicBezTo>
                        <a:pt x="1030025" y="1289889"/>
                        <a:pt x="998008" y="1075446"/>
                        <a:pt x="905678" y="890786"/>
                      </a:cubicBezTo>
                      <a:close/>
                    </a:path>
                  </a:pathLst>
                </a:custGeom>
                <a:solidFill>
                  <a:srgbClr val="8F5F42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7" name="Freeform: Shape 96">
                  <a:extLst>
                    <a:ext uri="{FF2B5EF4-FFF2-40B4-BE49-F238E27FC236}">
                      <a16:creationId xmlns:a16="http://schemas.microsoft.com/office/drawing/2014/main" id="{734E3AC1-A9B2-01D2-171A-BA3BA77019CE}"/>
                    </a:ext>
                  </a:extLst>
                </p:cNvPr>
                <p:cNvSpPr/>
                <p:nvPr/>
              </p:nvSpPr>
              <p:spPr>
                <a:xfrm>
                  <a:off x="11352506" y="3334328"/>
                  <a:ext cx="93704" cy="470430"/>
                </a:xfrm>
                <a:custGeom>
                  <a:avLst/>
                  <a:gdLst>
                    <a:gd name="connsiteX0" fmla="*/ 55720 w 93704"/>
                    <a:gd name="connsiteY0" fmla="*/ 11772 h 470430"/>
                    <a:gd name="connsiteX1" fmla="*/ 35864 w 93704"/>
                    <a:gd name="connsiteY1" fmla="*/ 603 h 470430"/>
                    <a:gd name="connsiteX2" fmla="*/ 24695 w 93704"/>
                    <a:gd name="connsiteY2" fmla="*/ 20459 h 470430"/>
                    <a:gd name="connsiteX3" fmla="*/ 2109 w 93704"/>
                    <a:gd name="connsiteY3" fmla="*/ 446120 h 470430"/>
                    <a:gd name="connsiteX4" fmla="*/ 29907 w 93704"/>
                    <a:gd name="connsiteY4" fmla="*/ 462501 h 470430"/>
                    <a:gd name="connsiteX5" fmla="*/ 55720 w 93704"/>
                    <a:gd name="connsiteY5" fmla="*/ 11772 h 4704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93704" h="470430">
                      <a:moveTo>
                        <a:pt x="55720" y="11772"/>
                      </a:moveTo>
                      <a:cubicBezTo>
                        <a:pt x="52494" y="3582"/>
                        <a:pt x="45048" y="-1879"/>
                        <a:pt x="35864" y="603"/>
                      </a:cubicBezTo>
                      <a:cubicBezTo>
                        <a:pt x="28170" y="2589"/>
                        <a:pt x="21220" y="12269"/>
                        <a:pt x="24695" y="20459"/>
                      </a:cubicBezTo>
                      <a:cubicBezTo>
                        <a:pt x="80540" y="157217"/>
                        <a:pt x="72597" y="316064"/>
                        <a:pt x="2109" y="446120"/>
                      </a:cubicBezTo>
                      <a:cubicBezTo>
                        <a:pt x="-7819" y="464487"/>
                        <a:pt x="19979" y="480620"/>
                        <a:pt x="29907" y="462501"/>
                      </a:cubicBezTo>
                      <a:cubicBezTo>
                        <a:pt x="104367" y="325247"/>
                        <a:pt x="114543" y="156472"/>
                        <a:pt x="55720" y="11772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8" name="Freeform: Shape 97">
                  <a:extLst>
                    <a:ext uri="{FF2B5EF4-FFF2-40B4-BE49-F238E27FC236}">
                      <a16:creationId xmlns:a16="http://schemas.microsoft.com/office/drawing/2014/main" id="{0CF9091C-264D-1C2C-0309-05BDA33448B0}"/>
                    </a:ext>
                  </a:extLst>
                </p:cNvPr>
                <p:cNvSpPr/>
                <p:nvPr/>
              </p:nvSpPr>
              <p:spPr>
                <a:xfrm>
                  <a:off x="10888400" y="3761329"/>
                  <a:ext cx="329388" cy="166784"/>
                </a:xfrm>
                <a:custGeom>
                  <a:avLst/>
                  <a:gdLst>
                    <a:gd name="connsiteX0" fmla="*/ 317792 w 329388"/>
                    <a:gd name="connsiteY0" fmla="*/ 134780 h 166784"/>
                    <a:gd name="connsiteX1" fmla="*/ 142564 w 329388"/>
                    <a:gd name="connsiteY1" fmla="*/ 82658 h 166784"/>
                    <a:gd name="connsiteX2" fmla="*/ 29633 w 329388"/>
                    <a:gd name="connsiteY2" fmla="*/ 8199 h 166784"/>
                    <a:gd name="connsiteX3" fmla="*/ 1835 w 329388"/>
                    <a:gd name="connsiteY3" fmla="*/ 24580 h 166784"/>
                    <a:gd name="connsiteX4" fmla="*/ 120474 w 329388"/>
                    <a:gd name="connsiteY4" fmla="*/ 109216 h 166784"/>
                    <a:gd name="connsiteX5" fmla="*/ 309105 w 329388"/>
                    <a:gd name="connsiteY5" fmla="*/ 166301 h 166784"/>
                    <a:gd name="connsiteX6" fmla="*/ 317792 w 329388"/>
                    <a:gd name="connsiteY6" fmla="*/ 134780 h 1667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29388" h="166784">
                      <a:moveTo>
                        <a:pt x="317792" y="134780"/>
                      </a:moveTo>
                      <a:cubicBezTo>
                        <a:pt x="258721" y="119888"/>
                        <a:pt x="200146" y="102514"/>
                        <a:pt x="142564" y="82658"/>
                      </a:cubicBezTo>
                      <a:cubicBezTo>
                        <a:pt x="100122" y="68015"/>
                        <a:pt x="50730" y="51385"/>
                        <a:pt x="29633" y="8199"/>
                      </a:cubicBezTo>
                      <a:cubicBezTo>
                        <a:pt x="20450" y="-10416"/>
                        <a:pt x="-7348" y="5965"/>
                        <a:pt x="1835" y="24580"/>
                      </a:cubicBezTo>
                      <a:cubicBezTo>
                        <a:pt x="24669" y="70993"/>
                        <a:pt x="74309" y="92586"/>
                        <a:pt x="120474" y="109216"/>
                      </a:cubicBezTo>
                      <a:cubicBezTo>
                        <a:pt x="182276" y="131305"/>
                        <a:pt x="245566" y="150169"/>
                        <a:pt x="309105" y="166301"/>
                      </a:cubicBezTo>
                      <a:cubicBezTo>
                        <a:pt x="329458" y="171017"/>
                        <a:pt x="338145" y="139744"/>
                        <a:pt x="317792" y="134780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9" name="Freeform: Shape 98">
                  <a:extLst>
                    <a:ext uri="{FF2B5EF4-FFF2-40B4-BE49-F238E27FC236}">
                      <a16:creationId xmlns:a16="http://schemas.microsoft.com/office/drawing/2014/main" id="{CEF4495B-786D-1C99-6A49-7FFFF1721A6F}"/>
                    </a:ext>
                  </a:extLst>
                </p:cNvPr>
                <p:cNvSpPr/>
                <p:nvPr/>
              </p:nvSpPr>
              <p:spPr>
                <a:xfrm>
                  <a:off x="11404584" y="3794184"/>
                  <a:ext cx="511060" cy="1053201"/>
                </a:xfrm>
                <a:custGeom>
                  <a:avLst/>
                  <a:gdLst>
                    <a:gd name="connsiteX0" fmla="*/ 461072 w 511060"/>
                    <a:gd name="connsiteY0" fmla="*/ 546449 h 1053201"/>
                    <a:gd name="connsiteX1" fmla="*/ 222553 w 511060"/>
                    <a:gd name="connsiteY1" fmla="*/ 158018 h 1053201"/>
                    <a:gd name="connsiteX2" fmla="*/ 23994 w 511060"/>
                    <a:gd name="connsiteY2" fmla="*/ 2397 h 1053201"/>
                    <a:gd name="connsiteX3" fmla="*/ 7613 w 511060"/>
                    <a:gd name="connsiteY3" fmla="*/ 30196 h 1053201"/>
                    <a:gd name="connsiteX4" fmla="*/ 318110 w 511060"/>
                    <a:gd name="connsiteY4" fmla="*/ 325800 h 1053201"/>
                    <a:gd name="connsiteX5" fmla="*/ 473978 w 511060"/>
                    <a:gd name="connsiteY5" fmla="*/ 759900 h 1053201"/>
                    <a:gd name="connsiteX6" fmla="*/ 463802 w 511060"/>
                    <a:gd name="connsiteY6" fmla="*/ 1032919 h 1053201"/>
                    <a:gd name="connsiteX7" fmla="*/ 494827 w 511060"/>
                    <a:gd name="connsiteY7" fmla="*/ 1041606 h 1053201"/>
                    <a:gd name="connsiteX8" fmla="*/ 461072 w 511060"/>
                    <a:gd name="connsiteY8" fmla="*/ 546449 h 10532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11060" h="1053201">
                      <a:moveTo>
                        <a:pt x="461072" y="546449"/>
                      </a:moveTo>
                      <a:cubicBezTo>
                        <a:pt x="412921" y="400756"/>
                        <a:pt x="330519" y="267225"/>
                        <a:pt x="222553" y="158018"/>
                      </a:cubicBezTo>
                      <a:cubicBezTo>
                        <a:pt x="163233" y="97954"/>
                        <a:pt x="96219" y="45584"/>
                        <a:pt x="23994" y="2397"/>
                      </a:cubicBezTo>
                      <a:cubicBezTo>
                        <a:pt x="6123" y="-8275"/>
                        <a:pt x="-10010" y="19523"/>
                        <a:pt x="7613" y="30196"/>
                      </a:cubicBezTo>
                      <a:cubicBezTo>
                        <a:pt x="131464" y="104159"/>
                        <a:pt x="238189" y="205672"/>
                        <a:pt x="318110" y="325800"/>
                      </a:cubicBezTo>
                      <a:cubicBezTo>
                        <a:pt x="404234" y="455360"/>
                        <a:pt x="458093" y="605024"/>
                        <a:pt x="473978" y="759900"/>
                      </a:cubicBezTo>
                      <a:cubicBezTo>
                        <a:pt x="483410" y="850741"/>
                        <a:pt x="480183" y="942822"/>
                        <a:pt x="463802" y="1032919"/>
                      </a:cubicBezTo>
                      <a:cubicBezTo>
                        <a:pt x="460079" y="1053271"/>
                        <a:pt x="491104" y="1061958"/>
                        <a:pt x="494827" y="1041606"/>
                      </a:cubicBezTo>
                      <a:cubicBezTo>
                        <a:pt x="524611" y="876802"/>
                        <a:pt x="513442" y="705544"/>
                        <a:pt x="461072" y="546449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0" name="Freeform: Shape 99">
                  <a:extLst>
                    <a:ext uri="{FF2B5EF4-FFF2-40B4-BE49-F238E27FC236}">
                      <a16:creationId xmlns:a16="http://schemas.microsoft.com/office/drawing/2014/main" id="{183807F3-59A5-A3DB-2C86-66C58EC73E8A}"/>
                    </a:ext>
                  </a:extLst>
                </p:cNvPr>
                <p:cNvSpPr/>
                <p:nvPr/>
              </p:nvSpPr>
              <p:spPr>
                <a:xfrm>
                  <a:off x="11082527" y="3972635"/>
                  <a:ext cx="271836" cy="1171911"/>
                </a:xfrm>
                <a:custGeom>
                  <a:avLst/>
                  <a:gdLst>
                    <a:gd name="connsiteX0" fmla="*/ 267124 w 271836"/>
                    <a:gd name="connsiteY0" fmla="*/ 1144364 h 1171911"/>
                    <a:gd name="connsiteX1" fmla="*/ 78244 w 271836"/>
                    <a:gd name="connsiteY1" fmla="*/ 755685 h 1171911"/>
                    <a:gd name="connsiteX2" fmla="*/ 36299 w 271836"/>
                    <a:gd name="connsiteY2" fmla="*/ 284356 h 1171911"/>
                    <a:gd name="connsiteX3" fmla="*/ 101823 w 271836"/>
                    <a:gd name="connsiteY3" fmla="*/ 24740 h 1171911"/>
                    <a:gd name="connsiteX4" fmla="*/ 74025 w 271836"/>
                    <a:gd name="connsiteY4" fmla="*/ 8359 h 1171911"/>
                    <a:gd name="connsiteX5" fmla="*/ 4530 w 271836"/>
                    <a:gd name="connsiteY5" fmla="*/ 492594 h 1171911"/>
                    <a:gd name="connsiteX6" fmla="*/ 40767 w 271836"/>
                    <a:gd name="connsiteY6" fmla="*/ 734836 h 1171911"/>
                    <a:gd name="connsiteX7" fmla="*/ 106539 w 271836"/>
                    <a:gd name="connsiteY7" fmla="*/ 954989 h 1171911"/>
                    <a:gd name="connsiteX8" fmla="*/ 244290 w 271836"/>
                    <a:gd name="connsiteY8" fmla="*/ 1167199 h 1171911"/>
                    <a:gd name="connsiteX9" fmla="*/ 267124 w 271836"/>
                    <a:gd name="connsiteY9" fmla="*/ 1144364 h 11719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71836" h="1171911">
                      <a:moveTo>
                        <a:pt x="267124" y="1144364"/>
                      </a:moveTo>
                      <a:cubicBezTo>
                        <a:pt x="162384" y="1039873"/>
                        <a:pt x="110510" y="897158"/>
                        <a:pt x="78244" y="755685"/>
                      </a:cubicBezTo>
                      <a:cubicBezTo>
                        <a:pt x="43249" y="602050"/>
                        <a:pt x="22400" y="441714"/>
                        <a:pt x="36299" y="284356"/>
                      </a:cubicBezTo>
                      <a:cubicBezTo>
                        <a:pt x="44241" y="195004"/>
                        <a:pt x="64842" y="106397"/>
                        <a:pt x="101823" y="24740"/>
                      </a:cubicBezTo>
                      <a:cubicBezTo>
                        <a:pt x="110262" y="5877"/>
                        <a:pt x="82464" y="-10505"/>
                        <a:pt x="74025" y="8359"/>
                      </a:cubicBezTo>
                      <a:cubicBezTo>
                        <a:pt x="5522" y="160008"/>
                        <a:pt x="-8873" y="328287"/>
                        <a:pt x="4530" y="492594"/>
                      </a:cubicBezTo>
                      <a:cubicBezTo>
                        <a:pt x="11231" y="574004"/>
                        <a:pt x="23889" y="654916"/>
                        <a:pt x="40767" y="734836"/>
                      </a:cubicBezTo>
                      <a:cubicBezTo>
                        <a:pt x="56403" y="809793"/>
                        <a:pt x="76756" y="884252"/>
                        <a:pt x="106539" y="954989"/>
                      </a:cubicBezTo>
                      <a:cubicBezTo>
                        <a:pt x="139549" y="1033420"/>
                        <a:pt x="183977" y="1106886"/>
                        <a:pt x="244290" y="1167199"/>
                      </a:cubicBezTo>
                      <a:cubicBezTo>
                        <a:pt x="258933" y="1181842"/>
                        <a:pt x="281767" y="1159008"/>
                        <a:pt x="267124" y="1144364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1" name="Freeform: Shape 100">
                  <a:extLst>
                    <a:ext uri="{FF2B5EF4-FFF2-40B4-BE49-F238E27FC236}">
                      <a16:creationId xmlns:a16="http://schemas.microsoft.com/office/drawing/2014/main" id="{DB4BEAD8-DCBB-6EF6-1C4E-9AB788EC3442}"/>
                    </a:ext>
                  </a:extLst>
                </p:cNvPr>
                <p:cNvSpPr/>
                <p:nvPr/>
              </p:nvSpPr>
              <p:spPr>
                <a:xfrm>
                  <a:off x="11358214" y="4778855"/>
                  <a:ext cx="111716" cy="203723"/>
                </a:xfrm>
                <a:custGeom>
                  <a:avLst/>
                  <a:gdLst>
                    <a:gd name="connsiteX0" fmla="*/ 110572 w 111716"/>
                    <a:gd name="connsiteY0" fmla="*/ 184260 h 203723"/>
                    <a:gd name="connsiteX1" fmla="*/ 29907 w 111716"/>
                    <a:gd name="connsiteY1" fmla="*/ 8039 h 203723"/>
                    <a:gd name="connsiteX2" fmla="*/ 2109 w 111716"/>
                    <a:gd name="connsiteY2" fmla="*/ 24420 h 203723"/>
                    <a:gd name="connsiteX3" fmla="*/ 79547 w 111716"/>
                    <a:gd name="connsiteY3" fmla="*/ 192947 h 203723"/>
                    <a:gd name="connsiteX4" fmla="*/ 110572 w 111716"/>
                    <a:gd name="connsiteY4" fmla="*/ 184260 h 203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1716" h="203723">
                      <a:moveTo>
                        <a:pt x="110572" y="184260"/>
                      </a:moveTo>
                      <a:cubicBezTo>
                        <a:pt x="87489" y="123948"/>
                        <a:pt x="60684" y="64877"/>
                        <a:pt x="29907" y="8039"/>
                      </a:cubicBezTo>
                      <a:cubicBezTo>
                        <a:pt x="19979" y="-10327"/>
                        <a:pt x="-7819" y="6054"/>
                        <a:pt x="2109" y="24420"/>
                      </a:cubicBezTo>
                      <a:cubicBezTo>
                        <a:pt x="31645" y="78776"/>
                        <a:pt x="57457" y="135117"/>
                        <a:pt x="79547" y="192947"/>
                      </a:cubicBezTo>
                      <a:cubicBezTo>
                        <a:pt x="86993" y="212059"/>
                        <a:pt x="118018" y="203620"/>
                        <a:pt x="110572" y="184260"/>
                      </a:cubicBezTo>
                      <a:close/>
                    </a:path>
                  </a:pathLst>
                </a:custGeom>
                <a:solidFill>
                  <a:srgbClr val="2E2E2E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2" name="Freeform: Shape 101">
                  <a:extLst>
                    <a:ext uri="{FF2B5EF4-FFF2-40B4-BE49-F238E27FC236}">
                      <a16:creationId xmlns:a16="http://schemas.microsoft.com/office/drawing/2014/main" id="{C0E49E16-4D0C-8DA8-0155-7221DE485954}"/>
                    </a:ext>
                  </a:extLst>
                </p:cNvPr>
                <p:cNvSpPr/>
                <p:nvPr/>
              </p:nvSpPr>
              <p:spPr>
                <a:xfrm>
                  <a:off x="11670381" y="4506003"/>
                  <a:ext cx="152096" cy="433937"/>
                </a:xfrm>
                <a:custGeom>
                  <a:avLst/>
                  <a:gdLst>
                    <a:gd name="connsiteX0" fmla="*/ 150351 w 152096"/>
                    <a:gd name="connsiteY0" fmla="*/ 357089 h 433937"/>
                    <a:gd name="connsiteX1" fmla="*/ 31464 w 152096"/>
                    <a:gd name="connsiteY1" fmla="*/ 11596 h 433937"/>
                    <a:gd name="connsiteX2" fmla="*/ 439 w 152096"/>
                    <a:gd name="connsiteY2" fmla="*/ 20283 h 433937"/>
                    <a:gd name="connsiteX3" fmla="*/ 73657 w 152096"/>
                    <a:gd name="connsiteY3" fmla="*/ 261284 h 433937"/>
                    <a:gd name="connsiteX4" fmla="*/ 61992 w 152096"/>
                    <a:gd name="connsiteY4" fmla="*/ 268978 h 433937"/>
                    <a:gd name="connsiteX5" fmla="*/ 16820 w 152096"/>
                    <a:gd name="connsiteY5" fmla="*/ 418394 h 433937"/>
                    <a:gd name="connsiteX6" fmla="*/ 49086 w 152096"/>
                    <a:gd name="connsiteY6" fmla="*/ 418394 h 433937"/>
                    <a:gd name="connsiteX7" fmla="*/ 85819 w 152096"/>
                    <a:gd name="connsiteY7" fmla="*/ 292061 h 433937"/>
                    <a:gd name="connsiteX8" fmla="*/ 122056 w 152096"/>
                    <a:gd name="connsiteY8" fmla="*/ 373222 h 433937"/>
                    <a:gd name="connsiteX9" fmla="*/ 150351 w 152096"/>
                    <a:gd name="connsiteY9" fmla="*/ 357089 h 4339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52096" h="433937">
                      <a:moveTo>
                        <a:pt x="150351" y="357089"/>
                      </a:moveTo>
                      <a:cubicBezTo>
                        <a:pt x="97485" y="246889"/>
                        <a:pt x="57773" y="130980"/>
                        <a:pt x="31464" y="11596"/>
                      </a:cubicBezTo>
                      <a:cubicBezTo>
                        <a:pt x="26996" y="-8756"/>
                        <a:pt x="-4029" y="-69"/>
                        <a:pt x="439" y="20283"/>
                      </a:cubicBezTo>
                      <a:cubicBezTo>
                        <a:pt x="18557" y="102437"/>
                        <a:pt x="43129" y="183101"/>
                        <a:pt x="73657" y="261284"/>
                      </a:cubicBezTo>
                      <a:cubicBezTo>
                        <a:pt x="69190" y="261781"/>
                        <a:pt x="64970" y="264014"/>
                        <a:pt x="61992" y="268978"/>
                      </a:cubicBezTo>
                      <a:cubicBezTo>
                        <a:pt x="35683" y="314895"/>
                        <a:pt x="20543" y="365528"/>
                        <a:pt x="16820" y="418394"/>
                      </a:cubicBezTo>
                      <a:cubicBezTo>
                        <a:pt x="15331" y="439243"/>
                        <a:pt x="47596" y="438995"/>
                        <a:pt x="49086" y="418394"/>
                      </a:cubicBezTo>
                      <a:cubicBezTo>
                        <a:pt x="52064" y="373966"/>
                        <a:pt x="64723" y="331028"/>
                        <a:pt x="85819" y="292061"/>
                      </a:cubicBezTo>
                      <a:cubicBezTo>
                        <a:pt x="97236" y="319363"/>
                        <a:pt x="109150" y="346665"/>
                        <a:pt x="122056" y="373222"/>
                      </a:cubicBezTo>
                      <a:cubicBezTo>
                        <a:pt x="131488" y="392085"/>
                        <a:pt x="159286" y="375704"/>
                        <a:pt x="150351" y="357089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3" name="Freeform: Shape 102">
                  <a:extLst>
                    <a:ext uri="{FF2B5EF4-FFF2-40B4-BE49-F238E27FC236}">
                      <a16:creationId xmlns:a16="http://schemas.microsoft.com/office/drawing/2014/main" id="{7FE7E23B-B4B3-1E9C-3483-AC1E8332ADAC}"/>
                    </a:ext>
                  </a:extLst>
                </p:cNvPr>
                <p:cNvSpPr/>
                <p:nvPr/>
              </p:nvSpPr>
              <p:spPr>
                <a:xfrm>
                  <a:off x="11556172" y="4075400"/>
                  <a:ext cx="227025" cy="393018"/>
                </a:xfrm>
                <a:custGeom>
                  <a:avLst/>
                  <a:gdLst>
                    <a:gd name="connsiteX0" fmla="*/ 226090 w 227025"/>
                    <a:gd name="connsiteY0" fmla="*/ 373200 h 393018"/>
                    <a:gd name="connsiteX1" fmla="*/ 26538 w 227025"/>
                    <a:gd name="connsiteY1" fmla="*/ 5617 h 393018"/>
                    <a:gd name="connsiteX2" fmla="*/ 3704 w 227025"/>
                    <a:gd name="connsiteY2" fmla="*/ 28451 h 393018"/>
                    <a:gd name="connsiteX3" fmla="*/ 194817 w 227025"/>
                    <a:gd name="connsiteY3" fmla="*/ 381887 h 393018"/>
                    <a:gd name="connsiteX4" fmla="*/ 226090 w 227025"/>
                    <a:gd name="connsiteY4" fmla="*/ 373200 h 3930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7025" h="393018">
                      <a:moveTo>
                        <a:pt x="226090" y="373200"/>
                      </a:moveTo>
                      <a:cubicBezTo>
                        <a:pt x="180173" y="240413"/>
                        <a:pt x="112911" y="116562"/>
                        <a:pt x="26538" y="5617"/>
                      </a:cubicBezTo>
                      <a:cubicBezTo>
                        <a:pt x="13880" y="-10764"/>
                        <a:pt x="-8955" y="12319"/>
                        <a:pt x="3704" y="28451"/>
                      </a:cubicBezTo>
                      <a:cubicBezTo>
                        <a:pt x="86354" y="134680"/>
                        <a:pt x="151133" y="254561"/>
                        <a:pt x="194817" y="381887"/>
                      </a:cubicBezTo>
                      <a:cubicBezTo>
                        <a:pt x="201518" y="401494"/>
                        <a:pt x="232791" y="393056"/>
                        <a:pt x="226090" y="373200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4" name="Freeform: Shape 103">
                  <a:extLst>
                    <a:ext uri="{FF2B5EF4-FFF2-40B4-BE49-F238E27FC236}">
                      <a16:creationId xmlns:a16="http://schemas.microsoft.com/office/drawing/2014/main" id="{7AF728A4-007B-039F-8AC6-291214012348}"/>
                    </a:ext>
                  </a:extLst>
                </p:cNvPr>
                <p:cNvSpPr/>
                <p:nvPr/>
              </p:nvSpPr>
              <p:spPr>
                <a:xfrm>
                  <a:off x="11227778" y="4567580"/>
                  <a:ext cx="71554" cy="334884"/>
                </a:xfrm>
                <a:custGeom>
                  <a:avLst/>
                  <a:gdLst>
                    <a:gd name="connsiteX0" fmla="*/ 70744 w 71554"/>
                    <a:gd name="connsiteY0" fmla="*/ 315120 h 334884"/>
                    <a:gd name="connsiteX1" fmla="*/ 33763 w 71554"/>
                    <a:gd name="connsiteY1" fmla="*/ 15544 h 334884"/>
                    <a:gd name="connsiteX2" fmla="*/ 1497 w 71554"/>
                    <a:gd name="connsiteY2" fmla="*/ 15544 h 334884"/>
                    <a:gd name="connsiteX3" fmla="*/ 39719 w 71554"/>
                    <a:gd name="connsiteY3" fmla="*/ 323558 h 334884"/>
                    <a:gd name="connsiteX4" fmla="*/ 70744 w 71554"/>
                    <a:gd name="connsiteY4" fmla="*/ 315120 h 3348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1554" h="334884">
                      <a:moveTo>
                        <a:pt x="70744" y="315120"/>
                      </a:moveTo>
                      <a:cubicBezTo>
                        <a:pt x="40215" y="218322"/>
                        <a:pt x="27805" y="117057"/>
                        <a:pt x="33763" y="15544"/>
                      </a:cubicBezTo>
                      <a:cubicBezTo>
                        <a:pt x="35004" y="-5305"/>
                        <a:pt x="2738" y="-5057"/>
                        <a:pt x="1497" y="15544"/>
                      </a:cubicBezTo>
                      <a:cubicBezTo>
                        <a:pt x="-4708" y="119539"/>
                        <a:pt x="8446" y="224279"/>
                        <a:pt x="39719" y="323558"/>
                      </a:cubicBezTo>
                      <a:cubicBezTo>
                        <a:pt x="45676" y="343414"/>
                        <a:pt x="76949" y="334975"/>
                        <a:pt x="70744" y="315120"/>
                      </a:cubicBezTo>
                      <a:close/>
                    </a:path>
                  </a:pathLst>
                </a:custGeom>
                <a:solidFill>
                  <a:srgbClr val="2E2E2E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FBD8D929-D5E2-760B-402E-AB0E3BDDF623}"/>
                  </a:ext>
                </a:extLst>
              </p:cNvPr>
              <p:cNvSpPr/>
              <p:nvPr/>
            </p:nvSpPr>
            <p:spPr>
              <a:xfrm>
                <a:off x="10413197" y="3887174"/>
                <a:ext cx="497390" cy="564156"/>
              </a:xfrm>
              <a:custGeom>
                <a:avLst/>
                <a:gdLst>
                  <a:gd name="connsiteX0" fmla="*/ 497390 w 497390"/>
                  <a:gd name="connsiteY0" fmla="*/ 564156 h 564156"/>
                  <a:gd name="connsiteX1" fmla="*/ 0 w 497390"/>
                  <a:gd name="connsiteY1" fmla="*/ 564156 h 564156"/>
                  <a:gd name="connsiteX2" fmla="*/ 4219 w 497390"/>
                  <a:gd name="connsiteY2" fmla="*/ 0 h 564156"/>
                  <a:gd name="connsiteX3" fmla="*/ 497390 w 497390"/>
                  <a:gd name="connsiteY3" fmla="*/ 0 h 564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97390" h="564156">
                    <a:moveTo>
                      <a:pt x="497390" y="564156"/>
                    </a:moveTo>
                    <a:lnTo>
                      <a:pt x="0" y="564156"/>
                    </a:lnTo>
                    <a:lnTo>
                      <a:pt x="4219" y="0"/>
                    </a:lnTo>
                    <a:lnTo>
                      <a:pt x="497390" y="0"/>
                    </a:lnTo>
                    <a:close/>
                  </a:path>
                </a:pathLst>
              </a:custGeom>
              <a:solidFill>
                <a:srgbClr val="FAE3D5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614E3DDF-1509-9768-4773-5CC5C4B06541}"/>
                  </a:ext>
                </a:extLst>
              </p:cNvPr>
              <p:cNvSpPr/>
              <p:nvPr/>
            </p:nvSpPr>
            <p:spPr>
              <a:xfrm>
                <a:off x="10073501" y="4096406"/>
                <a:ext cx="1175719" cy="1403812"/>
              </a:xfrm>
              <a:custGeom>
                <a:avLst/>
                <a:gdLst>
                  <a:gd name="connsiteX0" fmla="*/ 974837 w 1175719"/>
                  <a:gd name="connsiteY0" fmla="*/ 63539 h 1403812"/>
                  <a:gd name="connsiteX1" fmla="*/ 836838 w 1175719"/>
                  <a:gd name="connsiteY1" fmla="*/ 0 h 1403812"/>
                  <a:gd name="connsiteX2" fmla="*/ 836838 w 1175719"/>
                  <a:gd name="connsiteY2" fmla="*/ 81409 h 1403812"/>
                  <a:gd name="connsiteX3" fmla="*/ 575237 w 1175719"/>
                  <a:gd name="connsiteY3" fmla="*/ 305285 h 1403812"/>
                  <a:gd name="connsiteX4" fmla="*/ 342426 w 1175719"/>
                  <a:gd name="connsiteY4" fmla="*/ 71233 h 1403812"/>
                  <a:gd name="connsiteX5" fmla="*/ 342426 w 1175719"/>
                  <a:gd name="connsiteY5" fmla="*/ 1489 h 1403812"/>
                  <a:gd name="connsiteX6" fmla="*/ 5124 w 1175719"/>
                  <a:gd name="connsiteY6" fmla="*/ 606598 h 1403812"/>
                  <a:gd name="connsiteX7" fmla="*/ 8847 w 1175719"/>
                  <a:gd name="connsiteY7" fmla="*/ 1403812 h 1403812"/>
                  <a:gd name="connsiteX8" fmla="*/ 1171411 w 1175719"/>
                  <a:gd name="connsiteY8" fmla="*/ 1403812 h 1403812"/>
                  <a:gd name="connsiteX9" fmla="*/ 1175134 w 1175719"/>
                  <a:gd name="connsiteY9" fmla="*/ 606598 h 1403812"/>
                  <a:gd name="connsiteX10" fmla="*/ 974837 w 1175719"/>
                  <a:gd name="connsiteY10" fmla="*/ 63539 h 1403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75719" h="1403812">
                    <a:moveTo>
                      <a:pt x="974837" y="63539"/>
                    </a:moveTo>
                    <a:cubicBezTo>
                      <a:pt x="938104" y="40208"/>
                      <a:pt x="892931" y="19359"/>
                      <a:pt x="836838" y="0"/>
                    </a:cubicBezTo>
                    <a:cubicBezTo>
                      <a:pt x="836838" y="0"/>
                      <a:pt x="836838" y="38471"/>
                      <a:pt x="836838" y="81409"/>
                    </a:cubicBezTo>
                    <a:cubicBezTo>
                      <a:pt x="836838" y="124596"/>
                      <a:pt x="778263" y="305285"/>
                      <a:pt x="575237" y="305285"/>
                    </a:cubicBezTo>
                    <a:cubicBezTo>
                      <a:pt x="372458" y="305285"/>
                      <a:pt x="342426" y="71233"/>
                      <a:pt x="342426" y="71233"/>
                    </a:cubicBezTo>
                    <a:lnTo>
                      <a:pt x="342426" y="1489"/>
                    </a:lnTo>
                    <a:cubicBezTo>
                      <a:pt x="22250" y="111441"/>
                      <a:pt x="20264" y="273267"/>
                      <a:pt x="5124" y="606598"/>
                    </a:cubicBezTo>
                    <a:cubicBezTo>
                      <a:pt x="-8278" y="906919"/>
                      <a:pt x="8847" y="1403812"/>
                      <a:pt x="8847" y="1403812"/>
                    </a:cubicBezTo>
                    <a:cubicBezTo>
                      <a:pt x="396286" y="1403812"/>
                      <a:pt x="783972" y="1403812"/>
                      <a:pt x="1171411" y="1403812"/>
                    </a:cubicBezTo>
                    <a:cubicBezTo>
                      <a:pt x="1171411" y="1403812"/>
                      <a:pt x="1177616" y="855293"/>
                      <a:pt x="1175134" y="606598"/>
                    </a:cubicBezTo>
                    <a:cubicBezTo>
                      <a:pt x="1172899" y="331345"/>
                      <a:pt x="1147832" y="173243"/>
                      <a:pt x="974837" y="63539"/>
                    </a:cubicBezTo>
                    <a:close/>
                  </a:path>
                </a:pathLst>
              </a:custGeom>
              <a:solidFill>
                <a:srgbClr val="FFFFFF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B3630B8C-4404-E645-61B7-40236C0284DE}"/>
                  </a:ext>
                </a:extLst>
              </p:cNvPr>
              <p:cNvSpPr/>
              <p:nvPr/>
            </p:nvSpPr>
            <p:spPr>
              <a:xfrm>
                <a:off x="9983317" y="4059176"/>
                <a:ext cx="1369064" cy="1754269"/>
              </a:xfrm>
              <a:custGeom>
                <a:avLst/>
                <a:gdLst>
                  <a:gd name="connsiteX0" fmla="*/ 1369064 w 1369064"/>
                  <a:gd name="connsiteY0" fmla="*/ 1754269 h 1754269"/>
                  <a:gd name="connsiteX1" fmla="*/ 1295846 w 1369064"/>
                  <a:gd name="connsiteY1" fmla="*/ 630673 h 1754269"/>
                  <a:gd name="connsiteX2" fmla="*/ 1258119 w 1369064"/>
                  <a:gd name="connsiteY2" fmla="*/ 289648 h 1754269"/>
                  <a:gd name="connsiteX3" fmla="*/ 1083139 w 1369064"/>
                  <a:gd name="connsiteY3" fmla="*/ 66269 h 1754269"/>
                  <a:gd name="connsiteX4" fmla="*/ 927519 w 1369064"/>
                  <a:gd name="connsiteY4" fmla="*/ 248 h 1754269"/>
                  <a:gd name="connsiteX5" fmla="*/ 907414 w 1369064"/>
                  <a:gd name="connsiteY5" fmla="*/ 629680 h 1754269"/>
                  <a:gd name="connsiteX6" fmla="*/ 661946 w 1369064"/>
                  <a:gd name="connsiteY6" fmla="*/ 1109945 h 1754269"/>
                  <a:gd name="connsiteX7" fmla="*/ 426405 w 1369064"/>
                  <a:gd name="connsiteY7" fmla="*/ 647799 h 1754269"/>
                  <a:gd name="connsiteX8" fmla="*/ 437326 w 1369064"/>
                  <a:gd name="connsiteY8" fmla="*/ 0 h 1754269"/>
                  <a:gd name="connsiteX9" fmla="*/ 74956 w 1369064"/>
                  <a:gd name="connsiteY9" fmla="*/ 618015 h 1754269"/>
                  <a:gd name="connsiteX10" fmla="*/ 74460 w 1369064"/>
                  <a:gd name="connsiteY10" fmla="*/ 629680 h 1754269"/>
                  <a:gd name="connsiteX11" fmla="*/ 0 w 1369064"/>
                  <a:gd name="connsiteY11" fmla="*/ 1754269 h 1754269"/>
                  <a:gd name="connsiteX12" fmla="*/ 1369064 w 1369064"/>
                  <a:gd name="connsiteY12" fmla="*/ 1754269 h 1754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369064" h="1754269">
                    <a:moveTo>
                      <a:pt x="1369064" y="1754269"/>
                    </a:moveTo>
                    <a:cubicBezTo>
                      <a:pt x="1344741" y="1440546"/>
                      <a:pt x="1297583" y="813347"/>
                      <a:pt x="1295846" y="630673"/>
                    </a:cubicBezTo>
                    <a:cubicBezTo>
                      <a:pt x="1294357" y="491930"/>
                      <a:pt x="1287407" y="380985"/>
                      <a:pt x="1258119" y="289648"/>
                    </a:cubicBezTo>
                    <a:cubicBezTo>
                      <a:pt x="1227095" y="193347"/>
                      <a:pt x="1171498" y="122362"/>
                      <a:pt x="1083139" y="66269"/>
                    </a:cubicBezTo>
                    <a:cubicBezTo>
                      <a:pt x="1044172" y="41449"/>
                      <a:pt x="984853" y="19856"/>
                      <a:pt x="927519" y="248"/>
                    </a:cubicBezTo>
                    <a:cubicBezTo>
                      <a:pt x="927519" y="248"/>
                      <a:pt x="938439" y="338047"/>
                      <a:pt x="907414" y="629680"/>
                    </a:cubicBezTo>
                    <a:cubicBezTo>
                      <a:pt x="879865" y="888055"/>
                      <a:pt x="753035" y="1109945"/>
                      <a:pt x="661946" y="1109945"/>
                    </a:cubicBezTo>
                    <a:cubicBezTo>
                      <a:pt x="542563" y="1109945"/>
                      <a:pt x="439312" y="902947"/>
                      <a:pt x="426405" y="647799"/>
                    </a:cubicBezTo>
                    <a:cubicBezTo>
                      <a:pt x="411265" y="345493"/>
                      <a:pt x="437326" y="0"/>
                      <a:pt x="437326" y="0"/>
                    </a:cubicBezTo>
                    <a:cubicBezTo>
                      <a:pt x="104243" y="114171"/>
                      <a:pt x="89600" y="293123"/>
                      <a:pt x="74956" y="618015"/>
                    </a:cubicBezTo>
                    <a:lnTo>
                      <a:pt x="74460" y="629680"/>
                    </a:lnTo>
                    <a:cubicBezTo>
                      <a:pt x="64532" y="848592"/>
                      <a:pt x="21841" y="1449481"/>
                      <a:pt x="0" y="1754269"/>
                    </a:cubicBezTo>
                    <a:lnTo>
                      <a:pt x="1369064" y="1754269"/>
                    </a:lnTo>
                    <a:close/>
                  </a:path>
                </a:pathLst>
              </a:custGeom>
              <a:solidFill>
                <a:srgbClr val="A88FB6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FAA1427E-3E47-5810-C9C1-25EB79D42C29}"/>
                  </a:ext>
                </a:extLst>
              </p:cNvPr>
              <p:cNvSpPr/>
              <p:nvPr/>
            </p:nvSpPr>
            <p:spPr>
              <a:xfrm>
                <a:off x="11251006" y="4701980"/>
                <a:ext cx="117011" cy="1111465"/>
              </a:xfrm>
              <a:custGeom>
                <a:avLst/>
                <a:gdLst>
                  <a:gd name="connsiteX0" fmla="*/ 85986 w 117011"/>
                  <a:gd name="connsiteY0" fmla="*/ 1009952 h 1111465"/>
                  <a:gd name="connsiteX1" fmla="*/ 91199 w 117011"/>
                  <a:gd name="connsiteY1" fmla="*/ 1111465 h 1111465"/>
                  <a:gd name="connsiteX2" fmla="*/ 117011 w 117011"/>
                  <a:gd name="connsiteY2" fmla="*/ 1111465 h 1111465"/>
                  <a:gd name="connsiteX3" fmla="*/ 56451 w 117011"/>
                  <a:gd name="connsiteY3" fmla="*/ 293650 h 1111465"/>
                  <a:gd name="connsiteX4" fmla="*/ 25674 w 117011"/>
                  <a:gd name="connsiteY4" fmla="*/ 12193 h 1111465"/>
                  <a:gd name="connsiteX5" fmla="*/ 110 w 117011"/>
                  <a:gd name="connsiteY5" fmla="*/ 12193 h 1111465"/>
                  <a:gd name="connsiteX6" fmla="*/ 85986 w 117011"/>
                  <a:gd name="connsiteY6" fmla="*/ 1009952 h 11114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7011" h="1111465">
                    <a:moveTo>
                      <a:pt x="85986" y="1009952"/>
                    </a:moveTo>
                    <a:cubicBezTo>
                      <a:pt x="87724" y="1043707"/>
                      <a:pt x="89461" y="1077710"/>
                      <a:pt x="91199" y="1111465"/>
                    </a:cubicBezTo>
                    <a:lnTo>
                      <a:pt x="117011" y="1111465"/>
                    </a:lnTo>
                    <a:cubicBezTo>
                      <a:pt x="104105" y="838447"/>
                      <a:pt x="84001" y="565676"/>
                      <a:pt x="56451" y="293650"/>
                    </a:cubicBezTo>
                    <a:cubicBezTo>
                      <a:pt x="47019" y="199831"/>
                      <a:pt x="36595" y="106012"/>
                      <a:pt x="25674" y="12193"/>
                    </a:cubicBezTo>
                    <a:cubicBezTo>
                      <a:pt x="23689" y="-3940"/>
                      <a:pt x="-1876" y="-4188"/>
                      <a:pt x="110" y="12193"/>
                    </a:cubicBezTo>
                    <a:cubicBezTo>
                      <a:pt x="39077" y="343787"/>
                      <a:pt x="68116" y="676621"/>
                      <a:pt x="85986" y="1009952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3FC27856-6E46-800B-9A55-91C9E16778F2}"/>
                  </a:ext>
                </a:extLst>
              </p:cNvPr>
              <p:cNvSpPr/>
              <p:nvPr/>
            </p:nvSpPr>
            <p:spPr>
              <a:xfrm>
                <a:off x="10120260" y="5648144"/>
                <a:ext cx="303330" cy="25564"/>
              </a:xfrm>
              <a:custGeom>
                <a:avLst/>
                <a:gdLst>
                  <a:gd name="connsiteX0" fmla="*/ 290951 w 303330"/>
                  <a:gd name="connsiteY0" fmla="*/ 0 h 25564"/>
                  <a:gd name="connsiteX1" fmla="*/ 12472 w 303330"/>
                  <a:gd name="connsiteY1" fmla="*/ 0 h 25564"/>
                  <a:gd name="connsiteX2" fmla="*/ 12472 w 303330"/>
                  <a:gd name="connsiteY2" fmla="*/ 25565 h 25564"/>
                  <a:gd name="connsiteX3" fmla="*/ 290951 w 303330"/>
                  <a:gd name="connsiteY3" fmla="*/ 25565 h 25564"/>
                  <a:gd name="connsiteX4" fmla="*/ 290951 w 303330"/>
                  <a:gd name="connsiteY4" fmla="*/ 0 h 255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3330" h="25564">
                    <a:moveTo>
                      <a:pt x="290951" y="0"/>
                    </a:moveTo>
                    <a:lnTo>
                      <a:pt x="12472" y="0"/>
                    </a:lnTo>
                    <a:cubicBezTo>
                      <a:pt x="-4157" y="0"/>
                      <a:pt x="-4157" y="25565"/>
                      <a:pt x="12472" y="25565"/>
                    </a:cubicBezTo>
                    <a:lnTo>
                      <a:pt x="290951" y="25565"/>
                    </a:lnTo>
                    <a:cubicBezTo>
                      <a:pt x="307332" y="25565"/>
                      <a:pt x="307580" y="0"/>
                      <a:pt x="290951" y="0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5D4FD636-9DEA-A7EC-6D88-FF5D40D0E7EF}"/>
                  </a:ext>
                </a:extLst>
              </p:cNvPr>
              <p:cNvSpPr/>
              <p:nvPr/>
            </p:nvSpPr>
            <p:spPr>
              <a:xfrm>
                <a:off x="10899108" y="5651371"/>
                <a:ext cx="296721" cy="25566"/>
              </a:xfrm>
              <a:custGeom>
                <a:avLst/>
                <a:gdLst>
                  <a:gd name="connsiteX0" fmla="*/ 284250 w 296721"/>
                  <a:gd name="connsiteY0" fmla="*/ 0 h 25566"/>
                  <a:gd name="connsiteX1" fmla="*/ 12472 w 296721"/>
                  <a:gd name="connsiteY1" fmla="*/ 0 h 25566"/>
                  <a:gd name="connsiteX2" fmla="*/ 12472 w 296721"/>
                  <a:gd name="connsiteY2" fmla="*/ 25564 h 25566"/>
                  <a:gd name="connsiteX3" fmla="*/ 284250 w 296721"/>
                  <a:gd name="connsiteY3" fmla="*/ 25564 h 25566"/>
                  <a:gd name="connsiteX4" fmla="*/ 284250 w 296721"/>
                  <a:gd name="connsiteY4" fmla="*/ 0 h 255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6721" h="25566">
                    <a:moveTo>
                      <a:pt x="284250" y="0"/>
                    </a:moveTo>
                    <a:lnTo>
                      <a:pt x="12472" y="0"/>
                    </a:lnTo>
                    <a:cubicBezTo>
                      <a:pt x="-4157" y="0"/>
                      <a:pt x="-4157" y="25564"/>
                      <a:pt x="12472" y="25564"/>
                    </a:cubicBezTo>
                    <a:lnTo>
                      <a:pt x="284250" y="25564"/>
                    </a:lnTo>
                    <a:cubicBezTo>
                      <a:pt x="300879" y="25813"/>
                      <a:pt x="300879" y="0"/>
                      <a:pt x="284250" y="0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28" name="Graphic 4">
                <a:extLst>
                  <a:ext uri="{FF2B5EF4-FFF2-40B4-BE49-F238E27FC236}">
                    <a16:creationId xmlns:a16="http://schemas.microsoft.com/office/drawing/2014/main" id="{9A0BC0A4-CEB2-059D-2BDA-FC6969C8DF75}"/>
                  </a:ext>
                </a:extLst>
              </p:cNvPr>
              <p:cNvGrpSpPr/>
              <p:nvPr/>
            </p:nvGrpSpPr>
            <p:grpSpPr>
              <a:xfrm>
                <a:off x="8408633" y="3314331"/>
                <a:ext cx="2021128" cy="2499362"/>
                <a:chOff x="8408633" y="3314331"/>
                <a:chExt cx="2021128" cy="2499362"/>
              </a:xfrm>
            </p:grpSpPr>
            <p:grpSp>
              <p:nvGrpSpPr>
                <p:cNvPr id="85" name="Graphic 4">
                  <a:extLst>
                    <a:ext uri="{FF2B5EF4-FFF2-40B4-BE49-F238E27FC236}">
                      <a16:creationId xmlns:a16="http://schemas.microsoft.com/office/drawing/2014/main" id="{9FF1A63B-874C-9B0B-43A7-FEF557874784}"/>
                    </a:ext>
                  </a:extLst>
                </p:cNvPr>
                <p:cNvGrpSpPr/>
                <p:nvPr/>
              </p:nvGrpSpPr>
              <p:grpSpPr>
                <a:xfrm>
                  <a:off x="8408633" y="3314331"/>
                  <a:ext cx="532978" cy="711598"/>
                  <a:chOff x="8408633" y="3314331"/>
                  <a:chExt cx="532978" cy="711598"/>
                </a:xfrm>
              </p:grpSpPr>
              <p:sp>
                <p:nvSpPr>
                  <p:cNvPr id="89" name="Freeform: Shape 88">
                    <a:extLst>
                      <a:ext uri="{FF2B5EF4-FFF2-40B4-BE49-F238E27FC236}">
                        <a16:creationId xmlns:a16="http://schemas.microsoft.com/office/drawing/2014/main" id="{EE0FDC83-02B8-2EC2-4343-6D9192A676D5}"/>
                      </a:ext>
                    </a:extLst>
                  </p:cNvPr>
                  <p:cNvSpPr/>
                  <p:nvPr/>
                </p:nvSpPr>
                <p:spPr>
                  <a:xfrm>
                    <a:off x="8519087" y="3532684"/>
                    <a:ext cx="412943" cy="489509"/>
                  </a:xfrm>
                  <a:custGeom>
                    <a:avLst/>
                    <a:gdLst>
                      <a:gd name="connsiteX0" fmla="*/ 300177 w 412943"/>
                      <a:gd name="connsiteY0" fmla="*/ 489510 h 489509"/>
                      <a:gd name="connsiteX1" fmla="*/ 204124 w 412943"/>
                      <a:gd name="connsiteY1" fmla="*/ 419766 h 489509"/>
                      <a:gd name="connsiteX2" fmla="*/ 83748 w 412943"/>
                      <a:gd name="connsiteY2" fmla="*/ 392216 h 489509"/>
                      <a:gd name="connsiteX3" fmla="*/ 51978 w 412943"/>
                      <a:gd name="connsiteY3" fmla="*/ 369630 h 489509"/>
                      <a:gd name="connsiteX4" fmla="*/ 44532 w 412943"/>
                      <a:gd name="connsiteY4" fmla="*/ 332400 h 489509"/>
                      <a:gd name="connsiteX5" fmla="*/ 52475 w 412943"/>
                      <a:gd name="connsiteY5" fmla="*/ 321231 h 489509"/>
                      <a:gd name="connsiteX6" fmla="*/ 40313 w 412943"/>
                      <a:gd name="connsiteY6" fmla="*/ 317012 h 489509"/>
                      <a:gd name="connsiteX7" fmla="*/ 105 w 412943"/>
                      <a:gd name="connsiteY7" fmla="*/ 267372 h 489509"/>
                      <a:gd name="connsiteX8" fmla="*/ 22691 w 412943"/>
                      <a:gd name="connsiteY8" fmla="*/ 220710 h 489509"/>
                      <a:gd name="connsiteX9" fmla="*/ 49993 w 412943"/>
                      <a:gd name="connsiteY9" fmla="*/ 205570 h 489509"/>
                      <a:gd name="connsiteX10" fmla="*/ 11522 w 412943"/>
                      <a:gd name="connsiteY10" fmla="*/ 173304 h 489509"/>
                      <a:gd name="connsiteX11" fmla="*/ 18720 w 412943"/>
                      <a:gd name="connsiteY11" fmla="*/ 114481 h 489509"/>
                      <a:gd name="connsiteX12" fmla="*/ 55453 w 412943"/>
                      <a:gd name="connsiteY12" fmla="*/ 97356 h 489509"/>
                      <a:gd name="connsiteX13" fmla="*/ 196430 w 412943"/>
                      <a:gd name="connsiteY13" fmla="*/ 5770 h 489509"/>
                      <a:gd name="connsiteX14" fmla="*/ 310601 w 412943"/>
                      <a:gd name="connsiteY14" fmla="*/ 23889 h 489509"/>
                      <a:gd name="connsiteX15" fmla="*/ 349320 w 412943"/>
                      <a:gd name="connsiteY15" fmla="*/ 100086 h 489509"/>
                      <a:gd name="connsiteX16" fmla="*/ 411370 w 412943"/>
                      <a:gd name="connsiteY16" fmla="*/ 307332 h 489509"/>
                      <a:gd name="connsiteX17" fmla="*/ 300177 w 412943"/>
                      <a:gd name="connsiteY17" fmla="*/ 489510 h 4895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412943" h="489509">
                        <a:moveTo>
                          <a:pt x="300177" y="489510"/>
                        </a:moveTo>
                        <a:cubicBezTo>
                          <a:pt x="286030" y="450791"/>
                          <a:pt x="244332" y="429446"/>
                          <a:pt x="204124" y="419766"/>
                        </a:cubicBezTo>
                        <a:cubicBezTo>
                          <a:pt x="163916" y="410334"/>
                          <a:pt x="121722" y="408845"/>
                          <a:pt x="83748" y="392216"/>
                        </a:cubicBezTo>
                        <a:cubicBezTo>
                          <a:pt x="71586" y="387004"/>
                          <a:pt x="59921" y="380054"/>
                          <a:pt x="51978" y="369630"/>
                        </a:cubicBezTo>
                        <a:cubicBezTo>
                          <a:pt x="44036" y="359205"/>
                          <a:pt x="40065" y="344810"/>
                          <a:pt x="44532" y="332400"/>
                        </a:cubicBezTo>
                        <a:cubicBezTo>
                          <a:pt x="46021" y="328181"/>
                          <a:pt x="49000" y="324209"/>
                          <a:pt x="52475" y="321231"/>
                        </a:cubicBezTo>
                        <a:cubicBezTo>
                          <a:pt x="48255" y="319990"/>
                          <a:pt x="44284" y="318749"/>
                          <a:pt x="40313" y="317012"/>
                        </a:cubicBezTo>
                        <a:cubicBezTo>
                          <a:pt x="19712" y="308325"/>
                          <a:pt x="1594" y="289710"/>
                          <a:pt x="105" y="267372"/>
                        </a:cubicBezTo>
                        <a:cubicBezTo>
                          <a:pt x="-1136" y="249502"/>
                          <a:pt x="8792" y="232128"/>
                          <a:pt x="22691" y="220710"/>
                        </a:cubicBezTo>
                        <a:cubicBezTo>
                          <a:pt x="30881" y="214009"/>
                          <a:pt x="40065" y="209293"/>
                          <a:pt x="49993" y="205570"/>
                        </a:cubicBezTo>
                        <a:cubicBezTo>
                          <a:pt x="33860" y="198373"/>
                          <a:pt x="19464" y="188445"/>
                          <a:pt x="11522" y="173304"/>
                        </a:cubicBezTo>
                        <a:cubicBezTo>
                          <a:pt x="1842" y="154690"/>
                          <a:pt x="4821" y="130118"/>
                          <a:pt x="18720" y="114481"/>
                        </a:cubicBezTo>
                        <a:cubicBezTo>
                          <a:pt x="27903" y="104057"/>
                          <a:pt x="41554" y="98100"/>
                          <a:pt x="55453" y="97356"/>
                        </a:cubicBezTo>
                        <a:cubicBezTo>
                          <a:pt x="90945" y="52680"/>
                          <a:pt x="141081" y="19670"/>
                          <a:pt x="196430" y="5770"/>
                        </a:cubicBezTo>
                        <a:cubicBezTo>
                          <a:pt x="235397" y="-4158"/>
                          <a:pt x="280817" y="-3165"/>
                          <a:pt x="310601" y="23889"/>
                        </a:cubicBezTo>
                        <a:cubicBezTo>
                          <a:pt x="331946" y="43248"/>
                          <a:pt x="341130" y="72288"/>
                          <a:pt x="349320" y="100086"/>
                        </a:cubicBezTo>
                        <a:cubicBezTo>
                          <a:pt x="369921" y="169085"/>
                          <a:pt x="374885" y="245034"/>
                          <a:pt x="411370" y="307332"/>
                        </a:cubicBezTo>
                        <a:cubicBezTo>
                          <a:pt x="428496" y="336619"/>
                          <a:pt x="300177" y="489510"/>
                          <a:pt x="300177" y="489510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0" name="Freeform: Shape 89">
                    <a:extLst>
                      <a:ext uri="{FF2B5EF4-FFF2-40B4-BE49-F238E27FC236}">
                        <a16:creationId xmlns:a16="http://schemas.microsoft.com/office/drawing/2014/main" id="{F1EDF95C-2D93-A3A1-C366-2AE719A3B10A}"/>
                      </a:ext>
                    </a:extLst>
                  </p:cNvPr>
                  <p:cNvSpPr/>
                  <p:nvPr/>
                </p:nvSpPr>
                <p:spPr>
                  <a:xfrm>
                    <a:off x="8628596" y="3689109"/>
                    <a:ext cx="161939" cy="221395"/>
                  </a:xfrm>
                  <a:custGeom>
                    <a:avLst/>
                    <a:gdLst>
                      <a:gd name="connsiteX0" fmla="*/ 136809 w 161939"/>
                      <a:gd name="connsiteY0" fmla="*/ 19610 h 221395"/>
                      <a:gd name="connsiteX1" fmla="*/ 23879 w 161939"/>
                      <a:gd name="connsiteY1" fmla="*/ 3974 h 221395"/>
                      <a:gd name="connsiteX2" fmla="*/ 52 w 161939"/>
                      <a:gd name="connsiteY2" fmla="*/ 23333 h 221395"/>
                      <a:gd name="connsiteX3" fmla="*/ 13951 w 161939"/>
                      <a:gd name="connsiteY3" fmla="*/ 47408 h 221395"/>
                      <a:gd name="connsiteX4" fmla="*/ 62846 w 161939"/>
                      <a:gd name="connsiteY4" fmla="*/ 92580 h 221395"/>
                      <a:gd name="connsiteX5" fmla="*/ 86921 w 161939"/>
                      <a:gd name="connsiteY5" fmla="*/ 150659 h 221395"/>
                      <a:gd name="connsiteX6" fmla="*/ 101565 w 161939"/>
                      <a:gd name="connsiteY6" fmla="*/ 209979 h 221395"/>
                      <a:gd name="connsiteX7" fmla="*/ 125640 w 161939"/>
                      <a:gd name="connsiteY7" fmla="*/ 221396 h 221395"/>
                      <a:gd name="connsiteX8" fmla="*/ 151453 w 161939"/>
                      <a:gd name="connsiteY8" fmla="*/ 205759 h 221395"/>
                      <a:gd name="connsiteX9" fmla="*/ 160388 w 161939"/>
                      <a:gd name="connsiteY9" fmla="*/ 176224 h 221395"/>
                      <a:gd name="connsiteX10" fmla="*/ 161877 w 161939"/>
                      <a:gd name="connsiteY10" fmla="*/ 144454 h 221395"/>
                      <a:gd name="connsiteX11" fmla="*/ 153935 w 161939"/>
                      <a:gd name="connsiteY11" fmla="*/ 72724 h 221395"/>
                      <a:gd name="connsiteX12" fmla="*/ 136809 w 161939"/>
                      <a:gd name="connsiteY12" fmla="*/ 19610 h 2213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61939" h="221395">
                        <a:moveTo>
                          <a:pt x="136809" y="19610"/>
                        </a:moveTo>
                        <a:cubicBezTo>
                          <a:pt x="102558" y="995"/>
                          <a:pt x="61853" y="-4713"/>
                          <a:pt x="23879" y="3974"/>
                        </a:cubicBezTo>
                        <a:cubicBezTo>
                          <a:pt x="13206" y="6456"/>
                          <a:pt x="1044" y="10675"/>
                          <a:pt x="52" y="23333"/>
                        </a:cubicBezTo>
                        <a:cubicBezTo>
                          <a:pt x="-693" y="33509"/>
                          <a:pt x="6753" y="41203"/>
                          <a:pt x="13951" y="47408"/>
                        </a:cubicBezTo>
                        <a:cubicBezTo>
                          <a:pt x="31076" y="61556"/>
                          <a:pt x="49691" y="74214"/>
                          <a:pt x="62846" y="92580"/>
                        </a:cubicBezTo>
                        <a:cubicBezTo>
                          <a:pt x="75256" y="109706"/>
                          <a:pt x="83694" y="129562"/>
                          <a:pt x="86921" y="150659"/>
                        </a:cubicBezTo>
                        <a:cubicBezTo>
                          <a:pt x="90148" y="171260"/>
                          <a:pt x="86673" y="193349"/>
                          <a:pt x="101565" y="209979"/>
                        </a:cubicBezTo>
                        <a:cubicBezTo>
                          <a:pt x="107522" y="216680"/>
                          <a:pt x="116457" y="221396"/>
                          <a:pt x="125640" y="221396"/>
                        </a:cubicBezTo>
                        <a:cubicBezTo>
                          <a:pt x="136561" y="221396"/>
                          <a:pt x="145744" y="214694"/>
                          <a:pt x="151453" y="205759"/>
                        </a:cubicBezTo>
                        <a:cubicBezTo>
                          <a:pt x="157162" y="196824"/>
                          <a:pt x="158899" y="186400"/>
                          <a:pt x="160388" y="176224"/>
                        </a:cubicBezTo>
                        <a:cubicBezTo>
                          <a:pt x="161629" y="165799"/>
                          <a:pt x="162126" y="155127"/>
                          <a:pt x="161877" y="144454"/>
                        </a:cubicBezTo>
                        <a:cubicBezTo>
                          <a:pt x="161381" y="120379"/>
                          <a:pt x="157906" y="96303"/>
                          <a:pt x="153935" y="72724"/>
                        </a:cubicBezTo>
                        <a:cubicBezTo>
                          <a:pt x="151949" y="58577"/>
                          <a:pt x="142021" y="22588"/>
                          <a:pt x="136809" y="19610"/>
                        </a:cubicBezTo>
                        <a:close/>
                      </a:path>
                    </a:pathLst>
                  </a:custGeom>
                  <a:solidFill>
                    <a:srgbClr val="E8CDBC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1" name="Freeform: Shape 90">
                    <a:extLst>
                      <a:ext uri="{FF2B5EF4-FFF2-40B4-BE49-F238E27FC236}">
                        <a16:creationId xmlns:a16="http://schemas.microsoft.com/office/drawing/2014/main" id="{13BB255D-5232-7F77-3DBC-5086C3A2B0EB}"/>
                      </a:ext>
                    </a:extLst>
                  </p:cNvPr>
                  <p:cNvSpPr/>
                  <p:nvPr/>
                </p:nvSpPr>
                <p:spPr>
                  <a:xfrm>
                    <a:off x="8427989" y="3338233"/>
                    <a:ext cx="244589" cy="319356"/>
                  </a:xfrm>
                  <a:custGeom>
                    <a:avLst/>
                    <a:gdLst>
                      <a:gd name="connsiteX0" fmla="*/ 170626 w 244589"/>
                      <a:gd name="connsiteY0" fmla="*/ 319357 h 319356"/>
                      <a:gd name="connsiteX1" fmla="*/ 19225 w 244589"/>
                      <a:gd name="connsiteY1" fmla="*/ 76370 h 319356"/>
                      <a:gd name="connsiteX2" fmla="*/ 362 w 244589"/>
                      <a:gd name="connsiteY2" fmla="*/ 37403 h 319356"/>
                      <a:gd name="connsiteX3" fmla="*/ 18480 w 244589"/>
                      <a:gd name="connsiteY3" fmla="*/ 1414 h 319356"/>
                      <a:gd name="connsiteX4" fmla="*/ 65886 w 244589"/>
                      <a:gd name="connsiteY4" fmla="*/ 24745 h 319356"/>
                      <a:gd name="connsiteX5" fmla="*/ 244589 w 244589"/>
                      <a:gd name="connsiteY5" fmla="*/ 249117 h 319356"/>
                      <a:gd name="connsiteX6" fmla="*/ 170626 w 244589"/>
                      <a:gd name="connsiteY6" fmla="*/ 319357 h 3193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44589" h="319356">
                        <a:moveTo>
                          <a:pt x="170626" y="319357"/>
                        </a:moveTo>
                        <a:cubicBezTo>
                          <a:pt x="119994" y="245890"/>
                          <a:pt x="69858" y="149589"/>
                          <a:pt x="19225" y="76370"/>
                        </a:cubicBezTo>
                        <a:cubicBezTo>
                          <a:pt x="11034" y="64457"/>
                          <a:pt x="2347" y="51798"/>
                          <a:pt x="362" y="37403"/>
                        </a:cubicBezTo>
                        <a:cubicBezTo>
                          <a:pt x="-1624" y="23007"/>
                          <a:pt x="4581" y="6130"/>
                          <a:pt x="18480" y="1414"/>
                        </a:cubicBezTo>
                        <a:cubicBezTo>
                          <a:pt x="36102" y="-4791"/>
                          <a:pt x="53476" y="10598"/>
                          <a:pt x="65886" y="24745"/>
                        </a:cubicBezTo>
                        <a:cubicBezTo>
                          <a:pt x="128929" y="96723"/>
                          <a:pt x="188496" y="171430"/>
                          <a:pt x="244589" y="249117"/>
                        </a:cubicBezTo>
                        <a:lnTo>
                          <a:pt x="170626" y="319357"/>
                        </a:lnTo>
                        <a:close/>
                      </a:path>
                    </a:pathLst>
                  </a:custGeom>
                  <a:solidFill>
                    <a:srgbClr val="FAE3D5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2" name="Freeform: Shape 91">
                    <a:extLst>
                      <a:ext uri="{FF2B5EF4-FFF2-40B4-BE49-F238E27FC236}">
                        <a16:creationId xmlns:a16="http://schemas.microsoft.com/office/drawing/2014/main" id="{4ADA9576-C7EF-E41F-FE41-55E6D188B629}"/>
                      </a:ext>
                    </a:extLst>
                  </p:cNvPr>
                  <p:cNvSpPr/>
                  <p:nvPr/>
                </p:nvSpPr>
                <p:spPr>
                  <a:xfrm>
                    <a:off x="8889879" y="3760712"/>
                    <a:ext cx="51731" cy="85632"/>
                  </a:xfrm>
                  <a:custGeom>
                    <a:avLst/>
                    <a:gdLst>
                      <a:gd name="connsiteX0" fmla="*/ 370 w 51731"/>
                      <a:gd name="connsiteY0" fmla="*/ 11794 h 85632"/>
                      <a:gd name="connsiteX1" fmla="*/ 33629 w 51731"/>
                      <a:gd name="connsiteY1" fmla="*/ 80794 h 85632"/>
                      <a:gd name="connsiteX2" fmla="*/ 46783 w 51731"/>
                      <a:gd name="connsiteY2" fmla="*/ 84268 h 85632"/>
                      <a:gd name="connsiteX3" fmla="*/ 50258 w 51731"/>
                      <a:gd name="connsiteY3" fmla="*/ 71114 h 85632"/>
                      <a:gd name="connsiteX4" fmla="*/ 18985 w 51731"/>
                      <a:gd name="connsiteY4" fmla="*/ 6831 h 85632"/>
                      <a:gd name="connsiteX5" fmla="*/ 370 w 51731"/>
                      <a:gd name="connsiteY5" fmla="*/ 11794 h 856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1731" h="85632">
                        <a:moveTo>
                          <a:pt x="370" y="11794"/>
                        </a:moveTo>
                        <a:cubicBezTo>
                          <a:pt x="7071" y="36614"/>
                          <a:pt x="18240" y="60193"/>
                          <a:pt x="33629" y="80794"/>
                        </a:cubicBezTo>
                        <a:cubicBezTo>
                          <a:pt x="36855" y="85013"/>
                          <a:pt x="42067" y="87247"/>
                          <a:pt x="46783" y="84268"/>
                        </a:cubicBezTo>
                        <a:cubicBezTo>
                          <a:pt x="51003" y="81786"/>
                          <a:pt x="53484" y="75333"/>
                          <a:pt x="50258" y="71114"/>
                        </a:cubicBezTo>
                        <a:cubicBezTo>
                          <a:pt x="35862" y="51754"/>
                          <a:pt x="25190" y="30161"/>
                          <a:pt x="18985" y="6831"/>
                        </a:cubicBezTo>
                        <a:cubicBezTo>
                          <a:pt x="16006" y="-5083"/>
                          <a:pt x="-2857" y="-119"/>
                          <a:pt x="370" y="11794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3" name="Freeform: Shape 92">
                    <a:extLst>
                      <a:ext uri="{FF2B5EF4-FFF2-40B4-BE49-F238E27FC236}">
                        <a16:creationId xmlns:a16="http://schemas.microsoft.com/office/drawing/2014/main" id="{D272D3FD-3A9C-AD09-4B76-740DBD5898CE}"/>
                      </a:ext>
                    </a:extLst>
                  </p:cNvPr>
                  <p:cNvSpPr/>
                  <p:nvPr/>
                </p:nvSpPr>
                <p:spPr>
                  <a:xfrm>
                    <a:off x="8408633" y="3314331"/>
                    <a:ext cx="491332" cy="415981"/>
                  </a:xfrm>
                  <a:custGeom>
                    <a:avLst/>
                    <a:gdLst>
                      <a:gd name="connsiteX0" fmla="*/ 477148 w 491332"/>
                      <a:gd name="connsiteY0" fmla="*/ 415981 h 415981"/>
                      <a:gd name="connsiteX1" fmla="*/ 462753 w 491332"/>
                      <a:gd name="connsiteY1" fmla="*/ 404812 h 415981"/>
                      <a:gd name="connsiteX2" fmla="*/ 444634 w 491332"/>
                      <a:gd name="connsiteY2" fmla="*/ 324892 h 415981"/>
                      <a:gd name="connsiteX3" fmla="*/ 443145 w 491332"/>
                      <a:gd name="connsiteY3" fmla="*/ 318936 h 415981"/>
                      <a:gd name="connsiteX4" fmla="*/ 419566 w 491332"/>
                      <a:gd name="connsiteY4" fmla="*/ 256389 h 415981"/>
                      <a:gd name="connsiteX5" fmla="*/ 377621 w 491332"/>
                      <a:gd name="connsiteY5" fmla="*/ 228839 h 415981"/>
                      <a:gd name="connsiteX6" fmla="*/ 366452 w 491332"/>
                      <a:gd name="connsiteY6" fmla="*/ 228095 h 415981"/>
                      <a:gd name="connsiteX7" fmla="*/ 319294 w 491332"/>
                      <a:gd name="connsiteY7" fmla="*/ 237774 h 415981"/>
                      <a:gd name="connsiteX8" fmla="*/ 263449 w 491332"/>
                      <a:gd name="connsiteY8" fmla="*/ 269792 h 415981"/>
                      <a:gd name="connsiteX9" fmla="*/ 212568 w 491332"/>
                      <a:gd name="connsiteY9" fmla="*/ 311738 h 415981"/>
                      <a:gd name="connsiteX10" fmla="*/ 204626 w 491332"/>
                      <a:gd name="connsiteY10" fmla="*/ 325885 h 415981"/>
                      <a:gd name="connsiteX11" fmla="*/ 210831 w 491332"/>
                      <a:gd name="connsiteY11" fmla="*/ 341274 h 415981"/>
                      <a:gd name="connsiteX12" fmla="*/ 249550 w 491332"/>
                      <a:gd name="connsiteY12" fmla="*/ 355917 h 415981"/>
                      <a:gd name="connsiteX13" fmla="*/ 251039 w 491332"/>
                      <a:gd name="connsiteY13" fmla="*/ 355917 h 415981"/>
                      <a:gd name="connsiteX14" fmla="*/ 275611 w 491332"/>
                      <a:gd name="connsiteY14" fmla="*/ 354428 h 415981"/>
                      <a:gd name="connsiteX15" fmla="*/ 300927 w 491332"/>
                      <a:gd name="connsiteY15" fmla="*/ 352939 h 415981"/>
                      <a:gd name="connsiteX16" fmla="*/ 307877 w 491332"/>
                      <a:gd name="connsiteY16" fmla="*/ 353187 h 415981"/>
                      <a:gd name="connsiteX17" fmla="*/ 363722 w 491332"/>
                      <a:gd name="connsiteY17" fmla="*/ 375525 h 415981"/>
                      <a:gd name="connsiteX18" fmla="*/ 366700 w 491332"/>
                      <a:gd name="connsiteY18" fmla="*/ 391161 h 415981"/>
                      <a:gd name="connsiteX19" fmla="*/ 353049 w 491332"/>
                      <a:gd name="connsiteY19" fmla="*/ 400593 h 415981"/>
                      <a:gd name="connsiteX20" fmla="*/ 343121 w 491332"/>
                      <a:gd name="connsiteY20" fmla="*/ 396125 h 415981"/>
                      <a:gd name="connsiteX21" fmla="*/ 301175 w 491332"/>
                      <a:gd name="connsiteY21" fmla="*/ 382226 h 415981"/>
                      <a:gd name="connsiteX22" fmla="*/ 287773 w 491332"/>
                      <a:gd name="connsiteY22" fmla="*/ 382723 h 415981"/>
                      <a:gd name="connsiteX23" fmla="*/ 277596 w 491332"/>
                      <a:gd name="connsiteY23" fmla="*/ 383467 h 415981"/>
                      <a:gd name="connsiteX24" fmla="*/ 250543 w 491332"/>
                      <a:gd name="connsiteY24" fmla="*/ 384956 h 415981"/>
                      <a:gd name="connsiteX25" fmla="*/ 214802 w 491332"/>
                      <a:gd name="connsiteY25" fmla="*/ 379000 h 415981"/>
                      <a:gd name="connsiteX26" fmla="*/ 176332 w 491332"/>
                      <a:gd name="connsiteY26" fmla="*/ 335813 h 415981"/>
                      <a:gd name="connsiteX27" fmla="*/ 179558 w 491332"/>
                      <a:gd name="connsiteY27" fmla="*/ 306277 h 415981"/>
                      <a:gd name="connsiteX28" fmla="*/ 199662 w 491332"/>
                      <a:gd name="connsiteY28" fmla="*/ 283691 h 415981"/>
                      <a:gd name="connsiteX29" fmla="*/ 203385 w 491332"/>
                      <a:gd name="connsiteY29" fmla="*/ 280465 h 415981"/>
                      <a:gd name="connsiteX30" fmla="*/ 232921 w 491332"/>
                      <a:gd name="connsiteY30" fmla="*/ 255893 h 415981"/>
                      <a:gd name="connsiteX31" fmla="*/ 231183 w 491332"/>
                      <a:gd name="connsiteY31" fmla="*/ 254156 h 415981"/>
                      <a:gd name="connsiteX32" fmla="*/ 107084 w 491332"/>
                      <a:gd name="connsiteY32" fmla="*/ 94316 h 415981"/>
                      <a:gd name="connsiteX33" fmla="*/ 95667 w 491332"/>
                      <a:gd name="connsiteY33" fmla="*/ 79424 h 415981"/>
                      <a:gd name="connsiteX34" fmla="*/ 70350 w 491332"/>
                      <a:gd name="connsiteY34" fmla="*/ 47158 h 415981"/>
                      <a:gd name="connsiteX35" fmla="*/ 44290 w 491332"/>
                      <a:gd name="connsiteY35" fmla="*/ 29287 h 415981"/>
                      <a:gd name="connsiteX36" fmla="*/ 38333 w 491332"/>
                      <a:gd name="connsiteY36" fmla="*/ 30777 h 415981"/>
                      <a:gd name="connsiteX37" fmla="*/ 32624 w 491332"/>
                      <a:gd name="connsiteY37" fmla="*/ 66269 h 415981"/>
                      <a:gd name="connsiteX38" fmla="*/ 57692 w 491332"/>
                      <a:gd name="connsiteY38" fmla="*/ 116653 h 415981"/>
                      <a:gd name="connsiteX39" fmla="*/ 84250 w 491332"/>
                      <a:gd name="connsiteY39" fmla="*/ 156365 h 415981"/>
                      <a:gd name="connsiteX40" fmla="*/ 91696 w 491332"/>
                      <a:gd name="connsiteY40" fmla="*/ 167286 h 415981"/>
                      <a:gd name="connsiteX41" fmla="*/ 161688 w 491332"/>
                      <a:gd name="connsiteY41" fmla="*/ 270040 h 415981"/>
                      <a:gd name="connsiteX42" fmla="*/ 163425 w 491332"/>
                      <a:gd name="connsiteY42" fmla="*/ 280713 h 415981"/>
                      <a:gd name="connsiteX43" fmla="*/ 156476 w 491332"/>
                      <a:gd name="connsiteY43" fmla="*/ 290393 h 415981"/>
                      <a:gd name="connsiteX44" fmla="*/ 149278 w 491332"/>
                      <a:gd name="connsiteY44" fmla="*/ 292378 h 415981"/>
                      <a:gd name="connsiteX45" fmla="*/ 136620 w 491332"/>
                      <a:gd name="connsiteY45" fmla="*/ 285429 h 415981"/>
                      <a:gd name="connsiteX46" fmla="*/ 51984 w 491332"/>
                      <a:gd name="connsiteY46" fmla="*/ 161081 h 415981"/>
                      <a:gd name="connsiteX47" fmla="*/ 17981 w 491332"/>
                      <a:gd name="connsiteY47" fmla="*/ 105981 h 415981"/>
                      <a:gd name="connsiteX48" fmla="*/ 110 w 491332"/>
                      <a:gd name="connsiteY48" fmla="*/ 45420 h 415981"/>
                      <a:gd name="connsiteX49" fmla="*/ 39326 w 491332"/>
                      <a:gd name="connsiteY49" fmla="*/ 248 h 415981"/>
                      <a:gd name="connsiteX50" fmla="*/ 44041 w 491332"/>
                      <a:gd name="connsiteY50" fmla="*/ 0 h 415981"/>
                      <a:gd name="connsiteX51" fmla="*/ 91944 w 491332"/>
                      <a:gd name="connsiteY51" fmla="*/ 27302 h 415981"/>
                      <a:gd name="connsiteX52" fmla="*/ 119990 w 491332"/>
                      <a:gd name="connsiteY52" fmla="*/ 63043 h 415981"/>
                      <a:gd name="connsiteX53" fmla="*/ 132649 w 491332"/>
                      <a:gd name="connsiteY53" fmla="*/ 79424 h 415981"/>
                      <a:gd name="connsiteX54" fmla="*/ 255507 w 491332"/>
                      <a:gd name="connsiteY54" fmla="*/ 237774 h 415981"/>
                      <a:gd name="connsiteX55" fmla="*/ 255755 w 491332"/>
                      <a:gd name="connsiteY55" fmla="*/ 238271 h 415981"/>
                      <a:gd name="connsiteX56" fmla="*/ 328726 w 491332"/>
                      <a:gd name="connsiteY56" fmla="*/ 203275 h 415981"/>
                      <a:gd name="connsiteX57" fmla="*/ 366452 w 491332"/>
                      <a:gd name="connsiteY57" fmla="*/ 198063 h 415981"/>
                      <a:gd name="connsiteX58" fmla="*/ 397228 w 491332"/>
                      <a:gd name="connsiteY58" fmla="*/ 202530 h 415981"/>
                      <a:gd name="connsiteX59" fmla="*/ 449350 w 491332"/>
                      <a:gd name="connsiteY59" fmla="*/ 249192 h 415981"/>
                      <a:gd name="connsiteX60" fmla="*/ 472929 w 491332"/>
                      <a:gd name="connsiteY60" fmla="*/ 316950 h 415981"/>
                      <a:gd name="connsiteX61" fmla="*/ 473673 w 491332"/>
                      <a:gd name="connsiteY61" fmla="*/ 319928 h 415981"/>
                      <a:gd name="connsiteX62" fmla="*/ 491047 w 491332"/>
                      <a:gd name="connsiteY62" fmla="*/ 396870 h 415981"/>
                      <a:gd name="connsiteX63" fmla="*/ 480623 w 491332"/>
                      <a:gd name="connsiteY63" fmla="*/ 414492 h 415981"/>
                      <a:gd name="connsiteX64" fmla="*/ 477148 w 491332"/>
                      <a:gd name="connsiteY64" fmla="*/ 415981 h 415981"/>
                      <a:gd name="connsiteX65" fmla="*/ 477148 w 491332"/>
                      <a:gd name="connsiteY65" fmla="*/ 415981 h 4159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</a:cxnLst>
                    <a:rect l="l" t="t" r="r" b="b"/>
                    <a:pathLst>
                      <a:path w="491332" h="415981">
                        <a:moveTo>
                          <a:pt x="477148" y="415981"/>
                        </a:moveTo>
                        <a:cubicBezTo>
                          <a:pt x="470199" y="415981"/>
                          <a:pt x="463994" y="411265"/>
                          <a:pt x="462753" y="404812"/>
                        </a:cubicBezTo>
                        <a:cubicBezTo>
                          <a:pt x="457789" y="377759"/>
                          <a:pt x="451832" y="350953"/>
                          <a:pt x="444634" y="324892"/>
                        </a:cubicBezTo>
                        <a:lnTo>
                          <a:pt x="443145" y="318936"/>
                        </a:lnTo>
                        <a:cubicBezTo>
                          <a:pt x="437437" y="297342"/>
                          <a:pt x="431232" y="275004"/>
                          <a:pt x="419566" y="256389"/>
                        </a:cubicBezTo>
                        <a:cubicBezTo>
                          <a:pt x="409638" y="240753"/>
                          <a:pt x="395243" y="231321"/>
                          <a:pt x="377621" y="228839"/>
                        </a:cubicBezTo>
                        <a:cubicBezTo>
                          <a:pt x="373898" y="228343"/>
                          <a:pt x="370175" y="228095"/>
                          <a:pt x="366452" y="228095"/>
                        </a:cubicBezTo>
                        <a:cubicBezTo>
                          <a:pt x="352305" y="228095"/>
                          <a:pt x="336420" y="231321"/>
                          <a:pt x="319294" y="237774"/>
                        </a:cubicBezTo>
                        <a:cubicBezTo>
                          <a:pt x="302168" y="244228"/>
                          <a:pt x="284298" y="254404"/>
                          <a:pt x="263449" y="269792"/>
                        </a:cubicBezTo>
                        <a:cubicBezTo>
                          <a:pt x="246572" y="282202"/>
                          <a:pt x="229446" y="296349"/>
                          <a:pt x="212568" y="311738"/>
                        </a:cubicBezTo>
                        <a:cubicBezTo>
                          <a:pt x="206612" y="317198"/>
                          <a:pt x="204378" y="321169"/>
                          <a:pt x="204626" y="325885"/>
                        </a:cubicBezTo>
                        <a:cubicBezTo>
                          <a:pt x="204626" y="330849"/>
                          <a:pt x="206860" y="336310"/>
                          <a:pt x="210831" y="341274"/>
                        </a:cubicBezTo>
                        <a:cubicBezTo>
                          <a:pt x="218525" y="350705"/>
                          <a:pt x="231432" y="355669"/>
                          <a:pt x="249550" y="355917"/>
                        </a:cubicBezTo>
                        <a:lnTo>
                          <a:pt x="251039" y="355917"/>
                        </a:lnTo>
                        <a:cubicBezTo>
                          <a:pt x="259230" y="355917"/>
                          <a:pt x="267420" y="355173"/>
                          <a:pt x="275611" y="354428"/>
                        </a:cubicBezTo>
                        <a:cubicBezTo>
                          <a:pt x="283801" y="353683"/>
                          <a:pt x="292488" y="352939"/>
                          <a:pt x="300927" y="352939"/>
                        </a:cubicBezTo>
                        <a:cubicBezTo>
                          <a:pt x="303409" y="352939"/>
                          <a:pt x="305643" y="352939"/>
                          <a:pt x="307877" y="353187"/>
                        </a:cubicBezTo>
                        <a:cubicBezTo>
                          <a:pt x="332200" y="354428"/>
                          <a:pt x="351064" y="361874"/>
                          <a:pt x="363722" y="375525"/>
                        </a:cubicBezTo>
                        <a:cubicBezTo>
                          <a:pt x="367941" y="379992"/>
                          <a:pt x="368934" y="385701"/>
                          <a:pt x="366700" y="391161"/>
                        </a:cubicBezTo>
                        <a:cubicBezTo>
                          <a:pt x="364218" y="396870"/>
                          <a:pt x="358758" y="400593"/>
                          <a:pt x="353049" y="400593"/>
                        </a:cubicBezTo>
                        <a:cubicBezTo>
                          <a:pt x="349326" y="400593"/>
                          <a:pt x="345851" y="399104"/>
                          <a:pt x="343121" y="396125"/>
                        </a:cubicBezTo>
                        <a:cubicBezTo>
                          <a:pt x="334186" y="386694"/>
                          <a:pt x="320783" y="382226"/>
                          <a:pt x="301175" y="382226"/>
                        </a:cubicBezTo>
                        <a:cubicBezTo>
                          <a:pt x="297204" y="382226"/>
                          <a:pt x="292737" y="382474"/>
                          <a:pt x="287773" y="382723"/>
                        </a:cubicBezTo>
                        <a:cubicBezTo>
                          <a:pt x="284546" y="382971"/>
                          <a:pt x="281071" y="383219"/>
                          <a:pt x="277596" y="383467"/>
                        </a:cubicBezTo>
                        <a:cubicBezTo>
                          <a:pt x="268661" y="384212"/>
                          <a:pt x="259726" y="384956"/>
                          <a:pt x="250543" y="384956"/>
                        </a:cubicBezTo>
                        <a:cubicBezTo>
                          <a:pt x="236395" y="384956"/>
                          <a:pt x="225227" y="382971"/>
                          <a:pt x="214802" y="379000"/>
                        </a:cubicBezTo>
                        <a:cubicBezTo>
                          <a:pt x="195691" y="371554"/>
                          <a:pt x="180551" y="354428"/>
                          <a:pt x="176332" y="335813"/>
                        </a:cubicBezTo>
                        <a:cubicBezTo>
                          <a:pt x="174098" y="325389"/>
                          <a:pt x="175091" y="315213"/>
                          <a:pt x="179558" y="306277"/>
                        </a:cubicBezTo>
                        <a:cubicBezTo>
                          <a:pt x="184274" y="296846"/>
                          <a:pt x="192216" y="290144"/>
                          <a:pt x="199662" y="283691"/>
                        </a:cubicBezTo>
                        <a:cubicBezTo>
                          <a:pt x="200903" y="282698"/>
                          <a:pt x="202144" y="281706"/>
                          <a:pt x="203385" y="280465"/>
                        </a:cubicBezTo>
                        <a:cubicBezTo>
                          <a:pt x="212072" y="273019"/>
                          <a:pt x="222248" y="264332"/>
                          <a:pt x="232921" y="255893"/>
                        </a:cubicBezTo>
                        <a:cubicBezTo>
                          <a:pt x="232424" y="255397"/>
                          <a:pt x="231928" y="254652"/>
                          <a:pt x="231183" y="254156"/>
                        </a:cubicBezTo>
                        <a:lnTo>
                          <a:pt x="107084" y="94316"/>
                        </a:lnTo>
                        <a:cubicBezTo>
                          <a:pt x="103361" y="89352"/>
                          <a:pt x="99390" y="84388"/>
                          <a:pt x="95667" y="79424"/>
                        </a:cubicBezTo>
                        <a:cubicBezTo>
                          <a:pt x="87476" y="68751"/>
                          <a:pt x="79037" y="57582"/>
                          <a:pt x="70350" y="47158"/>
                        </a:cubicBezTo>
                        <a:cubicBezTo>
                          <a:pt x="58189" y="32514"/>
                          <a:pt x="49254" y="29287"/>
                          <a:pt x="44290" y="29287"/>
                        </a:cubicBezTo>
                        <a:cubicBezTo>
                          <a:pt x="42304" y="29287"/>
                          <a:pt x="40318" y="29784"/>
                          <a:pt x="38333" y="30777"/>
                        </a:cubicBezTo>
                        <a:cubicBezTo>
                          <a:pt x="24682" y="37478"/>
                          <a:pt x="30639" y="59568"/>
                          <a:pt x="32624" y="66269"/>
                        </a:cubicBezTo>
                        <a:cubicBezTo>
                          <a:pt x="38581" y="84636"/>
                          <a:pt x="48509" y="102010"/>
                          <a:pt x="57692" y="116653"/>
                        </a:cubicBezTo>
                        <a:cubicBezTo>
                          <a:pt x="66131" y="130056"/>
                          <a:pt x="75314" y="143459"/>
                          <a:pt x="84250" y="156365"/>
                        </a:cubicBezTo>
                        <a:cubicBezTo>
                          <a:pt x="86732" y="160088"/>
                          <a:pt x="89214" y="163811"/>
                          <a:pt x="91696" y="167286"/>
                        </a:cubicBezTo>
                        <a:lnTo>
                          <a:pt x="161688" y="270040"/>
                        </a:lnTo>
                        <a:cubicBezTo>
                          <a:pt x="163673" y="273019"/>
                          <a:pt x="164418" y="276742"/>
                          <a:pt x="163425" y="280713"/>
                        </a:cubicBezTo>
                        <a:cubicBezTo>
                          <a:pt x="162432" y="284684"/>
                          <a:pt x="159950" y="288407"/>
                          <a:pt x="156476" y="290393"/>
                        </a:cubicBezTo>
                        <a:cubicBezTo>
                          <a:pt x="154242" y="291634"/>
                          <a:pt x="151760" y="292378"/>
                          <a:pt x="149278" y="292378"/>
                        </a:cubicBezTo>
                        <a:cubicBezTo>
                          <a:pt x="144314" y="292378"/>
                          <a:pt x="139598" y="289896"/>
                          <a:pt x="136620" y="285429"/>
                        </a:cubicBezTo>
                        <a:cubicBezTo>
                          <a:pt x="136620" y="285429"/>
                          <a:pt x="70350" y="188135"/>
                          <a:pt x="51984" y="161081"/>
                        </a:cubicBezTo>
                        <a:cubicBezTo>
                          <a:pt x="40815" y="144700"/>
                          <a:pt x="28157" y="125837"/>
                          <a:pt x="17981" y="105981"/>
                        </a:cubicBezTo>
                        <a:cubicBezTo>
                          <a:pt x="8301" y="86870"/>
                          <a:pt x="-1131" y="66517"/>
                          <a:pt x="110" y="45420"/>
                        </a:cubicBezTo>
                        <a:cubicBezTo>
                          <a:pt x="1848" y="21097"/>
                          <a:pt x="17981" y="2482"/>
                          <a:pt x="39326" y="248"/>
                        </a:cubicBezTo>
                        <a:cubicBezTo>
                          <a:pt x="40815" y="0"/>
                          <a:pt x="42304" y="0"/>
                          <a:pt x="44041" y="0"/>
                        </a:cubicBezTo>
                        <a:cubicBezTo>
                          <a:pt x="60671" y="0"/>
                          <a:pt x="77300" y="9432"/>
                          <a:pt x="91944" y="27302"/>
                        </a:cubicBezTo>
                        <a:cubicBezTo>
                          <a:pt x="101624" y="38967"/>
                          <a:pt x="111055" y="51377"/>
                          <a:pt x="119990" y="63043"/>
                        </a:cubicBezTo>
                        <a:cubicBezTo>
                          <a:pt x="124210" y="68503"/>
                          <a:pt x="128429" y="73963"/>
                          <a:pt x="132649" y="79424"/>
                        </a:cubicBezTo>
                        <a:lnTo>
                          <a:pt x="255507" y="237774"/>
                        </a:lnTo>
                        <a:cubicBezTo>
                          <a:pt x="255507" y="238023"/>
                          <a:pt x="255755" y="238023"/>
                          <a:pt x="255755" y="238271"/>
                        </a:cubicBezTo>
                        <a:cubicBezTo>
                          <a:pt x="281319" y="220649"/>
                          <a:pt x="304650" y="209480"/>
                          <a:pt x="328726" y="203275"/>
                        </a:cubicBezTo>
                        <a:cubicBezTo>
                          <a:pt x="342128" y="199800"/>
                          <a:pt x="354787" y="198063"/>
                          <a:pt x="366452" y="198063"/>
                        </a:cubicBezTo>
                        <a:cubicBezTo>
                          <a:pt x="377373" y="198063"/>
                          <a:pt x="387797" y="199552"/>
                          <a:pt x="397228" y="202530"/>
                        </a:cubicBezTo>
                        <a:cubicBezTo>
                          <a:pt x="419070" y="209480"/>
                          <a:pt x="437188" y="225613"/>
                          <a:pt x="449350" y="249192"/>
                        </a:cubicBezTo>
                        <a:cubicBezTo>
                          <a:pt x="460519" y="270537"/>
                          <a:pt x="466724" y="294116"/>
                          <a:pt x="472929" y="316950"/>
                        </a:cubicBezTo>
                        <a:lnTo>
                          <a:pt x="473673" y="319928"/>
                        </a:lnTo>
                        <a:cubicBezTo>
                          <a:pt x="480375" y="344997"/>
                          <a:pt x="486332" y="370809"/>
                          <a:pt x="491047" y="396870"/>
                        </a:cubicBezTo>
                        <a:cubicBezTo>
                          <a:pt x="492537" y="405061"/>
                          <a:pt x="488069" y="412258"/>
                          <a:pt x="480623" y="414492"/>
                        </a:cubicBezTo>
                        <a:cubicBezTo>
                          <a:pt x="479382" y="415733"/>
                          <a:pt x="478141" y="415981"/>
                          <a:pt x="477148" y="415981"/>
                        </a:cubicBezTo>
                        <a:lnTo>
                          <a:pt x="477148" y="415981"/>
                        </a:ln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4" name="Freeform: Shape 93">
                    <a:extLst>
                      <a:ext uri="{FF2B5EF4-FFF2-40B4-BE49-F238E27FC236}">
                        <a16:creationId xmlns:a16="http://schemas.microsoft.com/office/drawing/2014/main" id="{77E28F98-DB53-9917-5E0A-93F9DC1AB7A0}"/>
                      </a:ext>
                    </a:extLst>
                  </p:cNvPr>
                  <p:cNvSpPr/>
                  <p:nvPr/>
                </p:nvSpPr>
                <p:spPr>
                  <a:xfrm>
                    <a:off x="8505699" y="3610184"/>
                    <a:ext cx="254999" cy="346485"/>
                  </a:xfrm>
                  <a:custGeom>
                    <a:avLst/>
                    <a:gdLst>
                      <a:gd name="connsiteX0" fmla="*/ 198153 w 254999"/>
                      <a:gd name="connsiteY0" fmla="*/ 346485 h 346485"/>
                      <a:gd name="connsiteX1" fmla="*/ 168866 w 254999"/>
                      <a:gd name="connsiteY1" fmla="*/ 343755 h 346485"/>
                      <a:gd name="connsiteX2" fmla="*/ 166136 w 254999"/>
                      <a:gd name="connsiteY2" fmla="*/ 343259 h 346485"/>
                      <a:gd name="connsiteX3" fmla="*/ 104830 w 254999"/>
                      <a:gd name="connsiteY3" fmla="*/ 327871 h 346485"/>
                      <a:gd name="connsiteX4" fmla="*/ 50971 w 254999"/>
                      <a:gd name="connsiteY4" fmla="*/ 291137 h 346485"/>
                      <a:gd name="connsiteX5" fmla="*/ 49730 w 254999"/>
                      <a:gd name="connsiteY5" fmla="*/ 251426 h 346485"/>
                      <a:gd name="connsiteX6" fmla="*/ 43525 w 254999"/>
                      <a:gd name="connsiteY6" fmla="*/ 248447 h 346485"/>
                      <a:gd name="connsiteX7" fmla="*/ 4062 w 254999"/>
                      <a:gd name="connsiteY7" fmla="*/ 183171 h 346485"/>
                      <a:gd name="connsiteX8" fmla="*/ 29130 w 254999"/>
                      <a:gd name="connsiteY8" fmla="*/ 132290 h 346485"/>
                      <a:gd name="connsiteX9" fmla="*/ 16224 w 254999"/>
                      <a:gd name="connsiteY9" fmla="*/ 120873 h 346485"/>
                      <a:gd name="connsiteX10" fmla="*/ 5303 w 254999"/>
                      <a:gd name="connsiteY10" fmla="*/ 49392 h 346485"/>
                      <a:gd name="connsiteX11" fmla="*/ 66360 w 254999"/>
                      <a:gd name="connsiteY11" fmla="*/ 745 h 346485"/>
                      <a:gd name="connsiteX12" fmla="*/ 71075 w 254999"/>
                      <a:gd name="connsiteY12" fmla="*/ 0 h 346485"/>
                      <a:gd name="connsiteX13" fmla="*/ 84478 w 254999"/>
                      <a:gd name="connsiteY13" fmla="*/ 12162 h 346485"/>
                      <a:gd name="connsiteX14" fmla="*/ 74550 w 254999"/>
                      <a:gd name="connsiteY14" fmla="*/ 28791 h 346485"/>
                      <a:gd name="connsiteX15" fmla="*/ 31116 w 254999"/>
                      <a:gd name="connsiteY15" fmla="*/ 64284 h 346485"/>
                      <a:gd name="connsiteX16" fmla="*/ 41788 w 254999"/>
                      <a:gd name="connsiteY16" fmla="*/ 105236 h 346485"/>
                      <a:gd name="connsiteX17" fmla="*/ 86216 w 254999"/>
                      <a:gd name="connsiteY17" fmla="*/ 117150 h 346485"/>
                      <a:gd name="connsiteX18" fmla="*/ 90931 w 254999"/>
                      <a:gd name="connsiteY18" fmla="*/ 117398 h 346485"/>
                      <a:gd name="connsiteX19" fmla="*/ 116248 w 254999"/>
                      <a:gd name="connsiteY19" fmla="*/ 118143 h 346485"/>
                      <a:gd name="connsiteX20" fmla="*/ 151492 w 254999"/>
                      <a:gd name="connsiteY20" fmla="*/ 116157 h 346485"/>
                      <a:gd name="connsiteX21" fmla="*/ 180531 w 254999"/>
                      <a:gd name="connsiteY21" fmla="*/ 109952 h 346485"/>
                      <a:gd name="connsiteX22" fmla="*/ 188225 w 254999"/>
                      <a:gd name="connsiteY22" fmla="*/ 105484 h 346485"/>
                      <a:gd name="connsiteX23" fmla="*/ 185743 w 254999"/>
                      <a:gd name="connsiteY23" fmla="*/ 90841 h 346485"/>
                      <a:gd name="connsiteX24" fmla="*/ 199643 w 254999"/>
                      <a:gd name="connsiteY24" fmla="*/ 81161 h 346485"/>
                      <a:gd name="connsiteX25" fmla="*/ 209571 w 254999"/>
                      <a:gd name="connsiteY25" fmla="*/ 85380 h 346485"/>
                      <a:gd name="connsiteX26" fmla="*/ 217513 w 254999"/>
                      <a:gd name="connsiteY26" fmla="*/ 105981 h 346485"/>
                      <a:gd name="connsiteX27" fmla="*/ 205599 w 254999"/>
                      <a:gd name="connsiteY27" fmla="*/ 129063 h 346485"/>
                      <a:gd name="connsiteX28" fmla="*/ 162165 w 254999"/>
                      <a:gd name="connsiteY28" fmla="*/ 143955 h 346485"/>
                      <a:gd name="connsiteX29" fmla="*/ 114510 w 254999"/>
                      <a:gd name="connsiteY29" fmla="*/ 147430 h 346485"/>
                      <a:gd name="connsiteX30" fmla="*/ 114510 w 254999"/>
                      <a:gd name="connsiteY30" fmla="*/ 147430 h 346485"/>
                      <a:gd name="connsiteX31" fmla="*/ 85223 w 254999"/>
                      <a:gd name="connsiteY31" fmla="*/ 146685 h 346485"/>
                      <a:gd name="connsiteX32" fmla="*/ 65367 w 254999"/>
                      <a:gd name="connsiteY32" fmla="*/ 144948 h 346485"/>
                      <a:gd name="connsiteX33" fmla="*/ 60403 w 254999"/>
                      <a:gd name="connsiteY33" fmla="*/ 147678 h 346485"/>
                      <a:gd name="connsiteX34" fmla="*/ 33598 w 254999"/>
                      <a:gd name="connsiteY34" fmla="*/ 192106 h 346485"/>
                      <a:gd name="connsiteX35" fmla="*/ 122453 w 254999"/>
                      <a:gd name="connsiteY35" fmla="*/ 235044 h 346485"/>
                      <a:gd name="connsiteX36" fmla="*/ 167129 w 254999"/>
                      <a:gd name="connsiteY36" fmla="*/ 237526 h 346485"/>
                      <a:gd name="connsiteX37" fmla="*/ 179787 w 254999"/>
                      <a:gd name="connsiteY37" fmla="*/ 238023 h 346485"/>
                      <a:gd name="connsiteX38" fmla="*/ 197161 w 254999"/>
                      <a:gd name="connsiteY38" fmla="*/ 235789 h 346485"/>
                      <a:gd name="connsiteX39" fmla="*/ 212301 w 254999"/>
                      <a:gd name="connsiteY39" fmla="*/ 221890 h 346485"/>
                      <a:gd name="connsiteX40" fmla="*/ 211060 w 254999"/>
                      <a:gd name="connsiteY40" fmla="*/ 202282 h 346485"/>
                      <a:gd name="connsiteX41" fmla="*/ 210811 w 254999"/>
                      <a:gd name="connsiteY41" fmla="*/ 188135 h 346485"/>
                      <a:gd name="connsiteX42" fmla="*/ 224214 w 254999"/>
                      <a:gd name="connsiteY42" fmla="*/ 180440 h 346485"/>
                      <a:gd name="connsiteX43" fmla="*/ 236376 w 254999"/>
                      <a:gd name="connsiteY43" fmla="*/ 187638 h 346485"/>
                      <a:gd name="connsiteX44" fmla="*/ 240099 w 254999"/>
                      <a:gd name="connsiteY44" fmla="*/ 231818 h 346485"/>
                      <a:gd name="connsiteX45" fmla="*/ 205103 w 254999"/>
                      <a:gd name="connsiteY45" fmla="*/ 264084 h 346485"/>
                      <a:gd name="connsiteX46" fmla="*/ 180283 w 254999"/>
                      <a:gd name="connsiteY46" fmla="*/ 267310 h 346485"/>
                      <a:gd name="connsiteX47" fmla="*/ 164150 w 254999"/>
                      <a:gd name="connsiteY47" fmla="*/ 266814 h 346485"/>
                      <a:gd name="connsiteX48" fmla="*/ 147273 w 254999"/>
                      <a:gd name="connsiteY48" fmla="*/ 265821 h 346485"/>
                      <a:gd name="connsiteX49" fmla="*/ 116248 w 254999"/>
                      <a:gd name="connsiteY49" fmla="*/ 264084 h 346485"/>
                      <a:gd name="connsiteX50" fmla="*/ 80259 w 254999"/>
                      <a:gd name="connsiteY50" fmla="*/ 260609 h 346485"/>
                      <a:gd name="connsiteX51" fmla="*/ 79018 w 254999"/>
                      <a:gd name="connsiteY51" fmla="*/ 261353 h 346485"/>
                      <a:gd name="connsiteX52" fmla="*/ 75047 w 254999"/>
                      <a:gd name="connsiteY52" fmla="*/ 271530 h 346485"/>
                      <a:gd name="connsiteX53" fmla="*/ 84478 w 254999"/>
                      <a:gd name="connsiteY53" fmla="*/ 286173 h 346485"/>
                      <a:gd name="connsiteX54" fmla="*/ 124935 w 254999"/>
                      <a:gd name="connsiteY54" fmla="*/ 304292 h 346485"/>
                      <a:gd name="connsiteX55" fmla="*/ 126672 w 254999"/>
                      <a:gd name="connsiteY55" fmla="*/ 304788 h 346485"/>
                      <a:gd name="connsiteX56" fmla="*/ 175319 w 254999"/>
                      <a:gd name="connsiteY56" fmla="*/ 315461 h 346485"/>
                      <a:gd name="connsiteX57" fmla="*/ 199643 w 254999"/>
                      <a:gd name="connsiteY57" fmla="*/ 317198 h 346485"/>
                      <a:gd name="connsiteX58" fmla="*/ 200139 w 254999"/>
                      <a:gd name="connsiteY58" fmla="*/ 317198 h 346485"/>
                      <a:gd name="connsiteX59" fmla="*/ 217513 w 254999"/>
                      <a:gd name="connsiteY59" fmla="*/ 313227 h 346485"/>
                      <a:gd name="connsiteX60" fmla="*/ 224214 w 254999"/>
                      <a:gd name="connsiteY60" fmla="*/ 288159 h 346485"/>
                      <a:gd name="connsiteX61" fmla="*/ 224959 w 254999"/>
                      <a:gd name="connsiteY61" fmla="*/ 277735 h 346485"/>
                      <a:gd name="connsiteX62" fmla="*/ 234390 w 254999"/>
                      <a:gd name="connsiteY62" fmla="*/ 269792 h 346485"/>
                      <a:gd name="connsiteX63" fmla="*/ 238113 w 254999"/>
                      <a:gd name="connsiteY63" fmla="*/ 269296 h 346485"/>
                      <a:gd name="connsiteX64" fmla="*/ 252012 w 254999"/>
                      <a:gd name="connsiteY64" fmla="*/ 279720 h 346485"/>
                      <a:gd name="connsiteX65" fmla="*/ 230916 w 254999"/>
                      <a:gd name="connsiteY65" fmla="*/ 339288 h 346485"/>
                      <a:gd name="connsiteX66" fmla="*/ 198153 w 254999"/>
                      <a:gd name="connsiteY66" fmla="*/ 346485 h 3464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</a:cxnLst>
                    <a:rect l="l" t="t" r="r" b="b"/>
                    <a:pathLst>
                      <a:path w="254999" h="346485">
                        <a:moveTo>
                          <a:pt x="198153" y="346485"/>
                        </a:moveTo>
                        <a:cubicBezTo>
                          <a:pt x="188225" y="346485"/>
                          <a:pt x="178049" y="344996"/>
                          <a:pt x="168866" y="343755"/>
                        </a:cubicBezTo>
                        <a:lnTo>
                          <a:pt x="166136" y="343259"/>
                        </a:lnTo>
                        <a:cubicBezTo>
                          <a:pt x="145535" y="340529"/>
                          <a:pt x="124935" y="335317"/>
                          <a:pt x="104830" y="327871"/>
                        </a:cubicBezTo>
                        <a:cubicBezTo>
                          <a:pt x="86712" y="321169"/>
                          <a:pt x="61892" y="312234"/>
                          <a:pt x="50971" y="291137"/>
                        </a:cubicBezTo>
                        <a:cubicBezTo>
                          <a:pt x="44270" y="278479"/>
                          <a:pt x="44022" y="263339"/>
                          <a:pt x="49730" y="251426"/>
                        </a:cubicBezTo>
                        <a:cubicBezTo>
                          <a:pt x="47497" y="250433"/>
                          <a:pt x="45511" y="249440"/>
                          <a:pt x="43525" y="248447"/>
                        </a:cubicBezTo>
                        <a:cubicBezTo>
                          <a:pt x="18706" y="235541"/>
                          <a:pt x="3317" y="209976"/>
                          <a:pt x="4062" y="183171"/>
                        </a:cubicBezTo>
                        <a:cubicBezTo>
                          <a:pt x="4558" y="163563"/>
                          <a:pt x="13990" y="145196"/>
                          <a:pt x="29130" y="132290"/>
                        </a:cubicBezTo>
                        <a:cubicBezTo>
                          <a:pt x="24414" y="129063"/>
                          <a:pt x="19947" y="125340"/>
                          <a:pt x="16224" y="120873"/>
                        </a:cubicBezTo>
                        <a:cubicBezTo>
                          <a:pt x="-406" y="101017"/>
                          <a:pt x="-4625" y="73715"/>
                          <a:pt x="5303" y="49392"/>
                        </a:cubicBezTo>
                        <a:cubicBezTo>
                          <a:pt x="14486" y="27302"/>
                          <a:pt x="34838" y="10921"/>
                          <a:pt x="66360" y="745"/>
                        </a:cubicBezTo>
                        <a:cubicBezTo>
                          <a:pt x="67849" y="248"/>
                          <a:pt x="69586" y="0"/>
                          <a:pt x="71075" y="0"/>
                        </a:cubicBezTo>
                        <a:cubicBezTo>
                          <a:pt x="77777" y="0"/>
                          <a:pt x="83237" y="4964"/>
                          <a:pt x="84478" y="12162"/>
                        </a:cubicBezTo>
                        <a:cubicBezTo>
                          <a:pt x="85471" y="18615"/>
                          <a:pt x="82741" y="26061"/>
                          <a:pt x="74550" y="28791"/>
                        </a:cubicBezTo>
                        <a:cubicBezTo>
                          <a:pt x="50227" y="36982"/>
                          <a:pt x="35831" y="48399"/>
                          <a:pt x="31116" y="64284"/>
                        </a:cubicBezTo>
                        <a:cubicBezTo>
                          <a:pt x="26648" y="79175"/>
                          <a:pt x="30619" y="94812"/>
                          <a:pt x="41788" y="105236"/>
                        </a:cubicBezTo>
                        <a:cubicBezTo>
                          <a:pt x="53205" y="115661"/>
                          <a:pt x="70083" y="116405"/>
                          <a:pt x="86216" y="117150"/>
                        </a:cubicBezTo>
                        <a:cubicBezTo>
                          <a:pt x="87705" y="117150"/>
                          <a:pt x="89442" y="117398"/>
                          <a:pt x="90931" y="117398"/>
                        </a:cubicBezTo>
                        <a:cubicBezTo>
                          <a:pt x="100859" y="117894"/>
                          <a:pt x="108802" y="118143"/>
                          <a:pt x="116248" y="118143"/>
                        </a:cubicBezTo>
                        <a:cubicBezTo>
                          <a:pt x="129402" y="118143"/>
                          <a:pt x="141068" y="117398"/>
                          <a:pt x="151492" y="116157"/>
                        </a:cubicBezTo>
                        <a:cubicBezTo>
                          <a:pt x="162661" y="114668"/>
                          <a:pt x="172093" y="112682"/>
                          <a:pt x="180531" y="109952"/>
                        </a:cubicBezTo>
                        <a:cubicBezTo>
                          <a:pt x="183013" y="109207"/>
                          <a:pt x="186736" y="106974"/>
                          <a:pt x="188225" y="105484"/>
                        </a:cubicBezTo>
                        <a:cubicBezTo>
                          <a:pt x="184502" y="101265"/>
                          <a:pt x="183758" y="96053"/>
                          <a:pt x="185743" y="90841"/>
                        </a:cubicBezTo>
                        <a:cubicBezTo>
                          <a:pt x="187977" y="85132"/>
                          <a:pt x="193686" y="81161"/>
                          <a:pt x="199643" y="81161"/>
                        </a:cubicBezTo>
                        <a:cubicBezTo>
                          <a:pt x="203366" y="81161"/>
                          <a:pt x="206840" y="82650"/>
                          <a:pt x="209571" y="85380"/>
                        </a:cubicBezTo>
                        <a:cubicBezTo>
                          <a:pt x="215031" y="90841"/>
                          <a:pt x="217761" y="98287"/>
                          <a:pt x="217513" y="105981"/>
                        </a:cubicBezTo>
                        <a:cubicBezTo>
                          <a:pt x="217016" y="114668"/>
                          <a:pt x="212549" y="123355"/>
                          <a:pt x="205599" y="129063"/>
                        </a:cubicBezTo>
                        <a:cubicBezTo>
                          <a:pt x="193438" y="138991"/>
                          <a:pt x="176064" y="141721"/>
                          <a:pt x="162165" y="143955"/>
                        </a:cubicBezTo>
                        <a:cubicBezTo>
                          <a:pt x="147769" y="146189"/>
                          <a:pt x="132132" y="147430"/>
                          <a:pt x="114510" y="147430"/>
                        </a:cubicBezTo>
                        <a:cubicBezTo>
                          <a:pt x="114510" y="147430"/>
                          <a:pt x="114510" y="147430"/>
                          <a:pt x="114510" y="147430"/>
                        </a:cubicBezTo>
                        <a:cubicBezTo>
                          <a:pt x="105575" y="147430"/>
                          <a:pt x="96143" y="147182"/>
                          <a:pt x="85223" y="146685"/>
                        </a:cubicBezTo>
                        <a:cubicBezTo>
                          <a:pt x="79266" y="146437"/>
                          <a:pt x="72316" y="145941"/>
                          <a:pt x="65367" y="144948"/>
                        </a:cubicBezTo>
                        <a:cubicBezTo>
                          <a:pt x="63878" y="146189"/>
                          <a:pt x="62140" y="147182"/>
                          <a:pt x="60403" y="147678"/>
                        </a:cubicBezTo>
                        <a:cubicBezTo>
                          <a:pt x="42036" y="153883"/>
                          <a:pt x="30371" y="173243"/>
                          <a:pt x="33598" y="192106"/>
                        </a:cubicBezTo>
                        <a:cubicBezTo>
                          <a:pt x="40547" y="230577"/>
                          <a:pt x="87953" y="233059"/>
                          <a:pt x="122453" y="235044"/>
                        </a:cubicBezTo>
                        <a:lnTo>
                          <a:pt x="167129" y="237526"/>
                        </a:lnTo>
                        <a:cubicBezTo>
                          <a:pt x="171348" y="237775"/>
                          <a:pt x="175567" y="238023"/>
                          <a:pt x="179787" y="238023"/>
                        </a:cubicBezTo>
                        <a:cubicBezTo>
                          <a:pt x="186736" y="238023"/>
                          <a:pt x="192197" y="237278"/>
                          <a:pt x="197161" y="235789"/>
                        </a:cubicBezTo>
                        <a:cubicBezTo>
                          <a:pt x="204110" y="233803"/>
                          <a:pt x="209571" y="228591"/>
                          <a:pt x="212301" y="221890"/>
                        </a:cubicBezTo>
                        <a:cubicBezTo>
                          <a:pt x="214783" y="215437"/>
                          <a:pt x="214286" y="208239"/>
                          <a:pt x="211060" y="202282"/>
                        </a:cubicBezTo>
                        <a:cubicBezTo>
                          <a:pt x="208330" y="197814"/>
                          <a:pt x="208330" y="192602"/>
                          <a:pt x="210811" y="188135"/>
                        </a:cubicBezTo>
                        <a:cubicBezTo>
                          <a:pt x="213542" y="183419"/>
                          <a:pt x="218754" y="180440"/>
                          <a:pt x="224214" y="180440"/>
                        </a:cubicBezTo>
                        <a:cubicBezTo>
                          <a:pt x="229178" y="180440"/>
                          <a:pt x="233646" y="183171"/>
                          <a:pt x="236376" y="187638"/>
                        </a:cubicBezTo>
                        <a:cubicBezTo>
                          <a:pt x="244070" y="200793"/>
                          <a:pt x="245311" y="217422"/>
                          <a:pt x="240099" y="231818"/>
                        </a:cubicBezTo>
                        <a:cubicBezTo>
                          <a:pt x="234142" y="247703"/>
                          <a:pt x="221732" y="259120"/>
                          <a:pt x="205103" y="264084"/>
                        </a:cubicBezTo>
                        <a:cubicBezTo>
                          <a:pt x="197905" y="266317"/>
                          <a:pt x="189963" y="267310"/>
                          <a:pt x="180283" y="267310"/>
                        </a:cubicBezTo>
                        <a:cubicBezTo>
                          <a:pt x="174823" y="267310"/>
                          <a:pt x="169362" y="267062"/>
                          <a:pt x="164150" y="266814"/>
                        </a:cubicBezTo>
                        <a:lnTo>
                          <a:pt x="147273" y="265821"/>
                        </a:lnTo>
                        <a:cubicBezTo>
                          <a:pt x="136848" y="265325"/>
                          <a:pt x="126672" y="264828"/>
                          <a:pt x="116248" y="264084"/>
                        </a:cubicBezTo>
                        <a:cubicBezTo>
                          <a:pt x="104582" y="263339"/>
                          <a:pt x="92420" y="262594"/>
                          <a:pt x="80259" y="260609"/>
                        </a:cubicBezTo>
                        <a:cubicBezTo>
                          <a:pt x="80011" y="260857"/>
                          <a:pt x="79514" y="261105"/>
                          <a:pt x="79018" y="261353"/>
                        </a:cubicBezTo>
                        <a:cubicBezTo>
                          <a:pt x="75047" y="263587"/>
                          <a:pt x="74798" y="268551"/>
                          <a:pt x="75047" y="271530"/>
                        </a:cubicBezTo>
                        <a:cubicBezTo>
                          <a:pt x="75543" y="276742"/>
                          <a:pt x="78521" y="281706"/>
                          <a:pt x="84478" y="286173"/>
                        </a:cubicBezTo>
                        <a:cubicBezTo>
                          <a:pt x="95647" y="295108"/>
                          <a:pt x="111284" y="299824"/>
                          <a:pt x="124935" y="304292"/>
                        </a:cubicBezTo>
                        <a:lnTo>
                          <a:pt x="126672" y="304788"/>
                        </a:lnTo>
                        <a:cubicBezTo>
                          <a:pt x="143550" y="310000"/>
                          <a:pt x="159931" y="313723"/>
                          <a:pt x="175319" y="315461"/>
                        </a:cubicBezTo>
                        <a:cubicBezTo>
                          <a:pt x="184751" y="316453"/>
                          <a:pt x="192445" y="316950"/>
                          <a:pt x="199643" y="317198"/>
                        </a:cubicBezTo>
                        <a:lnTo>
                          <a:pt x="200139" y="317198"/>
                        </a:lnTo>
                        <a:cubicBezTo>
                          <a:pt x="206344" y="317198"/>
                          <a:pt x="212797" y="316702"/>
                          <a:pt x="217513" y="313227"/>
                        </a:cubicBezTo>
                        <a:cubicBezTo>
                          <a:pt x="224959" y="307767"/>
                          <a:pt x="227689" y="297342"/>
                          <a:pt x="224214" y="288159"/>
                        </a:cubicBezTo>
                        <a:cubicBezTo>
                          <a:pt x="222973" y="284932"/>
                          <a:pt x="223221" y="281209"/>
                          <a:pt x="224959" y="277735"/>
                        </a:cubicBezTo>
                        <a:cubicBezTo>
                          <a:pt x="226944" y="274012"/>
                          <a:pt x="230667" y="270785"/>
                          <a:pt x="234390" y="269792"/>
                        </a:cubicBezTo>
                        <a:cubicBezTo>
                          <a:pt x="235631" y="269544"/>
                          <a:pt x="236872" y="269296"/>
                          <a:pt x="238113" y="269296"/>
                        </a:cubicBezTo>
                        <a:cubicBezTo>
                          <a:pt x="244070" y="269296"/>
                          <a:pt x="249530" y="273267"/>
                          <a:pt x="252012" y="279720"/>
                        </a:cubicBezTo>
                        <a:cubicBezTo>
                          <a:pt x="260203" y="301065"/>
                          <a:pt x="251020" y="327126"/>
                          <a:pt x="230916" y="339288"/>
                        </a:cubicBezTo>
                        <a:cubicBezTo>
                          <a:pt x="221980" y="344004"/>
                          <a:pt x="211308" y="346485"/>
                          <a:pt x="198153" y="346485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5" name="Freeform: Shape 94">
                    <a:extLst>
                      <a:ext uri="{FF2B5EF4-FFF2-40B4-BE49-F238E27FC236}">
                        <a16:creationId xmlns:a16="http://schemas.microsoft.com/office/drawing/2014/main" id="{9446D4F0-AC00-30AF-C0E1-DE967AABE4E4}"/>
                      </a:ext>
                    </a:extLst>
                  </p:cNvPr>
                  <p:cNvSpPr/>
                  <p:nvPr/>
                </p:nvSpPr>
                <p:spPr>
                  <a:xfrm>
                    <a:off x="8729416" y="3946108"/>
                    <a:ext cx="93804" cy="79822"/>
                  </a:xfrm>
                  <a:custGeom>
                    <a:avLst/>
                    <a:gdLst>
                      <a:gd name="connsiteX0" fmla="*/ 4964 w 93804"/>
                      <a:gd name="connsiteY0" fmla="*/ 17760 h 79822"/>
                      <a:gd name="connsiteX1" fmla="*/ 75701 w 93804"/>
                      <a:gd name="connsiteY1" fmla="*/ 75094 h 79822"/>
                      <a:gd name="connsiteX2" fmla="*/ 88855 w 93804"/>
                      <a:gd name="connsiteY2" fmla="*/ 78569 h 79822"/>
                      <a:gd name="connsiteX3" fmla="*/ 92330 w 93804"/>
                      <a:gd name="connsiteY3" fmla="*/ 65414 h 79822"/>
                      <a:gd name="connsiteX4" fmla="*/ 14396 w 93804"/>
                      <a:gd name="connsiteY4" fmla="*/ 1131 h 79822"/>
                      <a:gd name="connsiteX5" fmla="*/ 1241 w 93804"/>
                      <a:gd name="connsiteY5" fmla="*/ 4854 h 79822"/>
                      <a:gd name="connsiteX6" fmla="*/ 4964 w 93804"/>
                      <a:gd name="connsiteY6" fmla="*/ 17760 h 79822"/>
                      <a:gd name="connsiteX7" fmla="*/ 4964 w 93804"/>
                      <a:gd name="connsiteY7" fmla="*/ 17760 h 798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93804" h="79822">
                        <a:moveTo>
                          <a:pt x="4964" y="17760"/>
                        </a:moveTo>
                        <a:cubicBezTo>
                          <a:pt x="32762" y="30666"/>
                          <a:pt x="57334" y="50274"/>
                          <a:pt x="75701" y="75094"/>
                        </a:cubicBezTo>
                        <a:cubicBezTo>
                          <a:pt x="78927" y="79313"/>
                          <a:pt x="84139" y="81299"/>
                          <a:pt x="88855" y="78569"/>
                        </a:cubicBezTo>
                        <a:cubicBezTo>
                          <a:pt x="93075" y="76087"/>
                          <a:pt x="95557" y="69634"/>
                          <a:pt x="92330" y="65414"/>
                        </a:cubicBezTo>
                        <a:cubicBezTo>
                          <a:pt x="71978" y="37864"/>
                          <a:pt x="45420" y="15526"/>
                          <a:pt x="14396" y="1131"/>
                        </a:cubicBezTo>
                        <a:cubicBezTo>
                          <a:pt x="9680" y="-1103"/>
                          <a:pt x="3971" y="-110"/>
                          <a:pt x="1241" y="4854"/>
                        </a:cubicBezTo>
                        <a:cubicBezTo>
                          <a:pt x="-1241" y="8825"/>
                          <a:pt x="0" y="15526"/>
                          <a:pt x="4964" y="17760"/>
                        </a:cubicBezTo>
                        <a:lnTo>
                          <a:pt x="4964" y="17760"/>
                        </a:ln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86" name="Freeform: Shape 85">
                  <a:extLst>
                    <a:ext uri="{FF2B5EF4-FFF2-40B4-BE49-F238E27FC236}">
                      <a16:creationId xmlns:a16="http://schemas.microsoft.com/office/drawing/2014/main" id="{73C7558F-71E1-34A6-FEA4-D83FB05725D9}"/>
                    </a:ext>
                  </a:extLst>
                </p:cNvPr>
                <p:cNvSpPr/>
                <p:nvPr/>
              </p:nvSpPr>
              <p:spPr>
                <a:xfrm>
                  <a:off x="8781534" y="3756360"/>
                  <a:ext cx="1571931" cy="968981"/>
                </a:xfrm>
                <a:custGeom>
                  <a:avLst/>
                  <a:gdLst>
                    <a:gd name="connsiteX0" fmla="*/ 1548516 w 1571931"/>
                    <a:gd name="connsiteY0" fmla="*/ 394898 h 968981"/>
                    <a:gd name="connsiteX1" fmla="*/ 813847 w 1571931"/>
                    <a:gd name="connsiteY1" fmla="*/ 299838 h 968981"/>
                    <a:gd name="connsiteX2" fmla="*/ 159099 w 1571931"/>
                    <a:gd name="connsiteY2" fmla="*/ 3737 h 968981"/>
                    <a:gd name="connsiteX3" fmla="*/ 19363 w 1571931"/>
                    <a:gd name="connsiteY3" fmla="*/ 340046 h 968981"/>
                    <a:gd name="connsiteX4" fmla="*/ 1386194 w 1571931"/>
                    <a:gd name="connsiteY4" fmla="*/ 968982 h 968981"/>
                    <a:gd name="connsiteX5" fmla="*/ 1548516 w 1571931"/>
                    <a:gd name="connsiteY5" fmla="*/ 394898 h 9689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571931" h="968981">
                      <a:moveTo>
                        <a:pt x="1548516" y="394898"/>
                      </a:moveTo>
                      <a:cubicBezTo>
                        <a:pt x="1548516" y="394898"/>
                        <a:pt x="953832" y="343521"/>
                        <a:pt x="813847" y="299838"/>
                      </a:cubicBezTo>
                      <a:cubicBezTo>
                        <a:pt x="673863" y="256155"/>
                        <a:pt x="330605" y="115178"/>
                        <a:pt x="159099" y="3737"/>
                      </a:cubicBezTo>
                      <a:cubicBezTo>
                        <a:pt x="94567" y="-38209"/>
                        <a:pt x="-52614" y="285690"/>
                        <a:pt x="19363" y="340046"/>
                      </a:cubicBezTo>
                      <a:cubicBezTo>
                        <a:pt x="633407" y="802937"/>
                        <a:pt x="1386194" y="968982"/>
                        <a:pt x="1386194" y="968982"/>
                      </a:cubicBezTo>
                      <a:cubicBezTo>
                        <a:pt x="1386194" y="968982"/>
                        <a:pt x="1650526" y="430887"/>
                        <a:pt x="1548516" y="394898"/>
                      </a:cubicBezTo>
                      <a:close/>
                    </a:path>
                  </a:pathLst>
                </a:custGeom>
                <a:solidFill>
                  <a:srgbClr val="A88FB6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7" name="Freeform: Shape 86">
                  <a:extLst>
                    <a:ext uri="{FF2B5EF4-FFF2-40B4-BE49-F238E27FC236}">
                      <a16:creationId xmlns:a16="http://schemas.microsoft.com/office/drawing/2014/main" id="{6483C294-F32B-A661-5F02-F8AA1A732F1C}"/>
                    </a:ext>
                  </a:extLst>
                </p:cNvPr>
                <p:cNvSpPr/>
                <p:nvPr/>
              </p:nvSpPr>
              <p:spPr>
                <a:xfrm>
                  <a:off x="8773843" y="3741298"/>
                  <a:ext cx="1655918" cy="421325"/>
                </a:xfrm>
                <a:custGeom>
                  <a:avLst/>
                  <a:gdLst>
                    <a:gd name="connsiteX0" fmla="*/ 1639603 w 1655918"/>
                    <a:gd name="connsiteY0" fmla="*/ 279904 h 421325"/>
                    <a:gd name="connsiteX1" fmla="*/ 1472317 w 1655918"/>
                    <a:gd name="connsiteY1" fmla="*/ 386877 h 421325"/>
                    <a:gd name="connsiteX2" fmla="*/ 1467849 w 1655918"/>
                    <a:gd name="connsiteY2" fmla="*/ 386133 h 421325"/>
                    <a:gd name="connsiteX3" fmla="*/ 930747 w 1655918"/>
                    <a:gd name="connsiteY3" fmla="*/ 324331 h 421325"/>
                    <a:gd name="connsiteX4" fmla="*/ 417968 w 1655918"/>
                    <a:gd name="connsiteY4" fmla="*/ 152578 h 421325"/>
                    <a:gd name="connsiteX5" fmla="*/ 149665 w 1655918"/>
                    <a:gd name="connsiteY5" fmla="*/ 10360 h 421325"/>
                    <a:gd name="connsiteX6" fmla="*/ 148424 w 1655918"/>
                    <a:gd name="connsiteY6" fmla="*/ 9615 h 421325"/>
                    <a:gd name="connsiteX7" fmla="*/ 122860 w 1655918"/>
                    <a:gd name="connsiteY7" fmla="*/ 4900 h 421325"/>
                    <a:gd name="connsiteX8" fmla="*/ 1 w 1655918"/>
                    <a:gd name="connsiteY8" fmla="*/ 304227 h 421325"/>
                    <a:gd name="connsiteX9" fmla="*/ 32267 w 1655918"/>
                    <a:gd name="connsiteY9" fmla="*/ 304227 h 421325"/>
                    <a:gd name="connsiteX10" fmla="*/ 135022 w 1655918"/>
                    <a:gd name="connsiteY10" fmla="*/ 39151 h 421325"/>
                    <a:gd name="connsiteX11" fmla="*/ 627944 w 1655918"/>
                    <a:gd name="connsiteY11" fmla="*/ 271465 h 421325"/>
                    <a:gd name="connsiteX12" fmla="*/ 1160331 w 1655918"/>
                    <a:gd name="connsiteY12" fmla="*/ 397302 h 421325"/>
                    <a:gd name="connsiteX13" fmla="*/ 1463630 w 1655918"/>
                    <a:gd name="connsiteY13" fmla="*/ 418399 h 421325"/>
                    <a:gd name="connsiteX14" fmla="*/ 1480259 w 1655918"/>
                    <a:gd name="connsiteY14" fmla="*/ 419143 h 421325"/>
                    <a:gd name="connsiteX15" fmla="*/ 1646304 w 1655918"/>
                    <a:gd name="connsiteY15" fmla="*/ 317630 h 421325"/>
                    <a:gd name="connsiteX16" fmla="*/ 1639603 w 1655918"/>
                    <a:gd name="connsiteY16" fmla="*/ 279904 h 4213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655918" h="421325">
                      <a:moveTo>
                        <a:pt x="1639603" y="279904"/>
                      </a:moveTo>
                      <a:cubicBezTo>
                        <a:pt x="1586488" y="319367"/>
                        <a:pt x="1530643" y="355108"/>
                        <a:pt x="1472317" y="386877"/>
                      </a:cubicBezTo>
                      <a:cubicBezTo>
                        <a:pt x="1470827" y="386381"/>
                        <a:pt x="1469338" y="386381"/>
                        <a:pt x="1467849" y="386133"/>
                      </a:cubicBezTo>
                      <a:cubicBezTo>
                        <a:pt x="1287160" y="384395"/>
                        <a:pt x="1106968" y="363795"/>
                        <a:pt x="930747" y="324331"/>
                      </a:cubicBezTo>
                      <a:cubicBezTo>
                        <a:pt x="754526" y="284868"/>
                        <a:pt x="582276" y="227534"/>
                        <a:pt x="417968" y="152578"/>
                      </a:cubicBezTo>
                      <a:cubicBezTo>
                        <a:pt x="325887" y="110384"/>
                        <a:pt x="236287" y="62978"/>
                        <a:pt x="149665" y="10360"/>
                      </a:cubicBezTo>
                      <a:cubicBezTo>
                        <a:pt x="149169" y="10112"/>
                        <a:pt x="148921" y="9864"/>
                        <a:pt x="148424" y="9615"/>
                      </a:cubicBezTo>
                      <a:cubicBezTo>
                        <a:pt x="143957" y="680"/>
                        <a:pt x="131795" y="-4284"/>
                        <a:pt x="122860" y="4900"/>
                      </a:cubicBezTo>
                      <a:cubicBezTo>
                        <a:pt x="45918" y="85068"/>
                        <a:pt x="1739" y="193034"/>
                        <a:pt x="1" y="304227"/>
                      </a:cubicBezTo>
                      <a:cubicBezTo>
                        <a:pt x="-247" y="325076"/>
                        <a:pt x="32019" y="325076"/>
                        <a:pt x="32267" y="304227"/>
                      </a:cubicBezTo>
                      <a:cubicBezTo>
                        <a:pt x="33756" y="206933"/>
                        <a:pt x="70490" y="111873"/>
                        <a:pt x="135022" y="39151"/>
                      </a:cubicBezTo>
                      <a:cubicBezTo>
                        <a:pt x="290642" y="133466"/>
                        <a:pt x="456191" y="211401"/>
                        <a:pt x="627944" y="271465"/>
                      </a:cubicBezTo>
                      <a:cubicBezTo>
                        <a:pt x="800443" y="331777"/>
                        <a:pt x="979146" y="373723"/>
                        <a:pt x="1160331" y="397302"/>
                      </a:cubicBezTo>
                      <a:cubicBezTo>
                        <a:pt x="1260851" y="410208"/>
                        <a:pt x="1362117" y="417406"/>
                        <a:pt x="1463630" y="418399"/>
                      </a:cubicBezTo>
                      <a:cubicBezTo>
                        <a:pt x="1468097" y="421625"/>
                        <a:pt x="1474054" y="422618"/>
                        <a:pt x="1480259" y="419143"/>
                      </a:cubicBezTo>
                      <a:cubicBezTo>
                        <a:pt x="1541316" y="386133"/>
                        <a:pt x="1590459" y="359079"/>
                        <a:pt x="1646304" y="317630"/>
                      </a:cubicBezTo>
                      <a:cubicBezTo>
                        <a:pt x="1662933" y="305716"/>
                        <a:pt x="1656232" y="267494"/>
                        <a:pt x="1639603" y="279904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8" name="Freeform: Shape 87">
                  <a:extLst>
                    <a:ext uri="{FF2B5EF4-FFF2-40B4-BE49-F238E27FC236}">
                      <a16:creationId xmlns:a16="http://schemas.microsoft.com/office/drawing/2014/main" id="{CBF9036B-A5C7-03EE-5EE7-FC424ECD609E}"/>
                    </a:ext>
                  </a:extLst>
                </p:cNvPr>
                <p:cNvSpPr/>
                <p:nvPr/>
              </p:nvSpPr>
              <p:spPr>
                <a:xfrm>
                  <a:off x="8851990" y="4119473"/>
                  <a:ext cx="1238073" cy="1694220"/>
                </a:xfrm>
                <a:custGeom>
                  <a:avLst/>
                  <a:gdLst>
                    <a:gd name="connsiteX0" fmla="*/ 1174513 w 1238073"/>
                    <a:gd name="connsiteY0" fmla="*/ 1088367 h 1694220"/>
                    <a:gd name="connsiteX1" fmla="*/ 1133312 w 1238073"/>
                    <a:gd name="connsiteY1" fmla="*/ 1587991 h 1694220"/>
                    <a:gd name="connsiteX2" fmla="*/ 1123136 w 1238073"/>
                    <a:gd name="connsiteY2" fmla="*/ 1694220 h 1694220"/>
                    <a:gd name="connsiteX3" fmla="*/ 1155402 w 1238073"/>
                    <a:gd name="connsiteY3" fmla="*/ 1694220 h 1694220"/>
                    <a:gd name="connsiteX4" fmla="*/ 1184689 w 1238073"/>
                    <a:gd name="connsiteY4" fmla="*/ 1369080 h 1694220"/>
                    <a:gd name="connsiteX5" fmla="*/ 1221422 w 1238073"/>
                    <a:gd name="connsiteY5" fmla="*/ 869207 h 1694220"/>
                    <a:gd name="connsiteX6" fmla="*/ 1237307 w 1238073"/>
                    <a:gd name="connsiteY6" fmla="*/ 596189 h 1694220"/>
                    <a:gd name="connsiteX7" fmla="*/ 1237555 w 1238073"/>
                    <a:gd name="connsiteY7" fmla="*/ 593459 h 1694220"/>
                    <a:gd name="connsiteX8" fmla="*/ 1238052 w 1238073"/>
                    <a:gd name="connsiteY8" fmla="*/ 585516 h 1694220"/>
                    <a:gd name="connsiteX9" fmla="*/ 1210750 w 1238073"/>
                    <a:gd name="connsiteY9" fmla="*/ 574347 h 1694220"/>
                    <a:gd name="connsiteX10" fmla="*/ 734208 w 1238073"/>
                    <a:gd name="connsiteY10" fmla="*/ 403835 h 1694220"/>
                    <a:gd name="connsiteX11" fmla="*/ 270325 w 1238073"/>
                    <a:gd name="connsiteY11" fmla="*/ 164819 h 1694220"/>
                    <a:gd name="connsiteX12" fmla="*/ 23367 w 1238073"/>
                    <a:gd name="connsiteY12" fmla="*/ 2994 h 1694220"/>
                    <a:gd name="connsiteX13" fmla="*/ 6986 w 1238073"/>
                    <a:gd name="connsiteY13" fmla="*/ 30792 h 1694220"/>
                    <a:gd name="connsiteX14" fmla="*/ 455481 w 1238073"/>
                    <a:gd name="connsiteY14" fmla="*/ 306044 h 1694220"/>
                    <a:gd name="connsiteX15" fmla="*/ 934505 w 1238073"/>
                    <a:gd name="connsiteY15" fmla="*/ 518254 h 1694220"/>
                    <a:gd name="connsiteX16" fmla="*/ 1204545 w 1238073"/>
                    <a:gd name="connsiteY16" fmla="*/ 606117 h 1694220"/>
                    <a:gd name="connsiteX17" fmla="*/ 1174513 w 1238073"/>
                    <a:gd name="connsiteY17" fmla="*/ 1088367 h 16942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238073" h="1694220">
                      <a:moveTo>
                        <a:pt x="1174513" y="1088367"/>
                      </a:moveTo>
                      <a:cubicBezTo>
                        <a:pt x="1162351" y="1254909"/>
                        <a:pt x="1148700" y="1421450"/>
                        <a:pt x="1133312" y="1587991"/>
                      </a:cubicBezTo>
                      <a:cubicBezTo>
                        <a:pt x="1130085" y="1623484"/>
                        <a:pt x="1126611" y="1658728"/>
                        <a:pt x="1123136" y="1694220"/>
                      </a:cubicBezTo>
                      <a:lnTo>
                        <a:pt x="1155402" y="1694220"/>
                      </a:lnTo>
                      <a:cubicBezTo>
                        <a:pt x="1165826" y="1586005"/>
                        <a:pt x="1175754" y="1477543"/>
                        <a:pt x="1184689" y="1369080"/>
                      </a:cubicBezTo>
                      <a:cubicBezTo>
                        <a:pt x="1198588" y="1202538"/>
                        <a:pt x="1210998" y="1035997"/>
                        <a:pt x="1221422" y="869207"/>
                      </a:cubicBezTo>
                      <a:cubicBezTo>
                        <a:pt x="1227131" y="778367"/>
                        <a:pt x="1232591" y="687278"/>
                        <a:pt x="1237307" y="596189"/>
                      </a:cubicBezTo>
                      <a:cubicBezTo>
                        <a:pt x="1237307" y="595196"/>
                        <a:pt x="1237555" y="594451"/>
                        <a:pt x="1237555" y="593459"/>
                      </a:cubicBezTo>
                      <a:cubicBezTo>
                        <a:pt x="1237803" y="590728"/>
                        <a:pt x="1237803" y="588246"/>
                        <a:pt x="1238052" y="585516"/>
                      </a:cubicBezTo>
                      <a:cubicBezTo>
                        <a:pt x="1238796" y="569631"/>
                        <a:pt x="1220181" y="565908"/>
                        <a:pt x="1210750" y="574347"/>
                      </a:cubicBezTo>
                      <a:cubicBezTo>
                        <a:pt x="1048428" y="527934"/>
                        <a:pt x="889084" y="471097"/>
                        <a:pt x="734208" y="403835"/>
                      </a:cubicBezTo>
                      <a:cubicBezTo>
                        <a:pt x="574368" y="334587"/>
                        <a:pt x="419244" y="254667"/>
                        <a:pt x="270325" y="164819"/>
                      </a:cubicBezTo>
                      <a:cubicBezTo>
                        <a:pt x="185937" y="113938"/>
                        <a:pt x="103535" y="60079"/>
                        <a:pt x="23367" y="2994"/>
                      </a:cubicBezTo>
                      <a:cubicBezTo>
                        <a:pt x="6489" y="-9168"/>
                        <a:pt x="-9644" y="18878"/>
                        <a:pt x="6986" y="30792"/>
                      </a:cubicBezTo>
                      <a:cubicBezTo>
                        <a:pt x="150196" y="132553"/>
                        <a:pt x="300109" y="224635"/>
                        <a:pt x="455481" y="306044"/>
                      </a:cubicBezTo>
                      <a:cubicBezTo>
                        <a:pt x="610109" y="387205"/>
                        <a:pt x="770445" y="458190"/>
                        <a:pt x="934505" y="518254"/>
                      </a:cubicBezTo>
                      <a:cubicBezTo>
                        <a:pt x="1023360" y="550768"/>
                        <a:pt x="1113456" y="580056"/>
                        <a:pt x="1204545" y="606117"/>
                      </a:cubicBezTo>
                      <a:cubicBezTo>
                        <a:pt x="1196106" y="766949"/>
                        <a:pt x="1185930" y="927782"/>
                        <a:pt x="1174513" y="1088367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9" name="Graphic 4">
                <a:extLst>
                  <a:ext uri="{FF2B5EF4-FFF2-40B4-BE49-F238E27FC236}">
                    <a16:creationId xmlns:a16="http://schemas.microsoft.com/office/drawing/2014/main" id="{80D2F6A5-16FF-092B-F13C-6526B73B384F}"/>
                  </a:ext>
                </a:extLst>
              </p:cNvPr>
              <p:cNvGrpSpPr/>
              <p:nvPr/>
            </p:nvGrpSpPr>
            <p:grpSpPr>
              <a:xfrm>
                <a:off x="9635854" y="2992117"/>
                <a:ext cx="2029993" cy="751396"/>
                <a:chOff x="9635854" y="2992117"/>
                <a:chExt cx="2029993" cy="751396"/>
              </a:xfrm>
            </p:grpSpPr>
            <p:grpSp>
              <p:nvGrpSpPr>
                <p:cNvPr id="79" name="Graphic 4">
                  <a:extLst>
                    <a:ext uri="{FF2B5EF4-FFF2-40B4-BE49-F238E27FC236}">
                      <a16:creationId xmlns:a16="http://schemas.microsoft.com/office/drawing/2014/main" id="{76A2DE4A-21E2-38F5-1C2E-CF0E1240D28B}"/>
                    </a:ext>
                  </a:extLst>
                </p:cNvPr>
                <p:cNvGrpSpPr/>
                <p:nvPr/>
              </p:nvGrpSpPr>
              <p:grpSpPr>
                <a:xfrm>
                  <a:off x="9635854" y="3377070"/>
                  <a:ext cx="399749" cy="366442"/>
                  <a:chOff x="9635854" y="3377070"/>
                  <a:chExt cx="399749" cy="366442"/>
                </a:xfrm>
              </p:grpSpPr>
              <p:sp>
                <p:nvSpPr>
                  <p:cNvPr id="83" name="Freeform: Shape 82">
                    <a:extLst>
                      <a:ext uri="{FF2B5EF4-FFF2-40B4-BE49-F238E27FC236}">
                        <a16:creationId xmlns:a16="http://schemas.microsoft.com/office/drawing/2014/main" id="{C830C519-7DB1-1E33-447F-DF6972E680ED}"/>
                      </a:ext>
                    </a:extLst>
                  </p:cNvPr>
                  <p:cNvSpPr/>
                  <p:nvPr/>
                </p:nvSpPr>
                <p:spPr>
                  <a:xfrm>
                    <a:off x="9635854" y="3377070"/>
                    <a:ext cx="399749" cy="366442"/>
                  </a:xfrm>
                  <a:custGeom>
                    <a:avLst/>
                    <a:gdLst>
                      <a:gd name="connsiteX0" fmla="*/ 365333 w 399749"/>
                      <a:gd name="connsiteY0" fmla="*/ 350512 h 366442"/>
                      <a:gd name="connsiteX1" fmla="*/ 2963 w 399749"/>
                      <a:gd name="connsiteY1" fmla="*/ 143514 h 366442"/>
                      <a:gd name="connsiteX2" fmla="*/ 115893 w 399749"/>
                      <a:gd name="connsiteY2" fmla="*/ 8990 h 366442"/>
                      <a:gd name="connsiteX3" fmla="*/ 397103 w 399749"/>
                      <a:gd name="connsiteY3" fmla="*/ 179255 h 366442"/>
                      <a:gd name="connsiteX4" fmla="*/ 365333 w 399749"/>
                      <a:gd name="connsiteY4" fmla="*/ 350512 h 3664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9749" h="366442">
                        <a:moveTo>
                          <a:pt x="365333" y="350512"/>
                        </a:moveTo>
                        <a:cubicBezTo>
                          <a:pt x="205741" y="414299"/>
                          <a:pt x="40441" y="274563"/>
                          <a:pt x="2963" y="143514"/>
                        </a:cubicBezTo>
                        <a:cubicBezTo>
                          <a:pt x="-13915" y="80223"/>
                          <a:pt x="43667" y="27853"/>
                          <a:pt x="115893" y="8990"/>
                        </a:cubicBezTo>
                        <a:cubicBezTo>
                          <a:pt x="264813" y="-32211"/>
                          <a:pt x="406534" y="75756"/>
                          <a:pt x="397103" y="179255"/>
                        </a:cubicBezTo>
                        <a:cubicBezTo>
                          <a:pt x="402563" y="243538"/>
                          <a:pt x="402811" y="333138"/>
                          <a:pt x="365333" y="350512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84" name="Freeform: Shape 83">
                    <a:extLst>
                      <a:ext uri="{FF2B5EF4-FFF2-40B4-BE49-F238E27FC236}">
                        <a16:creationId xmlns:a16="http://schemas.microsoft.com/office/drawing/2014/main" id="{0EA0E847-AEB7-108F-A17E-18C65853FDA5}"/>
                      </a:ext>
                    </a:extLst>
                  </p:cNvPr>
                  <p:cNvSpPr/>
                  <p:nvPr/>
                </p:nvSpPr>
                <p:spPr>
                  <a:xfrm>
                    <a:off x="9778223" y="3392514"/>
                    <a:ext cx="187852" cy="253914"/>
                  </a:xfrm>
                  <a:custGeom>
                    <a:avLst/>
                    <a:gdLst>
                      <a:gd name="connsiteX0" fmla="*/ 148504 w 187852"/>
                      <a:gd name="connsiteY0" fmla="*/ 217422 h 253914"/>
                      <a:gd name="connsiteX1" fmla="*/ 95886 w 187852"/>
                      <a:gd name="connsiteY1" fmla="*/ 253163 h 253914"/>
                      <a:gd name="connsiteX2" fmla="*/ 55678 w 187852"/>
                      <a:gd name="connsiteY2" fmla="*/ 151153 h 253914"/>
                      <a:gd name="connsiteX3" fmla="*/ 4053 w 187852"/>
                      <a:gd name="connsiteY3" fmla="*/ 114420 h 253914"/>
                      <a:gd name="connsiteX4" fmla="*/ 131875 w 187852"/>
                      <a:gd name="connsiteY4" fmla="*/ 73467 h 253914"/>
                      <a:gd name="connsiteX5" fmla="*/ 125918 w 187852"/>
                      <a:gd name="connsiteY5" fmla="*/ 0 h 253914"/>
                      <a:gd name="connsiteX6" fmla="*/ 185486 w 187852"/>
                      <a:gd name="connsiteY6" fmla="*/ 32762 h 253914"/>
                      <a:gd name="connsiteX7" fmla="*/ 148504 w 187852"/>
                      <a:gd name="connsiteY7" fmla="*/ 217422 h 2539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87852" h="253914">
                        <a:moveTo>
                          <a:pt x="148504" y="217422"/>
                        </a:moveTo>
                        <a:cubicBezTo>
                          <a:pt x="149497" y="225364"/>
                          <a:pt x="124926" y="259368"/>
                          <a:pt x="95886" y="253163"/>
                        </a:cubicBezTo>
                        <a:cubicBezTo>
                          <a:pt x="55430" y="231818"/>
                          <a:pt x="86703" y="173243"/>
                          <a:pt x="55678" y="151153"/>
                        </a:cubicBezTo>
                        <a:cubicBezTo>
                          <a:pt x="26639" y="145196"/>
                          <a:pt x="-12825" y="131545"/>
                          <a:pt x="4053" y="114420"/>
                        </a:cubicBezTo>
                        <a:cubicBezTo>
                          <a:pt x="38056" y="79920"/>
                          <a:pt x="120458" y="138743"/>
                          <a:pt x="131875" y="73467"/>
                        </a:cubicBezTo>
                        <a:cubicBezTo>
                          <a:pt x="135846" y="50633"/>
                          <a:pt x="134605" y="24323"/>
                          <a:pt x="125918" y="0"/>
                        </a:cubicBezTo>
                        <a:cubicBezTo>
                          <a:pt x="148008" y="8191"/>
                          <a:pt x="168112" y="19359"/>
                          <a:pt x="185486" y="32762"/>
                        </a:cubicBezTo>
                        <a:cubicBezTo>
                          <a:pt x="195662" y="93819"/>
                          <a:pt x="171090" y="161826"/>
                          <a:pt x="148504" y="217422"/>
                        </a:cubicBezTo>
                        <a:close/>
                      </a:path>
                    </a:pathLst>
                  </a:custGeom>
                  <a:solidFill>
                    <a:srgbClr val="E8CDBC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80" name="Graphic 4">
                  <a:extLst>
                    <a:ext uri="{FF2B5EF4-FFF2-40B4-BE49-F238E27FC236}">
                      <a16:creationId xmlns:a16="http://schemas.microsoft.com/office/drawing/2014/main" id="{F55F6A52-FDB1-4178-DBD3-5312E08ACCBC}"/>
                    </a:ext>
                  </a:extLst>
                </p:cNvPr>
                <p:cNvGrpSpPr/>
                <p:nvPr/>
              </p:nvGrpSpPr>
              <p:grpSpPr>
                <a:xfrm>
                  <a:off x="11305110" y="2992117"/>
                  <a:ext cx="360737" cy="419012"/>
                  <a:chOff x="11305110" y="2992117"/>
                  <a:chExt cx="360737" cy="419012"/>
                </a:xfrm>
              </p:grpSpPr>
              <p:sp>
                <p:nvSpPr>
                  <p:cNvPr id="81" name="Freeform: Shape 80">
                    <a:extLst>
                      <a:ext uri="{FF2B5EF4-FFF2-40B4-BE49-F238E27FC236}">
                        <a16:creationId xmlns:a16="http://schemas.microsoft.com/office/drawing/2014/main" id="{B325AA04-A2FB-25A8-87C6-CD944760C159}"/>
                      </a:ext>
                    </a:extLst>
                  </p:cNvPr>
                  <p:cNvSpPr/>
                  <p:nvPr/>
                </p:nvSpPr>
                <p:spPr>
                  <a:xfrm>
                    <a:off x="11305110" y="2992117"/>
                    <a:ext cx="360737" cy="419012"/>
                  </a:xfrm>
                  <a:custGeom>
                    <a:avLst/>
                    <a:gdLst>
                      <a:gd name="connsiteX0" fmla="*/ 117263 w 360737"/>
                      <a:gd name="connsiteY0" fmla="*/ 419012 h 419012"/>
                      <a:gd name="connsiteX1" fmla="*/ 357519 w 360737"/>
                      <a:gd name="connsiteY1" fmla="*/ 77738 h 419012"/>
                      <a:gd name="connsiteX2" fmla="*/ 198176 w 360737"/>
                      <a:gd name="connsiteY2" fmla="*/ 3775 h 419012"/>
                      <a:gd name="connsiteX3" fmla="*/ 15750 w 360737"/>
                      <a:gd name="connsiteY3" fmla="*/ 277290 h 419012"/>
                      <a:gd name="connsiteX4" fmla="*/ 117263 w 360737"/>
                      <a:gd name="connsiteY4" fmla="*/ 419012 h 4190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60737" h="419012">
                        <a:moveTo>
                          <a:pt x="117263" y="419012"/>
                        </a:moveTo>
                        <a:cubicBezTo>
                          <a:pt x="289017" y="409084"/>
                          <a:pt x="379361" y="212262"/>
                          <a:pt x="357519" y="77738"/>
                        </a:cubicBezTo>
                        <a:cubicBezTo>
                          <a:pt x="345854" y="13207"/>
                          <a:pt x="271643" y="-9876"/>
                          <a:pt x="198176" y="3775"/>
                        </a:cubicBezTo>
                        <a:cubicBezTo>
                          <a:pt x="46030" y="29588"/>
                          <a:pt x="-36620" y="187442"/>
                          <a:pt x="15750" y="277290"/>
                        </a:cubicBezTo>
                        <a:cubicBezTo>
                          <a:pt x="38336" y="338099"/>
                          <a:pt x="76062" y="419260"/>
                          <a:pt x="117263" y="419012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82" name="Freeform: Shape 81">
                    <a:extLst>
                      <a:ext uri="{FF2B5EF4-FFF2-40B4-BE49-F238E27FC236}">
                        <a16:creationId xmlns:a16="http://schemas.microsoft.com/office/drawing/2014/main" id="{F4F23E35-226F-9857-4DA4-545B011F4FD5}"/>
                      </a:ext>
                    </a:extLst>
                  </p:cNvPr>
                  <p:cNvSpPr/>
                  <p:nvPr/>
                </p:nvSpPr>
                <p:spPr>
                  <a:xfrm>
                    <a:off x="11327809" y="3066877"/>
                    <a:ext cx="207440" cy="223465"/>
                  </a:xfrm>
                  <a:custGeom>
                    <a:avLst/>
                    <a:gdLst>
                      <a:gd name="connsiteX0" fmla="*/ 112186 w 207440"/>
                      <a:gd name="connsiteY0" fmla="*/ 206253 h 223465"/>
                      <a:gd name="connsiteX1" fmla="*/ 175229 w 207440"/>
                      <a:gd name="connsiteY1" fmla="*/ 216429 h 223465"/>
                      <a:gd name="connsiteX2" fmla="*/ 168279 w 207440"/>
                      <a:gd name="connsiteY2" fmla="*/ 106974 h 223465"/>
                      <a:gd name="connsiteX3" fmla="*/ 199304 w 207440"/>
                      <a:gd name="connsiteY3" fmla="*/ 51874 h 223465"/>
                      <a:gd name="connsiteX4" fmla="*/ 66021 w 207440"/>
                      <a:gd name="connsiteY4" fmla="*/ 68999 h 223465"/>
                      <a:gd name="connsiteX5" fmla="*/ 40208 w 207440"/>
                      <a:gd name="connsiteY5" fmla="*/ 0 h 223465"/>
                      <a:gd name="connsiteX6" fmla="*/ 0 w 207440"/>
                      <a:gd name="connsiteY6" fmla="*/ 54852 h 223465"/>
                      <a:gd name="connsiteX7" fmla="*/ 112186 w 207440"/>
                      <a:gd name="connsiteY7" fmla="*/ 206253 h 2234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07440" h="223465">
                        <a:moveTo>
                          <a:pt x="112186" y="206253"/>
                        </a:moveTo>
                        <a:cubicBezTo>
                          <a:pt x="114668" y="213947"/>
                          <a:pt x="151401" y="234052"/>
                          <a:pt x="175229" y="216429"/>
                        </a:cubicBezTo>
                        <a:cubicBezTo>
                          <a:pt x="202778" y="179944"/>
                          <a:pt x="149664" y="140232"/>
                          <a:pt x="168279" y="106974"/>
                        </a:cubicBezTo>
                        <a:cubicBezTo>
                          <a:pt x="192106" y="89103"/>
                          <a:pt x="222138" y="60312"/>
                          <a:pt x="199304" y="51874"/>
                        </a:cubicBezTo>
                        <a:cubicBezTo>
                          <a:pt x="153883" y="34996"/>
                          <a:pt x="104243" y="123355"/>
                          <a:pt x="66021" y="68999"/>
                        </a:cubicBezTo>
                        <a:cubicBezTo>
                          <a:pt x="52618" y="50136"/>
                          <a:pt x="42690" y="25565"/>
                          <a:pt x="40208" y="0"/>
                        </a:cubicBezTo>
                        <a:cubicBezTo>
                          <a:pt x="23827" y="16878"/>
                          <a:pt x="10176" y="35493"/>
                          <a:pt x="0" y="54852"/>
                        </a:cubicBezTo>
                        <a:cubicBezTo>
                          <a:pt x="17125" y="114420"/>
                          <a:pt x="68255" y="165301"/>
                          <a:pt x="112186" y="206253"/>
                        </a:cubicBezTo>
                        <a:close/>
                      </a:path>
                    </a:pathLst>
                  </a:custGeom>
                  <a:solidFill>
                    <a:srgbClr val="E8CDBC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648ECC16-3759-1FAF-43FE-804DE9DDC1E7}"/>
                  </a:ext>
                </a:extLst>
              </p:cNvPr>
              <p:cNvSpPr/>
              <p:nvPr/>
            </p:nvSpPr>
            <p:spPr>
              <a:xfrm>
                <a:off x="9739193" y="2163838"/>
                <a:ext cx="1717291" cy="1797609"/>
              </a:xfrm>
              <a:custGeom>
                <a:avLst/>
                <a:gdLst>
                  <a:gd name="connsiteX0" fmla="*/ 1710234 w 1717291"/>
                  <a:gd name="connsiteY0" fmla="*/ 731782 h 1797609"/>
                  <a:gd name="connsiteX1" fmla="*/ 1676479 w 1717291"/>
                  <a:gd name="connsiteY1" fmla="*/ 1213039 h 1797609"/>
                  <a:gd name="connsiteX2" fmla="*/ 1494549 w 1717291"/>
                  <a:gd name="connsiteY2" fmla="*/ 1525025 h 1797609"/>
                  <a:gd name="connsiteX3" fmla="*/ 1074349 w 1717291"/>
                  <a:gd name="connsiteY3" fmla="*/ 1790101 h 1797609"/>
                  <a:gd name="connsiteX4" fmla="*/ 610465 w 1717291"/>
                  <a:gd name="connsiteY4" fmla="*/ 1756843 h 1797609"/>
                  <a:gd name="connsiteX5" fmla="*/ 278623 w 1717291"/>
                  <a:gd name="connsiteY5" fmla="*/ 1539917 h 1797609"/>
                  <a:gd name="connsiteX6" fmla="*/ 49536 w 1717291"/>
                  <a:gd name="connsiteY6" fmla="*/ 1101350 h 1797609"/>
                  <a:gd name="connsiteX7" fmla="*/ 42338 w 1717291"/>
                  <a:gd name="connsiteY7" fmla="*/ 541661 h 1797609"/>
                  <a:gd name="connsiteX8" fmla="*/ 681946 w 1717291"/>
                  <a:gd name="connsiteY8" fmla="*/ 22429 h 1797609"/>
                  <a:gd name="connsiteX9" fmla="*/ 1448880 w 1717291"/>
                  <a:gd name="connsiteY9" fmla="*/ 194431 h 1797609"/>
                  <a:gd name="connsiteX10" fmla="*/ 1710234 w 1717291"/>
                  <a:gd name="connsiteY10" fmla="*/ 731782 h 17976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717291" h="1797609">
                    <a:moveTo>
                      <a:pt x="1710234" y="731782"/>
                    </a:moveTo>
                    <a:cubicBezTo>
                      <a:pt x="1730834" y="823863"/>
                      <a:pt x="1702292" y="1049228"/>
                      <a:pt x="1676479" y="1213039"/>
                    </a:cubicBezTo>
                    <a:cubicBezTo>
                      <a:pt x="1657120" y="1336146"/>
                      <a:pt x="1592091" y="1447339"/>
                      <a:pt x="1494549" y="1525025"/>
                    </a:cubicBezTo>
                    <a:cubicBezTo>
                      <a:pt x="1362011" y="1630261"/>
                      <a:pt x="1174621" y="1767764"/>
                      <a:pt x="1074349" y="1790101"/>
                    </a:cubicBezTo>
                    <a:cubicBezTo>
                      <a:pt x="979040" y="1811198"/>
                      <a:pt x="770553" y="1783896"/>
                      <a:pt x="610465" y="1756843"/>
                    </a:cubicBezTo>
                    <a:cubicBezTo>
                      <a:pt x="474452" y="1733760"/>
                      <a:pt x="354324" y="1655081"/>
                      <a:pt x="278623" y="1539917"/>
                    </a:cubicBezTo>
                    <a:cubicBezTo>
                      <a:pt x="187534" y="1401174"/>
                      <a:pt x="74604" y="1213536"/>
                      <a:pt x="49536" y="1101350"/>
                    </a:cubicBezTo>
                    <a:cubicBezTo>
                      <a:pt x="6597" y="908996"/>
                      <a:pt x="-32866" y="709692"/>
                      <a:pt x="42338" y="541661"/>
                    </a:cubicBezTo>
                    <a:cubicBezTo>
                      <a:pt x="155765" y="288002"/>
                      <a:pt x="386341" y="88202"/>
                      <a:pt x="681946" y="22429"/>
                    </a:cubicBezTo>
                    <a:cubicBezTo>
                      <a:pt x="962659" y="-40117"/>
                      <a:pt x="1241387" y="31613"/>
                      <a:pt x="1448880" y="194431"/>
                    </a:cubicBezTo>
                    <a:cubicBezTo>
                      <a:pt x="1604501" y="317041"/>
                      <a:pt x="1664317" y="524784"/>
                      <a:pt x="1710234" y="731782"/>
                    </a:cubicBezTo>
                    <a:close/>
                  </a:path>
                </a:pathLst>
              </a:custGeom>
              <a:solidFill>
                <a:srgbClr val="FAE3D5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31" name="Graphic 4">
                <a:extLst>
                  <a:ext uri="{FF2B5EF4-FFF2-40B4-BE49-F238E27FC236}">
                    <a16:creationId xmlns:a16="http://schemas.microsoft.com/office/drawing/2014/main" id="{8010C5A2-E96E-B1FF-E7AD-CF322D3844F0}"/>
                  </a:ext>
                </a:extLst>
              </p:cNvPr>
              <p:cNvGrpSpPr/>
              <p:nvPr/>
            </p:nvGrpSpPr>
            <p:grpSpPr>
              <a:xfrm>
                <a:off x="9879743" y="2828220"/>
                <a:ext cx="1476782" cy="856672"/>
                <a:chOff x="9879743" y="2828220"/>
                <a:chExt cx="1476782" cy="856672"/>
              </a:xfrm>
            </p:grpSpPr>
            <p:grpSp>
              <p:nvGrpSpPr>
                <p:cNvPr id="58" name="Graphic 4">
                  <a:extLst>
                    <a:ext uri="{FF2B5EF4-FFF2-40B4-BE49-F238E27FC236}">
                      <a16:creationId xmlns:a16="http://schemas.microsoft.com/office/drawing/2014/main" id="{6A5518D1-ACEA-6CBB-D690-E74798B60D04}"/>
                    </a:ext>
                  </a:extLst>
                </p:cNvPr>
                <p:cNvGrpSpPr/>
                <p:nvPr/>
              </p:nvGrpSpPr>
              <p:grpSpPr>
                <a:xfrm>
                  <a:off x="9879743" y="2828220"/>
                  <a:ext cx="1476782" cy="697584"/>
                  <a:chOff x="9879743" y="2828220"/>
                  <a:chExt cx="1476782" cy="697584"/>
                </a:xfrm>
                <a:solidFill>
                  <a:srgbClr val="201D29"/>
                </a:solidFill>
              </p:grpSpPr>
              <p:pic>
                <p:nvPicPr>
                  <p:cNvPr id="73" name="Picture 72">
                    <a:extLst>
                      <a:ext uri="{FF2B5EF4-FFF2-40B4-BE49-F238E27FC236}">
                        <a16:creationId xmlns:a16="http://schemas.microsoft.com/office/drawing/2014/main" id="{50B69E6A-3FB8-EBE5-30D8-E3BD3A590EB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>
                    <a:off x="9879743" y="2962393"/>
                    <a:ext cx="1476782" cy="563411"/>
                  </a:xfrm>
                  <a:custGeom>
                    <a:avLst/>
                    <a:gdLst>
                      <a:gd name="connsiteX0" fmla="*/ 1720 w 1476782"/>
                      <a:gd name="connsiteY0" fmla="*/ 778 h 563411"/>
                      <a:gd name="connsiteX1" fmla="*/ 1478503 w 1476782"/>
                      <a:gd name="connsiteY1" fmla="*/ 778 h 563411"/>
                      <a:gd name="connsiteX2" fmla="*/ 1478503 w 1476782"/>
                      <a:gd name="connsiteY2" fmla="*/ 564189 h 563411"/>
                      <a:gd name="connsiteX3" fmla="*/ 1720 w 1476782"/>
                      <a:gd name="connsiteY3" fmla="*/ 564189 h 5634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76782" h="563411">
                        <a:moveTo>
                          <a:pt x="1720" y="778"/>
                        </a:moveTo>
                        <a:lnTo>
                          <a:pt x="1478503" y="778"/>
                        </a:lnTo>
                        <a:lnTo>
                          <a:pt x="1478503" y="564189"/>
                        </a:lnTo>
                        <a:lnTo>
                          <a:pt x="1720" y="564189"/>
                        </a:lnTo>
                        <a:close/>
                      </a:path>
                    </a:pathLst>
                  </a:custGeom>
                </p:spPr>
              </p:pic>
              <p:grpSp>
                <p:nvGrpSpPr>
                  <p:cNvPr id="74" name="Graphic 4">
                    <a:extLst>
                      <a:ext uri="{FF2B5EF4-FFF2-40B4-BE49-F238E27FC236}">
                        <a16:creationId xmlns:a16="http://schemas.microsoft.com/office/drawing/2014/main" id="{2077E56E-C2E2-3D18-21EA-E6B9C4596046}"/>
                      </a:ext>
                    </a:extLst>
                  </p:cNvPr>
                  <p:cNvGrpSpPr/>
                  <p:nvPr/>
                </p:nvGrpSpPr>
                <p:grpSpPr>
                  <a:xfrm>
                    <a:off x="10121718" y="2828220"/>
                    <a:ext cx="898324" cy="433217"/>
                    <a:chOff x="10121718" y="2828220"/>
                    <a:chExt cx="898324" cy="433217"/>
                  </a:xfrm>
                  <a:solidFill>
                    <a:srgbClr val="201D29"/>
                  </a:solidFill>
                </p:grpSpPr>
                <p:sp>
                  <p:nvSpPr>
                    <p:cNvPr id="75" name="Freeform: Shape 74">
                      <a:extLst>
                        <a:ext uri="{FF2B5EF4-FFF2-40B4-BE49-F238E27FC236}">
                          <a16:creationId xmlns:a16="http://schemas.microsoft.com/office/drawing/2014/main" id="{45952203-9BF7-E724-C654-8C0272C2B8F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888835" y="2981779"/>
                      <a:ext cx="120364" cy="146376"/>
                    </a:xfrm>
                    <a:custGeom>
                      <a:avLst/>
                      <a:gdLst>
                        <a:gd name="connsiteX0" fmla="*/ 1896 w 120364"/>
                        <a:gd name="connsiteY0" fmla="*/ 84354 h 146376"/>
                        <a:gd name="connsiteX1" fmla="*/ 74122 w 120364"/>
                        <a:gd name="connsiteY1" fmla="*/ 145411 h 146376"/>
                        <a:gd name="connsiteX2" fmla="*/ 118550 w 120364"/>
                        <a:gd name="connsiteY2" fmla="*/ 62016 h 146376"/>
                        <a:gd name="connsiteX3" fmla="*/ 46324 w 120364"/>
                        <a:gd name="connsiteY3" fmla="*/ 959 h 146376"/>
                        <a:gd name="connsiteX4" fmla="*/ 1896 w 120364"/>
                        <a:gd name="connsiteY4" fmla="*/ 84354 h 1463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20364" h="146376">
                          <a:moveTo>
                            <a:pt x="1896" y="84354"/>
                          </a:moveTo>
                          <a:cubicBezTo>
                            <a:pt x="10087" y="127540"/>
                            <a:pt x="41856" y="151615"/>
                            <a:pt x="74122" y="145411"/>
                          </a:cubicBezTo>
                          <a:cubicBezTo>
                            <a:pt x="106388" y="139206"/>
                            <a:pt x="126740" y="104954"/>
                            <a:pt x="118550" y="62016"/>
                          </a:cubicBezTo>
                          <a:cubicBezTo>
                            <a:pt x="110360" y="19077"/>
                            <a:pt x="78590" y="-5246"/>
                            <a:pt x="46324" y="959"/>
                          </a:cubicBezTo>
                          <a:cubicBezTo>
                            <a:pt x="14058" y="7164"/>
                            <a:pt x="-6542" y="41415"/>
                            <a:pt x="1896" y="84354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6" name="Freeform: Shape 75">
                      <a:extLst>
                        <a:ext uri="{FF2B5EF4-FFF2-40B4-BE49-F238E27FC236}">
                          <a16:creationId xmlns:a16="http://schemas.microsoft.com/office/drawing/2014/main" id="{D318EDFA-6295-5FFE-3902-C6976252F3E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94208" y="3115054"/>
                      <a:ext cx="120283" cy="146383"/>
                    </a:xfrm>
                    <a:custGeom>
                      <a:avLst/>
                      <a:gdLst>
                        <a:gd name="connsiteX0" fmla="*/ 118469 w 120283"/>
                        <a:gd name="connsiteY0" fmla="*/ 62023 h 146383"/>
                        <a:gd name="connsiteX1" fmla="*/ 74041 w 120283"/>
                        <a:gd name="connsiteY1" fmla="*/ 145418 h 146383"/>
                        <a:gd name="connsiteX2" fmla="*/ 1815 w 120283"/>
                        <a:gd name="connsiteY2" fmla="*/ 84361 h 146383"/>
                        <a:gd name="connsiteX3" fmla="*/ 46243 w 120283"/>
                        <a:gd name="connsiteY3" fmla="*/ 966 h 146383"/>
                        <a:gd name="connsiteX4" fmla="*/ 118469 w 120283"/>
                        <a:gd name="connsiteY4" fmla="*/ 62023 h 14638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20283" h="146383">
                          <a:moveTo>
                            <a:pt x="118469" y="62023"/>
                          </a:moveTo>
                          <a:cubicBezTo>
                            <a:pt x="126659" y="105210"/>
                            <a:pt x="106307" y="139461"/>
                            <a:pt x="74041" y="145418"/>
                          </a:cubicBezTo>
                          <a:cubicBezTo>
                            <a:pt x="41775" y="151623"/>
                            <a:pt x="10254" y="127547"/>
                            <a:pt x="1815" y="84361"/>
                          </a:cubicBezTo>
                          <a:cubicBezTo>
                            <a:pt x="-6375" y="41174"/>
                            <a:pt x="13977" y="6923"/>
                            <a:pt x="46243" y="966"/>
                          </a:cubicBezTo>
                          <a:cubicBezTo>
                            <a:pt x="78509" y="-5239"/>
                            <a:pt x="110278" y="18836"/>
                            <a:pt x="118469" y="62023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7" name="Freeform: Shape 76">
                      <a:extLst>
                        <a:ext uri="{FF2B5EF4-FFF2-40B4-BE49-F238E27FC236}">
                          <a16:creationId xmlns:a16="http://schemas.microsoft.com/office/drawing/2014/main" id="{A138C47C-0C7E-F878-84CB-73AAC584EE5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838178" y="2828220"/>
                      <a:ext cx="181864" cy="91270"/>
                    </a:xfrm>
                    <a:custGeom>
                      <a:avLst/>
                      <a:gdLst>
                        <a:gd name="connsiteX0" fmla="*/ 176901 w 181864"/>
                        <a:gd name="connsiteY0" fmla="*/ 90482 h 91270"/>
                        <a:gd name="connsiteX1" fmla="*/ 146372 w 181864"/>
                        <a:gd name="connsiteY1" fmla="*/ 78321 h 91270"/>
                        <a:gd name="connsiteX2" fmla="*/ 141160 w 181864"/>
                        <a:gd name="connsiteY2" fmla="*/ 75094 h 91270"/>
                        <a:gd name="connsiteX3" fmla="*/ 135203 w 181864"/>
                        <a:gd name="connsiteY3" fmla="*/ 71867 h 91270"/>
                        <a:gd name="connsiteX4" fmla="*/ 122545 w 181864"/>
                        <a:gd name="connsiteY4" fmla="*/ 65414 h 91270"/>
                        <a:gd name="connsiteX5" fmla="*/ 92265 w 181864"/>
                        <a:gd name="connsiteY5" fmla="*/ 54494 h 91270"/>
                        <a:gd name="connsiteX6" fmla="*/ 60744 w 181864"/>
                        <a:gd name="connsiteY6" fmla="*/ 49033 h 91270"/>
                        <a:gd name="connsiteX7" fmla="*/ 46596 w 181864"/>
                        <a:gd name="connsiteY7" fmla="*/ 48289 h 91270"/>
                        <a:gd name="connsiteX8" fmla="*/ 39895 w 181864"/>
                        <a:gd name="connsiteY8" fmla="*/ 48040 h 91270"/>
                        <a:gd name="connsiteX9" fmla="*/ 33690 w 181864"/>
                        <a:gd name="connsiteY9" fmla="*/ 48289 h 91270"/>
                        <a:gd name="connsiteX10" fmla="*/ 1176 w 181864"/>
                        <a:gd name="connsiteY10" fmla="*/ 43821 h 91270"/>
                        <a:gd name="connsiteX11" fmla="*/ 2913 w 181864"/>
                        <a:gd name="connsiteY11" fmla="*/ 30915 h 91270"/>
                        <a:gd name="connsiteX12" fmla="*/ 5892 w 181864"/>
                        <a:gd name="connsiteY12" fmla="*/ 26447 h 91270"/>
                        <a:gd name="connsiteX13" fmla="*/ 10111 w 181864"/>
                        <a:gd name="connsiteY13" fmla="*/ 22228 h 91270"/>
                        <a:gd name="connsiteX14" fmla="*/ 22025 w 181864"/>
                        <a:gd name="connsiteY14" fmla="*/ 13292 h 91270"/>
                        <a:gd name="connsiteX15" fmla="*/ 29719 w 181864"/>
                        <a:gd name="connsiteY15" fmla="*/ 9073 h 91270"/>
                        <a:gd name="connsiteX16" fmla="*/ 38406 w 181864"/>
                        <a:gd name="connsiteY16" fmla="*/ 5598 h 91270"/>
                        <a:gd name="connsiteX17" fmla="*/ 58510 w 181864"/>
                        <a:gd name="connsiteY17" fmla="*/ 882 h 91270"/>
                        <a:gd name="connsiteX18" fmla="*/ 105668 w 181864"/>
                        <a:gd name="connsiteY18" fmla="*/ 3861 h 91270"/>
                        <a:gd name="connsiteX19" fmla="*/ 148109 w 181864"/>
                        <a:gd name="connsiteY19" fmla="*/ 24461 h 91270"/>
                        <a:gd name="connsiteX20" fmla="*/ 163250 w 181864"/>
                        <a:gd name="connsiteY20" fmla="*/ 38609 h 91270"/>
                        <a:gd name="connsiteX21" fmla="*/ 169206 w 181864"/>
                        <a:gd name="connsiteY21" fmla="*/ 45807 h 91270"/>
                        <a:gd name="connsiteX22" fmla="*/ 173922 w 181864"/>
                        <a:gd name="connsiteY22" fmla="*/ 53253 h 91270"/>
                        <a:gd name="connsiteX23" fmla="*/ 179879 w 181864"/>
                        <a:gd name="connsiteY23" fmla="*/ 66903 h 91270"/>
                        <a:gd name="connsiteX24" fmla="*/ 181368 w 181864"/>
                        <a:gd name="connsiteY24" fmla="*/ 72860 h 91270"/>
                        <a:gd name="connsiteX25" fmla="*/ 181865 w 181864"/>
                        <a:gd name="connsiteY25" fmla="*/ 78321 h 91270"/>
                        <a:gd name="connsiteX26" fmla="*/ 176901 w 181864"/>
                        <a:gd name="connsiteY26" fmla="*/ 90482 h 9127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</a:cxnLst>
                      <a:rect l="l" t="t" r="r" b="b"/>
                      <a:pathLst>
                        <a:path w="181864" h="91270">
                          <a:moveTo>
                            <a:pt x="176901" y="90482"/>
                          </a:moveTo>
                          <a:cubicBezTo>
                            <a:pt x="169951" y="93709"/>
                            <a:pt x="160023" y="86511"/>
                            <a:pt x="146372" y="78321"/>
                          </a:cubicBezTo>
                          <a:cubicBezTo>
                            <a:pt x="144635" y="77328"/>
                            <a:pt x="142898" y="76335"/>
                            <a:pt x="141160" y="75094"/>
                          </a:cubicBezTo>
                          <a:cubicBezTo>
                            <a:pt x="139422" y="74101"/>
                            <a:pt x="137189" y="73108"/>
                            <a:pt x="135203" y="71867"/>
                          </a:cubicBezTo>
                          <a:cubicBezTo>
                            <a:pt x="131480" y="69634"/>
                            <a:pt x="126765" y="67648"/>
                            <a:pt x="122545" y="65414"/>
                          </a:cubicBezTo>
                          <a:cubicBezTo>
                            <a:pt x="113362" y="61443"/>
                            <a:pt x="103434" y="57472"/>
                            <a:pt x="92265" y="54494"/>
                          </a:cubicBezTo>
                          <a:cubicBezTo>
                            <a:pt x="81344" y="51763"/>
                            <a:pt x="70672" y="50026"/>
                            <a:pt x="60744" y="49033"/>
                          </a:cubicBezTo>
                          <a:cubicBezTo>
                            <a:pt x="55780" y="48785"/>
                            <a:pt x="51064" y="48289"/>
                            <a:pt x="46596" y="48289"/>
                          </a:cubicBezTo>
                          <a:cubicBezTo>
                            <a:pt x="44363" y="48289"/>
                            <a:pt x="42129" y="48040"/>
                            <a:pt x="39895" y="48040"/>
                          </a:cubicBezTo>
                          <a:cubicBezTo>
                            <a:pt x="37909" y="48040"/>
                            <a:pt x="35676" y="48289"/>
                            <a:pt x="33690" y="48289"/>
                          </a:cubicBezTo>
                          <a:cubicBezTo>
                            <a:pt x="17805" y="48537"/>
                            <a:pt x="5395" y="49778"/>
                            <a:pt x="1176" y="43821"/>
                          </a:cubicBezTo>
                          <a:cubicBezTo>
                            <a:pt x="-810" y="40843"/>
                            <a:pt x="-313" y="36623"/>
                            <a:pt x="2913" y="30915"/>
                          </a:cubicBezTo>
                          <a:cubicBezTo>
                            <a:pt x="3658" y="29425"/>
                            <a:pt x="4651" y="27936"/>
                            <a:pt x="5892" y="26447"/>
                          </a:cubicBezTo>
                          <a:cubicBezTo>
                            <a:pt x="7133" y="24958"/>
                            <a:pt x="8622" y="23717"/>
                            <a:pt x="10111" y="22228"/>
                          </a:cubicBezTo>
                          <a:cubicBezTo>
                            <a:pt x="13338" y="19249"/>
                            <a:pt x="17309" y="15774"/>
                            <a:pt x="22025" y="13292"/>
                          </a:cubicBezTo>
                          <a:cubicBezTo>
                            <a:pt x="24507" y="12051"/>
                            <a:pt x="26989" y="10562"/>
                            <a:pt x="29719" y="9073"/>
                          </a:cubicBezTo>
                          <a:cubicBezTo>
                            <a:pt x="32449" y="7832"/>
                            <a:pt x="35427" y="6839"/>
                            <a:pt x="38406" y="5598"/>
                          </a:cubicBezTo>
                          <a:cubicBezTo>
                            <a:pt x="44611" y="3116"/>
                            <a:pt x="51312" y="2123"/>
                            <a:pt x="58510" y="882"/>
                          </a:cubicBezTo>
                          <a:cubicBezTo>
                            <a:pt x="72906" y="-855"/>
                            <a:pt x="89286" y="-110"/>
                            <a:pt x="105668" y="3861"/>
                          </a:cubicBezTo>
                          <a:cubicBezTo>
                            <a:pt x="121801" y="8328"/>
                            <a:pt x="136444" y="15774"/>
                            <a:pt x="148109" y="24461"/>
                          </a:cubicBezTo>
                          <a:cubicBezTo>
                            <a:pt x="153818" y="29177"/>
                            <a:pt x="159031" y="33645"/>
                            <a:pt x="163250" y="38609"/>
                          </a:cubicBezTo>
                          <a:cubicBezTo>
                            <a:pt x="165236" y="41091"/>
                            <a:pt x="167469" y="43325"/>
                            <a:pt x="169206" y="45807"/>
                          </a:cubicBezTo>
                          <a:cubicBezTo>
                            <a:pt x="170944" y="48289"/>
                            <a:pt x="172433" y="50771"/>
                            <a:pt x="173922" y="53253"/>
                          </a:cubicBezTo>
                          <a:cubicBezTo>
                            <a:pt x="176901" y="57720"/>
                            <a:pt x="178390" y="62684"/>
                            <a:pt x="179879" y="66903"/>
                          </a:cubicBezTo>
                          <a:cubicBezTo>
                            <a:pt x="180624" y="68889"/>
                            <a:pt x="181120" y="70875"/>
                            <a:pt x="181368" y="72860"/>
                          </a:cubicBezTo>
                          <a:cubicBezTo>
                            <a:pt x="181616" y="74846"/>
                            <a:pt x="181865" y="76583"/>
                            <a:pt x="181865" y="78321"/>
                          </a:cubicBezTo>
                          <a:cubicBezTo>
                            <a:pt x="181865" y="84774"/>
                            <a:pt x="180127" y="88993"/>
                            <a:pt x="176901" y="90482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8" name="Freeform: Shape 77">
                      <a:extLst>
                        <a:ext uri="{FF2B5EF4-FFF2-40B4-BE49-F238E27FC236}">
                          <a16:creationId xmlns:a16="http://schemas.microsoft.com/office/drawing/2014/main" id="{B7CC7928-7DC4-B73A-1785-FE34CD11E67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21718" y="2995524"/>
                      <a:ext cx="167626" cy="106766"/>
                    </a:xfrm>
                    <a:custGeom>
                      <a:avLst/>
                      <a:gdLst>
                        <a:gd name="connsiteX0" fmla="*/ 167379 w 167626"/>
                        <a:gd name="connsiteY0" fmla="*/ 24195 h 106766"/>
                        <a:gd name="connsiteX1" fmla="*/ 138836 w 167626"/>
                        <a:gd name="connsiteY1" fmla="*/ 39584 h 106766"/>
                        <a:gd name="connsiteX2" fmla="*/ 132879 w 167626"/>
                        <a:gd name="connsiteY2" fmla="*/ 41321 h 106766"/>
                        <a:gd name="connsiteX3" fmla="*/ 126674 w 167626"/>
                        <a:gd name="connsiteY3" fmla="*/ 43307 h 106766"/>
                        <a:gd name="connsiteX4" fmla="*/ 113272 w 167626"/>
                        <a:gd name="connsiteY4" fmla="*/ 47774 h 106766"/>
                        <a:gd name="connsiteX5" fmla="*/ 84232 w 167626"/>
                        <a:gd name="connsiteY5" fmla="*/ 60432 h 106766"/>
                        <a:gd name="connsiteX6" fmla="*/ 56931 w 167626"/>
                        <a:gd name="connsiteY6" fmla="*/ 76565 h 106766"/>
                        <a:gd name="connsiteX7" fmla="*/ 45514 w 167626"/>
                        <a:gd name="connsiteY7" fmla="*/ 84756 h 106766"/>
                        <a:gd name="connsiteX8" fmla="*/ 40053 w 167626"/>
                        <a:gd name="connsiteY8" fmla="*/ 88479 h 106766"/>
                        <a:gd name="connsiteX9" fmla="*/ 35089 w 167626"/>
                        <a:gd name="connsiteY9" fmla="*/ 92202 h 106766"/>
                        <a:gd name="connsiteX10" fmla="*/ 5802 w 167626"/>
                        <a:gd name="connsiteY10" fmla="*/ 106101 h 106766"/>
                        <a:gd name="connsiteX11" fmla="*/ 93 w 167626"/>
                        <a:gd name="connsiteY11" fmla="*/ 94684 h 106766"/>
                        <a:gd name="connsiteX12" fmla="*/ 838 w 167626"/>
                        <a:gd name="connsiteY12" fmla="*/ 84011 h 106766"/>
                        <a:gd name="connsiteX13" fmla="*/ 5057 w 167626"/>
                        <a:gd name="connsiteY13" fmla="*/ 70609 h 106766"/>
                        <a:gd name="connsiteX14" fmla="*/ 8532 w 167626"/>
                        <a:gd name="connsiteY14" fmla="*/ 63163 h 106766"/>
                        <a:gd name="connsiteX15" fmla="*/ 13000 w 167626"/>
                        <a:gd name="connsiteY15" fmla="*/ 55717 h 106766"/>
                        <a:gd name="connsiteX16" fmla="*/ 24913 w 167626"/>
                        <a:gd name="connsiteY16" fmla="*/ 40328 h 106766"/>
                        <a:gd name="connsiteX17" fmla="*/ 60405 w 167626"/>
                        <a:gd name="connsiteY17" fmla="*/ 13771 h 106766"/>
                        <a:gd name="connsiteX18" fmla="*/ 102847 w 167626"/>
                        <a:gd name="connsiteY18" fmla="*/ 865 h 106766"/>
                        <a:gd name="connsiteX19" fmla="*/ 122207 w 167626"/>
                        <a:gd name="connsiteY19" fmla="*/ 368 h 106766"/>
                        <a:gd name="connsiteX20" fmla="*/ 130894 w 167626"/>
                        <a:gd name="connsiteY20" fmla="*/ 1113 h 106766"/>
                        <a:gd name="connsiteX21" fmla="*/ 138836 w 167626"/>
                        <a:gd name="connsiteY21" fmla="*/ 2602 h 106766"/>
                        <a:gd name="connsiteX22" fmla="*/ 151991 w 167626"/>
                        <a:gd name="connsiteY22" fmla="*/ 7070 h 106766"/>
                        <a:gd name="connsiteX23" fmla="*/ 161174 w 167626"/>
                        <a:gd name="connsiteY23" fmla="*/ 12778 h 106766"/>
                        <a:gd name="connsiteX24" fmla="*/ 167379 w 167626"/>
                        <a:gd name="connsiteY24" fmla="*/ 24195 h 10676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</a:cxnLst>
                      <a:rect l="l" t="t" r="r" b="b"/>
                      <a:pathLst>
                        <a:path w="167626" h="106766">
                          <a:moveTo>
                            <a:pt x="167379" y="24195"/>
                          </a:moveTo>
                          <a:cubicBezTo>
                            <a:pt x="165642" y="31393"/>
                            <a:pt x="153976" y="34868"/>
                            <a:pt x="138836" y="39584"/>
                          </a:cubicBezTo>
                          <a:cubicBezTo>
                            <a:pt x="136851" y="40080"/>
                            <a:pt x="134865" y="40825"/>
                            <a:pt x="132879" y="41321"/>
                          </a:cubicBezTo>
                          <a:cubicBezTo>
                            <a:pt x="130894" y="41818"/>
                            <a:pt x="128660" y="42810"/>
                            <a:pt x="126674" y="43307"/>
                          </a:cubicBezTo>
                          <a:cubicBezTo>
                            <a:pt x="122455" y="44548"/>
                            <a:pt x="117987" y="46285"/>
                            <a:pt x="113272" y="47774"/>
                          </a:cubicBezTo>
                          <a:cubicBezTo>
                            <a:pt x="104088" y="51249"/>
                            <a:pt x="94160" y="55468"/>
                            <a:pt x="84232" y="60432"/>
                          </a:cubicBezTo>
                          <a:cubicBezTo>
                            <a:pt x="74305" y="65645"/>
                            <a:pt x="65121" y="71105"/>
                            <a:pt x="56931" y="76565"/>
                          </a:cubicBezTo>
                          <a:cubicBezTo>
                            <a:pt x="52960" y="79544"/>
                            <a:pt x="48988" y="82026"/>
                            <a:pt x="45514" y="84756"/>
                          </a:cubicBezTo>
                          <a:cubicBezTo>
                            <a:pt x="43776" y="85997"/>
                            <a:pt x="41791" y="87238"/>
                            <a:pt x="40053" y="88479"/>
                          </a:cubicBezTo>
                          <a:cubicBezTo>
                            <a:pt x="38316" y="89720"/>
                            <a:pt x="36827" y="90961"/>
                            <a:pt x="35089" y="92202"/>
                          </a:cubicBezTo>
                          <a:cubicBezTo>
                            <a:pt x="22431" y="101633"/>
                            <a:pt x="12751" y="109079"/>
                            <a:pt x="5802" y="106101"/>
                          </a:cubicBezTo>
                          <a:cubicBezTo>
                            <a:pt x="2575" y="104612"/>
                            <a:pt x="590" y="100889"/>
                            <a:pt x="93" y="94684"/>
                          </a:cubicBezTo>
                          <a:cubicBezTo>
                            <a:pt x="-155" y="91457"/>
                            <a:pt x="93" y="87982"/>
                            <a:pt x="838" y="84011"/>
                          </a:cubicBezTo>
                          <a:cubicBezTo>
                            <a:pt x="1831" y="80040"/>
                            <a:pt x="2823" y="75324"/>
                            <a:pt x="5057" y="70609"/>
                          </a:cubicBezTo>
                          <a:cubicBezTo>
                            <a:pt x="6050" y="68127"/>
                            <a:pt x="7291" y="65893"/>
                            <a:pt x="8532" y="63163"/>
                          </a:cubicBezTo>
                          <a:cubicBezTo>
                            <a:pt x="9773" y="60681"/>
                            <a:pt x="11510" y="58199"/>
                            <a:pt x="13000" y="55717"/>
                          </a:cubicBezTo>
                          <a:cubicBezTo>
                            <a:pt x="16226" y="50504"/>
                            <a:pt x="20446" y="45541"/>
                            <a:pt x="24913" y="40328"/>
                          </a:cubicBezTo>
                          <a:cubicBezTo>
                            <a:pt x="34345" y="30400"/>
                            <a:pt x="46258" y="20969"/>
                            <a:pt x="60405" y="13771"/>
                          </a:cubicBezTo>
                          <a:cubicBezTo>
                            <a:pt x="74553" y="6573"/>
                            <a:pt x="89196" y="2602"/>
                            <a:pt x="102847" y="865"/>
                          </a:cubicBezTo>
                          <a:cubicBezTo>
                            <a:pt x="109797" y="120"/>
                            <a:pt x="116250" y="-376"/>
                            <a:pt x="122207" y="368"/>
                          </a:cubicBezTo>
                          <a:cubicBezTo>
                            <a:pt x="125185" y="616"/>
                            <a:pt x="128164" y="616"/>
                            <a:pt x="130894" y="1113"/>
                          </a:cubicBezTo>
                          <a:cubicBezTo>
                            <a:pt x="133624" y="1609"/>
                            <a:pt x="136354" y="2106"/>
                            <a:pt x="138836" y="2602"/>
                          </a:cubicBezTo>
                          <a:cubicBezTo>
                            <a:pt x="143800" y="3595"/>
                            <a:pt x="148268" y="5580"/>
                            <a:pt x="151991" y="7070"/>
                          </a:cubicBezTo>
                          <a:cubicBezTo>
                            <a:pt x="155714" y="8559"/>
                            <a:pt x="158940" y="10793"/>
                            <a:pt x="161174" y="12778"/>
                          </a:cubicBezTo>
                          <a:cubicBezTo>
                            <a:pt x="166386" y="16998"/>
                            <a:pt x="168372" y="20721"/>
                            <a:pt x="167379" y="24195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</p:grpSp>
            <p:grpSp>
              <p:nvGrpSpPr>
                <p:cNvPr id="59" name="Graphic 4">
                  <a:extLst>
                    <a:ext uri="{FF2B5EF4-FFF2-40B4-BE49-F238E27FC236}">
                      <a16:creationId xmlns:a16="http://schemas.microsoft.com/office/drawing/2014/main" id="{AD7D6C58-5AB6-6356-EA41-F5875963A555}"/>
                    </a:ext>
                  </a:extLst>
                </p:cNvPr>
                <p:cNvGrpSpPr/>
                <p:nvPr/>
              </p:nvGrpSpPr>
              <p:grpSpPr>
                <a:xfrm>
                  <a:off x="10005654" y="3276357"/>
                  <a:ext cx="408535" cy="408535"/>
                  <a:chOff x="10005654" y="3276357"/>
                  <a:chExt cx="408535" cy="408535"/>
                </a:xfrm>
              </p:grpSpPr>
              <p:sp>
                <p:nvSpPr>
                  <p:cNvPr id="69" name="Freeform: Shape 68">
                    <a:extLst>
                      <a:ext uri="{FF2B5EF4-FFF2-40B4-BE49-F238E27FC236}">
                        <a16:creationId xmlns:a16="http://schemas.microsoft.com/office/drawing/2014/main" id="{86BD5EE7-AE27-F3D6-FF95-59D94F15D040}"/>
                      </a:ext>
                    </a:extLst>
                  </p:cNvPr>
                  <p:cNvSpPr/>
                  <p:nvPr/>
                </p:nvSpPr>
                <p:spPr>
                  <a:xfrm>
                    <a:off x="10005654" y="3276357"/>
                    <a:ext cx="408535" cy="408535"/>
                  </a:xfrm>
                  <a:custGeom>
                    <a:avLst/>
                    <a:gdLst>
                      <a:gd name="connsiteX0" fmla="*/ 408535 w 408535"/>
                      <a:gd name="connsiteY0" fmla="*/ 204268 h 408535"/>
                      <a:gd name="connsiteX1" fmla="*/ 204268 w 408535"/>
                      <a:gd name="connsiteY1" fmla="*/ 408535 h 408535"/>
                      <a:gd name="connsiteX2" fmla="*/ 0 w 408535"/>
                      <a:gd name="connsiteY2" fmla="*/ 204268 h 408535"/>
                      <a:gd name="connsiteX3" fmla="*/ 204268 w 408535"/>
                      <a:gd name="connsiteY3" fmla="*/ 0 h 408535"/>
                      <a:gd name="connsiteX4" fmla="*/ 408535 w 408535"/>
                      <a:gd name="connsiteY4" fmla="*/ 204268 h 4085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8535" h="408535">
                        <a:moveTo>
                          <a:pt x="408535" y="204268"/>
                        </a:moveTo>
                        <a:cubicBezTo>
                          <a:pt x="408535" y="317082"/>
                          <a:pt x="317082" y="408535"/>
                          <a:pt x="204268" y="408535"/>
                        </a:cubicBezTo>
                        <a:cubicBezTo>
                          <a:pt x="91454" y="408535"/>
                          <a:pt x="0" y="317082"/>
                          <a:pt x="0" y="204268"/>
                        </a:cubicBezTo>
                        <a:cubicBezTo>
                          <a:pt x="0" y="91454"/>
                          <a:pt x="91453" y="0"/>
                          <a:pt x="204268" y="0"/>
                        </a:cubicBezTo>
                        <a:cubicBezTo>
                          <a:pt x="317081" y="0"/>
                          <a:pt x="408535" y="91454"/>
                          <a:pt x="408535" y="204268"/>
                        </a:cubicBezTo>
                        <a:close/>
                      </a:path>
                    </a:pathLst>
                  </a:custGeom>
                  <a:solidFill>
                    <a:srgbClr val="FAB9AF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grpSp>
                <p:nvGrpSpPr>
                  <p:cNvPr id="70" name="Graphic 4">
                    <a:extLst>
                      <a:ext uri="{FF2B5EF4-FFF2-40B4-BE49-F238E27FC236}">
                        <a16:creationId xmlns:a16="http://schemas.microsoft.com/office/drawing/2014/main" id="{1DFE2BB0-558F-3389-61B7-7B5FF87C3D33}"/>
                      </a:ext>
                    </a:extLst>
                  </p:cNvPr>
                  <p:cNvGrpSpPr/>
                  <p:nvPr/>
                </p:nvGrpSpPr>
                <p:grpSpPr>
                  <a:xfrm>
                    <a:off x="10120136" y="3358194"/>
                    <a:ext cx="140329" cy="178839"/>
                    <a:chOff x="10120136" y="3358194"/>
                    <a:chExt cx="140329" cy="178839"/>
                  </a:xfrm>
                  <a:solidFill>
                    <a:srgbClr val="ED866D"/>
                  </a:solidFill>
                </p:grpSpPr>
                <p:sp>
                  <p:nvSpPr>
                    <p:cNvPr id="71" name="Freeform: Shape 70">
                      <a:extLst>
                        <a:ext uri="{FF2B5EF4-FFF2-40B4-BE49-F238E27FC236}">
                          <a16:creationId xmlns:a16="http://schemas.microsoft.com/office/drawing/2014/main" id="{7558F320-D587-443D-9845-AA577A880C4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20136" y="3418412"/>
                      <a:ext cx="44055" cy="100073"/>
                    </a:xfrm>
                    <a:custGeom>
                      <a:avLst/>
                      <a:gdLst>
                        <a:gd name="connsiteX0" fmla="*/ 19049 w 44055"/>
                        <a:gd name="connsiteY0" fmla="*/ 8353 h 100073"/>
                        <a:gd name="connsiteX1" fmla="*/ 682 w 44055"/>
                        <a:gd name="connsiteY1" fmla="*/ 82813 h 100073"/>
                        <a:gd name="connsiteX2" fmla="*/ 1179 w 44055"/>
                        <a:gd name="connsiteY2" fmla="*/ 92741 h 100073"/>
                        <a:gd name="connsiteX3" fmla="*/ 8377 w 44055"/>
                        <a:gd name="connsiteY3" fmla="*/ 99442 h 100073"/>
                        <a:gd name="connsiteX4" fmla="*/ 25006 w 44055"/>
                        <a:gd name="connsiteY4" fmla="*/ 91748 h 100073"/>
                        <a:gd name="connsiteX5" fmla="*/ 43373 w 44055"/>
                        <a:gd name="connsiteY5" fmla="*/ 17289 h 100073"/>
                        <a:gd name="connsiteX6" fmla="*/ 42876 w 44055"/>
                        <a:gd name="connsiteY6" fmla="*/ 7361 h 100073"/>
                        <a:gd name="connsiteX7" fmla="*/ 35679 w 44055"/>
                        <a:gd name="connsiteY7" fmla="*/ 659 h 100073"/>
                        <a:gd name="connsiteX8" fmla="*/ 19049 w 44055"/>
                        <a:gd name="connsiteY8" fmla="*/ 8353 h 100073"/>
                        <a:gd name="connsiteX9" fmla="*/ 19049 w 44055"/>
                        <a:gd name="connsiteY9" fmla="*/ 8353 h 10007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44055" h="100073">
                          <a:moveTo>
                            <a:pt x="19049" y="8353"/>
                          </a:moveTo>
                          <a:cubicBezTo>
                            <a:pt x="12844" y="33173"/>
                            <a:pt x="6887" y="57993"/>
                            <a:pt x="682" y="82813"/>
                          </a:cubicBezTo>
                          <a:cubicBezTo>
                            <a:pt x="-62" y="86288"/>
                            <a:pt x="-559" y="89266"/>
                            <a:pt x="1179" y="92741"/>
                          </a:cubicBezTo>
                          <a:cubicBezTo>
                            <a:pt x="2420" y="95719"/>
                            <a:pt x="5398" y="98450"/>
                            <a:pt x="8377" y="99442"/>
                          </a:cubicBezTo>
                          <a:cubicBezTo>
                            <a:pt x="14333" y="101428"/>
                            <a:pt x="23269" y="98698"/>
                            <a:pt x="25006" y="91748"/>
                          </a:cubicBezTo>
                          <a:cubicBezTo>
                            <a:pt x="31211" y="66928"/>
                            <a:pt x="37168" y="42108"/>
                            <a:pt x="43373" y="17289"/>
                          </a:cubicBezTo>
                          <a:cubicBezTo>
                            <a:pt x="44117" y="13814"/>
                            <a:pt x="44614" y="10835"/>
                            <a:pt x="42876" y="7361"/>
                          </a:cubicBezTo>
                          <a:cubicBezTo>
                            <a:pt x="41635" y="4382"/>
                            <a:pt x="38657" y="1652"/>
                            <a:pt x="35679" y="659"/>
                          </a:cubicBezTo>
                          <a:cubicBezTo>
                            <a:pt x="29722" y="-1326"/>
                            <a:pt x="20787" y="1156"/>
                            <a:pt x="19049" y="8353"/>
                          </a:cubicBezTo>
                          <a:lnTo>
                            <a:pt x="19049" y="8353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2" name="Freeform: Shape 71">
                      <a:extLst>
                        <a:ext uri="{FF2B5EF4-FFF2-40B4-BE49-F238E27FC236}">
                          <a16:creationId xmlns:a16="http://schemas.microsoft.com/office/drawing/2014/main" id="{C8109758-2DFE-1BF9-3787-AEA49F92CDA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207777" y="3358194"/>
                      <a:ext cx="52688" cy="178839"/>
                    </a:xfrm>
                    <a:custGeom>
                      <a:avLst/>
                      <a:gdLst>
                        <a:gd name="connsiteX0" fmla="*/ 26717 w 52688"/>
                        <a:gd name="connsiteY0" fmla="*/ 11733 h 178839"/>
                        <a:gd name="connsiteX1" fmla="*/ 159 w 52688"/>
                        <a:gd name="connsiteY1" fmla="*/ 164624 h 178839"/>
                        <a:gd name="connsiteX2" fmla="*/ 11825 w 52688"/>
                        <a:gd name="connsiteY2" fmla="*/ 178771 h 178839"/>
                        <a:gd name="connsiteX3" fmla="*/ 25972 w 52688"/>
                        <a:gd name="connsiteY3" fmla="*/ 167106 h 178839"/>
                        <a:gd name="connsiteX4" fmla="*/ 52529 w 52688"/>
                        <a:gd name="connsiteY4" fmla="*/ 14215 h 178839"/>
                        <a:gd name="connsiteX5" fmla="*/ 40864 w 52688"/>
                        <a:gd name="connsiteY5" fmla="*/ 68 h 178839"/>
                        <a:gd name="connsiteX6" fmla="*/ 26717 w 52688"/>
                        <a:gd name="connsiteY6" fmla="*/ 11733 h 178839"/>
                        <a:gd name="connsiteX7" fmla="*/ 26717 w 52688"/>
                        <a:gd name="connsiteY7" fmla="*/ 11733 h 17883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52688" h="178839">
                          <a:moveTo>
                            <a:pt x="26717" y="11733"/>
                          </a:moveTo>
                          <a:cubicBezTo>
                            <a:pt x="17781" y="62614"/>
                            <a:pt x="9094" y="113743"/>
                            <a:pt x="159" y="164624"/>
                          </a:cubicBezTo>
                          <a:cubicBezTo>
                            <a:pt x="-1082" y="171573"/>
                            <a:pt x="5123" y="178027"/>
                            <a:pt x="11825" y="178771"/>
                          </a:cubicBezTo>
                          <a:cubicBezTo>
                            <a:pt x="19271" y="179516"/>
                            <a:pt x="24731" y="174055"/>
                            <a:pt x="25972" y="167106"/>
                          </a:cubicBezTo>
                          <a:cubicBezTo>
                            <a:pt x="34907" y="116225"/>
                            <a:pt x="43594" y="65096"/>
                            <a:pt x="52529" y="14215"/>
                          </a:cubicBezTo>
                          <a:cubicBezTo>
                            <a:pt x="53770" y="7266"/>
                            <a:pt x="47565" y="813"/>
                            <a:pt x="40864" y="68"/>
                          </a:cubicBezTo>
                          <a:cubicBezTo>
                            <a:pt x="33418" y="-677"/>
                            <a:pt x="27958" y="4784"/>
                            <a:pt x="26717" y="11733"/>
                          </a:cubicBezTo>
                          <a:lnTo>
                            <a:pt x="26717" y="11733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</p:grpSp>
            <p:grpSp>
              <p:nvGrpSpPr>
                <p:cNvPr id="60" name="Graphic 4">
                  <a:extLst>
                    <a:ext uri="{FF2B5EF4-FFF2-40B4-BE49-F238E27FC236}">
                      <a16:creationId xmlns:a16="http://schemas.microsoft.com/office/drawing/2014/main" id="{C8F4DE22-1C2C-578E-7C85-A9070D03B97B}"/>
                    </a:ext>
                  </a:extLst>
                </p:cNvPr>
                <p:cNvGrpSpPr/>
                <p:nvPr/>
              </p:nvGrpSpPr>
              <p:grpSpPr>
                <a:xfrm>
                  <a:off x="10905127" y="3090208"/>
                  <a:ext cx="408535" cy="408535"/>
                  <a:chOff x="10905127" y="3090208"/>
                  <a:chExt cx="408535" cy="408535"/>
                </a:xfrm>
              </p:grpSpPr>
              <p:sp>
                <p:nvSpPr>
                  <p:cNvPr id="65" name="Freeform: Shape 64">
                    <a:extLst>
                      <a:ext uri="{FF2B5EF4-FFF2-40B4-BE49-F238E27FC236}">
                        <a16:creationId xmlns:a16="http://schemas.microsoft.com/office/drawing/2014/main" id="{799BFE6E-6102-9DDF-EC9C-8647F4E900F9}"/>
                      </a:ext>
                    </a:extLst>
                  </p:cNvPr>
                  <p:cNvSpPr/>
                  <p:nvPr/>
                </p:nvSpPr>
                <p:spPr>
                  <a:xfrm>
                    <a:off x="10905127" y="3090208"/>
                    <a:ext cx="408535" cy="408535"/>
                  </a:xfrm>
                  <a:custGeom>
                    <a:avLst/>
                    <a:gdLst>
                      <a:gd name="connsiteX0" fmla="*/ 408535 w 408535"/>
                      <a:gd name="connsiteY0" fmla="*/ 204268 h 408535"/>
                      <a:gd name="connsiteX1" fmla="*/ 204268 w 408535"/>
                      <a:gd name="connsiteY1" fmla="*/ 408535 h 408535"/>
                      <a:gd name="connsiteX2" fmla="*/ 0 w 408535"/>
                      <a:gd name="connsiteY2" fmla="*/ 204268 h 408535"/>
                      <a:gd name="connsiteX3" fmla="*/ 204268 w 408535"/>
                      <a:gd name="connsiteY3" fmla="*/ 0 h 408535"/>
                      <a:gd name="connsiteX4" fmla="*/ 408535 w 408535"/>
                      <a:gd name="connsiteY4" fmla="*/ 204268 h 4085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8535" h="408535">
                        <a:moveTo>
                          <a:pt x="408535" y="204268"/>
                        </a:moveTo>
                        <a:cubicBezTo>
                          <a:pt x="408535" y="317082"/>
                          <a:pt x="317082" y="408535"/>
                          <a:pt x="204268" y="408535"/>
                        </a:cubicBezTo>
                        <a:cubicBezTo>
                          <a:pt x="91453" y="408535"/>
                          <a:pt x="0" y="317081"/>
                          <a:pt x="0" y="204268"/>
                        </a:cubicBezTo>
                        <a:cubicBezTo>
                          <a:pt x="0" y="91454"/>
                          <a:pt x="91453" y="0"/>
                          <a:pt x="204268" y="0"/>
                        </a:cubicBezTo>
                        <a:cubicBezTo>
                          <a:pt x="317082" y="0"/>
                          <a:pt x="408535" y="91454"/>
                          <a:pt x="408535" y="204268"/>
                        </a:cubicBezTo>
                        <a:close/>
                      </a:path>
                    </a:pathLst>
                  </a:custGeom>
                  <a:solidFill>
                    <a:srgbClr val="FAB9AF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grpSp>
                <p:nvGrpSpPr>
                  <p:cNvPr id="66" name="Graphic 4">
                    <a:extLst>
                      <a:ext uri="{FF2B5EF4-FFF2-40B4-BE49-F238E27FC236}">
                        <a16:creationId xmlns:a16="http://schemas.microsoft.com/office/drawing/2014/main" id="{B20E1BDE-5E27-1D8F-2C37-A135394FEBA1}"/>
                      </a:ext>
                    </a:extLst>
                  </p:cNvPr>
                  <p:cNvGrpSpPr/>
                  <p:nvPr/>
                </p:nvGrpSpPr>
                <p:grpSpPr>
                  <a:xfrm>
                    <a:off x="11031599" y="3210302"/>
                    <a:ext cx="143478" cy="146291"/>
                    <a:chOff x="11031599" y="3210302"/>
                    <a:chExt cx="143478" cy="146291"/>
                  </a:xfrm>
                  <a:solidFill>
                    <a:srgbClr val="ED866D"/>
                  </a:solidFill>
                </p:grpSpPr>
                <p:sp>
                  <p:nvSpPr>
                    <p:cNvPr id="67" name="Freeform: Shape 66">
                      <a:extLst>
                        <a:ext uri="{FF2B5EF4-FFF2-40B4-BE49-F238E27FC236}">
                          <a16:creationId xmlns:a16="http://schemas.microsoft.com/office/drawing/2014/main" id="{68FD477C-728F-8E26-0432-C75156900C3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031599" y="3216758"/>
                      <a:ext cx="43900" cy="139835"/>
                    </a:xfrm>
                    <a:custGeom>
                      <a:avLst/>
                      <a:gdLst>
                        <a:gd name="connsiteX0" fmla="*/ 17979 w 43900"/>
                        <a:gd name="connsiteY0" fmla="*/ 11697 h 139835"/>
                        <a:gd name="connsiteX1" fmla="*/ 109 w 43900"/>
                        <a:gd name="connsiteY1" fmla="*/ 125620 h 139835"/>
                        <a:gd name="connsiteX2" fmla="*/ 11774 w 43900"/>
                        <a:gd name="connsiteY2" fmla="*/ 139767 h 139835"/>
                        <a:gd name="connsiteX3" fmla="*/ 25922 w 43900"/>
                        <a:gd name="connsiteY3" fmla="*/ 128102 h 139835"/>
                        <a:gd name="connsiteX4" fmla="*/ 43792 w 43900"/>
                        <a:gd name="connsiteY4" fmla="*/ 14179 h 139835"/>
                        <a:gd name="connsiteX5" fmla="*/ 32127 w 43900"/>
                        <a:gd name="connsiteY5" fmla="*/ 31 h 139835"/>
                        <a:gd name="connsiteX6" fmla="*/ 17979 w 43900"/>
                        <a:gd name="connsiteY6" fmla="*/ 11697 h 139835"/>
                        <a:gd name="connsiteX7" fmla="*/ 17979 w 43900"/>
                        <a:gd name="connsiteY7" fmla="*/ 11697 h 13983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43900" h="139835">
                          <a:moveTo>
                            <a:pt x="17979" y="11697"/>
                          </a:moveTo>
                          <a:cubicBezTo>
                            <a:pt x="12022" y="49671"/>
                            <a:pt x="6066" y="87646"/>
                            <a:pt x="109" y="125620"/>
                          </a:cubicBezTo>
                          <a:cubicBezTo>
                            <a:pt x="-884" y="132570"/>
                            <a:pt x="5073" y="139023"/>
                            <a:pt x="11774" y="139767"/>
                          </a:cubicBezTo>
                          <a:cubicBezTo>
                            <a:pt x="18972" y="140512"/>
                            <a:pt x="24681" y="135052"/>
                            <a:pt x="25922" y="128102"/>
                          </a:cubicBezTo>
                          <a:cubicBezTo>
                            <a:pt x="31878" y="90128"/>
                            <a:pt x="37835" y="52153"/>
                            <a:pt x="43792" y="14179"/>
                          </a:cubicBezTo>
                          <a:cubicBezTo>
                            <a:pt x="44784" y="7229"/>
                            <a:pt x="38828" y="776"/>
                            <a:pt x="32127" y="31"/>
                          </a:cubicBezTo>
                          <a:cubicBezTo>
                            <a:pt x="24929" y="-465"/>
                            <a:pt x="19220" y="4995"/>
                            <a:pt x="17979" y="11697"/>
                          </a:cubicBezTo>
                          <a:lnTo>
                            <a:pt x="17979" y="11697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8" name="Freeform: Shape 67">
                      <a:extLst>
                        <a:ext uri="{FF2B5EF4-FFF2-40B4-BE49-F238E27FC236}">
                          <a16:creationId xmlns:a16="http://schemas.microsoft.com/office/drawing/2014/main" id="{7C56DB42-63F1-3981-A2E7-F8A6E3728E9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135792" y="3210302"/>
                      <a:ext cx="39285" cy="102326"/>
                    </a:xfrm>
                    <a:custGeom>
                      <a:avLst/>
                      <a:gdLst>
                        <a:gd name="connsiteX0" fmla="*/ 13314 w 39285"/>
                        <a:gd name="connsiteY0" fmla="*/ 11699 h 102326"/>
                        <a:gd name="connsiteX1" fmla="*/ 159 w 39285"/>
                        <a:gd name="connsiteY1" fmla="*/ 88145 h 102326"/>
                        <a:gd name="connsiteX2" fmla="*/ 11825 w 39285"/>
                        <a:gd name="connsiteY2" fmla="*/ 102292 h 102326"/>
                        <a:gd name="connsiteX3" fmla="*/ 25972 w 39285"/>
                        <a:gd name="connsiteY3" fmla="*/ 90627 h 102326"/>
                        <a:gd name="connsiteX4" fmla="*/ 39126 w 39285"/>
                        <a:gd name="connsiteY4" fmla="*/ 14181 h 102326"/>
                        <a:gd name="connsiteX5" fmla="*/ 27461 w 39285"/>
                        <a:gd name="connsiteY5" fmla="*/ 34 h 102326"/>
                        <a:gd name="connsiteX6" fmla="*/ 13314 w 39285"/>
                        <a:gd name="connsiteY6" fmla="*/ 11699 h 102326"/>
                        <a:gd name="connsiteX7" fmla="*/ 13314 w 39285"/>
                        <a:gd name="connsiteY7" fmla="*/ 11699 h 10232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39285" h="102326">
                          <a:moveTo>
                            <a:pt x="13314" y="11699"/>
                          </a:moveTo>
                          <a:cubicBezTo>
                            <a:pt x="8846" y="37264"/>
                            <a:pt x="4627" y="62828"/>
                            <a:pt x="159" y="88145"/>
                          </a:cubicBezTo>
                          <a:cubicBezTo>
                            <a:pt x="-1082" y="94846"/>
                            <a:pt x="5123" y="101796"/>
                            <a:pt x="11825" y="102292"/>
                          </a:cubicBezTo>
                          <a:cubicBezTo>
                            <a:pt x="19271" y="102788"/>
                            <a:pt x="24731" y="97824"/>
                            <a:pt x="25972" y="90627"/>
                          </a:cubicBezTo>
                          <a:cubicBezTo>
                            <a:pt x="30440" y="65062"/>
                            <a:pt x="34659" y="39498"/>
                            <a:pt x="39126" y="14181"/>
                          </a:cubicBezTo>
                          <a:cubicBezTo>
                            <a:pt x="40367" y="7480"/>
                            <a:pt x="34163" y="530"/>
                            <a:pt x="27461" y="34"/>
                          </a:cubicBezTo>
                          <a:cubicBezTo>
                            <a:pt x="20015" y="-462"/>
                            <a:pt x="14555" y="4502"/>
                            <a:pt x="13314" y="11699"/>
                          </a:cubicBezTo>
                          <a:lnTo>
                            <a:pt x="13314" y="11699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</p:grpSp>
            <p:sp>
              <p:nvSpPr>
                <p:cNvPr id="61" name="Freeform: Shape 60">
                  <a:extLst>
                    <a:ext uri="{FF2B5EF4-FFF2-40B4-BE49-F238E27FC236}">
                      <a16:creationId xmlns:a16="http://schemas.microsoft.com/office/drawing/2014/main" id="{2C652CF9-9DBE-04FD-3D8D-97D52BCCB6BC}"/>
                    </a:ext>
                  </a:extLst>
                </p:cNvPr>
                <p:cNvSpPr/>
                <p:nvPr/>
              </p:nvSpPr>
              <p:spPr>
                <a:xfrm>
                  <a:off x="10541465" y="3186211"/>
                  <a:ext cx="96026" cy="69612"/>
                </a:xfrm>
                <a:custGeom>
                  <a:avLst/>
                  <a:gdLst>
                    <a:gd name="connsiteX0" fmla="*/ 1292 w 96026"/>
                    <a:gd name="connsiteY0" fmla="*/ 9233 h 69612"/>
                    <a:gd name="connsiteX1" fmla="*/ 51 w 96026"/>
                    <a:gd name="connsiteY1" fmla="*/ 15438 h 69612"/>
                    <a:gd name="connsiteX2" fmla="*/ 32813 w 96026"/>
                    <a:gd name="connsiteY2" fmla="*/ 66567 h 69612"/>
                    <a:gd name="connsiteX3" fmla="*/ 94118 w 96026"/>
                    <a:gd name="connsiteY3" fmla="*/ 44725 h 69612"/>
                    <a:gd name="connsiteX4" fmla="*/ 91884 w 96026"/>
                    <a:gd name="connsiteY4" fmla="*/ 29585 h 69612"/>
                    <a:gd name="connsiteX5" fmla="*/ 76744 w 96026"/>
                    <a:gd name="connsiteY5" fmla="*/ 31819 h 69612"/>
                    <a:gd name="connsiteX6" fmla="*/ 73021 w 96026"/>
                    <a:gd name="connsiteY6" fmla="*/ 37279 h 69612"/>
                    <a:gd name="connsiteX7" fmla="*/ 42493 w 96026"/>
                    <a:gd name="connsiteY7" fmla="*/ 40258 h 69612"/>
                    <a:gd name="connsiteX8" fmla="*/ 24871 w 96026"/>
                    <a:gd name="connsiteY8" fmla="*/ 21147 h 69612"/>
                    <a:gd name="connsiteX9" fmla="*/ 21148 w 96026"/>
                    <a:gd name="connsiteY9" fmla="*/ 4021 h 69612"/>
                    <a:gd name="connsiteX10" fmla="*/ 7000 w 96026"/>
                    <a:gd name="connsiteY10" fmla="*/ 1787 h 69612"/>
                    <a:gd name="connsiteX11" fmla="*/ 1292 w 96026"/>
                    <a:gd name="connsiteY11" fmla="*/ 9233 h 696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96026" h="69612">
                      <a:moveTo>
                        <a:pt x="1292" y="9233"/>
                      </a:moveTo>
                      <a:cubicBezTo>
                        <a:pt x="547" y="11219"/>
                        <a:pt x="51" y="13204"/>
                        <a:pt x="51" y="15438"/>
                      </a:cubicBezTo>
                      <a:cubicBezTo>
                        <a:pt x="-942" y="36783"/>
                        <a:pt x="12709" y="59121"/>
                        <a:pt x="32813" y="66567"/>
                      </a:cubicBezTo>
                      <a:cubicBezTo>
                        <a:pt x="54903" y="75006"/>
                        <a:pt x="82701" y="65326"/>
                        <a:pt x="94118" y="44725"/>
                      </a:cubicBezTo>
                      <a:cubicBezTo>
                        <a:pt x="96848" y="39513"/>
                        <a:pt x="97097" y="33308"/>
                        <a:pt x="91884" y="29585"/>
                      </a:cubicBezTo>
                      <a:cubicBezTo>
                        <a:pt x="87665" y="26359"/>
                        <a:pt x="79723" y="26607"/>
                        <a:pt x="76744" y="31819"/>
                      </a:cubicBezTo>
                      <a:cubicBezTo>
                        <a:pt x="75751" y="33805"/>
                        <a:pt x="74510" y="35542"/>
                        <a:pt x="73021" y="37279"/>
                      </a:cubicBezTo>
                      <a:cubicBezTo>
                        <a:pt x="64334" y="47456"/>
                        <a:pt x="55151" y="45222"/>
                        <a:pt x="42493" y="40258"/>
                      </a:cubicBezTo>
                      <a:cubicBezTo>
                        <a:pt x="32068" y="36287"/>
                        <a:pt x="26856" y="28841"/>
                        <a:pt x="24871" y="21147"/>
                      </a:cubicBezTo>
                      <a:cubicBezTo>
                        <a:pt x="23133" y="14445"/>
                        <a:pt x="24871" y="9978"/>
                        <a:pt x="21148" y="4021"/>
                      </a:cubicBezTo>
                      <a:cubicBezTo>
                        <a:pt x="18169" y="-447"/>
                        <a:pt x="11468" y="-1191"/>
                        <a:pt x="7000" y="1787"/>
                      </a:cubicBezTo>
                      <a:cubicBezTo>
                        <a:pt x="4270" y="3276"/>
                        <a:pt x="2285" y="6006"/>
                        <a:pt x="1292" y="9233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grpSp>
              <p:nvGrpSpPr>
                <p:cNvPr id="62" name="Graphic 4">
                  <a:extLst>
                    <a:ext uri="{FF2B5EF4-FFF2-40B4-BE49-F238E27FC236}">
                      <a16:creationId xmlns:a16="http://schemas.microsoft.com/office/drawing/2014/main" id="{16C6BFD2-DFFD-F467-02BF-820BF9DC9E90}"/>
                    </a:ext>
                  </a:extLst>
                </p:cNvPr>
                <p:cNvGrpSpPr/>
                <p:nvPr/>
              </p:nvGrpSpPr>
              <p:grpSpPr>
                <a:xfrm>
                  <a:off x="10444022" y="3251788"/>
                  <a:ext cx="347239" cy="279569"/>
                  <a:chOff x="10444022" y="3251788"/>
                  <a:chExt cx="347239" cy="279569"/>
                </a:xfrm>
              </p:grpSpPr>
              <p:sp>
                <p:nvSpPr>
                  <p:cNvPr id="63" name="Freeform: Shape 62">
                    <a:extLst>
                      <a:ext uri="{FF2B5EF4-FFF2-40B4-BE49-F238E27FC236}">
                        <a16:creationId xmlns:a16="http://schemas.microsoft.com/office/drawing/2014/main" id="{FC9CE161-361E-2036-5EB7-9FEBF0510767}"/>
                      </a:ext>
                    </a:extLst>
                  </p:cNvPr>
                  <p:cNvSpPr/>
                  <p:nvPr/>
                </p:nvSpPr>
                <p:spPr>
                  <a:xfrm>
                    <a:off x="10449167" y="3267670"/>
                    <a:ext cx="331623" cy="262281"/>
                  </a:xfrm>
                  <a:custGeom>
                    <a:avLst/>
                    <a:gdLst>
                      <a:gd name="connsiteX0" fmla="*/ 321436 w 331623"/>
                      <a:gd name="connsiteY0" fmla="*/ 155372 h 262281"/>
                      <a:gd name="connsiteX1" fmla="*/ 302822 w 331623"/>
                      <a:gd name="connsiteY1" fmla="*/ 0 h 262281"/>
                      <a:gd name="connsiteX2" fmla="*/ 2501 w 331623"/>
                      <a:gd name="connsiteY2" fmla="*/ 66766 h 262281"/>
                      <a:gd name="connsiteX3" fmla="*/ 98058 w 331623"/>
                      <a:gd name="connsiteY3" fmla="*/ 248447 h 262281"/>
                      <a:gd name="connsiteX4" fmla="*/ 293638 w 331623"/>
                      <a:gd name="connsiteY4" fmla="*/ 204019 h 262281"/>
                      <a:gd name="connsiteX5" fmla="*/ 321436 w 331623"/>
                      <a:gd name="connsiteY5" fmla="*/ 155372 h 2622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31623" h="262281">
                        <a:moveTo>
                          <a:pt x="321436" y="155372"/>
                        </a:moveTo>
                        <a:cubicBezTo>
                          <a:pt x="339555" y="104988"/>
                          <a:pt x="333598" y="44179"/>
                          <a:pt x="302822" y="0"/>
                        </a:cubicBezTo>
                        <a:cubicBezTo>
                          <a:pt x="202549" y="21841"/>
                          <a:pt x="102773" y="45172"/>
                          <a:pt x="2501" y="66766"/>
                        </a:cubicBezTo>
                        <a:cubicBezTo>
                          <a:pt x="-10902" y="139488"/>
                          <a:pt x="30796" y="218167"/>
                          <a:pt x="98058" y="248447"/>
                        </a:cubicBezTo>
                        <a:cubicBezTo>
                          <a:pt x="163582" y="277983"/>
                          <a:pt x="247473" y="258871"/>
                          <a:pt x="293638" y="204019"/>
                        </a:cubicBezTo>
                        <a:cubicBezTo>
                          <a:pt x="305800" y="189872"/>
                          <a:pt x="314983" y="173243"/>
                          <a:pt x="321436" y="155372"/>
                        </a:cubicBezTo>
                        <a:close/>
                      </a:path>
                    </a:pathLst>
                  </a:custGeom>
                  <a:solidFill>
                    <a:srgbClr val="E8797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64" name="Freeform: Shape 63">
                    <a:extLst>
                      <a:ext uri="{FF2B5EF4-FFF2-40B4-BE49-F238E27FC236}">
                        <a16:creationId xmlns:a16="http://schemas.microsoft.com/office/drawing/2014/main" id="{2A393F10-FFEE-6EB3-F9D4-1BFCD02941A3}"/>
                      </a:ext>
                    </a:extLst>
                  </p:cNvPr>
                  <p:cNvSpPr/>
                  <p:nvPr/>
                </p:nvSpPr>
                <p:spPr>
                  <a:xfrm>
                    <a:off x="10444022" y="3251788"/>
                    <a:ext cx="347239" cy="279569"/>
                  </a:xfrm>
                  <a:custGeom>
                    <a:avLst/>
                    <a:gdLst>
                      <a:gd name="connsiteX0" fmla="*/ 328071 w 347239"/>
                      <a:gd name="connsiteY0" fmla="*/ 42687 h 279569"/>
                      <a:gd name="connsiteX1" fmla="*/ 300521 w 347239"/>
                      <a:gd name="connsiteY1" fmla="*/ 57331 h 279569"/>
                      <a:gd name="connsiteX2" fmla="*/ 253859 w 347239"/>
                      <a:gd name="connsiteY2" fmla="*/ 229333 h 279569"/>
                      <a:gd name="connsiteX3" fmla="*/ 67462 w 347239"/>
                      <a:gd name="connsiteY3" fmla="*/ 193840 h 279569"/>
                      <a:gd name="connsiteX4" fmla="*/ 31473 w 347239"/>
                      <a:gd name="connsiteY4" fmla="*/ 93816 h 279569"/>
                      <a:gd name="connsiteX5" fmla="*/ 302258 w 347239"/>
                      <a:gd name="connsiteY5" fmla="*/ 30774 h 279569"/>
                      <a:gd name="connsiteX6" fmla="*/ 295557 w 347239"/>
                      <a:gd name="connsiteY6" fmla="*/ 493 h 279569"/>
                      <a:gd name="connsiteX7" fmla="*/ 11617 w 347239"/>
                      <a:gd name="connsiteY7" fmla="*/ 66514 h 279569"/>
                      <a:gd name="connsiteX8" fmla="*/ 448 w 347239"/>
                      <a:gd name="connsiteY8" fmla="*/ 85129 h 279569"/>
                      <a:gd name="connsiteX9" fmla="*/ 133731 w 347239"/>
                      <a:gd name="connsiteY9" fmla="*/ 273512 h 279569"/>
                      <a:gd name="connsiteX10" fmla="*/ 337254 w 347239"/>
                      <a:gd name="connsiteY10" fmla="*/ 173736 h 279569"/>
                      <a:gd name="connsiteX11" fmla="*/ 328071 w 347239"/>
                      <a:gd name="connsiteY11" fmla="*/ 42687 h 2795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347239" h="279569">
                        <a:moveTo>
                          <a:pt x="328071" y="42687"/>
                        </a:moveTo>
                        <a:cubicBezTo>
                          <a:pt x="318391" y="25313"/>
                          <a:pt x="290841" y="39709"/>
                          <a:pt x="300521" y="57331"/>
                        </a:cubicBezTo>
                        <a:cubicBezTo>
                          <a:pt x="333035" y="115906"/>
                          <a:pt x="311938" y="195578"/>
                          <a:pt x="253859" y="229333"/>
                        </a:cubicBezTo>
                        <a:cubicBezTo>
                          <a:pt x="191810" y="265570"/>
                          <a:pt x="112138" y="248941"/>
                          <a:pt x="67462" y="193840"/>
                        </a:cubicBezTo>
                        <a:cubicBezTo>
                          <a:pt x="44628" y="165546"/>
                          <a:pt x="32218" y="129805"/>
                          <a:pt x="31473" y="93816"/>
                        </a:cubicBezTo>
                        <a:cubicBezTo>
                          <a:pt x="121818" y="72719"/>
                          <a:pt x="211914" y="51871"/>
                          <a:pt x="302258" y="30774"/>
                        </a:cubicBezTo>
                        <a:cubicBezTo>
                          <a:pt x="321618" y="26306"/>
                          <a:pt x="314916" y="-4222"/>
                          <a:pt x="295557" y="493"/>
                        </a:cubicBezTo>
                        <a:cubicBezTo>
                          <a:pt x="200993" y="22583"/>
                          <a:pt x="106181" y="44673"/>
                          <a:pt x="11617" y="66514"/>
                        </a:cubicBezTo>
                        <a:cubicBezTo>
                          <a:pt x="1937" y="68748"/>
                          <a:pt x="-1289" y="77683"/>
                          <a:pt x="448" y="85129"/>
                        </a:cubicBezTo>
                        <a:cubicBezTo>
                          <a:pt x="-1289" y="168276"/>
                          <a:pt x="51329" y="251422"/>
                          <a:pt x="133731" y="273512"/>
                        </a:cubicBezTo>
                        <a:cubicBezTo>
                          <a:pt x="216629" y="295602"/>
                          <a:pt x="307222" y="256138"/>
                          <a:pt x="337254" y="173736"/>
                        </a:cubicBezTo>
                        <a:cubicBezTo>
                          <a:pt x="352891" y="131046"/>
                          <a:pt x="350409" y="82399"/>
                          <a:pt x="328071" y="42687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2EC21584-D8DA-5989-710F-31DC99CA043B}"/>
                  </a:ext>
                </a:extLst>
              </p:cNvPr>
              <p:cNvSpPr/>
              <p:nvPr/>
            </p:nvSpPr>
            <p:spPr>
              <a:xfrm>
                <a:off x="9601091" y="2013028"/>
                <a:ext cx="1398042" cy="1171860"/>
              </a:xfrm>
              <a:custGeom>
                <a:avLst/>
                <a:gdLst>
                  <a:gd name="connsiteX0" fmla="*/ 50632 w 1398042"/>
                  <a:gd name="connsiteY0" fmla="*/ 740871 h 1171860"/>
                  <a:gd name="connsiteX1" fmla="*/ 110945 w 1398042"/>
                  <a:gd name="connsiteY1" fmla="*/ 494409 h 1171860"/>
                  <a:gd name="connsiteX2" fmla="*/ 543059 w 1398042"/>
                  <a:gd name="connsiteY2" fmla="*/ 47155 h 1171860"/>
                  <a:gd name="connsiteX3" fmla="*/ 1142459 w 1398042"/>
                  <a:gd name="connsiteY3" fmla="*/ 90590 h 1171860"/>
                  <a:gd name="connsiteX4" fmla="*/ 1352683 w 1398042"/>
                  <a:gd name="connsiteY4" fmla="*/ 296347 h 1171860"/>
                  <a:gd name="connsiteX5" fmla="*/ 1376014 w 1398042"/>
                  <a:gd name="connsiteY5" fmla="*/ 593689 h 1171860"/>
                  <a:gd name="connsiteX6" fmla="*/ 667655 w 1398042"/>
                  <a:gd name="connsiteY6" fmla="*/ 606843 h 1171860"/>
                  <a:gd name="connsiteX7" fmla="*/ 480265 w 1398042"/>
                  <a:gd name="connsiteY7" fmla="*/ 919574 h 1171860"/>
                  <a:gd name="connsiteX8" fmla="*/ 236781 w 1398042"/>
                  <a:gd name="connsiteY8" fmla="*/ 1146179 h 1171860"/>
                  <a:gd name="connsiteX9" fmla="*/ 0 w 1398042"/>
                  <a:gd name="connsiteY9" fmla="*/ 1138237 h 1171860"/>
                  <a:gd name="connsiteX10" fmla="*/ 29287 w 1398042"/>
                  <a:gd name="connsiteY10" fmla="*/ 915354 h 1171860"/>
                  <a:gd name="connsiteX11" fmla="*/ 50632 w 1398042"/>
                  <a:gd name="connsiteY11" fmla="*/ 740871 h 11718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398042" h="1171860">
                    <a:moveTo>
                      <a:pt x="50632" y="740871"/>
                    </a:moveTo>
                    <a:cubicBezTo>
                      <a:pt x="63291" y="656483"/>
                      <a:pt x="80913" y="573336"/>
                      <a:pt x="110945" y="494409"/>
                    </a:cubicBezTo>
                    <a:cubicBezTo>
                      <a:pt x="188383" y="289645"/>
                      <a:pt x="349464" y="122856"/>
                      <a:pt x="543059" y="47155"/>
                    </a:cubicBezTo>
                    <a:cubicBezTo>
                      <a:pt x="736654" y="-28546"/>
                      <a:pt x="960033" y="-12413"/>
                      <a:pt x="1142459" y="90590"/>
                    </a:cubicBezTo>
                    <a:cubicBezTo>
                      <a:pt x="1227591" y="138740"/>
                      <a:pt x="1305277" y="206747"/>
                      <a:pt x="1352683" y="296347"/>
                    </a:cubicBezTo>
                    <a:cubicBezTo>
                      <a:pt x="1400337" y="385946"/>
                      <a:pt x="1414237" y="499125"/>
                      <a:pt x="1376014" y="593689"/>
                    </a:cubicBezTo>
                    <a:cubicBezTo>
                      <a:pt x="1188624" y="394881"/>
                      <a:pt x="848840" y="402576"/>
                      <a:pt x="667655" y="606843"/>
                    </a:cubicBezTo>
                    <a:cubicBezTo>
                      <a:pt x="587735" y="696939"/>
                      <a:pt x="540081" y="813096"/>
                      <a:pt x="480265" y="919574"/>
                    </a:cubicBezTo>
                    <a:cubicBezTo>
                      <a:pt x="420697" y="1026051"/>
                      <a:pt x="347975" y="1110439"/>
                      <a:pt x="236781" y="1146179"/>
                    </a:cubicBezTo>
                    <a:cubicBezTo>
                      <a:pt x="161577" y="1170255"/>
                      <a:pt x="56341" y="1192592"/>
                      <a:pt x="0" y="1138237"/>
                    </a:cubicBezTo>
                    <a:cubicBezTo>
                      <a:pt x="6949" y="1071968"/>
                      <a:pt x="22338" y="981623"/>
                      <a:pt x="29287" y="915354"/>
                    </a:cubicBezTo>
                    <a:cubicBezTo>
                      <a:pt x="35740" y="857276"/>
                      <a:pt x="41945" y="798701"/>
                      <a:pt x="50632" y="740871"/>
                    </a:cubicBezTo>
                    <a:close/>
                  </a:path>
                </a:pathLst>
              </a:custGeom>
              <a:solidFill>
                <a:srgbClr val="8F5F42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DC530DA1-3E85-76A7-79B3-2E7670EB3693}"/>
                  </a:ext>
                </a:extLst>
              </p:cNvPr>
              <p:cNvSpPr/>
              <p:nvPr/>
            </p:nvSpPr>
            <p:spPr>
              <a:xfrm>
                <a:off x="10687705" y="2091912"/>
                <a:ext cx="798520" cy="1364801"/>
              </a:xfrm>
              <a:custGeom>
                <a:avLst/>
                <a:gdLst>
                  <a:gd name="connsiteX0" fmla="*/ 0 w 798520"/>
                  <a:gd name="connsiteY0" fmla="*/ 65068 h 1364801"/>
                  <a:gd name="connsiteX1" fmla="*/ 364604 w 798520"/>
                  <a:gd name="connsiteY1" fmla="*/ 47694 h 1364801"/>
                  <a:gd name="connsiteX2" fmla="*/ 614044 w 798520"/>
                  <a:gd name="connsiteY2" fmla="*/ 323443 h 1364801"/>
                  <a:gd name="connsiteX3" fmla="*/ 797959 w 798520"/>
                  <a:gd name="connsiteY3" fmla="*/ 894797 h 1364801"/>
                  <a:gd name="connsiteX4" fmla="*/ 769168 w 798520"/>
                  <a:gd name="connsiteY4" fmla="*/ 1349001 h 1364801"/>
                  <a:gd name="connsiteX5" fmla="*/ 601634 w 798520"/>
                  <a:gd name="connsiteY5" fmla="*/ 740914 h 1364801"/>
                  <a:gd name="connsiteX6" fmla="*/ 369320 w 798520"/>
                  <a:gd name="connsiteY6" fmla="*/ 646598 h 1364801"/>
                  <a:gd name="connsiteX7" fmla="*/ 82402 w 798520"/>
                  <a:gd name="connsiteY7" fmla="*/ 356702 h 1364801"/>
                  <a:gd name="connsiteX8" fmla="*/ 0 w 798520"/>
                  <a:gd name="connsiteY8" fmla="*/ 65068 h 13648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98520" h="1364801">
                    <a:moveTo>
                      <a:pt x="0" y="65068"/>
                    </a:moveTo>
                    <a:cubicBezTo>
                      <a:pt x="89848" y="-22049"/>
                      <a:pt x="256638" y="-15348"/>
                      <a:pt x="364604" y="47694"/>
                    </a:cubicBezTo>
                    <a:cubicBezTo>
                      <a:pt x="472571" y="110737"/>
                      <a:pt x="546782" y="217711"/>
                      <a:pt x="614044" y="323443"/>
                    </a:cubicBezTo>
                    <a:cubicBezTo>
                      <a:pt x="723003" y="494700"/>
                      <a:pt x="791258" y="680105"/>
                      <a:pt x="797959" y="894797"/>
                    </a:cubicBezTo>
                    <a:cubicBezTo>
                      <a:pt x="803420" y="1065558"/>
                      <a:pt x="767182" y="1446791"/>
                      <a:pt x="769168" y="1349001"/>
                    </a:cubicBezTo>
                    <a:lnTo>
                      <a:pt x="601634" y="740914"/>
                    </a:lnTo>
                    <a:cubicBezTo>
                      <a:pt x="601634" y="740914"/>
                      <a:pt x="444772" y="682835"/>
                      <a:pt x="369320" y="646598"/>
                    </a:cubicBezTo>
                    <a:cubicBezTo>
                      <a:pt x="210969" y="570649"/>
                      <a:pt x="82402" y="356702"/>
                      <a:pt x="82402" y="356702"/>
                    </a:cubicBezTo>
                    <a:lnTo>
                      <a:pt x="0" y="65068"/>
                    </a:lnTo>
                    <a:close/>
                  </a:path>
                </a:pathLst>
              </a:custGeom>
              <a:solidFill>
                <a:srgbClr val="8F5F42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F29B800C-4E38-BC2A-5B63-19A6B9188135}"/>
                  </a:ext>
                </a:extLst>
              </p:cNvPr>
              <p:cNvSpPr/>
              <p:nvPr/>
            </p:nvSpPr>
            <p:spPr>
              <a:xfrm>
                <a:off x="9734008" y="2408385"/>
                <a:ext cx="1075313" cy="1458932"/>
              </a:xfrm>
              <a:custGeom>
                <a:avLst/>
                <a:gdLst>
                  <a:gd name="connsiteX0" fmla="*/ 4833 w 1075313"/>
                  <a:gd name="connsiteY0" fmla="*/ 516274 h 1458932"/>
                  <a:gd name="connsiteX1" fmla="*/ 232679 w 1075313"/>
                  <a:gd name="connsiteY1" fmla="*/ 1458933 h 1458932"/>
                  <a:gd name="connsiteX2" fmla="*/ 299196 w 1075313"/>
                  <a:gd name="connsiteY2" fmla="*/ 653776 h 1458932"/>
                  <a:gd name="connsiteX3" fmla="*/ 385321 w 1075313"/>
                  <a:gd name="connsiteY3" fmla="*/ 550525 h 1458932"/>
                  <a:gd name="connsiteX4" fmla="*/ 635506 w 1075313"/>
                  <a:gd name="connsiteY4" fmla="*/ 187907 h 1458932"/>
                  <a:gd name="connsiteX5" fmla="*/ 1075314 w 1075313"/>
                  <a:gd name="connsiteY5" fmla="*/ 44448 h 1458932"/>
                  <a:gd name="connsiteX6" fmla="*/ 630790 w 1075313"/>
                  <a:gd name="connsiteY6" fmla="*/ 5481 h 1458932"/>
                  <a:gd name="connsiteX7" fmla="*/ 4833 w 1075313"/>
                  <a:gd name="connsiteY7" fmla="*/ 516274 h 14589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75313" h="1458932">
                    <a:moveTo>
                      <a:pt x="4833" y="516274"/>
                    </a:moveTo>
                    <a:cubicBezTo>
                      <a:pt x="-29419" y="854569"/>
                      <a:pt x="125953" y="1145706"/>
                      <a:pt x="232679" y="1458933"/>
                    </a:cubicBezTo>
                    <a:cubicBezTo>
                      <a:pt x="215305" y="1189141"/>
                      <a:pt x="238139" y="917115"/>
                      <a:pt x="299196" y="653776"/>
                    </a:cubicBezTo>
                    <a:cubicBezTo>
                      <a:pt x="331462" y="622255"/>
                      <a:pt x="360501" y="586762"/>
                      <a:pt x="385321" y="550525"/>
                    </a:cubicBezTo>
                    <a:cubicBezTo>
                      <a:pt x="468964" y="429404"/>
                      <a:pt x="528780" y="289420"/>
                      <a:pt x="635506" y="187907"/>
                    </a:cubicBezTo>
                    <a:cubicBezTo>
                      <a:pt x="750918" y="77955"/>
                      <a:pt x="917211" y="23847"/>
                      <a:pt x="1075314" y="44448"/>
                    </a:cubicBezTo>
                    <a:cubicBezTo>
                      <a:pt x="1075314" y="44448"/>
                      <a:pt x="787155" y="-18595"/>
                      <a:pt x="630790" y="5481"/>
                    </a:cubicBezTo>
                    <a:cubicBezTo>
                      <a:pt x="474425" y="29804"/>
                      <a:pt x="4833" y="516274"/>
                      <a:pt x="4833" y="516274"/>
                    </a:cubicBezTo>
                    <a:close/>
                  </a:path>
                </a:pathLst>
              </a:custGeom>
              <a:solidFill>
                <a:srgbClr val="8F5F42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2B7DC41A-A5E6-8628-E720-9702C4767703}"/>
                  </a:ext>
                </a:extLst>
              </p:cNvPr>
              <p:cNvSpPr/>
              <p:nvPr/>
            </p:nvSpPr>
            <p:spPr>
              <a:xfrm>
                <a:off x="11340404" y="2720912"/>
                <a:ext cx="93283" cy="358188"/>
              </a:xfrm>
              <a:custGeom>
                <a:avLst/>
                <a:gdLst>
                  <a:gd name="connsiteX0" fmla="*/ 31088 w 93283"/>
                  <a:gd name="connsiteY0" fmla="*/ 8166 h 358188"/>
                  <a:gd name="connsiteX1" fmla="*/ 8006 w 93283"/>
                  <a:gd name="connsiteY1" fmla="*/ 2209 h 358188"/>
                  <a:gd name="connsiteX2" fmla="*/ 2049 w 93283"/>
                  <a:gd name="connsiteY2" fmla="*/ 25292 h 358188"/>
                  <a:gd name="connsiteX3" fmla="*/ 58887 w 93283"/>
                  <a:gd name="connsiteY3" fmla="*/ 341994 h 358188"/>
                  <a:gd name="connsiteX4" fmla="*/ 92641 w 93283"/>
                  <a:gd name="connsiteY4" fmla="*/ 341994 h 358188"/>
                  <a:gd name="connsiteX5" fmla="*/ 31088 w 93283"/>
                  <a:gd name="connsiteY5" fmla="*/ 8166 h 3581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3283" h="358188">
                    <a:moveTo>
                      <a:pt x="31088" y="8166"/>
                    </a:moveTo>
                    <a:cubicBezTo>
                      <a:pt x="27613" y="-273"/>
                      <a:pt x="15203" y="-2010"/>
                      <a:pt x="8006" y="2209"/>
                    </a:cubicBezTo>
                    <a:cubicBezTo>
                      <a:pt x="-681" y="7173"/>
                      <a:pt x="-1674" y="16853"/>
                      <a:pt x="2049" y="25292"/>
                    </a:cubicBezTo>
                    <a:cubicBezTo>
                      <a:pt x="44491" y="125068"/>
                      <a:pt x="63602" y="233779"/>
                      <a:pt x="58887" y="341994"/>
                    </a:cubicBezTo>
                    <a:cubicBezTo>
                      <a:pt x="57893" y="363587"/>
                      <a:pt x="91649" y="363587"/>
                      <a:pt x="92641" y="341994"/>
                    </a:cubicBezTo>
                    <a:cubicBezTo>
                      <a:pt x="97357" y="227078"/>
                      <a:pt x="76012" y="113403"/>
                      <a:pt x="31088" y="8166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D4A95F47-C5D8-9E17-BE72-976E799CC9E7}"/>
                  </a:ext>
                </a:extLst>
              </p:cNvPr>
              <p:cNvSpPr/>
              <p:nvPr/>
            </p:nvSpPr>
            <p:spPr>
              <a:xfrm>
                <a:off x="10891771" y="2271971"/>
                <a:ext cx="259449" cy="202433"/>
              </a:xfrm>
              <a:custGeom>
                <a:avLst/>
                <a:gdLst>
                  <a:gd name="connsiteX0" fmla="*/ 256839 w 259449"/>
                  <a:gd name="connsiteY0" fmla="*/ 177387 h 202433"/>
                  <a:gd name="connsiteX1" fmla="*/ 20801 w 259449"/>
                  <a:gd name="connsiteY1" fmla="*/ 669 h 202433"/>
                  <a:gd name="connsiteX2" fmla="*/ 11867 w 259449"/>
                  <a:gd name="connsiteY2" fmla="*/ 33184 h 202433"/>
                  <a:gd name="connsiteX3" fmla="*/ 227800 w 259449"/>
                  <a:gd name="connsiteY3" fmla="*/ 194513 h 202433"/>
                  <a:gd name="connsiteX4" fmla="*/ 256839 w 259449"/>
                  <a:gd name="connsiteY4" fmla="*/ 177387 h 202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9449" h="202433">
                    <a:moveTo>
                      <a:pt x="256839" y="177387"/>
                    </a:moveTo>
                    <a:cubicBezTo>
                      <a:pt x="203972" y="91014"/>
                      <a:pt x="118592" y="26979"/>
                      <a:pt x="20801" y="669"/>
                    </a:cubicBezTo>
                    <a:cubicBezTo>
                      <a:pt x="-47" y="-5039"/>
                      <a:pt x="-8982" y="27475"/>
                      <a:pt x="11867" y="33184"/>
                    </a:cubicBezTo>
                    <a:cubicBezTo>
                      <a:pt x="101466" y="57259"/>
                      <a:pt x="179401" y="115337"/>
                      <a:pt x="227800" y="194513"/>
                    </a:cubicBezTo>
                    <a:cubicBezTo>
                      <a:pt x="239216" y="212879"/>
                      <a:pt x="268255" y="196002"/>
                      <a:pt x="256839" y="177387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0E4363DC-D90A-ACF3-1313-929C940367FA}"/>
                  </a:ext>
                </a:extLst>
              </p:cNvPr>
              <p:cNvSpPr/>
              <p:nvPr/>
            </p:nvSpPr>
            <p:spPr>
              <a:xfrm>
                <a:off x="10628716" y="1992570"/>
                <a:ext cx="150160" cy="133636"/>
              </a:xfrm>
              <a:custGeom>
                <a:avLst/>
                <a:gdLst>
                  <a:gd name="connsiteX0" fmla="*/ 118060 w 150160"/>
                  <a:gd name="connsiteY0" fmla="*/ 29886 h 133636"/>
                  <a:gd name="connsiteX1" fmla="*/ 92247 w 150160"/>
                  <a:gd name="connsiteY1" fmla="*/ 98389 h 133636"/>
                  <a:gd name="connsiteX2" fmla="*/ 28212 w 150160"/>
                  <a:gd name="connsiteY2" fmla="*/ 4074 h 133636"/>
                  <a:gd name="connsiteX3" fmla="*/ 5378 w 150160"/>
                  <a:gd name="connsiteY3" fmla="*/ 26908 h 133636"/>
                  <a:gd name="connsiteX4" fmla="*/ 65690 w 150160"/>
                  <a:gd name="connsiteY4" fmla="*/ 122216 h 133636"/>
                  <a:gd name="connsiteX5" fmla="*/ 95722 w 150160"/>
                  <a:gd name="connsiteY5" fmla="*/ 124946 h 133636"/>
                  <a:gd name="connsiteX6" fmla="*/ 120046 w 150160"/>
                  <a:gd name="connsiteY6" fmla="*/ 116011 h 133636"/>
                  <a:gd name="connsiteX7" fmla="*/ 149085 w 150160"/>
                  <a:gd name="connsiteY7" fmla="*/ 38325 h 133636"/>
                  <a:gd name="connsiteX8" fmla="*/ 118060 w 150160"/>
                  <a:gd name="connsiteY8" fmla="*/ 29886 h 1336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50160" h="133636">
                    <a:moveTo>
                      <a:pt x="118060" y="29886"/>
                    </a:moveTo>
                    <a:cubicBezTo>
                      <a:pt x="109373" y="52721"/>
                      <a:pt x="100934" y="75555"/>
                      <a:pt x="92247" y="98389"/>
                    </a:cubicBezTo>
                    <a:cubicBezTo>
                      <a:pt x="79837" y="61904"/>
                      <a:pt x="57748" y="29142"/>
                      <a:pt x="28212" y="4074"/>
                    </a:cubicBezTo>
                    <a:cubicBezTo>
                      <a:pt x="12328" y="-9329"/>
                      <a:pt x="-10507" y="13505"/>
                      <a:pt x="5378" y="26908"/>
                    </a:cubicBezTo>
                    <a:cubicBezTo>
                      <a:pt x="35162" y="51976"/>
                      <a:pt x="56010" y="84490"/>
                      <a:pt x="65690" y="122216"/>
                    </a:cubicBezTo>
                    <a:cubicBezTo>
                      <a:pt x="69661" y="137853"/>
                      <a:pt x="89517" y="136115"/>
                      <a:pt x="95722" y="124946"/>
                    </a:cubicBezTo>
                    <a:cubicBezTo>
                      <a:pt x="103913" y="128918"/>
                      <a:pt x="115826" y="126932"/>
                      <a:pt x="120046" y="116011"/>
                    </a:cubicBezTo>
                    <a:cubicBezTo>
                      <a:pt x="129726" y="90199"/>
                      <a:pt x="139405" y="64138"/>
                      <a:pt x="149085" y="38325"/>
                    </a:cubicBezTo>
                    <a:cubicBezTo>
                      <a:pt x="156283" y="19214"/>
                      <a:pt x="125258" y="10775"/>
                      <a:pt x="118060" y="29886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EFFC1F22-4099-696C-FEA3-5441784357E9}"/>
                  </a:ext>
                </a:extLst>
              </p:cNvPr>
              <p:cNvSpPr/>
              <p:nvPr/>
            </p:nvSpPr>
            <p:spPr>
              <a:xfrm>
                <a:off x="9766606" y="2155228"/>
                <a:ext cx="1006303" cy="547190"/>
              </a:xfrm>
              <a:custGeom>
                <a:avLst/>
                <a:gdLst>
                  <a:gd name="connsiteX0" fmla="*/ 994070 w 1006303"/>
                  <a:gd name="connsiteY0" fmla="*/ 66781 h 547190"/>
                  <a:gd name="connsiteX1" fmla="*/ 513805 w 1006303"/>
                  <a:gd name="connsiteY1" fmla="*/ 34515 h 547190"/>
                  <a:gd name="connsiteX2" fmla="*/ 332372 w 1006303"/>
                  <a:gd name="connsiteY2" fmla="*/ 174251 h 547190"/>
                  <a:gd name="connsiteX3" fmla="*/ 198592 w 1006303"/>
                  <a:gd name="connsiteY3" fmla="*/ 357918 h 547190"/>
                  <a:gd name="connsiteX4" fmla="*/ 10954 w 1006303"/>
                  <a:gd name="connsiteY4" fmla="*/ 515028 h 547190"/>
                  <a:gd name="connsiteX5" fmla="*/ 19641 w 1006303"/>
                  <a:gd name="connsiteY5" fmla="*/ 546053 h 547190"/>
                  <a:gd name="connsiteX6" fmla="*/ 323685 w 1006303"/>
                  <a:gd name="connsiteY6" fmla="*/ 237790 h 547190"/>
                  <a:gd name="connsiteX7" fmla="*/ 486503 w 1006303"/>
                  <a:gd name="connsiteY7" fmla="*/ 83162 h 547190"/>
                  <a:gd name="connsiteX8" fmla="*/ 711371 w 1006303"/>
                  <a:gd name="connsiteY8" fmla="*/ 32281 h 547190"/>
                  <a:gd name="connsiteX9" fmla="*/ 985879 w 1006303"/>
                  <a:gd name="connsiteY9" fmla="*/ 98054 h 547190"/>
                  <a:gd name="connsiteX10" fmla="*/ 1005735 w 1006303"/>
                  <a:gd name="connsiteY10" fmla="*/ 86885 h 547190"/>
                  <a:gd name="connsiteX11" fmla="*/ 994070 w 1006303"/>
                  <a:gd name="connsiteY11" fmla="*/ 66781 h 547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006303" h="547190">
                    <a:moveTo>
                      <a:pt x="994070" y="66781"/>
                    </a:moveTo>
                    <a:cubicBezTo>
                      <a:pt x="843909" y="3490"/>
                      <a:pt x="669674" y="-29272"/>
                      <a:pt x="513805" y="34515"/>
                    </a:cubicBezTo>
                    <a:cubicBezTo>
                      <a:pt x="441083" y="64299"/>
                      <a:pt x="382011" y="113938"/>
                      <a:pt x="332372" y="174251"/>
                    </a:cubicBezTo>
                    <a:cubicBezTo>
                      <a:pt x="284221" y="232826"/>
                      <a:pt x="244509" y="297606"/>
                      <a:pt x="198592" y="357918"/>
                    </a:cubicBezTo>
                    <a:cubicBezTo>
                      <a:pt x="148953" y="422946"/>
                      <a:pt x="89137" y="485492"/>
                      <a:pt x="10954" y="515028"/>
                    </a:cubicBezTo>
                    <a:cubicBezTo>
                      <a:pt x="-8405" y="522226"/>
                      <a:pt x="33" y="553499"/>
                      <a:pt x="19641" y="546053"/>
                    </a:cubicBezTo>
                    <a:cubicBezTo>
                      <a:pt x="162356" y="492193"/>
                      <a:pt x="238056" y="353947"/>
                      <a:pt x="323685" y="237790"/>
                    </a:cubicBezTo>
                    <a:cubicBezTo>
                      <a:pt x="368361" y="176981"/>
                      <a:pt x="419489" y="119647"/>
                      <a:pt x="486503" y="83162"/>
                    </a:cubicBezTo>
                    <a:cubicBezTo>
                      <a:pt x="554758" y="45684"/>
                      <a:pt x="633933" y="30544"/>
                      <a:pt x="711371" y="32281"/>
                    </a:cubicBezTo>
                    <a:cubicBezTo>
                      <a:pt x="806431" y="34267"/>
                      <a:pt x="898761" y="61320"/>
                      <a:pt x="985879" y="98054"/>
                    </a:cubicBezTo>
                    <a:cubicBezTo>
                      <a:pt x="994070" y="101529"/>
                      <a:pt x="1003501" y="94331"/>
                      <a:pt x="1005735" y="86885"/>
                    </a:cubicBezTo>
                    <a:cubicBezTo>
                      <a:pt x="1008217" y="77205"/>
                      <a:pt x="1002260" y="70007"/>
                      <a:pt x="994070" y="66781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F99836A4-99C9-05A8-E11A-5F52CDC7CA03}"/>
                  </a:ext>
                </a:extLst>
              </p:cNvPr>
              <p:cNvSpPr/>
              <p:nvPr/>
            </p:nvSpPr>
            <p:spPr>
              <a:xfrm>
                <a:off x="10490715" y="2296659"/>
                <a:ext cx="304756" cy="62193"/>
              </a:xfrm>
              <a:custGeom>
                <a:avLst/>
                <a:gdLst>
                  <a:gd name="connsiteX0" fmla="*/ 293787 w 304756"/>
                  <a:gd name="connsiteY0" fmla="*/ 22643 h 62193"/>
                  <a:gd name="connsiteX1" fmla="*/ 8359 w 304756"/>
                  <a:gd name="connsiteY1" fmla="*/ 32819 h 62193"/>
                  <a:gd name="connsiteX2" fmla="*/ 24740 w 304756"/>
                  <a:gd name="connsiteY2" fmla="*/ 60618 h 62193"/>
                  <a:gd name="connsiteX3" fmla="*/ 285348 w 304756"/>
                  <a:gd name="connsiteY3" fmla="*/ 53668 h 62193"/>
                  <a:gd name="connsiteX4" fmla="*/ 293787 w 304756"/>
                  <a:gd name="connsiteY4" fmla="*/ 22643 h 62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56" h="62193">
                    <a:moveTo>
                      <a:pt x="293787" y="22643"/>
                    </a:moveTo>
                    <a:cubicBezTo>
                      <a:pt x="201209" y="-11112"/>
                      <a:pt x="98455" y="-6644"/>
                      <a:pt x="8359" y="32819"/>
                    </a:cubicBezTo>
                    <a:cubicBezTo>
                      <a:pt x="-10505" y="41258"/>
                      <a:pt x="5877" y="69056"/>
                      <a:pt x="24740" y="60618"/>
                    </a:cubicBezTo>
                    <a:cubicBezTo>
                      <a:pt x="106894" y="24629"/>
                      <a:pt x="201209" y="22891"/>
                      <a:pt x="285348" y="53668"/>
                    </a:cubicBezTo>
                    <a:cubicBezTo>
                      <a:pt x="304708" y="60866"/>
                      <a:pt x="313146" y="29593"/>
                      <a:pt x="293787" y="22643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35613C62-20DF-5D71-5D7B-0CE3AD215867}"/>
                  </a:ext>
                </a:extLst>
              </p:cNvPr>
              <p:cNvSpPr/>
              <p:nvPr/>
            </p:nvSpPr>
            <p:spPr>
              <a:xfrm>
                <a:off x="9579252" y="2005716"/>
                <a:ext cx="1708636" cy="1925375"/>
              </a:xfrm>
              <a:custGeom>
                <a:avLst/>
                <a:gdLst>
                  <a:gd name="connsiteX0" fmla="*/ 1696932 w 1708636"/>
                  <a:gd name="connsiteY0" fmla="*/ 819912 h 1925375"/>
                  <a:gd name="connsiteX1" fmla="*/ 1314210 w 1708636"/>
                  <a:gd name="connsiteY1" fmla="*/ 569479 h 1925375"/>
                  <a:gd name="connsiteX2" fmla="*/ 1235531 w 1708636"/>
                  <a:gd name="connsiteY2" fmla="*/ 462754 h 1925375"/>
                  <a:gd name="connsiteX3" fmla="*/ 1213193 w 1708636"/>
                  <a:gd name="connsiteY3" fmla="*/ 457045 h 1925375"/>
                  <a:gd name="connsiteX4" fmla="*/ 1202769 w 1708636"/>
                  <a:gd name="connsiteY4" fmla="*/ 446869 h 1925375"/>
                  <a:gd name="connsiteX5" fmla="*/ 831960 w 1708636"/>
                  <a:gd name="connsiteY5" fmla="*/ 543170 h 1925375"/>
                  <a:gd name="connsiteX6" fmla="*/ 574081 w 1708636"/>
                  <a:gd name="connsiteY6" fmla="*/ 896853 h 1925375"/>
                  <a:gd name="connsiteX7" fmla="*/ 397116 w 1708636"/>
                  <a:gd name="connsiteY7" fmla="*/ 1037334 h 1925375"/>
                  <a:gd name="connsiteX8" fmla="*/ 393641 w 1708636"/>
                  <a:gd name="connsiteY8" fmla="*/ 1036838 h 1925375"/>
                  <a:gd name="connsiteX9" fmla="*/ 442784 w 1708636"/>
                  <a:gd name="connsiteY9" fmla="*/ 971561 h 1925375"/>
                  <a:gd name="connsiteX10" fmla="*/ 414986 w 1708636"/>
                  <a:gd name="connsiteY10" fmla="*/ 955180 h 1925375"/>
                  <a:gd name="connsiteX11" fmla="*/ 245962 w 1708636"/>
                  <a:gd name="connsiteY11" fmla="*/ 1124204 h 1925375"/>
                  <a:gd name="connsiteX12" fmla="*/ 181927 w 1708636"/>
                  <a:gd name="connsiteY12" fmla="*/ 1146790 h 1925375"/>
                  <a:gd name="connsiteX13" fmla="*/ 157356 w 1708636"/>
                  <a:gd name="connsiteY13" fmla="*/ 1151009 h 1925375"/>
                  <a:gd name="connsiteX14" fmla="*/ 35242 w 1708636"/>
                  <a:gd name="connsiteY14" fmla="*/ 1139592 h 1925375"/>
                  <a:gd name="connsiteX15" fmla="*/ 93320 w 1708636"/>
                  <a:gd name="connsiteY15" fmla="*/ 773995 h 1925375"/>
                  <a:gd name="connsiteX16" fmla="*/ 197067 w 1708636"/>
                  <a:gd name="connsiteY16" fmla="*/ 433218 h 1925375"/>
                  <a:gd name="connsiteX17" fmla="*/ 686515 w 1708636"/>
                  <a:gd name="connsiteY17" fmla="*/ 51985 h 1925375"/>
                  <a:gd name="connsiteX18" fmla="*/ 1078917 w 1708636"/>
                  <a:gd name="connsiteY18" fmla="*/ 68614 h 1925375"/>
                  <a:gd name="connsiteX19" fmla="*/ 1087853 w 1708636"/>
                  <a:gd name="connsiteY19" fmla="*/ 36100 h 1925375"/>
                  <a:gd name="connsiteX20" fmla="*/ 411759 w 1708636"/>
                  <a:gd name="connsiteY20" fmla="*/ 138110 h 1925375"/>
                  <a:gd name="connsiteX21" fmla="*/ 193096 w 1708636"/>
                  <a:gd name="connsiteY21" fmla="*/ 371168 h 1925375"/>
                  <a:gd name="connsiteX22" fmla="*/ 71230 w 1708636"/>
                  <a:gd name="connsiteY22" fmla="*/ 710208 h 1925375"/>
                  <a:gd name="connsiteX23" fmla="*/ 246 w 1708636"/>
                  <a:gd name="connsiteY23" fmla="*/ 1147038 h 1925375"/>
                  <a:gd name="connsiteX24" fmla="*/ 18116 w 1708636"/>
                  <a:gd name="connsiteY24" fmla="*/ 1168135 h 1925375"/>
                  <a:gd name="connsiteX25" fmla="*/ 159341 w 1708636"/>
                  <a:gd name="connsiteY25" fmla="*/ 1183275 h 1925375"/>
                  <a:gd name="connsiteX26" fmla="*/ 205506 w 1708636"/>
                  <a:gd name="connsiteY26" fmla="*/ 1364460 h 1925375"/>
                  <a:gd name="connsiteX27" fmla="*/ 196819 w 1708636"/>
                  <a:gd name="connsiteY27" fmla="*/ 1364460 h 1925375"/>
                  <a:gd name="connsiteX28" fmla="*/ 78925 w 1708636"/>
                  <a:gd name="connsiteY28" fmla="*/ 1425765 h 1925375"/>
                  <a:gd name="connsiteX29" fmla="*/ 64033 w 1708636"/>
                  <a:gd name="connsiteY29" fmla="*/ 1559048 h 1925375"/>
                  <a:gd name="connsiteX30" fmla="*/ 264577 w 1708636"/>
                  <a:gd name="connsiteY30" fmla="*/ 1741474 h 1925375"/>
                  <a:gd name="connsiteX31" fmla="*/ 335562 w 1708636"/>
                  <a:gd name="connsiteY31" fmla="*/ 1750409 h 1925375"/>
                  <a:gd name="connsiteX32" fmla="*/ 384457 w 1708636"/>
                  <a:gd name="connsiteY32" fmla="*/ 1869545 h 1925375"/>
                  <a:gd name="connsiteX33" fmla="*/ 412256 w 1708636"/>
                  <a:gd name="connsiteY33" fmla="*/ 1853163 h 1925375"/>
                  <a:gd name="connsiteX34" fmla="*/ 400590 w 1708636"/>
                  <a:gd name="connsiteY34" fmla="*/ 1827847 h 1925375"/>
                  <a:gd name="connsiteX35" fmla="*/ 411015 w 1708636"/>
                  <a:gd name="connsiteY35" fmla="*/ 1808984 h 1925375"/>
                  <a:gd name="connsiteX36" fmla="*/ 394137 w 1708636"/>
                  <a:gd name="connsiteY36" fmla="*/ 1744949 h 1925375"/>
                  <a:gd name="connsiteX37" fmla="*/ 430622 w 1708636"/>
                  <a:gd name="connsiteY37" fmla="*/ 1735269 h 1925375"/>
                  <a:gd name="connsiteX38" fmla="*/ 758245 w 1708636"/>
                  <a:gd name="connsiteY38" fmla="*/ 1925141 h 1925375"/>
                  <a:gd name="connsiteX39" fmla="*/ 766932 w 1708636"/>
                  <a:gd name="connsiteY39" fmla="*/ 1894116 h 1925375"/>
                  <a:gd name="connsiteX40" fmla="*/ 447500 w 1708636"/>
                  <a:gd name="connsiteY40" fmla="*/ 1704989 h 1925375"/>
                  <a:gd name="connsiteX41" fmla="*/ 431863 w 1708636"/>
                  <a:gd name="connsiteY41" fmla="*/ 1700770 h 1925375"/>
                  <a:gd name="connsiteX42" fmla="*/ 387684 w 1708636"/>
                  <a:gd name="connsiteY42" fmla="*/ 1713179 h 1925375"/>
                  <a:gd name="connsiteX43" fmla="*/ 398605 w 1708636"/>
                  <a:gd name="connsiteY43" fmla="*/ 1274612 h 1925375"/>
                  <a:gd name="connsiteX44" fmla="*/ 446507 w 1708636"/>
                  <a:gd name="connsiteY44" fmla="*/ 1128423 h 1925375"/>
                  <a:gd name="connsiteX45" fmla="*/ 435338 w 1708636"/>
                  <a:gd name="connsiteY45" fmla="*/ 1108567 h 1925375"/>
                  <a:gd name="connsiteX46" fmla="*/ 415482 w 1708636"/>
                  <a:gd name="connsiteY46" fmla="*/ 1119736 h 1925375"/>
                  <a:gd name="connsiteX47" fmla="*/ 346731 w 1708636"/>
                  <a:gd name="connsiteY47" fmla="*/ 1663043 h 1925375"/>
                  <a:gd name="connsiteX48" fmla="*/ 351447 w 1708636"/>
                  <a:gd name="connsiteY48" fmla="*/ 1693324 h 1925375"/>
                  <a:gd name="connsiteX49" fmla="*/ 307764 w 1708636"/>
                  <a:gd name="connsiteY49" fmla="*/ 1380096 h 1925375"/>
                  <a:gd name="connsiteX50" fmla="*/ 317940 w 1708636"/>
                  <a:gd name="connsiteY50" fmla="*/ 1241353 h 1925375"/>
                  <a:gd name="connsiteX51" fmla="*/ 306771 w 1708636"/>
                  <a:gd name="connsiteY51" fmla="*/ 1221498 h 1925375"/>
                  <a:gd name="connsiteX52" fmla="*/ 286915 w 1708636"/>
                  <a:gd name="connsiteY52" fmla="*/ 1232666 h 1925375"/>
                  <a:gd name="connsiteX53" fmla="*/ 281207 w 1708636"/>
                  <a:gd name="connsiteY53" fmla="*/ 1496998 h 1925375"/>
                  <a:gd name="connsiteX54" fmla="*/ 191855 w 1708636"/>
                  <a:gd name="connsiteY54" fmla="*/ 1177814 h 1925375"/>
                  <a:gd name="connsiteX55" fmla="*/ 259117 w 1708636"/>
                  <a:gd name="connsiteY55" fmla="*/ 1153987 h 1925375"/>
                  <a:gd name="connsiteX56" fmla="*/ 377756 w 1708636"/>
                  <a:gd name="connsiteY56" fmla="*/ 1056693 h 1925375"/>
                  <a:gd name="connsiteX57" fmla="*/ 388925 w 1708636"/>
                  <a:gd name="connsiteY57" fmla="*/ 1068607 h 1925375"/>
                  <a:gd name="connsiteX58" fmla="*/ 564402 w 1708636"/>
                  <a:gd name="connsiteY58" fmla="*/ 972554 h 1925375"/>
                  <a:gd name="connsiteX59" fmla="*/ 680062 w 1708636"/>
                  <a:gd name="connsiteY59" fmla="*/ 784419 h 1925375"/>
                  <a:gd name="connsiteX60" fmla="*/ 978397 w 1708636"/>
                  <a:gd name="connsiteY60" fmla="*/ 491048 h 1925375"/>
                  <a:gd name="connsiteX61" fmla="*/ 1194578 w 1708636"/>
                  <a:gd name="connsiteY61" fmla="*/ 478142 h 1925375"/>
                  <a:gd name="connsiteX62" fmla="*/ 1205499 w 1708636"/>
                  <a:gd name="connsiteY62" fmla="*/ 477894 h 1925375"/>
                  <a:gd name="connsiteX63" fmla="*/ 1206740 w 1708636"/>
                  <a:gd name="connsiteY63" fmla="*/ 480128 h 1925375"/>
                  <a:gd name="connsiteX64" fmla="*/ 1560672 w 1708636"/>
                  <a:gd name="connsiteY64" fmla="*/ 801793 h 1925375"/>
                  <a:gd name="connsiteX65" fmla="*/ 1688245 w 1708636"/>
                  <a:gd name="connsiteY65" fmla="*/ 852674 h 1925375"/>
                  <a:gd name="connsiteX66" fmla="*/ 1696932 w 1708636"/>
                  <a:gd name="connsiteY66" fmla="*/ 819912 h 1925375"/>
                  <a:gd name="connsiteX67" fmla="*/ 295106 w 1708636"/>
                  <a:gd name="connsiteY67" fmla="*/ 1595781 h 1925375"/>
                  <a:gd name="connsiteX68" fmla="*/ 325138 w 1708636"/>
                  <a:gd name="connsiteY68" fmla="*/ 1716654 h 1925375"/>
                  <a:gd name="connsiteX69" fmla="*/ 181431 w 1708636"/>
                  <a:gd name="connsiteY69" fmla="*/ 1665029 h 1925375"/>
                  <a:gd name="connsiteX70" fmla="*/ 105978 w 1708636"/>
                  <a:gd name="connsiteY70" fmla="*/ 1574436 h 1925375"/>
                  <a:gd name="connsiteX71" fmla="*/ 95802 w 1708636"/>
                  <a:gd name="connsiteY71" fmla="*/ 1458527 h 1925375"/>
                  <a:gd name="connsiteX72" fmla="*/ 206002 w 1708636"/>
                  <a:gd name="connsiteY72" fmla="*/ 1394740 h 1925375"/>
                  <a:gd name="connsiteX73" fmla="*/ 213697 w 1708636"/>
                  <a:gd name="connsiteY73" fmla="*/ 1390273 h 1925375"/>
                  <a:gd name="connsiteX74" fmla="*/ 277980 w 1708636"/>
                  <a:gd name="connsiteY74" fmla="*/ 1584860 h 1925375"/>
                  <a:gd name="connsiteX75" fmla="*/ 295106 w 1708636"/>
                  <a:gd name="connsiteY75" fmla="*/ 1595781 h 19253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</a:cxnLst>
                <a:rect l="l" t="t" r="r" b="b"/>
                <a:pathLst>
                  <a:path w="1708636" h="1925375">
                    <a:moveTo>
                      <a:pt x="1696932" y="819912"/>
                    </a:moveTo>
                    <a:cubicBezTo>
                      <a:pt x="1549254" y="773995"/>
                      <a:pt x="1415972" y="686133"/>
                      <a:pt x="1314210" y="569479"/>
                    </a:cubicBezTo>
                    <a:cubicBezTo>
                      <a:pt x="1285171" y="535972"/>
                      <a:pt x="1258862" y="500232"/>
                      <a:pt x="1235531" y="462754"/>
                    </a:cubicBezTo>
                    <a:cubicBezTo>
                      <a:pt x="1230071" y="453819"/>
                      <a:pt x="1220391" y="453322"/>
                      <a:pt x="1213193" y="457045"/>
                    </a:cubicBezTo>
                    <a:cubicBezTo>
                      <a:pt x="1211704" y="452578"/>
                      <a:pt x="1208477" y="448606"/>
                      <a:pt x="1202769" y="446869"/>
                    </a:cubicBezTo>
                    <a:cubicBezTo>
                      <a:pt x="1072216" y="403931"/>
                      <a:pt x="932977" y="458783"/>
                      <a:pt x="831960" y="543170"/>
                    </a:cubicBezTo>
                    <a:cubicBezTo>
                      <a:pt x="718781" y="637734"/>
                      <a:pt x="649782" y="773250"/>
                      <a:pt x="574081" y="896853"/>
                    </a:cubicBezTo>
                    <a:cubicBezTo>
                      <a:pt x="537844" y="955925"/>
                      <a:pt x="482992" y="1060665"/>
                      <a:pt x="397116" y="1037334"/>
                    </a:cubicBezTo>
                    <a:cubicBezTo>
                      <a:pt x="395875" y="1037086"/>
                      <a:pt x="394882" y="1036838"/>
                      <a:pt x="393641" y="1036838"/>
                    </a:cubicBezTo>
                    <a:cubicBezTo>
                      <a:pt x="410766" y="1015492"/>
                      <a:pt x="426899" y="993403"/>
                      <a:pt x="442784" y="971561"/>
                    </a:cubicBezTo>
                    <a:cubicBezTo>
                      <a:pt x="454946" y="954684"/>
                      <a:pt x="426899" y="938551"/>
                      <a:pt x="414986" y="955180"/>
                    </a:cubicBezTo>
                    <a:cubicBezTo>
                      <a:pt x="368325" y="1019712"/>
                      <a:pt x="318933" y="1087222"/>
                      <a:pt x="245962" y="1124204"/>
                    </a:cubicBezTo>
                    <a:cubicBezTo>
                      <a:pt x="225610" y="1134628"/>
                      <a:pt x="204017" y="1142074"/>
                      <a:pt x="181927" y="1146790"/>
                    </a:cubicBezTo>
                    <a:cubicBezTo>
                      <a:pt x="174978" y="1140585"/>
                      <a:pt x="162816" y="1143067"/>
                      <a:pt x="157356" y="1151009"/>
                    </a:cubicBezTo>
                    <a:cubicBezTo>
                      <a:pt x="116651" y="1156221"/>
                      <a:pt x="74705" y="1152250"/>
                      <a:pt x="35242" y="1139592"/>
                    </a:cubicBezTo>
                    <a:cubicBezTo>
                      <a:pt x="54105" y="1017726"/>
                      <a:pt x="71479" y="895364"/>
                      <a:pt x="93320" y="773995"/>
                    </a:cubicBezTo>
                    <a:cubicBezTo>
                      <a:pt x="114417" y="657093"/>
                      <a:pt x="142464" y="539447"/>
                      <a:pt x="197067" y="433218"/>
                    </a:cubicBezTo>
                    <a:cubicBezTo>
                      <a:pt x="295354" y="242353"/>
                      <a:pt x="477035" y="99887"/>
                      <a:pt x="686515" y="51985"/>
                    </a:cubicBezTo>
                    <a:cubicBezTo>
                      <a:pt x="816075" y="22201"/>
                      <a:pt x="952336" y="28158"/>
                      <a:pt x="1078917" y="68614"/>
                    </a:cubicBezTo>
                    <a:cubicBezTo>
                      <a:pt x="1099518" y="75315"/>
                      <a:pt x="1108453" y="42801"/>
                      <a:pt x="1087853" y="36100"/>
                    </a:cubicBezTo>
                    <a:cubicBezTo>
                      <a:pt x="861247" y="-36126"/>
                      <a:pt x="606347" y="1104"/>
                      <a:pt x="411759" y="138110"/>
                    </a:cubicBezTo>
                    <a:cubicBezTo>
                      <a:pt x="323897" y="199911"/>
                      <a:pt x="248941" y="279335"/>
                      <a:pt x="193096" y="371168"/>
                    </a:cubicBezTo>
                    <a:cubicBezTo>
                      <a:pt x="130302" y="474667"/>
                      <a:pt x="95058" y="592065"/>
                      <a:pt x="71230" y="710208"/>
                    </a:cubicBezTo>
                    <a:cubicBezTo>
                      <a:pt x="41943" y="854660"/>
                      <a:pt x="22832" y="1001345"/>
                      <a:pt x="246" y="1147038"/>
                    </a:cubicBezTo>
                    <a:cubicBezTo>
                      <a:pt x="-1740" y="1159448"/>
                      <a:pt x="8684" y="1167638"/>
                      <a:pt x="18116" y="1168135"/>
                    </a:cubicBezTo>
                    <a:cubicBezTo>
                      <a:pt x="63288" y="1184268"/>
                      <a:pt x="111935" y="1188983"/>
                      <a:pt x="159341" y="1183275"/>
                    </a:cubicBezTo>
                    <a:cubicBezTo>
                      <a:pt x="172992" y="1244084"/>
                      <a:pt x="188380" y="1304396"/>
                      <a:pt x="205506" y="1364460"/>
                    </a:cubicBezTo>
                    <a:cubicBezTo>
                      <a:pt x="203024" y="1363715"/>
                      <a:pt x="200046" y="1363715"/>
                      <a:pt x="196819" y="1364460"/>
                    </a:cubicBezTo>
                    <a:cubicBezTo>
                      <a:pt x="154129" y="1375629"/>
                      <a:pt x="107468" y="1389528"/>
                      <a:pt x="78925" y="1425765"/>
                    </a:cubicBezTo>
                    <a:cubicBezTo>
                      <a:pt x="49141" y="1463739"/>
                      <a:pt x="49141" y="1514869"/>
                      <a:pt x="64033" y="1559048"/>
                    </a:cubicBezTo>
                    <a:cubicBezTo>
                      <a:pt x="94065" y="1648151"/>
                      <a:pt x="173985" y="1718640"/>
                      <a:pt x="264577" y="1741474"/>
                    </a:cubicBezTo>
                    <a:cubicBezTo>
                      <a:pt x="287660" y="1747431"/>
                      <a:pt x="311735" y="1750161"/>
                      <a:pt x="335562" y="1750409"/>
                    </a:cubicBezTo>
                    <a:cubicBezTo>
                      <a:pt x="349461" y="1791114"/>
                      <a:pt x="366091" y="1830825"/>
                      <a:pt x="384457" y="1869545"/>
                    </a:cubicBezTo>
                    <a:cubicBezTo>
                      <a:pt x="393393" y="1888160"/>
                      <a:pt x="421191" y="1872027"/>
                      <a:pt x="412256" y="1853163"/>
                    </a:cubicBezTo>
                    <a:cubicBezTo>
                      <a:pt x="408284" y="1844725"/>
                      <a:pt x="404313" y="1836286"/>
                      <a:pt x="400590" y="1827847"/>
                    </a:cubicBezTo>
                    <a:cubicBezTo>
                      <a:pt x="408036" y="1825365"/>
                      <a:pt x="413745" y="1818415"/>
                      <a:pt x="411015" y="1808984"/>
                    </a:cubicBezTo>
                    <a:cubicBezTo>
                      <a:pt x="404810" y="1787887"/>
                      <a:pt x="399101" y="1766294"/>
                      <a:pt x="394137" y="1744949"/>
                    </a:cubicBezTo>
                    <a:cubicBezTo>
                      <a:pt x="406547" y="1742467"/>
                      <a:pt x="418709" y="1739240"/>
                      <a:pt x="430622" y="1735269"/>
                    </a:cubicBezTo>
                    <a:cubicBezTo>
                      <a:pt x="512032" y="1835541"/>
                      <a:pt x="630671" y="1904293"/>
                      <a:pt x="758245" y="1925141"/>
                    </a:cubicBezTo>
                    <a:cubicBezTo>
                      <a:pt x="778597" y="1928368"/>
                      <a:pt x="787284" y="1897343"/>
                      <a:pt x="766932" y="1894116"/>
                    </a:cubicBezTo>
                    <a:cubicBezTo>
                      <a:pt x="640847" y="1873516"/>
                      <a:pt x="526179" y="1805509"/>
                      <a:pt x="447500" y="1704989"/>
                    </a:cubicBezTo>
                    <a:cubicBezTo>
                      <a:pt x="444273" y="1701018"/>
                      <a:pt x="436579" y="1699032"/>
                      <a:pt x="431863" y="1700770"/>
                    </a:cubicBezTo>
                    <a:cubicBezTo>
                      <a:pt x="417468" y="1706230"/>
                      <a:pt x="402576" y="1710449"/>
                      <a:pt x="387684" y="1713179"/>
                    </a:cubicBezTo>
                    <a:cubicBezTo>
                      <a:pt x="359638" y="1568479"/>
                      <a:pt x="363112" y="1418071"/>
                      <a:pt x="398605" y="1274612"/>
                    </a:cubicBezTo>
                    <a:cubicBezTo>
                      <a:pt x="411015" y="1224724"/>
                      <a:pt x="426899" y="1176077"/>
                      <a:pt x="446507" y="1128423"/>
                    </a:cubicBezTo>
                    <a:cubicBezTo>
                      <a:pt x="449982" y="1120232"/>
                      <a:pt x="442784" y="1110801"/>
                      <a:pt x="435338" y="1108567"/>
                    </a:cubicBezTo>
                    <a:cubicBezTo>
                      <a:pt x="426155" y="1105837"/>
                      <a:pt x="418709" y="1111794"/>
                      <a:pt x="415482" y="1119736"/>
                    </a:cubicBezTo>
                    <a:cubicBezTo>
                      <a:pt x="344746" y="1290745"/>
                      <a:pt x="321663" y="1479872"/>
                      <a:pt x="346731" y="1663043"/>
                    </a:cubicBezTo>
                    <a:cubicBezTo>
                      <a:pt x="348220" y="1673219"/>
                      <a:pt x="349710" y="1683396"/>
                      <a:pt x="351447" y="1693324"/>
                    </a:cubicBezTo>
                    <a:cubicBezTo>
                      <a:pt x="321663" y="1591810"/>
                      <a:pt x="306771" y="1486077"/>
                      <a:pt x="307764" y="1380096"/>
                    </a:cubicBezTo>
                    <a:cubicBezTo>
                      <a:pt x="308012" y="1333683"/>
                      <a:pt x="311487" y="1287270"/>
                      <a:pt x="317940" y="1241353"/>
                    </a:cubicBezTo>
                    <a:cubicBezTo>
                      <a:pt x="319181" y="1232666"/>
                      <a:pt x="315706" y="1224228"/>
                      <a:pt x="306771" y="1221498"/>
                    </a:cubicBezTo>
                    <a:cubicBezTo>
                      <a:pt x="299325" y="1219264"/>
                      <a:pt x="288156" y="1224228"/>
                      <a:pt x="286915" y="1232666"/>
                    </a:cubicBezTo>
                    <a:cubicBezTo>
                      <a:pt x="274505" y="1320281"/>
                      <a:pt x="272768" y="1409136"/>
                      <a:pt x="281207" y="1496998"/>
                    </a:cubicBezTo>
                    <a:cubicBezTo>
                      <a:pt x="245962" y="1392258"/>
                      <a:pt x="216179" y="1285533"/>
                      <a:pt x="191855" y="1177814"/>
                    </a:cubicBezTo>
                    <a:cubicBezTo>
                      <a:pt x="215186" y="1172602"/>
                      <a:pt x="237772" y="1164660"/>
                      <a:pt x="259117" y="1153987"/>
                    </a:cubicBezTo>
                    <a:cubicBezTo>
                      <a:pt x="306027" y="1131153"/>
                      <a:pt x="344001" y="1095909"/>
                      <a:pt x="377756" y="1056693"/>
                    </a:cubicBezTo>
                    <a:cubicBezTo>
                      <a:pt x="378749" y="1061906"/>
                      <a:pt x="382224" y="1066870"/>
                      <a:pt x="388925" y="1068607"/>
                    </a:cubicBezTo>
                    <a:cubicBezTo>
                      <a:pt x="464874" y="1089208"/>
                      <a:pt x="525434" y="1030136"/>
                      <a:pt x="564402" y="972554"/>
                    </a:cubicBezTo>
                    <a:cubicBezTo>
                      <a:pt x="605602" y="911497"/>
                      <a:pt x="641343" y="846965"/>
                      <a:pt x="680062" y="784419"/>
                    </a:cubicBezTo>
                    <a:cubicBezTo>
                      <a:pt x="754274" y="664539"/>
                      <a:pt x="843377" y="545652"/>
                      <a:pt x="978397" y="491048"/>
                    </a:cubicBezTo>
                    <a:cubicBezTo>
                      <a:pt x="1047396" y="463002"/>
                      <a:pt x="1123097" y="454563"/>
                      <a:pt x="1194578" y="478142"/>
                    </a:cubicBezTo>
                    <a:cubicBezTo>
                      <a:pt x="1198798" y="479631"/>
                      <a:pt x="1202521" y="479135"/>
                      <a:pt x="1205499" y="477894"/>
                    </a:cubicBezTo>
                    <a:cubicBezTo>
                      <a:pt x="1205747" y="478638"/>
                      <a:pt x="1206244" y="479383"/>
                      <a:pt x="1206740" y="480128"/>
                    </a:cubicBezTo>
                    <a:cubicBezTo>
                      <a:pt x="1291872" y="617382"/>
                      <a:pt x="1415723" y="730064"/>
                      <a:pt x="1560672" y="801793"/>
                    </a:cubicBezTo>
                    <a:cubicBezTo>
                      <a:pt x="1601624" y="822146"/>
                      <a:pt x="1644314" y="839271"/>
                      <a:pt x="1688245" y="852674"/>
                    </a:cubicBezTo>
                    <a:cubicBezTo>
                      <a:pt x="1708598" y="858879"/>
                      <a:pt x="1717533" y="826365"/>
                      <a:pt x="1696932" y="819912"/>
                    </a:cubicBezTo>
                    <a:close/>
                    <a:moveTo>
                      <a:pt x="295106" y="1595781"/>
                    </a:moveTo>
                    <a:cubicBezTo>
                      <a:pt x="302800" y="1636486"/>
                      <a:pt x="312728" y="1676942"/>
                      <a:pt x="325138" y="1716654"/>
                    </a:cubicBezTo>
                    <a:cubicBezTo>
                      <a:pt x="273761" y="1714172"/>
                      <a:pt x="223624" y="1697047"/>
                      <a:pt x="181431" y="1665029"/>
                    </a:cubicBezTo>
                    <a:cubicBezTo>
                      <a:pt x="149910" y="1640953"/>
                      <a:pt x="123849" y="1609680"/>
                      <a:pt x="105978" y="1574436"/>
                    </a:cubicBezTo>
                    <a:cubicBezTo>
                      <a:pt x="88604" y="1540185"/>
                      <a:pt x="77435" y="1494764"/>
                      <a:pt x="95802" y="1458527"/>
                    </a:cubicBezTo>
                    <a:cubicBezTo>
                      <a:pt x="116403" y="1417823"/>
                      <a:pt x="165546" y="1405413"/>
                      <a:pt x="206002" y="1394740"/>
                    </a:cubicBezTo>
                    <a:cubicBezTo>
                      <a:pt x="209477" y="1393747"/>
                      <a:pt x="211959" y="1392258"/>
                      <a:pt x="213697" y="1390273"/>
                    </a:cubicBezTo>
                    <a:cubicBezTo>
                      <a:pt x="233056" y="1455797"/>
                      <a:pt x="254401" y="1520577"/>
                      <a:pt x="277980" y="1584860"/>
                    </a:cubicBezTo>
                    <a:cubicBezTo>
                      <a:pt x="280958" y="1593051"/>
                      <a:pt x="288156" y="1596278"/>
                      <a:pt x="295106" y="1595781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E364DC09-1AB9-F501-F475-360036461354}"/>
                  </a:ext>
                </a:extLst>
              </p:cNvPr>
              <p:cNvSpPr/>
              <p:nvPr/>
            </p:nvSpPr>
            <p:spPr>
              <a:xfrm>
                <a:off x="10397809" y="3928658"/>
                <a:ext cx="30528" cy="204136"/>
              </a:xfrm>
              <a:custGeom>
                <a:avLst/>
                <a:gdLst>
                  <a:gd name="connsiteX0" fmla="*/ 0 w 30528"/>
                  <a:gd name="connsiteY0" fmla="*/ 14609 h 204136"/>
                  <a:gd name="connsiteX1" fmla="*/ 0 w 30528"/>
                  <a:gd name="connsiteY1" fmla="*/ 187604 h 204136"/>
                  <a:gd name="connsiteX2" fmla="*/ 30528 w 30528"/>
                  <a:gd name="connsiteY2" fmla="*/ 189341 h 204136"/>
                  <a:gd name="connsiteX3" fmla="*/ 30528 w 30528"/>
                  <a:gd name="connsiteY3" fmla="*/ 16347 h 204136"/>
                  <a:gd name="connsiteX4" fmla="*/ 0 w 30528"/>
                  <a:gd name="connsiteY4" fmla="*/ 14609 h 2041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528" h="204136">
                    <a:moveTo>
                      <a:pt x="0" y="14609"/>
                    </a:moveTo>
                    <a:lnTo>
                      <a:pt x="0" y="187604"/>
                    </a:lnTo>
                    <a:cubicBezTo>
                      <a:pt x="0" y="208453"/>
                      <a:pt x="30528" y="210190"/>
                      <a:pt x="30528" y="189341"/>
                    </a:cubicBezTo>
                    <a:lnTo>
                      <a:pt x="30528" y="16347"/>
                    </a:lnTo>
                    <a:cubicBezTo>
                      <a:pt x="30528" y="-4254"/>
                      <a:pt x="0" y="-5991"/>
                      <a:pt x="0" y="14609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A5861F8A-BE54-00D3-0BBF-E0B838EE8295}"/>
                  </a:ext>
                </a:extLst>
              </p:cNvPr>
              <p:cNvSpPr/>
              <p:nvPr/>
            </p:nvSpPr>
            <p:spPr>
              <a:xfrm>
                <a:off x="10398608" y="4137575"/>
                <a:ext cx="523644" cy="1045101"/>
              </a:xfrm>
              <a:custGeom>
                <a:avLst/>
                <a:gdLst>
                  <a:gd name="connsiteX0" fmla="*/ 490882 w 523644"/>
                  <a:gd name="connsiteY0" fmla="*/ 15668 h 1045101"/>
                  <a:gd name="connsiteX1" fmla="*/ 490385 w 523644"/>
                  <a:gd name="connsiteY1" fmla="*/ 45948 h 1045101"/>
                  <a:gd name="connsiteX2" fmla="*/ 487407 w 523644"/>
                  <a:gd name="connsiteY2" fmla="*/ 54387 h 1045101"/>
                  <a:gd name="connsiteX3" fmla="*/ 334765 w 523644"/>
                  <a:gd name="connsiteY3" fmla="*/ 243514 h 1045101"/>
                  <a:gd name="connsiteX4" fmla="*/ 92523 w 523644"/>
                  <a:gd name="connsiteY4" fmla="*/ 167069 h 1045101"/>
                  <a:gd name="connsiteX5" fmla="*/ 40153 w 523644"/>
                  <a:gd name="connsiteY5" fmla="*/ 44955 h 1045101"/>
                  <a:gd name="connsiteX6" fmla="*/ 8632 w 523644"/>
                  <a:gd name="connsiteY6" fmla="*/ 28326 h 1045101"/>
                  <a:gd name="connsiteX7" fmla="*/ 16326 w 523644"/>
                  <a:gd name="connsiteY7" fmla="*/ 700200 h 1045101"/>
                  <a:gd name="connsiteX8" fmla="*/ 51570 w 523644"/>
                  <a:gd name="connsiteY8" fmla="*/ 865749 h 1045101"/>
                  <a:gd name="connsiteX9" fmla="*/ 105677 w 523644"/>
                  <a:gd name="connsiteY9" fmla="*/ 983643 h 1045101"/>
                  <a:gd name="connsiteX10" fmla="*/ 215629 w 523644"/>
                  <a:gd name="connsiteY10" fmla="*/ 1044948 h 1045101"/>
                  <a:gd name="connsiteX11" fmla="*/ 342956 w 523644"/>
                  <a:gd name="connsiteY11" fmla="*/ 993075 h 1045101"/>
                  <a:gd name="connsiteX12" fmla="*/ 484925 w 523644"/>
                  <a:gd name="connsiteY12" fmla="*/ 677614 h 1045101"/>
                  <a:gd name="connsiteX13" fmla="*/ 457127 w 523644"/>
                  <a:gd name="connsiteY13" fmla="*/ 661233 h 1045101"/>
                  <a:gd name="connsiteX14" fmla="*/ 348664 w 523644"/>
                  <a:gd name="connsiteY14" fmla="*/ 935989 h 1045101"/>
                  <a:gd name="connsiteX15" fmla="*/ 239456 w 523644"/>
                  <a:gd name="connsiteY15" fmla="*/ 1011193 h 1045101"/>
                  <a:gd name="connsiteX16" fmla="*/ 135461 w 523644"/>
                  <a:gd name="connsiteY16" fmla="*/ 969248 h 1045101"/>
                  <a:gd name="connsiteX17" fmla="*/ 83588 w 523644"/>
                  <a:gd name="connsiteY17" fmla="*/ 859295 h 1045101"/>
                  <a:gd name="connsiteX18" fmla="*/ 49833 w 523644"/>
                  <a:gd name="connsiteY18" fmla="*/ 705164 h 1045101"/>
                  <a:gd name="connsiteX19" fmla="*/ 30473 w 523644"/>
                  <a:gd name="connsiteY19" fmla="*/ 384987 h 1045101"/>
                  <a:gd name="connsiteX20" fmla="*/ 42138 w 523644"/>
                  <a:gd name="connsiteY20" fmla="*/ 144979 h 1045101"/>
                  <a:gd name="connsiteX21" fmla="*/ 171698 w 523644"/>
                  <a:gd name="connsiteY21" fmla="*/ 266597 h 1045101"/>
                  <a:gd name="connsiteX22" fmla="*/ 453652 w 523644"/>
                  <a:gd name="connsiteY22" fmla="*/ 203802 h 1045101"/>
                  <a:gd name="connsiteX23" fmla="*/ 489144 w 523644"/>
                  <a:gd name="connsiteY23" fmla="*/ 153914 h 1045101"/>
                  <a:gd name="connsiteX24" fmla="*/ 482939 w 523644"/>
                  <a:gd name="connsiteY24" fmla="*/ 564932 h 1045101"/>
                  <a:gd name="connsiteX25" fmla="*/ 515205 w 523644"/>
                  <a:gd name="connsiteY25" fmla="*/ 564932 h 1045101"/>
                  <a:gd name="connsiteX26" fmla="*/ 523644 w 523644"/>
                  <a:gd name="connsiteY26" fmla="*/ 15419 h 1045101"/>
                  <a:gd name="connsiteX27" fmla="*/ 490882 w 523644"/>
                  <a:gd name="connsiteY27" fmla="*/ 15668 h 10451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523644" h="1045101">
                    <a:moveTo>
                      <a:pt x="490882" y="15668"/>
                    </a:moveTo>
                    <a:cubicBezTo>
                      <a:pt x="490634" y="25844"/>
                      <a:pt x="490634" y="35772"/>
                      <a:pt x="490385" y="45948"/>
                    </a:cubicBezTo>
                    <a:cubicBezTo>
                      <a:pt x="488648" y="48182"/>
                      <a:pt x="487656" y="50912"/>
                      <a:pt x="487407" y="54387"/>
                    </a:cubicBezTo>
                    <a:cubicBezTo>
                      <a:pt x="478969" y="140015"/>
                      <a:pt x="417415" y="217950"/>
                      <a:pt x="334765" y="243514"/>
                    </a:cubicBezTo>
                    <a:cubicBezTo>
                      <a:pt x="247151" y="270568"/>
                      <a:pt x="147871" y="241032"/>
                      <a:pt x="92523" y="167069"/>
                    </a:cubicBezTo>
                    <a:cubicBezTo>
                      <a:pt x="68696" y="135051"/>
                      <a:pt x="44869" y="84419"/>
                      <a:pt x="40153" y="44955"/>
                    </a:cubicBezTo>
                    <a:cubicBezTo>
                      <a:pt x="40153" y="6236"/>
                      <a:pt x="8632" y="279"/>
                      <a:pt x="8632" y="28326"/>
                    </a:cubicBezTo>
                    <a:cubicBezTo>
                      <a:pt x="8632" y="38750"/>
                      <a:pt x="-15195" y="487742"/>
                      <a:pt x="16326" y="700200"/>
                    </a:cubicBezTo>
                    <a:cubicBezTo>
                      <a:pt x="24516" y="756045"/>
                      <a:pt x="36182" y="811393"/>
                      <a:pt x="51570" y="865749"/>
                    </a:cubicBezTo>
                    <a:cubicBezTo>
                      <a:pt x="63483" y="907198"/>
                      <a:pt x="79120" y="949143"/>
                      <a:pt x="105677" y="983643"/>
                    </a:cubicBezTo>
                    <a:cubicBezTo>
                      <a:pt x="132483" y="1018639"/>
                      <a:pt x="170706" y="1042714"/>
                      <a:pt x="215629" y="1044948"/>
                    </a:cubicBezTo>
                    <a:cubicBezTo>
                      <a:pt x="262787" y="1047182"/>
                      <a:pt x="309200" y="1024844"/>
                      <a:pt x="342956" y="993075"/>
                    </a:cubicBezTo>
                    <a:cubicBezTo>
                      <a:pt x="430570" y="909928"/>
                      <a:pt x="454645" y="786821"/>
                      <a:pt x="484925" y="677614"/>
                    </a:cubicBezTo>
                    <a:cubicBezTo>
                      <a:pt x="490385" y="657510"/>
                      <a:pt x="461346" y="640880"/>
                      <a:pt x="457127" y="661233"/>
                    </a:cubicBezTo>
                    <a:cubicBezTo>
                      <a:pt x="432803" y="776397"/>
                      <a:pt x="404509" y="853339"/>
                      <a:pt x="348664" y="935989"/>
                    </a:cubicBezTo>
                    <a:cubicBezTo>
                      <a:pt x="323347" y="973467"/>
                      <a:pt x="285125" y="1003995"/>
                      <a:pt x="239456" y="1011193"/>
                    </a:cubicBezTo>
                    <a:cubicBezTo>
                      <a:pt x="198504" y="1017646"/>
                      <a:pt x="161522" y="1000272"/>
                      <a:pt x="135461" y="969248"/>
                    </a:cubicBezTo>
                    <a:cubicBezTo>
                      <a:pt x="109152" y="938223"/>
                      <a:pt x="94757" y="897766"/>
                      <a:pt x="83588" y="859295"/>
                    </a:cubicBezTo>
                    <a:cubicBezTo>
                      <a:pt x="68944" y="808663"/>
                      <a:pt x="58023" y="757286"/>
                      <a:pt x="49833" y="705164"/>
                    </a:cubicBezTo>
                    <a:cubicBezTo>
                      <a:pt x="33203" y="599431"/>
                      <a:pt x="28736" y="491961"/>
                      <a:pt x="30473" y="384987"/>
                    </a:cubicBezTo>
                    <a:cubicBezTo>
                      <a:pt x="31714" y="304819"/>
                      <a:pt x="36430" y="224899"/>
                      <a:pt x="42138" y="144979"/>
                    </a:cubicBezTo>
                    <a:cubicBezTo>
                      <a:pt x="69192" y="198838"/>
                      <a:pt x="114613" y="243266"/>
                      <a:pt x="171698" y="266597"/>
                    </a:cubicBezTo>
                    <a:cubicBezTo>
                      <a:pt x="268247" y="306060"/>
                      <a:pt x="383412" y="281489"/>
                      <a:pt x="453652" y="203802"/>
                    </a:cubicBezTo>
                    <a:cubicBezTo>
                      <a:pt x="467551" y="188414"/>
                      <a:pt x="479465" y="171785"/>
                      <a:pt x="489144" y="153914"/>
                    </a:cubicBezTo>
                    <a:cubicBezTo>
                      <a:pt x="487159" y="290920"/>
                      <a:pt x="484925" y="427926"/>
                      <a:pt x="482939" y="564932"/>
                    </a:cubicBezTo>
                    <a:cubicBezTo>
                      <a:pt x="482692" y="585780"/>
                      <a:pt x="514957" y="585780"/>
                      <a:pt x="515205" y="564932"/>
                    </a:cubicBezTo>
                    <a:cubicBezTo>
                      <a:pt x="517936" y="381761"/>
                      <a:pt x="520914" y="198590"/>
                      <a:pt x="523644" y="15419"/>
                    </a:cubicBezTo>
                    <a:cubicBezTo>
                      <a:pt x="523396" y="-5181"/>
                      <a:pt x="491130" y="-5181"/>
                      <a:pt x="490882" y="15668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43" name="Graphic 4">
                <a:extLst>
                  <a:ext uri="{FF2B5EF4-FFF2-40B4-BE49-F238E27FC236}">
                    <a16:creationId xmlns:a16="http://schemas.microsoft.com/office/drawing/2014/main" id="{90C86D00-27FD-5202-D964-C92F8B619C1D}"/>
                  </a:ext>
                </a:extLst>
              </p:cNvPr>
              <p:cNvGrpSpPr/>
              <p:nvPr/>
            </p:nvGrpSpPr>
            <p:grpSpPr>
              <a:xfrm>
                <a:off x="10359780" y="4436934"/>
                <a:ext cx="1039758" cy="1174386"/>
                <a:chOff x="10359780" y="4436934"/>
                <a:chExt cx="1039758" cy="1174386"/>
              </a:xfrm>
            </p:grpSpPr>
            <p:sp>
              <p:nvSpPr>
                <p:cNvPr id="55" name="Freeform: Shape 54">
                  <a:extLst>
                    <a:ext uri="{FF2B5EF4-FFF2-40B4-BE49-F238E27FC236}">
                      <a16:creationId xmlns:a16="http://schemas.microsoft.com/office/drawing/2014/main" id="{A4280509-1DD8-0090-39F3-4E7A21CCB6D5}"/>
                    </a:ext>
                  </a:extLst>
                </p:cNvPr>
                <p:cNvSpPr/>
                <p:nvPr/>
              </p:nvSpPr>
              <p:spPr>
                <a:xfrm rot="-1778638">
                  <a:off x="10527982" y="4634421"/>
                  <a:ext cx="689980" cy="862723"/>
                </a:xfrm>
                <a:custGeom>
                  <a:avLst/>
                  <a:gdLst>
                    <a:gd name="connsiteX0" fmla="*/ 0 w 689980"/>
                    <a:gd name="connsiteY0" fmla="*/ 0 h 862723"/>
                    <a:gd name="connsiteX1" fmla="*/ 689980 w 689980"/>
                    <a:gd name="connsiteY1" fmla="*/ 0 h 862723"/>
                    <a:gd name="connsiteX2" fmla="*/ 689980 w 689980"/>
                    <a:gd name="connsiteY2" fmla="*/ 862723 h 862723"/>
                    <a:gd name="connsiteX3" fmla="*/ 0 w 689980"/>
                    <a:gd name="connsiteY3" fmla="*/ 862723 h 862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89980" h="862723">
                      <a:moveTo>
                        <a:pt x="0" y="0"/>
                      </a:moveTo>
                      <a:lnTo>
                        <a:pt x="689980" y="0"/>
                      </a:lnTo>
                      <a:lnTo>
                        <a:pt x="689980" y="862723"/>
                      </a:lnTo>
                      <a:lnTo>
                        <a:pt x="0" y="862723"/>
                      </a:lnTo>
                      <a:close/>
                    </a:path>
                  </a:pathLst>
                </a:custGeom>
                <a:solidFill>
                  <a:srgbClr val="F46B6B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6" name="Freeform: Shape 55">
                  <a:extLst>
                    <a:ext uri="{FF2B5EF4-FFF2-40B4-BE49-F238E27FC236}">
                      <a16:creationId xmlns:a16="http://schemas.microsoft.com/office/drawing/2014/main" id="{BE8DB6AF-C7A6-97E7-54EF-2CE37B25ED26}"/>
                    </a:ext>
                  </a:extLst>
                </p:cNvPr>
                <p:cNvSpPr/>
                <p:nvPr/>
              </p:nvSpPr>
              <p:spPr>
                <a:xfrm>
                  <a:off x="10959483" y="4436934"/>
                  <a:ext cx="440055" cy="832955"/>
                </a:xfrm>
                <a:custGeom>
                  <a:avLst/>
                  <a:gdLst>
                    <a:gd name="connsiteX0" fmla="*/ 0 w 440055"/>
                    <a:gd name="connsiteY0" fmla="*/ 83147 h 832955"/>
                    <a:gd name="connsiteX1" fmla="*/ 18615 w 440055"/>
                    <a:gd name="connsiteY1" fmla="*/ 0 h 832955"/>
                    <a:gd name="connsiteX2" fmla="*/ 440056 w 440055"/>
                    <a:gd name="connsiteY2" fmla="*/ 735165 h 832955"/>
                    <a:gd name="connsiteX3" fmla="*/ 426653 w 440055"/>
                    <a:gd name="connsiteY3" fmla="*/ 832955 h 8329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40055" h="832955">
                      <a:moveTo>
                        <a:pt x="0" y="83147"/>
                      </a:moveTo>
                      <a:lnTo>
                        <a:pt x="18615" y="0"/>
                      </a:lnTo>
                      <a:lnTo>
                        <a:pt x="440056" y="735165"/>
                      </a:lnTo>
                      <a:lnTo>
                        <a:pt x="426653" y="832955"/>
                      </a:lnTo>
                      <a:close/>
                    </a:path>
                  </a:pathLst>
                </a:custGeom>
                <a:solidFill>
                  <a:srgbClr val="B75050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7" name="Freeform: Shape 56">
                  <a:extLst>
                    <a:ext uri="{FF2B5EF4-FFF2-40B4-BE49-F238E27FC236}">
                      <a16:creationId xmlns:a16="http://schemas.microsoft.com/office/drawing/2014/main" id="{10076E85-73F2-72C8-572B-AC6A92E5FB26}"/>
                    </a:ext>
                  </a:extLst>
                </p:cNvPr>
                <p:cNvSpPr/>
                <p:nvPr/>
              </p:nvSpPr>
              <p:spPr>
                <a:xfrm>
                  <a:off x="10360082" y="4436934"/>
                  <a:ext cx="618015" cy="424419"/>
                </a:xfrm>
                <a:custGeom>
                  <a:avLst/>
                  <a:gdLst>
                    <a:gd name="connsiteX0" fmla="*/ 618015 w 618015"/>
                    <a:gd name="connsiteY0" fmla="*/ 0 h 424419"/>
                    <a:gd name="connsiteX1" fmla="*/ 29784 w 618015"/>
                    <a:gd name="connsiteY1" fmla="*/ 329608 h 424419"/>
                    <a:gd name="connsiteX2" fmla="*/ 0 w 618015"/>
                    <a:gd name="connsiteY2" fmla="*/ 424420 h 424419"/>
                    <a:gd name="connsiteX3" fmla="*/ 599400 w 618015"/>
                    <a:gd name="connsiteY3" fmla="*/ 83147 h 4244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18015" h="424419">
                      <a:moveTo>
                        <a:pt x="618015" y="0"/>
                      </a:moveTo>
                      <a:lnTo>
                        <a:pt x="29784" y="329608"/>
                      </a:lnTo>
                      <a:lnTo>
                        <a:pt x="0" y="424420"/>
                      </a:lnTo>
                      <a:lnTo>
                        <a:pt x="599400" y="83147"/>
                      </a:lnTo>
                      <a:close/>
                    </a:path>
                  </a:pathLst>
                </a:custGeom>
                <a:solidFill>
                  <a:srgbClr val="E6E6E6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C124FE66-FE76-92B7-D760-247CBB5994CE}"/>
                  </a:ext>
                </a:extLst>
              </p:cNvPr>
              <p:cNvSpPr/>
              <p:nvPr/>
            </p:nvSpPr>
            <p:spPr>
              <a:xfrm>
                <a:off x="10970476" y="4119494"/>
                <a:ext cx="731067" cy="1007824"/>
              </a:xfrm>
              <a:custGeom>
                <a:avLst/>
                <a:gdLst>
                  <a:gd name="connsiteX0" fmla="*/ 1913 w 731067"/>
                  <a:gd name="connsiteY0" fmla="*/ 23076 h 1007824"/>
                  <a:gd name="connsiteX1" fmla="*/ 350880 w 731067"/>
                  <a:gd name="connsiteY1" fmla="*/ 141467 h 1007824"/>
                  <a:gd name="connsiteX2" fmla="*/ 728887 w 731067"/>
                  <a:gd name="connsiteY2" fmla="*/ 901452 h 1007824"/>
                  <a:gd name="connsiteX3" fmla="*/ 399031 w 731067"/>
                  <a:gd name="connsiteY3" fmla="*/ 919570 h 1007824"/>
                  <a:gd name="connsiteX4" fmla="*/ 94242 w 731067"/>
                  <a:gd name="connsiteY4" fmla="*/ 449233 h 1007824"/>
                  <a:gd name="connsiteX5" fmla="*/ 1913 w 731067"/>
                  <a:gd name="connsiteY5" fmla="*/ 23076 h 1007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31067" h="1007824">
                    <a:moveTo>
                      <a:pt x="1913" y="23076"/>
                    </a:moveTo>
                    <a:cubicBezTo>
                      <a:pt x="19287" y="-39718"/>
                      <a:pt x="283618" y="34245"/>
                      <a:pt x="350880" y="141467"/>
                    </a:cubicBezTo>
                    <a:cubicBezTo>
                      <a:pt x="418390" y="249185"/>
                      <a:pt x="691905" y="729202"/>
                      <a:pt x="728887" y="901452"/>
                    </a:cubicBezTo>
                    <a:cubicBezTo>
                      <a:pt x="755444" y="1024807"/>
                      <a:pt x="533306" y="1053598"/>
                      <a:pt x="399031" y="919570"/>
                    </a:cubicBezTo>
                    <a:cubicBezTo>
                      <a:pt x="344675" y="865215"/>
                      <a:pt x="94242" y="449233"/>
                      <a:pt x="94242" y="449233"/>
                    </a:cubicBezTo>
                    <a:cubicBezTo>
                      <a:pt x="94242" y="449233"/>
                      <a:pt x="-15710" y="85871"/>
                      <a:pt x="1913" y="23076"/>
                    </a:cubicBezTo>
                    <a:close/>
                  </a:path>
                </a:pathLst>
              </a:custGeom>
              <a:solidFill>
                <a:srgbClr val="A88FB6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45" name="Graphic 4">
                <a:extLst>
                  <a:ext uri="{FF2B5EF4-FFF2-40B4-BE49-F238E27FC236}">
                    <a16:creationId xmlns:a16="http://schemas.microsoft.com/office/drawing/2014/main" id="{1AC9D6EA-A586-25F6-392E-0E5E8965107C}"/>
                  </a:ext>
                </a:extLst>
              </p:cNvPr>
              <p:cNvGrpSpPr/>
              <p:nvPr/>
            </p:nvGrpSpPr>
            <p:grpSpPr>
              <a:xfrm>
                <a:off x="10426167" y="4902574"/>
                <a:ext cx="1283977" cy="728388"/>
                <a:chOff x="10426167" y="4902574"/>
                <a:chExt cx="1283977" cy="728388"/>
              </a:xfrm>
            </p:grpSpPr>
            <p:grpSp>
              <p:nvGrpSpPr>
                <p:cNvPr id="51" name="Graphic 4">
                  <a:extLst>
                    <a:ext uri="{FF2B5EF4-FFF2-40B4-BE49-F238E27FC236}">
                      <a16:creationId xmlns:a16="http://schemas.microsoft.com/office/drawing/2014/main" id="{1DC73EE5-1EB9-D7EF-CD08-73D2B4614F78}"/>
                    </a:ext>
                  </a:extLst>
                </p:cNvPr>
                <p:cNvGrpSpPr/>
                <p:nvPr/>
              </p:nvGrpSpPr>
              <p:grpSpPr>
                <a:xfrm>
                  <a:off x="10426167" y="5056265"/>
                  <a:ext cx="515768" cy="574697"/>
                  <a:chOff x="10426167" y="5056265"/>
                  <a:chExt cx="515768" cy="574697"/>
                </a:xfrm>
              </p:grpSpPr>
              <p:sp>
                <p:nvSpPr>
                  <p:cNvPr id="53" name="Freeform: Shape 52">
                    <a:extLst>
                      <a:ext uri="{FF2B5EF4-FFF2-40B4-BE49-F238E27FC236}">
                        <a16:creationId xmlns:a16="http://schemas.microsoft.com/office/drawing/2014/main" id="{EF07BBA5-141B-3852-DF31-70AADB6CE7CB}"/>
                      </a:ext>
                    </a:extLst>
                  </p:cNvPr>
                  <p:cNvSpPr/>
                  <p:nvPr/>
                </p:nvSpPr>
                <p:spPr>
                  <a:xfrm>
                    <a:off x="10447975" y="5069214"/>
                    <a:ext cx="475876" cy="444521"/>
                  </a:xfrm>
                  <a:custGeom>
                    <a:avLst/>
                    <a:gdLst>
                      <a:gd name="connsiteX0" fmla="*/ 439033 w 475876"/>
                      <a:gd name="connsiteY0" fmla="*/ 142597 h 444521"/>
                      <a:gd name="connsiteX1" fmla="*/ 344966 w 475876"/>
                      <a:gd name="connsiteY1" fmla="*/ 80547 h 444521"/>
                      <a:gd name="connsiteX2" fmla="*/ 283412 w 475876"/>
                      <a:gd name="connsiteY2" fmla="*/ 45799 h 444521"/>
                      <a:gd name="connsiteX3" fmla="*/ 253381 w 475876"/>
                      <a:gd name="connsiteY3" fmla="*/ 25199 h 444521"/>
                      <a:gd name="connsiteX4" fmla="*/ 224837 w 475876"/>
                      <a:gd name="connsiteY4" fmla="*/ 5591 h 444521"/>
                      <a:gd name="connsiteX5" fmla="*/ 193564 w 475876"/>
                      <a:gd name="connsiteY5" fmla="*/ 1620 h 444521"/>
                      <a:gd name="connsiteX6" fmla="*/ 172964 w 475876"/>
                      <a:gd name="connsiteY6" fmla="*/ 22469 h 444521"/>
                      <a:gd name="connsiteX7" fmla="*/ 194557 w 475876"/>
                      <a:gd name="connsiteY7" fmla="*/ 85015 h 444521"/>
                      <a:gd name="connsiteX8" fmla="*/ 212427 w 475876"/>
                      <a:gd name="connsiteY8" fmla="*/ 133910 h 444521"/>
                      <a:gd name="connsiteX9" fmla="*/ 172468 w 475876"/>
                      <a:gd name="connsiteY9" fmla="*/ 167168 h 444521"/>
                      <a:gd name="connsiteX10" fmla="*/ 42908 w 475876"/>
                      <a:gd name="connsiteY10" fmla="*/ 230707 h 444521"/>
                      <a:gd name="connsiteX11" fmla="*/ 5926 w 475876"/>
                      <a:gd name="connsiteY11" fmla="*/ 259250 h 444521"/>
                      <a:gd name="connsiteX12" fmla="*/ 3196 w 475876"/>
                      <a:gd name="connsiteY12" fmla="*/ 295735 h 444521"/>
                      <a:gd name="connsiteX13" fmla="*/ 25286 w 475876"/>
                      <a:gd name="connsiteY13" fmla="*/ 321300 h 444521"/>
                      <a:gd name="connsiteX14" fmla="*/ 18584 w 475876"/>
                      <a:gd name="connsiteY14" fmla="*/ 339418 h 444521"/>
                      <a:gd name="connsiteX15" fmla="*/ 44645 w 475876"/>
                      <a:gd name="connsiteY15" fmla="*/ 369699 h 444521"/>
                      <a:gd name="connsiteX16" fmla="*/ 92299 w 475876"/>
                      <a:gd name="connsiteY16" fmla="*/ 367465 h 444521"/>
                      <a:gd name="connsiteX17" fmla="*/ 88080 w 475876"/>
                      <a:gd name="connsiteY17" fmla="*/ 391292 h 444521"/>
                      <a:gd name="connsiteX18" fmla="*/ 133749 w 475876"/>
                      <a:gd name="connsiteY18" fmla="*/ 409162 h 444521"/>
                      <a:gd name="connsiteX19" fmla="*/ 150130 w 475876"/>
                      <a:gd name="connsiteY19" fmla="*/ 403702 h 444521"/>
                      <a:gd name="connsiteX20" fmla="*/ 137968 w 475876"/>
                      <a:gd name="connsiteY20" fmla="*/ 424551 h 444521"/>
                      <a:gd name="connsiteX21" fmla="*/ 143180 w 475876"/>
                      <a:gd name="connsiteY21" fmla="*/ 439194 h 444521"/>
                      <a:gd name="connsiteX22" fmla="*/ 200514 w 475876"/>
                      <a:gd name="connsiteY22" fmla="*/ 435223 h 444521"/>
                      <a:gd name="connsiteX23" fmla="*/ 271499 w 475876"/>
                      <a:gd name="connsiteY23" fmla="*/ 408666 h 444521"/>
                      <a:gd name="connsiteX24" fmla="*/ 414461 w 475876"/>
                      <a:gd name="connsiteY24" fmla="*/ 355055 h 444521"/>
                      <a:gd name="connsiteX25" fmla="*/ 466335 w 475876"/>
                      <a:gd name="connsiteY25" fmla="*/ 318073 h 444521"/>
                      <a:gd name="connsiteX26" fmla="*/ 475519 w 475876"/>
                      <a:gd name="connsiteY26" fmla="*/ 266944 h 444521"/>
                      <a:gd name="connsiteX27" fmla="*/ 464597 w 475876"/>
                      <a:gd name="connsiteY27" fmla="*/ 211100 h 444521"/>
                      <a:gd name="connsiteX28" fmla="*/ 439033 w 475876"/>
                      <a:gd name="connsiteY28" fmla="*/ 142597 h 4445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</a:cxnLst>
                    <a:rect l="l" t="t" r="r" b="b"/>
                    <a:pathLst>
                      <a:path w="475876" h="444521">
                        <a:moveTo>
                          <a:pt x="439033" y="142597"/>
                        </a:moveTo>
                        <a:cubicBezTo>
                          <a:pt x="420170" y="107849"/>
                          <a:pt x="384926" y="79802"/>
                          <a:pt x="344966" y="80547"/>
                        </a:cubicBezTo>
                        <a:cubicBezTo>
                          <a:pt x="323869" y="69875"/>
                          <a:pt x="303268" y="58457"/>
                          <a:pt x="283412" y="45799"/>
                        </a:cubicBezTo>
                        <a:cubicBezTo>
                          <a:pt x="273236" y="39346"/>
                          <a:pt x="263060" y="32397"/>
                          <a:pt x="253381" y="25199"/>
                        </a:cubicBezTo>
                        <a:cubicBezTo>
                          <a:pt x="243949" y="18497"/>
                          <a:pt x="235014" y="10803"/>
                          <a:pt x="224837" y="5591"/>
                        </a:cubicBezTo>
                        <a:cubicBezTo>
                          <a:pt x="215158" y="627"/>
                          <a:pt x="204237" y="-1855"/>
                          <a:pt x="193564" y="1620"/>
                        </a:cubicBezTo>
                        <a:cubicBezTo>
                          <a:pt x="183636" y="4847"/>
                          <a:pt x="176191" y="13037"/>
                          <a:pt x="172964" y="22469"/>
                        </a:cubicBezTo>
                        <a:cubicBezTo>
                          <a:pt x="164277" y="46792"/>
                          <a:pt x="178176" y="67889"/>
                          <a:pt x="194557" y="85015"/>
                        </a:cubicBezTo>
                        <a:cubicBezTo>
                          <a:pt x="207215" y="98169"/>
                          <a:pt x="226823" y="115791"/>
                          <a:pt x="212427" y="133910"/>
                        </a:cubicBezTo>
                        <a:cubicBezTo>
                          <a:pt x="200762" y="148553"/>
                          <a:pt x="188849" y="159722"/>
                          <a:pt x="172468" y="167168"/>
                        </a:cubicBezTo>
                        <a:cubicBezTo>
                          <a:pt x="130522" y="186776"/>
                          <a:pt x="84109" y="204647"/>
                          <a:pt x="42908" y="230707"/>
                        </a:cubicBezTo>
                        <a:cubicBezTo>
                          <a:pt x="31739" y="237657"/>
                          <a:pt x="14117" y="249074"/>
                          <a:pt x="5926" y="259250"/>
                        </a:cubicBezTo>
                        <a:cubicBezTo>
                          <a:pt x="-2761" y="269923"/>
                          <a:pt x="-279" y="281588"/>
                          <a:pt x="3196" y="295735"/>
                        </a:cubicBezTo>
                        <a:cubicBezTo>
                          <a:pt x="5926" y="306904"/>
                          <a:pt x="14861" y="316336"/>
                          <a:pt x="25286" y="321300"/>
                        </a:cubicBezTo>
                        <a:cubicBezTo>
                          <a:pt x="23796" y="324775"/>
                          <a:pt x="19081" y="335447"/>
                          <a:pt x="18584" y="339418"/>
                        </a:cubicBezTo>
                        <a:cubicBezTo>
                          <a:pt x="16102" y="356048"/>
                          <a:pt x="29009" y="363990"/>
                          <a:pt x="44645" y="369699"/>
                        </a:cubicBezTo>
                        <a:cubicBezTo>
                          <a:pt x="60282" y="375407"/>
                          <a:pt x="76663" y="371436"/>
                          <a:pt x="92299" y="367465"/>
                        </a:cubicBezTo>
                        <a:cubicBezTo>
                          <a:pt x="87832" y="374414"/>
                          <a:pt x="85598" y="382357"/>
                          <a:pt x="88080" y="391292"/>
                        </a:cubicBezTo>
                        <a:cubicBezTo>
                          <a:pt x="93540" y="411396"/>
                          <a:pt x="116871" y="414126"/>
                          <a:pt x="133749" y="409162"/>
                        </a:cubicBezTo>
                        <a:cubicBezTo>
                          <a:pt x="139209" y="407425"/>
                          <a:pt x="144669" y="405688"/>
                          <a:pt x="150130" y="403702"/>
                        </a:cubicBezTo>
                        <a:cubicBezTo>
                          <a:pt x="145166" y="409907"/>
                          <a:pt x="140946" y="416608"/>
                          <a:pt x="137968" y="424551"/>
                        </a:cubicBezTo>
                        <a:cubicBezTo>
                          <a:pt x="135734" y="430508"/>
                          <a:pt x="137720" y="435968"/>
                          <a:pt x="143180" y="439194"/>
                        </a:cubicBezTo>
                        <a:cubicBezTo>
                          <a:pt x="161299" y="450115"/>
                          <a:pt x="182644" y="441925"/>
                          <a:pt x="200514" y="435223"/>
                        </a:cubicBezTo>
                        <a:cubicBezTo>
                          <a:pt x="224093" y="426288"/>
                          <a:pt x="247920" y="417353"/>
                          <a:pt x="271499" y="408666"/>
                        </a:cubicBezTo>
                        <a:cubicBezTo>
                          <a:pt x="319153" y="390796"/>
                          <a:pt x="366807" y="372925"/>
                          <a:pt x="414461" y="355055"/>
                        </a:cubicBezTo>
                        <a:cubicBezTo>
                          <a:pt x="435062" y="347361"/>
                          <a:pt x="454918" y="337929"/>
                          <a:pt x="466335" y="318073"/>
                        </a:cubicBezTo>
                        <a:cubicBezTo>
                          <a:pt x="475022" y="302685"/>
                          <a:pt x="476759" y="284070"/>
                          <a:pt x="475519" y="266944"/>
                        </a:cubicBezTo>
                        <a:cubicBezTo>
                          <a:pt x="474278" y="248081"/>
                          <a:pt x="469314" y="229466"/>
                          <a:pt x="464597" y="211100"/>
                        </a:cubicBezTo>
                        <a:cubicBezTo>
                          <a:pt x="457896" y="187273"/>
                          <a:pt x="450699" y="164190"/>
                          <a:pt x="439033" y="142597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54" name="Freeform: Shape 53">
                    <a:extLst>
                      <a:ext uri="{FF2B5EF4-FFF2-40B4-BE49-F238E27FC236}">
                        <a16:creationId xmlns:a16="http://schemas.microsoft.com/office/drawing/2014/main" id="{3DB3B701-06FB-776F-06A9-1DD10482D044}"/>
                      </a:ext>
                    </a:extLst>
                  </p:cNvPr>
                  <p:cNvSpPr/>
                  <p:nvPr/>
                </p:nvSpPr>
                <p:spPr>
                  <a:xfrm>
                    <a:off x="10426167" y="5056265"/>
                    <a:ext cx="515768" cy="574697"/>
                  </a:xfrm>
                  <a:custGeom>
                    <a:avLst/>
                    <a:gdLst>
                      <a:gd name="connsiteX0" fmla="*/ 514949 w 515768"/>
                      <a:gd name="connsiteY0" fmla="*/ 256315 h 574697"/>
                      <a:gd name="connsiteX1" fmla="*/ 467543 w 515768"/>
                      <a:gd name="connsiteY1" fmla="*/ 128740 h 574697"/>
                      <a:gd name="connsiteX2" fmla="*/ 452155 w 515768"/>
                      <a:gd name="connsiteY2" fmla="*/ 126010 h 574697"/>
                      <a:gd name="connsiteX3" fmla="*/ 449425 w 515768"/>
                      <a:gd name="connsiteY3" fmla="*/ 141399 h 574697"/>
                      <a:gd name="connsiteX4" fmla="*/ 489881 w 515768"/>
                      <a:gd name="connsiteY4" fmla="*/ 237948 h 574697"/>
                      <a:gd name="connsiteX5" fmla="*/ 492860 w 515768"/>
                      <a:gd name="connsiteY5" fmla="*/ 289077 h 574697"/>
                      <a:gd name="connsiteX6" fmla="*/ 475486 w 515768"/>
                      <a:gd name="connsiteY6" fmla="*/ 330278 h 574697"/>
                      <a:gd name="connsiteX7" fmla="*/ 452899 w 515768"/>
                      <a:gd name="connsiteY7" fmla="*/ 343432 h 574697"/>
                      <a:gd name="connsiteX8" fmla="*/ 425101 w 515768"/>
                      <a:gd name="connsiteY8" fmla="*/ 355594 h 574697"/>
                      <a:gd name="connsiteX9" fmla="*/ 368512 w 515768"/>
                      <a:gd name="connsiteY9" fmla="*/ 378925 h 574697"/>
                      <a:gd name="connsiteX10" fmla="*/ 254340 w 515768"/>
                      <a:gd name="connsiteY10" fmla="*/ 420126 h 574697"/>
                      <a:gd name="connsiteX11" fmla="*/ 222074 w 515768"/>
                      <a:gd name="connsiteY11" fmla="*/ 430302 h 574697"/>
                      <a:gd name="connsiteX12" fmla="*/ 191546 w 515768"/>
                      <a:gd name="connsiteY12" fmla="*/ 439237 h 574697"/>
                      <a:gd name="connsiteX13" fmla="*/ 173428 w 515768"/>
                      <a:gd name="connsiteY13" fmla="*/ 435762 h 574697"/>
                      <a:gd name="connsiteX14" fmla="*/ 183107 w 515768"/>
                      <a:gd name="connsiteY14" fmla="*/ 419381 h 574697"/>
                      <a:gd name="connsiteX15" fmla="*/ 193035 w 515768"/>
                      <a:gd name="connsiteY15" fmla="*/ 416651 h 574697"/>
                      <a:gd name="connsiteX16" fmla="*/ 256078 w 515768"/>
                      <a:gd name="connsiteY16" fmla="*/ 397540 h 574697"/>
                      <a:gd name="connsiteX17" fmla="*/ 326566 w 515768"/>
                      <a:gd name="connsiteY17" fmla="*/ 372968 h 574697"/>
                      <a:gd name="connsiteX18" fmla="*/ 319120 w 515768"/>
                      <a:gd name="connsiteY18" fmla="*/ 352119 h 574697"/>
                      <a:gd name="connsiteX19" fmla="*/ 211898 w 515768"/>
                      <a:gd name="connsiteY19" fmla="*/ 388108 h 574697"/>
                      <a:gd name="connsiteX20" fmla="*/ 178888 w 515768"/>
                      <a:gd name="connsiteY20" fmla="*/ 397540 h 574697"/>
                      <a:gd name="connsiteX21" fmla="*/ 172683 w 515768"/>
                      <a:gd name="connsiteY21" fmla="*/ 399277 h 574697"/>
                      <a:gd name="connsiteX22" fmla="*/ 158039 w 515768"/>
                      <a:gd name="connsiteY22" fmla="*/ 403248 h 574697"/>
                      <a:gd name="connsiteX23" fmla="*/ 120065 w 515768"/>
                      <a:gd name="connsiteY23" fmla="*/ 400022 h 574697"/>
                      <a:gd name="connsiteX24" fmla="*/ 121802 w 515768"/>
                      <a:gd name="connsiteY24" fmla="*/ 388108 h 574697"/>
                      <a:gd name="connsiteX25" fmla="*/ 135205 w 515768"/>
                      <a:gd name="connsiteY25" fmla="*/ 376195 h 574697"/>
                      <a:gd name="connsiteX26" fmla="*/ 180377 w 515768"/>
                      <a:gd name="connsiteY26" fmla="*/ 359814 h 574697"/>
                      <a:gd name="connsiteX27" fmla="*/ 317631 w 515768"/>
                      <a:gd name="connsiteY27" fmla="*/ 310174 h 574697"/>
                      <a:gd name="connsiteX28" fmla="*/ 310185 w 515768"/>
                      <a:gd name="connsiteY28" fmla="*/ 289325 h 574697"/>
                      <a:gd name="connsiteX29" fmla="*/ 197006 w 515768"/>
                      <a:gd name="connsiteY29" fmla="*/ 330278 h 574697"/>
                      <a:gd name="connsiteX30" fmla="*/ 140914 w 515768"/>
                      <a:gd name="connsiteY30" fmla="*/ 350630 h 574697"/>
                      <a:gd name="connsiteX31" fmla="*/ 128752 w 515768"/>
                      <a:gd name="connsiteY31" fmla="*/ 355098 h 574697"/>
                      <a:gd name="connsiteX32" fmla="*/ 125773 w 515768"/>
                      <a:gd name="connsiteY32" fmla="*/ 356339 h 574697"/>
                      <a:gd name="connsiteX33" fmla="*/ 85069 w 515768"/>
                      <a:gd name="connsiteY33" fmla="*/ 370982 h 574697"/>
                      <a:gd name="connsiteX34" fmla="*/ 44861 w 515768"/>
                      <a:gd name="connsiteY34" fmla="*/ 367756 h 574697"/>
                      <a:gd name="connsiteX35" fmla="*/ 50569 w 515768"/>
                      <a:gd name="connsiteY35" fmla="*/ 336235 h 574697"/>
                      <a:gd name="connsiteX36" fmla="*/ 98968 w 515768"/>
                      <a:gd name="connsiteY36" fmla="*/ 315138 h 574697"/>
                      <a:gd name="connsiteX37" fmla="*/ 153323 w 515768"/>
                      <a:gd name="connsiteY37" fmla="*/ 294537 h 574697"/>
                      <a:gd name="connsiteX38" fmla="*/ 272459 w 515768"/>
                      <a:gd name="connsiteY38" fmla="*/ 234970 h 574697"/>
                      <a:gd name="connsiteX39" fmla="*/ 275189 w 515768"/>
                      <a:gd name="connsiteY39" fmla="*/ 219581 h 574697"/>
                      <a:gd name="connsiteX40" fmla="*/ 259801 w 515768"/>
                      <a:gd name="connsiteY40" fmla="*/ 216851 h 574697"/>
                      <a:gd name="connsiteX41" fmla="*/ 146870 w 515768"/>
                      <a:gd name="connsiteY41" fmla="*/ 273192 h 574697"/>
                      <a:gd name="connsiteX42" fmla="*/ 88544 w 515768"/>
                      <a:gd name="connsiteY42" fmla="*/ 295282 h 574697"/>
                      <a:gd name="connsiteX43" fmla="*/ 34933 w 515768"/>
                      <a:gd name="connsiteY43" fmla="*/ 320846 h 574697"/>
                      <a:gd name="connsiteX44" fmla="*/ 23019 w 515768"/>
                      <a:gd name="connsiteY44" fmla="*/ 305458 h 574697"/>
                      <a:gd name="connsiteX45" fmla="*/ 25005 w 515768"/>
                      <a:gd name="connsiteY45" fmla="*/ 283368 h 574697"/>
                      <a:gd name="connsiteX46" fmla="*/ 75389 w 515768"/>
                      <a:gd name="connsiteY46" fmla="*/ 244649 h 574697"/>
                      <a:gd name="connsiteX47" fmla="*/ 150097 w 515768"/>
                      <a:gd name="connsiteY47" fmla="*/ 208909 h 574697"/>
                      <a:gd name="connsiteX48" fmla="*/ 188319 w 515768"/>
                      <a:gd name="connsiteY48" fmla="*/ 190542 h 574697"/>
                      <a:gd name="connsiteX49" fmla="*/ 218848 w 515768"/>
                      <a:gd name="connsiteY49" fmla="*/ 172920 h 574697"/>
                      <a:gd name="connsiteX50" fmla="*/ 240193 w 515768"/>
                      <a:gd name="connsiteY50" fmla="*/ 108140 h 574697"/>
                      <a:gd name="connsiteX51" fmla="*/ 202219 w 515768"/>
                      <a:gd name="connsiteY51" fmla="*/ 49069 h 574697"/>
                      <a:gd name="connsiteX52" fmla="*/ 208920 w 515768"/>
                      <a:gd name="connsiteY52" fmla="*/ 26731 h 574697"/>
                      <a:gd name="connsiteX53" fmla="*/ 236222 w 515768"/>
                      <a:gd name="connsiteY53" fmla="*/ 23256 h 574697"/>
                      <a:gd name="connsiteX54" fmla="*/ 293060 w 515768"/>
                      <a:gd name="connsiteY54" fmla="*/ 55026 h 574697"/>
                      <a:gd name="connsiteX55" fmla="*/ 423364 w 515768"/>
                      <a:gd name="connsiteY55" fmla="*/ 117572 h 574697"/>
                      <a:gd name="connsiteX56" fmla="*/ 436270 w 515768"/>
                      <a:gd name="connsiteY56" fmla="*/ 108885 h 574697"/>
                      <a:gd name="connsiteX57" fmla="*/ 427583 w 515768"/>
                      <a:gd name="connsiteY57" fmla="*/ 95978 h 574697"/>
                      <a:gd name="connsiteX58" fmla="*/ 308696 w 515768"/>
                      <a:gd name="connsiteY58" fmla="*/ 39141 h 574697"/>
                      <a:gd name="connsiteX59" fmla="*/ 245405 w 515768"/>
                      <a:gd name="connsiteY59" fmla="*/ 3152 h 574697"/>
                      <a:gd name="connsiteX60" fmla="*/ 183107 w 515768"/>
                      <a:gd name="connsiteY60" fmla="*/ 26483 h 574697"/>
                      <a:gd name="connsiteX61" fmla="*/ 201226 w 515768"/>
                      <a:gd name="connsiteY61" fmla="*/ 95234 h 574697"/>
                      <a:gd name="connsiteX62" fmla="*/ 213884 w 515768"/>
                      <a:gd name="connsiteY62" fmla="*/ 109877 h 574697"/>
                      <a:gd name="connsiteX63" fmla="*/ 223812 w 515768"/>
                      <a:gd name="connsiteY63" fmla="*/ 126010 h 574697"/>
                      <a:gd name="connsiteX64" fmla="*/ 210161 w 515768"/>
                      <a:gd name="connsiteY64" fmla="*/ 151327 h 574697"/>
                      <a:gd name="connsiteX65" fmla="*/ 179136 w 515768"/>
                      <a:gd name="connsiteY65" fmla="*/ 170438 h 574697"/>
                      <a:gd name="connsiteX66" fmla="*/ 140665 w 515768"/>
                      <a:gd name="connsiteY66" fmla="*/ 189053 h 574697"/>
                      <a:gd name="connsiteX67" fmla="*/ 61242 w 515768"/>
                      <a:gd name="connsiteY67" fmla="*/ 227027 h 574697"/>
                      <a:gd name="connsiteX68" fmla="*/ 2170 w 515768"/>
                      <a:gd name="connsiteY68" fmla="*/ 281631 h 574697"/>
                      <a:gd name="connsiteX69" fmla="*/ 22026 w 515768"/>
                      <a:gd name="connsiteY69" fmla="*/ 338965 h 574697"/>
                      <a:gd name="connsiteX70" fmla="*/ 20289 w 515768"/>
                      <a:gd name="connsiteY70" fmla="*/ 369245 h 574697"/>
                      <a:gd name="connsiteX71" fmla="*/ 59753 w 515768"/>
                      <a:gd name="connsiteY71" fmla="*/ 396547 h 574697"/>
                      <a:gd name="connsiteX72" fmla="*/ 97479 w 515768"/>
                      <a:gd name="connsiteY72" fmla="*/ 390094 h 574697"/>
                      <a:gd name="connsiteX73" fmla="*/ 96982 w 515768"/>
                      <a:gd name="connsiteY73" fmla="*/ 392576 h 574697"/>
                      <a:gd name="connsiteX74" fmla="*/ 130489 w 515768"/>
                      <a:gd name="connsiteY74" fmla="*/ 429309 h 574697"/>
                      <a:gd name="connsiteX75" fmla="*/ 151834 w 515768"/>
                      <a:gd name="connsiteY75" fmla="*/ 427820 h 574697"/>
                      <a:gd name="connsiteX76" fmla="*/ 156550 w 515768"/>
                      <a:gd name="connsiteY76" fmla="*/ 451151 h 574697"/>
                      <a:gd name="connsiteX77" fmla="*/ 216862 w 515768"/>
                      <a:gd name="connsiteY77" fmla="*/ 455370 h 574697"/>
                      <a:gd name="connsiteX78" fmla="*/ 273204 w 515768"/>
                      <a:gd name="connsiteY78" fmla="*/ 437500 h 574697"/>
                      <a:gd name="connsiteX79" fmla="*/ 337983 w 515768"/>
                      <a:gd name="connsiteY79" fmla="*/ 567556 h 574697"/>
                      <a:gd name="connsiteX80" fmla="*/ 365782 w 515768"/>
                      <a:gd name="connsiteY80" fmla="*/ 551175 h 574697"/>
                      <a:gd name="connsiteX81" fmla="*/ 303484 w 515768"/>
                      <a:gd name="connsiteY81" fmla="*/ 427075 h 574697"/>
                      <a:gd name="connsiteX82" fmla="*/ 345181 w 515768"/>
                      <a:gd name="connsiteY82" fmla="*/ 411935 h 574697"/>
                      <a:gd name="connsiteX83" fmla="*/ 409217 w 515768"/>
                      <a:gd name="connsiteY83" fmla="*/ 386619 h 574697"/>
                      <a:gd name="connsiteX84" fmla="*/ 470769 w 515768"/>
                      <a:gd name="connsiteY84" fmla="*/ 359565 h 574697"/>
                      <a:gd name="connsiteX85" fmla="*/ 496334 w 515768"/>
                      <a:gd name="connsiteY85" fmla="*/ 340950 h 574697"/>
                      <a:gd name="connsiteX86" fmla="*/ 509985 w 515768"/>
                      <a:gd name="connsiteY86" fmla="*/ 315386 h 574697"/>
                      <a:gd name="connsiteX87" fmla="*/ 514949 w 515768"/>
                      <a:gd name="connsiteY87" fmla="*/ 256315 h 5746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</a:cxnLst>
                    <a:rect l="l" t="t" r="r" b="b"/>
                    <a:pathLst>
                      <a:path w="515768" h="574697">
                        <a:moveTo>
                          <a:pt x="514949" y="256315"/>
                        </a:moveTo>
                        <a:cubicBezTo>
                          <a:pt x="510730" y="210398"/>
                          <a:pt x="490625" y="167956"/>
                          <a:pt x="467543" y="128740"/>
                        </a:cubicBezTo>
                        <a:cubicBezTo>
                          <a:pt x="464565" y="123528"/>
                          <a:pt x="456871" y="122784"/>
                          <a:pt x="452155" y="126010"/>
                        </a:cubicBezTo>
                        <a:cubicBezTo>
                          <a:pt x="446943" y="129733"/>
                          <a:pt x="446446" y="136186"/>
                          <a:pt x="449425" y="141399"/>
                        </a:cubicBezTo>
                        <a:cubicBezTo>
                          <a:pt x="467046" y="171431"/>
                          <a:pt x="482932" y="203696"/>
                          <a:pt x="489881" y="237948"/>
                        </a:cubicBezTo>
                        <a:cubicBezTo>
                          <a:pt x="493356" y="254577"/>
                          <a:pt x="494597" y="272200"/>
                          <a:pt x="492860" y="289077"/>
                        </a:cubicBezTo>
                        <a:cubicBezTo>
                          <a:pt x="491122" y="303969"/>
                          <a:pt x="487399" y="320102"/>
                          <a:pt x="475486" y="330278"/>
                        </a:cubicBezTo>
                        <a:cubicBezTo>
                          <a:pt x="468784" y="335986"/>
                          <a:pt x="460842" y="339709"/>
                          <a:pt x="452899" y="343432"/>
                        </a:cubicBezTo>
                        <a:cubicBezTo>
                          <a:pt x="443716" y="347652"/>
                          <a:pt x="434533" y="351623"/>
                          <a:pt x="425101" y="355594"/>
                        </a:cubicBezTo>
                        <a:cubicBezTo>
                          <a:pt x="406486" y="363785"/>
                          <a:pt x="387623" y="371479"/>
                          <a:pt x="368512" y="378925"/>
                        </a:cubicBezTo>
                        <a:cubicBezTo>
                          <a:pt x="331034" y="393817"/>
                          <a:pt x="292811" y="407468"/>
                          <a:pt x="254340" y="420126"/>
                        </a:cubicBezTo>
                        <a:cubicBezTo>
                          <a:pt x="243668" y="423601"/>
                          <a:pt x="232747" y="427075"/>
                          <a:pt x="222074" y="430302"/>
                        </a:cubicBezTo>
                        <a:cubicBezTo>
                          <a:pt x="211898" y="433280"/>
                          <a:pt x="201722" y="437003"/>
                          <a:pt x="191546" y="439237"/>
                        </a:cubicBezTo>
                        <a:cubicBezTo>
                          <a:pt x="187078" y="440230"/>
                          <a:pt x="175413" y="441967"/>
                          <a:pt x="173428" y="435762"/>
                        </a:cubicBezTo>
                        <a:cubicBezTo>
                          <a:pt x="171442" y="429557"/>
                          <a:pt x="178391" y="423352"/>
                          <a:pt x="183107" y="419381"/>
                        </a:cubicBezTo>
                        <a:cubicBezTo>
                          <a:pt x="186334" y="418388"/>
                          <a:pt x="189809" y="417644"/>
                          <a:pt x="193035" y="416651"/>
                        </a:cubicBezTo>
                        <a:cubicBezTo>
                          <a:pt x="214132" y="410694"/>
                          <a:pt x="235229" y="404241"/>
                          <a:pt x="256078" y="397540"/>
                        </a:cubicBezTo>
                        <a:cubicBezTo>
                          <a:pt x="279656" y="389846"/>
                          <a:pt x="303235" y="381655"/>
                          <a:pt x="326566" y="372968"/>
                        </a:cubicBezTo>
                        <a:cubicBezTo>
                          <a:pt x="339969" y="368004"/>
                          <a:pt x="332523" y="347155"/>
                          <a:pt x="319120" y="352119"/>
                        </a:cubicBezTo>
                        <a:cubicBezTo>
                          <a:pt x="283628" y="365274"/>
                          <a:pt x="247887" y="377187"/>
                          <a:pt x="211898" y="388108"/>
                        </a:cubicBezTo>
                        <a:cubicBezTo>
                          <a:pt x="200978" y="391335"/>
                          <a:pt x="190057" y="394561"/>
                          <a:pt x="178888" y="397540"/>
                        </a:cubicBezTo>
                        <a:cubicBezTo>
                          <a:pt x="176654" y="397291"/>
                          <a:pt x="174420" y="397788"/>
                          <a:pt x="172683" y="399277"/>
                        </a:cubicBezTo>
                        <a:cubicBezTo>
                          <a:pt x="167719" y="400518"/>
                          <a:pt x="163003" y="402007"/>
                          <a:pt x="158039" y="403248"/>
                        </a:cubicBezTo>
                        <a:cubicBezTo>
                          <a:pt x="147615" y="405978"/>
                          <a:pt x="127014" y="412432"/>
                          <a:pt x="120065" y="400022"/>
                        </a:cubicBezTo>
                        <a:cubicBezTo>
                          <a:pt x="117831" y="396050"/>
                          <a:pt x="119072" y="391831"/>
                          <a:pt x="121802" y="388108"/>
                        </a:cubicBezTo>
                        <a:cubicBezTo>
                          <a:pt x="125277" y="383144"/>
                          <a:pt x="130241" y="379421"/>
                          <a:pt x="135205" y="376195"/>
                        </a:cubicBezTo>
                        <a:cubicBezTo>
                          <a:pt x="150345" y="370734"/>
                          <a:pt x="165237" y="365274"/>
                          <a:pt x="180377" y="359814"/>
                        </a:cubicBezTo>
                        <a:cubicBezTo>
                          <a:pt x="226046" y="343184"/>
                          <a:pt x="271714" y="326555"/>
                          <a:pt x="317631" y="310174"/>
                        </a:cubicBezTo>
                        <a:cubicBezTo>
                          <a:pt x="331034" y="305210"/>
                          <a:pt x="323588" y="284361"/>
                          <a:pt x="310185" y="289325"/>
                        </a:cubicBezTo>
                        <a:cubicBezTo>
                          <a:pt x="272459" y="302976"/>
                          <a:pt x="234733" y="316627"/>
                          <a:pt x="197006" y="330278"/>
                        </a:cubicBezTo>
                        <a:cubicBezTo>
                          <a:pt x="178391" y="336979"/>
                          <a:pt x="159528" y="343929"/>
                          <a:pt x="140914" y="350630"/>
                        </a:cubicBezTo>
                        <a:cubicBezTo>
                          <a:pt x="136942" y="352119"/>
                          <a:pt x="132971" y="353609"/>
                          <a:pt x="128752" y="355098"/>
                        </a:cubicBezTo>
                        <a:cubicBezTo>
                          <a:pt x="127759" y="355346"/>
                          <a:pt x="126766" y="355842"/>
                          <a:pt x="125773" y="356339"/>
                        </a:cubicBezTo>
                        <a:cubicBezTo>
                          <a:pt x="112123" y="361303"/>
                          <a:pt x="98720" y="366515"/>
                          <a:pt x="85069" y="370982"/>
                        </a:cubicBezTo>
                        <a:cubicBezTo>
                          <a:pt x="72411" y="374954"/>
                          <a:pt x="55285" y="378428"/>
                          <a:pt x="44861" y="367756"/>
                        </a:cubicBezTo>
                        <a:cubicBezTo>
                          <a:pt x="35677" y="358573"/>
                          <a:pt x="42627" y="343681"/>
                          <a:pt x="50569" y="336235"/>
                        </a:cubicBezTo>
                        <a:cubicBezTo>
                          <a:pt x="63476" y="324569"/>
                          <a:pt x="82835" y="320598"/>
                          <a:pt x="98968" y="315138"/>
                        </a:cubicBezTo>
                        <a:cubicBezTo>
                          <a:pt x="117335" y="308685"/>
                          <a:pt x="135453" y="301983"/>
                          <a:pt x="153323" y="294537"/>
                        </a:cubicBezTo>
                        <a:cubicBezTo>
                          <a:pt x="194276" y="277412"/>
                          <a:pt x="234236" y="257556"/>
                          <a:pt x="272459" y="234970"/>
                        </a:cubicBezTo>
                        <a:cubicBezTo>
                          <a:pt x="277671" y="231991"/>
                          <a:pt x="278415" y="224297"/>
                          <a:pt x="275189" y="219581"/>
                        </a:cubicBezTo>
                        <a:cubicBezTo>
                          <a:pt x="271466" y="214369"/>
                          <a:pt x="265013" y="213873"/>
                          <a:pt x="259801" y="216851"/>
                        </a:cubicBezTo>
                        <a:cubicBezTo>
                          <a:pt x="223564" y="238196"/>
                          <a:pt x="185837" y="257059"/>
                          <a:pt x="146870" y="273192"/>
                        </a:cubicBezTo>
                        <a:cubicBezTo>
                          <a:pt x="127759" y="281135"/>
                          <a:pt x="108151" y="288581"/>
                          <a:pt x="88544" y="295282"/>
                        </a:cubicBezTo>
                        <a:cubicBezTo>
                          <a:pt x="69681" y="301735"/>
                          <a:pt x="49825" y="307195"/>
                          <a:pt x="34933" y="320846"/>
                        </a:cubicBezTo>
                        <a:cubicBezTo>
                          <a:pt x="28231" y="317868"/>
                          <a:pt x="24756" y="312904"/>
                          <a:pt x="23019" y="305458"/>
                        </a:cubicBezTo>
                        <a:cubicBezTo>
                          <a:pt x="21530" y="298757"/>
                          <a:pt x="22026" y="290318"/>
                          <a:pt x="25005" y="283368"/>
                        </a:cubicBezTo>
                        <a:cubicBezTo>
                          <a:pt x="33940" y="263761"/>
                          <a:pt x="57022" y="253585"/>
                          <a:pt x="75389" y="244649"/>
                        </a:cubicBezTo>
                        <a:cubicBezTo>
                          <a:pt x="100209" y="232736"/>
                          <a:pt x="125277" y="220822"/>
                          <a:pt x="150097" y="208909"/>
                        </a:cubicBezTo>
                        <a:cubicBezTo>
                          <a:pt x="162755" y="202704"/>
                          <a:pt x="175661" y="196747"/>
                          <a:pt x="188319" y="190542"/>
                        </a:cubicBezTo>
                        <a:cubicBezTo>
                          <a:pt x="198744" y="185330"/>
                          <a:pt x="209416" y="180118"/>
                          <a:pt x="218848" y="172920"/>
                        </a:cubicBezTo>
                        <a:cubicBezTo>
                          <a:pt x="238952" y="157531"/>
                          <a:pt x="254340" y="132712"/>
                          <a:pt x="240193" y="108140"/>
                        </a:cubicBezTo>
                        <a:cubicBezTo>
                          <a:pt x="228528" y="88284"/>
                          <a:pt x="204700" y="73889"/>
                          <a:pt x="202219" y="49069"/>
                        </a:cubicBezTo>
                        <a:cubicBezTo>
                          <a:pt x="201474" y="41126"/>
                          <a:pt x="202715" y="32439"/>
                          <a:pt x="208920" y="26731"/>
                        </a:cubicBezTo>
                        <a:cubicBezTo>
                          <a:pt x="216366" y="20029"/>
                          <a:pt x="227287" y="21022"/>
                          <a:pt x="236222" y="23256"/>
                        </a:cubicBezTo>
                        <a:cubicBezTo>
                          <a:pt x="257071" y="28468"/>
                          <a:pt x="275686" y="43112"/>
                          <a:pt x="293060" y="55026"/>
                        </a:cubicBezTo>
                        <a:cubicBezTo>
                          <a:pt x="332771" y="82079"/>
                          <a:pt x="373972" y="112359"/>
                          <a:pt x="423364" y="117572"/>
                        </a:cubicBezTo>
                        <a:cubicBezTo>
                          <a:pt x="429320" y="118316"/>
                          <a:pt x="435029" y="115090"/>
                          <a:pt x="436270" y="108885"/>
                        </a:cubicBezTo>
                        <a:cubicBezTo>
                          <a:pt x="437263" y="103424"/>
                          <a:pt x="433540" y="96475"/>
                          <a:pt x="427583" y="95978"/>
                        </a:cubicBezTo>
                        <a:cubicBezTo>
                          <a:pt x="382659" y="91014"/>
                          <a:pt x="345181" y="63961"/>
                          <a:pt x="308696" y="39141"/>
                        </a:cubicBezTo>
                        <a:cubicBezTo>
                          <a:pt x="288840" y="25490"/>
                          <a:pt x="268736" y="10598"/>
                          <a:pt x="245405" y="3152"/>
                        </a:cubicBezTo>
                        <a:cubicBezTo>
                          <a:pt x="221578" y="-4294"/>
                          <a:pt x="192787" y="670"/>
                          <a:pt x="183107" y="26483"/>
                        </a:cubicBezTo>
                        <a:cubicBezTo>
                          <a:pt x="173924" y="51303"/>
                          <a:pt x="185589" y="75874"/>
                          <a:pt x="201226" y="95234"/>
                        </a:cubicBezTo>
                        <a:cubicBezTo>
                          <a:pt x="205445" y="100198"/>
                          <a:pt x="209664" y="104913"/>
                          <a:pt x="213884" y="109877"/>
                        </a:cubicBezTo>
                        <a:cubicBezTo>
                          <a:pt x="217855" y="114593"/>
                          <a:pt x="222819" y="119805"/>
                          <a:pt x="223812" y="126010"/>
                        </a:cubicBezTo>
                        <a:cubicBezTo>
                          <a:pt x="225301" y="135690"/>
                          <a:pt x="216862" y="145370"/>
                          <a:pt x="210161" y="151327"/>
                        </a:cubicBezTo>
                        <a:cubicBezTo>
                          <a:pt x="201226" y="159517"/>
                          <a:pt x="190057" y="165226"/>
                          <a:pt x="179136" y="170438"/>
                        </a:cubicBezTo>
                        <a:cubicBezTo>
                          <a:pt x="166230" y="176643"/>
                          <a:pt x="153323" y="182848"/>
                          <a:pt x="140665" y="189053"/>
                        </a:cubicBezTo>
                        <a:cubicBezTo>
                          <a:pt x="114108" y="201711"/>
                          <a:pt x="87551" y="214369"/>
                          <a:pt x="61242" y="227027"/>
                        </a:cubicBezTo>
                        <a:cubicBezTo>
                          <a:pt x="36918" y="238941"/>
                          <a:pt x="10361" y="253833"/>
                          <a:pt x="2170" y="281631"/>
                        </a:cubicBezTo>
                        <a:cubicBezTo>
                          <a:pt x="-3786" y="301983"/>
                          <a:pt x="2418" y="328541"/>
                          <a:pt x="22026" y="338965"/>
                        </a:cubicBezTo>
                        <a:cubicBezTo>
                          <a:pt x="18055" y="348645"/>
                          <a:pt x="16814" y="359317"/>
                          <a:pt x="20289" y="369245"/>
                        </a:cubicBezTo>
                        <a:cubicBezTo>
                          <a:pt x="25997" y="385626"/>
                          <a:pt x="42875" y="395306"/>
                          <a:pt x="59753" y="396547"/>
                        </a:cubicBezTo>
                        <a:cubicBezTo>
                          <a:pt x="72659" y="397540"/>
                          <a:pt x="85317" y="394313"/>
                          <a:pt x="97479" y="390094"/>
                        </a:cubicBezTo>
                        <a:cubicBezTo>
                          <a:pt x="97231" y="390838"/>
                          <a:pt x="96982" y="391583"/>
                          <a:pt x="96982" y="392576"/>
                        </a:cubicBezTo>
                        <a:cubicBezTo>
                          <a:pt x="94997" y="412432"/>
                          <a:pt x="111626" y="427324"/>
                          <a:pt x="130489" y="429309"/>
                        </a:cubicBezTo>
                        <a:cubicBezTo>
                          <a:pt x="137687" y="430054"/>
                          <a:pt x="144885" y="429309"/>
                          <a:pt x="151834" y="427820"/>
                        </a:cubicBezTo>
                        <a:cubicBezTo>
                          <a:pt x="150097" y="436011"/>
                          <a:pt x="151090" y="444698"/>
                          <a:pt x="156550" y="451151"/>
                        </a:cubicBezTo>
                        <a:cubicBezTo>
                          <a:pt x="171690" y="469766"/>
                          <a:pt x="197751" y="461079"/>
                          <a:pt x="216862" y="455370"/>
                        </a:cubicBezTo>
                        <a:cubicBezTo>
                          <a:pt x="235725" y="449662"/>
                          <a:pt x="254340" y="443705"/>
                          <a:pt x="273204" y="437500"/>
                        </a:cubicBezTo>
                        <a:cubicBezTo>
                          <a:pt x="288096" y="483913"/>
                          <a:pt x="309937" y="527844"/>
                          <a:pt x="337983" y="567556"/>
                        </a:cubicBezTo>
                        <a:cubicBezTo>
                          <a:pt x="349897" y="584433"/>
                          <a:pt x="377943" y="568301"/>
                          <a:pt x="365782" y="551175"/>
                        </a:cubicBezTo>
                        <a:cubicBezTo>
                          <a:pt x="338728" y="512952"/>
                          <a:pt x="317879" y="471503"/>
                          <a:pt x="303484" y="427075"/>
                        </a:cubicBezTo>
                        <a:cubicBezTo>
                          <a:pt x="317383" y="422111"/>
                          <a:pt x="331282" y="417147"/>
                          <a:pt x="345181" y="411935"/>
                        </a:cubicBezTo>
                        <a:cubicBezTo>
                          <a:pt x="366774" y="403745"/>
                          <a:pt x="388120" y="395306"/>
                          <a:pt x="409217" y="386619"/>
                        </a:cubicBezTo>
                        <a:cubicBezTo>
                          <a:pt x="412691" y="385130"/>
                          <a:pt x="459104" y="365522"/>
                          <a:pt x="470769" y="359565"/>
                        </a:cubicBezTo>
                        <a:cubicBezTo>
                          <a:pt x="480201" y="354850"/>
                          <a:pt x="489137" y="348893"/>
                          <a:pt x="496334" y="340950"/>
                        </a:cubicBezTo>
                        <a:cubicBezTo>
                          <a:pt x="502787" y="333505"/>
                          <a:pt x="507007" y="324569"/>
                          <a:pt x="509985" y="315386"/>
                        </a:cubicBezTo>
                        <a:cubicBezTo>
                          <a:pt x="515942" y="296275"/>
                          <a:pt x="516686" y="275674"/>
                          <a:pt x="514949" y="256315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52" name="Freeform: Shape 51">
                  <a:extLst>
                    <a:ext uri="{FF2B5EF4-FFF2-40B4-BE49-F238E27FC236}">
                      <a16:creationId xmlns:a16="http://schemas.microsoft.com/office/drawing/2014/main" id="{77425264-0BEC-F33D-3EC6-BA12318B3465}"/>
                    </a:ext>
                  </a:extLst>
                </p:cNvPr>
                <p:cNvSpPr/>
                <p:nvPr/>
              </p:nvSpPr>
              <p:spPr>
                <a:xfrm>
                  <a:off x="10829178" y="4902574"/>
                  <a:ext cx="880966" cy="532863"/>
                </a:xfrm>
                <a:custGeom>
                  <a:avLst/>
                  <a:gdLst>
                    <a:gd name="connsiteX0" fmla="*/ 856037 w 880966"/>
                    <a:gd name="connsiteY0" fmla="*/ 75930 h 532863"/>
                    <a:gd name="connsiteX1" fmla="*/ 832955 w 880966"/>
                    <a:gd name="connsiteY1" fmla="*/ 297323 h 532863"/>
                    <a:gd name="connsiteX2" fmla="*/ 78679 w 880966"/>
                    <a:gd name="connsiteY2" fmla="*/ 532864 h 532863"/>
                    <a:gd name="connsiteX3" fmla="*/ 0 w 880966"/>
                    <a:gd name="connsiteY3" fmla="*/ 191590 h 532863"/>
                    <a:gd name="connsiteX4" fmla="*/ 665917 w 880966"/>
                    <a:gd name="connsiteY4" fmla="*/ 3704 h 532863"/>
                    <a:gd name="connsiteX5" fmla="*/ 856037 w 880966"/>
                    <a:gd name="connsiteY5" fmla="*/ 75930 h 5328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880966" h="532863">
                      <a:moveTo>
                        <a:pt x="856037" y="75930"/>
                      </a:moveTo>
                      <a:cubicBezTo>
                        <a:pt x="856037" y="75930"/>
                        <a:pt x="925285" y="201022"/>
                        <a:pt x="832955" y="297323"/>
                      </a:cubicBezTo>
                      <a:cubicBezTo>
                        <a:pt x="740625" y="393624"/>
                        <a:pt x="78679" y="532864"/>
                        <a:pt x="78679" y="532864"/>
                      </a:cubicBezTo>
                      <a:lnTo>
                        <a:pt x="0" y="191590"/>
                      </a:lnTo>
                      <a:cubicBezTo>
                        <a:pt x="660457" y="2959"/>
                        <a:pt x="568375" y="25297"/>
                        <a:pt x="665917" y="3704"/>
                      </a:cubicBezTo>
                      <a:cubicBezTo>
                        <a:pt x="729952" y="-10692"/>
                        <a:pt x="827246" y="17603"/>
                        <a:pt x="856037" y="75930"/>
                      </a:cubicBezTo>
                      <a:close/>
                    </a:path>
                  </a:pathLst>
                </a:custGeom>
                <a:solidFill>
                  <a:srgbClr val="A88FB6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14ECD606-8A46-9A43-65A9-53450C886608}"/>
                  </a:ext>
                </a:extLst>
              </p:cNvPr>
              <p:cNvSpPr/>
              <p:nvPr/>
            </p:nvSpPr>
            <p:spPr>
              <a:xfrm>
                <a:off x="10878171" y="3398259"/>
                <a:ext cx="851479" cy="1716065"/>
              </a:xfrm>
              <a:custGeom>
                <a:avLst/>
                <a:gdLst>
                  <a:gd name="connsiteX0" fmla="*/ 851224 w 851479"/>
                  <a:gd name="connsiteY0" fmla="*/ 1695906 h 1716065"/>
                  <a:gd name="connsiteX1" fmla="*/ 643978 w 851479"/>
                  <a:gd name="connsiteY1" fmla="*/ 1146146 h 1716065"/>
                  <a:gd name="connsiteX2" fmla="*/ 570263 w 851479"/>
                  <a:gd name="connsiteY2" fmla="*/ 1015593 h 1716065"/>
                  <a:gd name="connsiteX3" fmla="*/ 500768 w 851479"/>
                  <a:gd name="connsiteY3" fmla="*/ 900181 h 1716065"/>
                  <a:gd name="connsiteX4" fmla="*/ 414891 w 851479"/>
                  <a:gd name="connsiteY4" fmla="*/ 800156 h 1716065"/>
                  <a:gd name="connsiteX5" fmla="*/ 306179 w 851479"/>
                  <a:gd name="connsiteY5" fmla="*/ 738355 h 1716065"/>
                  <a:gd name="connsiteX6" fmla="*/ 52769 w 851479"/>
                  <a:gd name="connsiteY6" fmla="*/ 636097 h 1716065"/>
                  <a:gd name="connsiteX7" fmla="*/ 39614 w 851479"/>
                  <a:gd name="connsiteY7" fmla="*/ 631877 h 1716065"/>
                  <a:gd name="connsiteX8" fmla="*/ 38125 w 851479"/>
                  <a:gd name="connsiteY8" fmla="*/ 613511 h 1716065"/>
                  <a:gd name="connsiteX9" fmla="*/ 45074 w 851479"/>
                  <a:gd name="connsiteY9" fmla="*/ 522174 h 1716065"/>
                  <a:gd name="connsiteX10" fmla="*/ 115066 w 851479"/>
                  <a:gd name="connsiteY10" fmla="*/ 466329 h 1716065"/>
                  <a:gd name="connsiteX11" fmla="*/ 198461 w 851479"/>
                  <a:gd name="connsiteY11" fmla="*/ 431581 h 1716065"/>
                  <a:gd name="connsiteX12" fmla="*/ 463289 w 851479"/>
                  <a:gd name="connsiteY12" fmla="*/ 199515 h 1716065"/>
                  <a:gd name="connsiteX13" fmla="*/ 549910 w 851479"/>
                  <a:gd name="connsiteY13" fmla="*/ 19819 h 1716065"/>
                  <a:gd name="connsiteX14" fmla="*/ 518886 w 851479"/>
                  <a:gd name="connsiteY14" fmla="*/ 11132 h 1716065"/>
                  <a:gd name="connsiteX15" fmla="*/ 325787 w 851479"/>
                  <a:gd name="connsiteY15" fmla="*/ 307233 h 1716065"/>
                  <a:gd name="connsiteX16" fmla="*/ 179102 w 851479"/>
                  <a:gd name="connsiteY16" fmla="*/ 405272 h 1716065"/>
                  <a:gd name="connsiteX17" fmla="*/ 95707 w 851479"/>
                  <a:gd name="connsiteY17" fmla="*/ 439523 h 1716065"/>
                  <a:gd name="connsiteX18" fmla="*/ 11071 w 851479"/>
                  <a:gd name="connsiteY18" fmla="*/ 500580 h 1716065"/>
                  <a:gd name="connsiteX19" fmla="*/ 3873 w 851479"/>
                  <a:gd name="connsiteY19" fmla="*/ 714776 h 1716065"/>
                  <a:gd name="connsiteX20" fmla="*/ 34898 w 851479"/>
                  <a:gd name="connsiteY20" fmla="*/ 723463 h 1716065"/>
                  <a:gd name="connsiteX21" fmla="*/ 41848 w 851479"/>
                  <a:gd name="connsiteY21" fmla="*/ 668859 h 1716065"/>
                  <a:gd name="connsiteX22" fmla="*/ 251824 w 851479"/>
                  <a:gd name="connsiteY22" fmla="*/ 754488 h 1716065"/>
                  <a:gd name="connsiteX23" fmla="*/ 364506 w 851479"/>
                  <a:gd name="connsiteY23" fmla="*/ 802142 h 1716065"/>
                  <a:gd name="connsiteX24" fmla="*/ 455099 w 851479"/>
                  <a:gd name="connsiteY24" fmla="*/ 890501 h 1716065"/>
                  <a:gd name="connsiteX25" fmla="*/ 525587 w 851479"/>
                  <a:gd name="connsiteY25" fmla="*/ 1001694 h 1716065"/>
                  <a:gd name="connsiteX26" fmla="*/ 597068 w 851479"/>
                  <a:gd name="connsiteY26" fmla="*/ 1127034 h 1716065"/>
                  <a:gd name="connsiteX27" fmla="*/ 729110 w 851479"/>
                  <a:gd name="connsiteY27" fmla="*/ 1390373 h 1716065"/>
                  <a:gd name="connsiteX28" fmla="*/ 820447 w 851479"/>
                  <a:gd name="connsiteY28" fmla="*/ 1704345 h 1716065"/>
                  <a:gd name="connsiteX29" fmla="*/ 840303 w 851479"/>
                  <a:gd name="connsiteY29" fmla="*/ 1715514 h 1716065"/>
                  <a:gd name="connsiteX30" fmla="*/ 851224 w 851479"/>
                  <a:gd name="connsiteY30" fmla="*/ 1695906 h 17160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851479" h="1716065">
                    <a:moveTo>
                      <a:pt x="851224" y="1695906"/>
                    </a:moveTo>
                    <a:cubicBezTo>
                      <a:pt x="822681" y="1500077"/>
                      <a:pt x="738294" y="1318396"/>
                      <a:pt x="643978" y="1146146"/>
                    </a:cubicBezTo>
                    <a:cubicBezTo>
                      <a:pt x="619903" y="1102463"/>
                      <a:pt x="595331" y="1059028"/>
                      <a:pt x="570263" y="1015593"/>
                    </a:cubicBezTo>
                    <a:cubicBezTo>
                      <a:pt x="547925" y="976626"/>
                      <a:pt x="525835" y="937410"/>
                      <a:pt x="500768" y="900181"/>
                    </a:cubicBezTo>
                    <a:cubicBezTo>
                      <a:pt x="476195" y="863695"/>
                      <a:pt x="448397" y="828699"/>
                      <a:pt x="414891" y="800156"/>
                    </a:cubicBezTo>
                    <a:cubicBezTo>
                      <a:pt x="382625" y="772606"/>
                      <a:pt x="345891" y="752999"/>
                      <a:pt x="306179" y="738355"/>
                    </a:cubicBezTo>
                    <a:cubicBezTo>
                      <a:pt x="221544" y="707330"/>
                      <a:pt x="121768" y="699388"/>
                      <a:pt x="52769" y="636097"/>
                    </a:cubicBezTo>
                    <a:cubicBezTo>
                      <a:pt x="48549" y="632374"/>
                      <a:pt x="43833" y="631133"/>
                      <a:pt x="39614" y="631877"/>
                    </a:cubicBezTo>
                    <a:cubicBezTo>
                      <a:pt x="39118" y="625672"/>
                      <a:pt x="38621" y="619716"/>
                      <a:pt x="38125" y="613511"/>
                    </a:cubicBezTo>
                    <a:cubicBezTo>
                      <a:pt x="35395" y="583230"/>
                      <a:pt x="33161" y="550716"/>
                      <a:pt x="45074" y="522174"/>
                    </a:cubicBezTo>
                    <a:cubicBezTo>
                      <a:pt x="57484" y="491893"/>
                      <a:pt x="86027" y="477250"/>
                      <a:pt x="115066" y="466329"/>
                    </a:cubicBezTo>
                    <a:cubicBezTo>
                      <a:pt x="143361" y="455656"/>
                      <a:pt x="171407" y="444984"/>
                      <a:pt x="198461" y="431581"/>
                    </a:cubicBezTo>
                    <a:cubicBezTo>
                      <a:pt x="304938" y="378963"/>
                      <a:pt x="396524" y="297554"/>
                      <a:pt x="463289" y="199515"/>
                    </a:cubicBezTo>
                    <a:cubicBezTo>
                      <a:pt x="500768" y="144415"/>
                      <a:pt x="530055" y="83606"/>
                      <a:pt x="549910" y="19819"/>
                    </a:cubicBezTo>
                    <a:cubicBezTo>
                      <a:pt x="556115" y="-37"/>
                      <a:pt x="524843" y="-8475"/>
                      <a:pt x="518886" y="11132"/>
                    </a:cubicBezTo>
                    <a:cubicBezTo>
                      <a:pt x="483394" y="125304"/>
                      <a:pt x="415387" y="228058"/>
                      <a:pt x="325787" y="307233"/>
                    </a:cubicBezTo>
                    <a:cubicBezTo>
                      <a:pt x="281608" y="346449"/>
                      <a:pt x="231968" y="379459"/>
                      <a:pt x="179102" y="405272"/>
                    </a:cubicBezTo>
                    <a:cubicBezTo>
                      <a:pt x="152048" y="418426"/>
                      <a:pt x="123505" y="428106"/>
                      <a:pt x="95707" y="439523"/>
                    </a:cubicBezTo>
                    <a:cubicBezTo>
                      <a:pt x="66916" y="451189"/>
                      <a:pt x="21247" y="470052"/>
                      <a:pt x="11071" y="500580"/>
                    </a:cubicBezTo>
                    <a:cubicBezTo>
                      <a:pt x="-8537" y="559403"/>
                      <a:pt x="3873" y="714776"/>
                      <a:pt x="3873" y="714776"/>
                    </a:cubicBezTo>
                    <a:cubicBezTo>
                      <a:pt x="3873" y="746545"/>
                      <a:pt x="29190" y="743319"/>
                      <a:pt x="34898" y="723463"/>
                    </a:cubicBezTo>
                    <a:cubicBezTo>
                      <a:pt x="40110" y="705344"/>
                      <a:pt x="41848" y="687226"/>
                      <a:pt x="41848" y="668859"/>
                    </a:cubicBezTo>
                    <a:cubicBezTo>
                      <a:pt x="101912" y="717258"/>
                      <a:pt x="179102" y="733391"/>
                      <a:pt x="251824" y="754488"/>
                    </a:cubicBezTo>
                    <a:cubicBezTo>
                      <a:pt x="291040" y="765905"/>
                      <a:pt x="330007" y="779556"/>
                      <a:pt x="364506" y="802142"/>
                    </a:cubicBezTo>
                    <a:cubicBezTo>
                      <a:pt x="399999" y="825224"/>
                      <a:pt x="429782" y="856746"/>
                      <a:pt x="455099" y="890501"/>
                    </a:cubicBezTo>
                    <a:cubicBezTo>
                      <a:pt x="481408" y="925745"/>
                      <a:pt x="503746" y="963471"/>
                      <a:pt x="525587" y="1001694"/>
                    </a:cubicBezTo>
                    <a:cubicBezTo>
                      <a:pt x="549663" y="1043391"/>
                      <a:pt x="573738" y="1085089"/>
                      <a:pt x="597068" y="1127034"/>
                    </a:cubicBezTo>
                    <a:cubicBezTo>
                      <a:pt x="644971" y="1212663"/>
                      <a:pt x="690887" y="1300029"/>
                      <a:pt x="729110" y="1390373"/>
                    </a:cubicBezTo>
                    <a:cubicBezTo>
                      <a:pt x="771800" y="1490894"/>
                      <a:pt x="804563" y="1595882"/>
                      <a:pt x="820447" y="1704345"/>
                    </a:cubicBezTo>
                    <a:cubicBezTo>
                      <a:pt x="821688" y="1713032"/>
                      <a:pt x="832609" y="1717747"/>
                      <a:pt x="840303" y="1715514"/>
                    </a:cubicBezTo>
                    <a:cubicBezTo>
                      <a:pt x="849238" y="1713280"/>
                      <a:pt x="852465" y="1704593"/>
                      <a:pt x="851224" y="1695906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C50CF77C-8CCB-C8D7-06C2-0E21898E6BF4}"/>
                  </a:ext>
                </a:extLst>
              </p:cNvPr>
              <p:cNvSpPr/>
              <p:nvPr/>
            </p:nvSpPr>
            <p:spPr>
              <a:xfrm>
                <a:off x="10765205" y="5144631"/>
                <a:ext cx="956658" cy="489336"/>
              </a:xfrm>
              <a:custGeom>
                <a:avLst/>
                <a:gdLst>
                  <a:gd name="connsiteX0" fmla="*/ 926216 w 956658"/>
                  <a:gd name="connsiteY0" fmla="*/ 7613 h 489336"/>
                  <a:gd name="connsiteX1" fmla="*/ 820980 w 956658"/>
                  <a:gd name="connsiteY1" fmla="*/ 90759 h 489336"/>
                  <a:gd name="connsiteX2" fmla="*/ 674791 w 956658"/>
                  <a:gd name="connsiteY2" fmla="*/ 141640 h 489336"/>
                  <a:gd name="connsiteX3" fmla="*/ 332028 w 956658"/>
                  <a:gd name="connsiteY3" fmla="*/ 231984 h 489336"/>
                  <a:gd name="connsiteX4" fmla="*/ 135703 w 956658"/>
                  <a:gd name="connsiteY4" fmla="*/ 269711 h 489336"/>
                  <a:gd name="connsiteX5" fmla="*/ 144390 w 956658"/>
                  <a:gd name="connsiteY5" fmla="*/ 300735 h 489336"/>
                  <a:gd name="connsiteX6" fmla="*/ 366528 w 956658"/>
                  <a:gd name="connsiteY6" fmla="*/ 257301 h 489336"/>
                  <a:gd name="connsiteX7" fmla="*/ 7880 w 956658"/>
                  <a:gd name="connsiteY7" fmla="*/ 459334 h 489336"/>
                  <a:gd name="connsiteX8" fmla="*/ 24262 w 956658"/>
                  <a:gd name="connsiteY8" fmla="*/ 487133 h 489336"/>
                  <a:gd name="connsiteX9" fmla="*/ 450171 w 956658"/>
                  <a:gd name="connsiteY9" fmla="*/ 247124 h 489336"/>
                  <a:gd name="connsiteX10" fmla="*/ 458113 w 956658"/>
                  <a:gd name="connsiteY10" fmla="*/ 235707 h 489336"/>
                  <a:gd name="connsiteX11" fmla="*/ 502789 w 956658"/>
                  <a:gd name="connsiteY11" fmla="*/ 224290 h 489336"/>
                  <a:gd name="connsiteX12" fmla="*/ 676776 w 956658"/>
                  <a:gd name="connsiteY12" fmla="*/ 174898 h 489336"/>
                  <a:gd name="connsiteX13" fmla="*/ 830659 w 956658"/>
                  <a:gd name="connsiteY13" fmla="*/ 121784 h 489336"/>
                  <a:gd name="connsiteX14" fmla="*/ 954263 w 956658"/>
                  <a:gd name="connsiteY14" fmla="*/ 23994 h 489336"/>
                  <a:gd name="connsiteX15" fmla="*/ 926216 w 956658"/>
                  <a:gd name="connsiteY15" fmla="*/ 7613 h 4893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956658" h="489336">
                    <a:moveTo>
                      <a:pt x="926216" y="7613"/>
                    </a:moveTo>
                    <a:cubicBezTo>
                      <a:pt x="901645" y="46828"/>
                      <a:pt x="862429" y="72144"/>
                      <a:pt x="820980" y="90759"/>
                    </a:cubicBezTo>
                    <a:cubicBezTo>
                      <a:pt x="774070" y="112104"/>
                      <a:pt x="723934" y="126500"/>
                      <a:pt x="674791" y="141640"/>
                    </a:cubicBezTo>
                    <a:cubicBezTo>
                      <a:pt x="561860" y="176636"/>
                      <a:pt x="447689" y="206916"/>
                      <a:pt x="332028" y="231984"/>
                    </a:cubicBezTo>
                    <a:cubicBezTo>
                      <a:pt x="267000" y="246132"/>
                      <a:pt x="201476" y="258542"/>
                      <a:pt x="135703" y="269711"/>
                    </a:cubicBezTo>
                    <a:cubicBezTo>
                      <a:pt x="115351" y="273185"/>
                      <a:pt x="124038" y="304210"/>
                      <a:pt x="144390" y="300735"/>
                    </a:cubicBezTo>
                    <a:cubicBezTo>
                      <a:pt x="218849" y="288325"/>
                      <a:pt x="292813" y="273930"/>
                      <a:pt x="366528" y="257301"/>
                    </a:cubicBezTo>
                    <a:lnTo>
                      <a:pt x="7880" y="459334"/>
                    </a:lnTo>
                    <a:cubicBezTo>
                      <a:pt x="-10238" y="469511"/>
                      <a:pt x="6143" y="497309"/>
                      <a:pt x="24262" y="487133"/>
                    </a:cubicBezTo>
                    <a:cubicBezTo>
                      <a:pt x="166231" y="407213"/>
                      <a:pt x="308201" y="327293"/>
                      <a:pt x="450171" y="247124"/>
                    </a:cubicBezTo>
                    <a:cubicBezTo>
                      <a:pt x="455135" y="244146"/>
                      <a:pt x="457617" y="239927"/>
                      <a:pt x="458113" y="235707"/>
                    </a:cubicBezTo>
                    <a:cubicBezTo>
                      <a:pt x="473005" y="231984"/>
                      <a:pt x="487897" y="228261"/>
                      <a:pt x="502789" y="224290"/>
                    </a:cubicBezTo>
                    <a:cubicBezTo>
                      <a:pt x="561115" y="209150"/>
                      <a:pt x="619194" y="192521"/>
                      <a:pt x="676776" y="174898"/>
                    </a:cubicBezTo>
                    <a:cubicBezTo>
                      <a:pt x="728402" y="159014"/>
                      <a:pt x="780771" y="143377"/>
                      <a:pt x="830659" y="121784"/>
                    </a:cubicBezTo>
                    <a:cubicBezTo>
                      <a:pt x="879803" y="100439"/>
                      <a:pt x="925471" y="70159"/>
                      <a:pt x="954263" y="23994"/>
                    </a:cubicBezTo>
                    <a:cubicBezTo>
                      <a:pt x="964935" y="6123"/>
                      <a:pt x="937136" y="-10010"/>
                      <a:pt x="926216" y="7613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06EF91E4-E896-1935-4FA5-CA54055199AB}"/>
                  </a:ext>
                </a:extLst>
              </p:cNvPr>
              <p:cNvSpPr/>
              <p:nvPr/>
            </p:nvSpPr>
            <p:spPr>
              <a:xfrm>
                <a:off x="10344826" y="4421282"/>
                <a:ext cx="1015905" cy="829572"/>
              </a:xfrm>
              <a:custGeom>
                <a:avLst/>
                <a:gdLst>
                  <a:gd name="connsiteX0" fmla="*/ 995889 w 1015905"/>
                  <a:gd name="connsiteY0" fmla="*/ 528431 h 829572"/>
                  <a:gd name="connsiteX1" fmla="*/ 980750 w 1015905"/>
                  <a:gd name="connsiteY1" fmla="*/ 532154 h 829572"/>
                  <a:gd name="connsiteX2" fmla="*/ 911006 w 1015905"/>
                  <a:gd name="connsiteY2" fmla="*/ 421954 h 829572"/>
                  <a:gd name="connsiteX3" fmla="*/ 884945 w 1015905"/>
                  <a:gd name="connsiteY3" fmla="*/ 428655 h 829572"/>
                  <a:gd name="connsiteX4" fmla="*/ 648411 w 1015905"/>
                  <a:gd name="connsiteY4" fmla="*/ 7958 h 829572"/>
                  <a:gd name="connsiteX5" fmla="*/ 618380 w 1015905"/>
                  <a:gd name="connsiteY5" fmla="*/ 14659 h 829572"/>
                  <a:gd name="connsiteX6" fmla="*/ 165168 w 1015905"/>
                  <a:gd name="connsiteY6" fmla="*/ 251938 h 829572"/>
                  <a:gd name="connsiteX7" fmla="*/ 44296 w 1015905"/>
                  <a:gd name="connsiteY7" fmla="*/ 315229 h 829572"/>
                  <a:gd name="connsiteX8" fmla="*/ 36353 w 1015905"/>
                  <a:gd name="connsiteY8" fmla="*/ 319448 h 829572"/>
                  <a:gd name="connsiteX9" fmla="*/ 35609 w 1015905"/>
                  <a:gd name="connsiteY9" fmla="*/ 319696 h 829572"/>
                  <a:gd name="connsiteX10" fmla="*/ 28659 w 1015905"/>
                  <a:gd name="connsiteY10" fmla="*/ 338311 h 829572"/>
                  <a:gd name="connsiteX11" fmla="*/ 3343 w 1015905"/>
                  <a:gd name="connsiteY11" fmla="*/ 423939 h 829572"/>
                  <a:gd name="connsiteX12" fmla="*/ 2598 w 1015905"/>
                  <a:gd name="connsiteY12" fmla="*/ 430393 h 829572"/>
                  <a:gd name="connsiteX13" fmla="*/ 2102 w 1015905"/>
                  <a:gd name="connsiteY13" fmla="*/ 446525 h 829572"/>
                  <a:gd name="connsiteX14" fmla="*/ 210837 w 1015905"/>
                  <a:gd name="connsiteY14" fmla="*/ 821802 h 829572"/>
                  <a:gd name="connsiteX15" fmla="*/ 238635 w 1015905"/>
                  <a:gd name="connsiteY15" fmla="*/ 805421 h 829572"/>
                  <a:gd name="connsiteX16" fmla="*/ 41069 w 1015905"/>
                  <a:gd name="connsiteY16" fmla="*/ 451241 h 829572"/>
                  <a:gd name="connsiteX17" fmla="*/ 477402 w 1015905"/>
                  <a:gd name="connsiteY17" fmla="*/ 200312 h 829572"/>
                  <a:gd name="connsiteX18" fmla="*/ 597779 w 1015905"/>
                  <a:gd name="connsiteY18" fmla="*/ 131065 h 829572"/>
                  <a:gd name="connsiteX19" fmla="*/ 852927 w 1015905"/>
                  <a:gd name="connsiteY19" fmla="*/ 563924 h 829572"/>
                  <a:gd name="connsiteX20" fmla="*/ 489564 w 1015905"/>
                  <a:gd name="connsiteY20" fmla="*/ 655261 h 829572"/>
                  <a:gd name="connsiteX21" fmla="*/ 464248 w 1015905"/>
                  <a:gd name="connsiteY21" fmla="*/ 671890 h 829572"/>
                  <a:gd name="connsiteX22" fmla="*/ 487330 w 1015905"/>
                  <a:gd name="connsiteY22" fmla="*/ 741138 h 829572"/>
                  <a:gd name="connsiteX23" fmla="*/ 518355 w 1015905"/>
                  <a:gd name="connsiteY23" fmla="*/ 732451 h 829572"/>
                  <a:gd name="connsiteX24" fmla="*/ 502470 w 1015905"/>
                  <a:gd name="connsiteY24" fmla="*/ 685293 h 829572"/>
                  <a:gd name="connsiteX25" fmla="*/ 1003832 w 1015905"/>
                  <a:gd name="connsiteY25" fmla="*/ 559208 h 829572"/>
                  <a:gd name="connsiteX26" fmla="*/ 995889 w 1015905"/>
                  <a:gd name="connsiteY26" fmla="*/ 528431 h 829572"/>
                  <a:gd name="connsiteX27" fmla="*/ 885689 w 1015905"/>
                  <a:gd name="connsiteY27" fmla="*/ 556230 h 829572"/>
                  <a:gd name="connsiteX28" fmla="*/ 618627 w 1015905"/>
                  <a:gd name="connsiteY28" fmla="*/ 103515 h 829572"/>
                  <a:gd name="connsiteX29" fmla="*/ 596786 w 1015905"/>
                  <a:gd name="connsiteY29" fmla="*/ 98303 h 829572"/>
                  <a:gd name="connsiteX30" fmla="*/ 587602 w 1015905"/>
                  <a:gd name="connsiteY30" fmla="*/ 100537 h 829572"/>
                  <a:gd name="connsiteX31" fmla="*/ 141093 w 1015905"/>
                  <a:gd name="connsiteY31" fmla="*/ 357422 h 829572"/>
                  <a:gd name="connsiteX32" fmla="*/ 40076 w 1015905"/>
                  <a:gd name="connsiteY32" fmla="*/ 415501 h 829572"/>
                  <a:gd name="connsiteX33" fmla="*/ 61421 w 1015905"/>
                  <a:gd name="connsiteY33" fmla="*/ 343027 h 829572"/>
                  <a:gd name="connsiteX34" fmla="*/ 510909 w 1015905"/>
                  <a:gd name="connsiteY34" fmla="*/ 107486 h 829572"/>
                  <a:gd name="connsiteX35" fmla="*/ 631782 w 1015905"/>
                  <a:gd name="connsiteY35" fmla="*/ 44195 h 829572"/>
                  <a:gd name="connsiteX36" fmla="*/ 915473 w 1015905"/>
                  <a:gd name="connsiteY36" fmla="*/ 548784 h 829572"/>
                  <a:gd name="connsiteX37" fmla="*/ 885689 w 1015905"/>
                  <a:gd name="connsiteY37" fmla="*/ 556230 h 829572"/>
                  <a:gd name="connsiteX38" fmla="*/ 946002 w 1015905"/>
                  <a:gd name="connsiteY38" fmla="*/ 541089 h 829572"/>
                  <a:gd name="connsiteX39" fmla="*/ 943768 w 1015905"/>
                  <a:gd name="connsiteY39" fmla="*/ 533395 h 829572"/>
                  <a:gd name="connsiteX40" fmla="*/ 909268 w 1015905"/>
                  <a:gd name="connsiteY40" fmla="*/ 472090 h 829572"/>
                  <a:gd name="connsiteX41" fmla="*/ 948980 w 1015905"/>
                  <a:gd name="connsiteY41" fmla="*/ 540345 h 829572"/>
                  <a:gd name="connsiteX42" fmla="*/ 946002 w 1015905"/>
                  <a:gd name="connsiteY42" fmla="*/ 541089 h 8295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</a:cxnLst>
                <a:rect l="l" t="t" r="r" b="b"/>
                <a:pathLst>
                  <a:path w="1015905" h="829572">
                    <a:moveTo>
                      <a:pt x="995889" y="528431"/>
                    </a:moveTo>
                    <a:lnTo>
                      <a:pt x="980750" y="532154"/>
                    </a:lnTo>
                    <a:cubicBezTo>
                      <a:pt x="963127" y="491946"/>
                      <a:pt x="939548" y="455212"/>
                      <a:pt x="911006" y="421954"/>
                    </a:cubicBezTo>
                    <a:cubicBezTo>
                      <a:pt x="901822" y="411281"/>
                      <a:pt x="888668" y="418231"/>
                      <a:pt x="884945" y="428655"/>
                    </a:cubicBezTo>
                    <a:cubicBezTo>
                      <a:pt x="806017" y="288423"/>
                      <a:pt x="727339" y="148191"/>
                      <a:pt x="648411" y="7958"/>
                    </a:cubicBezTo>
                    <a:cubicBezTo>
                      <a:pt x="640221" y="-6934"/>
                      <a:pt x="620117" y="1257"/>
                      <a:pt x="618380" y="14659"/>
                    </a:cubicBezTo>
                    <a:cubicBezTo>
                      <a:pt x="467226" y="93835"/>
                      <a:pt x="316321" y="173010"/>
                      <a:pt x="165168" y="251938"/>
                    </a:cubicBezTo>
                    <a:cubicBezTo>
                      <a:pt x="124960" y="273035"/>
                      <a:pt x="84752" y="294132"/>
                      <a:pt x="44296" y="315229"/>
                    </a:cubicBezTo>
                    <a:cubicBezTo>
                      <a:pt x="41317" y="315725"/>
                      <a:pt x="38587" y="317214"/>
                      <a:pt x="36353" y="319448"/>
                    </a:cubicBezTo>
                    <a:cubicBezTo>
                      <a:pt x="36105" y="319448"/>
                      <a:pt x="35857" y="319696"/>
                      <a:pt x="35609" y="319696"/>
                    </a:cubicBezTo>
                    <a:cubicBezTo>
                      <a:pt x="27418" y="323915"/>
                      <a:pt x="26177" y="331858"/>
                      <a:pt x="28659" y="338311"/>
                    </a:cubicBezTo>
                    <a:cubicBezTo>
                      <a:pt x="20220" y="366854"/>
                      <a:pt x="11781" y="395397"/>
                      <a:pt x="3343" y="423939"/>
                    </a:cubicBezTo>
                    <a:cubicBezTo>
                      <a:pt x="2598" y="426173"/>
                      <a:pt x="2598" y="428407"/>
                      <a:pt x="2598" y="430393"/>
                    </a:cubicBezTo>
                    <a:cubicBezTo>
                      <a:pt x="-380" y="434860"/>
                      <a:pt x="-1125" y="440569"/>
                      <a:pt x="2102" y="446525"/>
                    </a:cubicBezTo>
                    <a:cubicBezTo>
                      <a:pt x="68619" y="573355"/>
                      <a:pt x="138363" y="698447"/>
                      <a:pt x="210837" y="821802"/>
                    </a:cubicBezTo>
                    <a:cubicBezTo>
                      <a:pt x="221261" y="839672"/>
                      <a:pt x="249308" y="823540"/>
                      <a:pt x="238635" y="805421"/>
                    </a:cubicBezTo>
                    <a:cubicBezTo>
                      <a:pt x="170132" y="688768"/>
                      <a:pt x="104111" y="570625"/>
                      <a:pt x="41069" y="451241"/>
                    </a:cubicBezTo>
                    <a:cubicBezTo>
                      <a:pt x="186513" y="367598"/>
                      <a:pt x="331958" y="283955"/>
                      <a:pt x="477402" y="200312"/>
                    </a:cubicBezTo>
                    <a:cubicBezTo>
                      <a:pt x="517611" y="177230"/>
                      <a:pt x="557819" y="154147"/>
                      <a:pt x="597779" y="131065"/>
                    </a:cubicBezTo>
                    <a:cubicBezTo>
                      <a:pt x="689116" y="271545"/>
                      <a:pt x="774248" y="415997"/>
                      <a:pt x="852927" y="563924"/>
                    </a:cubicBezTo>
                    <a:cubicBezTo>
                      <a:pt x="731806" y="594452"/>
                      <a:pt x="610685" y="624980"/>
                      <a:pt x="489564" y="655261"/>
                    </a:cubicBezTo>
                    <a:cubicBezTo>
                      <a:pt x="478643" y="647318"/>
                      <a:pt x="458788" y="655757"/>
                      <a:pt x="464248" y="671890"/>
                    </a:cubicBezTo>
                    <a:cubicBezTo>
                      <a:pt x="471942" y="694973"/>
                      <a:pt x="479636" y="718055"/>
                      <a:pt x="487330" y="741138"/>
                    </a:cubicBezTo>
                    <a:cubicBezTo>
                      <a:pt x="493783" y="760745"/>
                      <a:pt x="525057" y="752307"/>
                      <a:pt x="518355" y="732451"/>
                    </a:cubicBezTo>
                    <a:cubicBezTo>
                      <a:pt x="513143" y="716814"/>
                      <a:pt x="507931" y="700929"/>
                      <a:pt x="502470" y="685293"/>
                    </a:cubicBezTo>
                    <a:lnTo>
                      <a:pt x="1003832" y="559208"/>
                    </a:lnTo>
                    <a:cubicBezTo>
                      <a:pt x="1024681" y="554492"/>
                      <a:pt x="1016242" y="523467"/>
                      <a:pt x="995889" y="528431"/>
                    </a:cubicBezTo>
                    <a:close/>
                    <a:moveTo>
                      <a:pt x="885689" y="556230"/>
                    </a:moveTo>
                    <a:cubicBezTo>
                      <a:pt x="803535" y="401353"/>
                      <a:pt x="714432" y="250448"/>
                      <a:pt x="618627" y="103515"/>
                    </a:cubicBezTo>
                    <a:cubicBezTo>
                      <a:pt x="613167" y="95076"/>
                      <a:pt x="603735" y="94580"/>
                      <a:pt x="596786" y="98303"/>
                    </a:cubicBezTo>
                    <a:cubicBezTo>
                      <a:pt x="593807" y="98055"/>
                      <a:pt x="590829" y="98799"/>
                      <a:pt x="587602" y="100537"/>
                    </a:cubicBezTo>
                    <a:cubicBezTo>
                      <a:pt x="438683" y="186165"/>
                      <a:pt x="290012" y="271794"/>
                      <a:pt x="141093" y="357422"/>
                    </a:cubicBezTo>
                    <a:cubicBezTo>
                      <a:pt x="107338" y="376782"/>
                      <a:pt x="73831" y="396141"/>
                      <a:pt x="40076" y="415501"/>
                    </a:cubicBezTo>
                    <a:cubicBezTo>
                      <a:pt x="47274" y="391425"/>
                      <a:pt x="54224" y="367102"/>
                      <a:pt x="61421" y="343027"/>
                    </a:cubicBezTo>
                    <a:cubicBezTo>
                      <a:pt x="211333" y="264596"/>
                      <a:pt x="360997" y="186165"/>
                      <a:pt x="510909" y="107486"/>
                    </a:cubicBezTo>
                    <a:cubicBezTo>
                      <a:pt x="551117" y="86389"/>
                      <a:pt x="591574" y="65292"/>
                      <a:pt x="631782" y="44195"/>
                    </a:cubicBezTo>
                    <a:cubicBezTo>
                      <a:pt x="726346" y="212474"/>
                      <a:pt x="820909" y="380505"/>
                      <a:pt x="915473" y="548784"/>
                    </a:cubicBezTo>
                    <a:cubicBezTo>
                      <a:pt x="905545" y="551266"/>
                      <a:pt x="895617" y="553748"/>
                      <a:pt x="885689" y="556230"/>
                    </a:cubicBezTo>
                    <a:close/>
                    <a:moveTo>
                      <a:pt x="946002" y="541089"/>
                    </a:moveTo>
                    <a:cubicBezTo>
                      <a:pt x="946002" y="538607"/>
                      <a:pt x="945257" y="536125"/>
                      <a:pt x="943768" y="533395"/>
                    </a:cubicBezTo>
                    <a:lnTo>
                      <a:pt x="909268" y="472090"/>
                    </a:lnTo>
                    <a:cubicBezTo>
                      <a:pt x="924657" y="493435"/>
                      <a:pt x="937811" y="516270"/>
                      <a:pt x="948980" y="540345"/>
                    </a:cubicBezTo>
                    <a:cubicBezTo>
                      <a:pt x="947987" y="540593"/>
                      <a:pt x="946994" y="540841"/>
                      <a:pt x="946002" y="541089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CDC8472B-FE93-B46C-48C0-D46B15224B83}"/>
                  </a:ext>
                </a:extLst>
              </p:cNvPr>
              <p:cNvSpPr/>
              <p:nvPr/>
            </p:nvSpPr>
            <p:spPr>
              <a:xfrm>
                <a:off x="10796261" y="2077553"/>
                <a:ext cx="688416" cy="917897"/>
              </a:xfrm>
              <a:custGeom>
                <a:avLst/>
                <a:gdLst>
                  <a:gd name="connsiteX0" fmla="*/ 688162 w 688416"/>
                  <a:gd name="connsiteY0" fmla="*/ 897738 h 917897"/>
                  <a:gd name="connsiteX1" fmla="*/ 564807 w 688416"/>
                  <a:gd name="connsiteY1" fmla="*/ 395880 h 917897"/>
                  <a:gd name="connsiteX2" fmla="*/ 263990 w 688416"/>
                  <a:gd name="connsiteY2" fmla="*/ 55351 h 917897"/>
                  <a:gd name="connsiteX3" fmla="*/ 15544 w 688416"/>
                  <a:gd name="connsiteY3" fmla="*/ 996 h 917897"/>
                  <a:gd name="connsiteX4" fmla="*/ 15544 w 688416"/>
                  <a:gd name="connsiteY4" fmla="*/ 33262 h 917897"/>
                  <a:gd name="connsiteX5" fmla="*/ 406705 w 688416"/>
                  <a:gd name="connsiteY5" fmla="*/ 206505 h 917897"/>
                  <a:gd name="connsiteX6" fmla="*/ 605016 w 688416"/>
                  <a:gd name="connsiteY6" fmla="*/ 620252 h 917897"/>
                  <a:gd name="connsiteX7" fmla="*/ 656889 w 688416"/>
                  <a:gd name="connsiteY7" fmla="*/ 906177 h 917897"/>
                  <a:gd name="connsiteX8" fmla="*/ 676745 w 688416"/>
                  <a:gd name="connsiteY8" fmla="*/ 917346 h 917897"/>
                  <a:gd name="connsiteX9" fmla="*/ 688162 w 688416"/>
                  <a:gd name="connsiteY9" fmla="*/ 897738 h 9178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88416" h="917897">
                    <a:moveTo>
                      <a:pt x="688162" y="897738"/>
                    </a:moveTo>
                    <a:cubicBezTo>
                      <a:pt x="662102" y="727226"/>
                      <a:pt x="635296" y="554728"/>
                      <a:pt x="564807" y="395880"/>
                    </a:cubicBezTo>
                    <a:cubicBezTo>
                      <a:pt x="502261" y="255152"/>
                      <a:pt x="403230" y="126585"/>
                      <a:pt x="263990" y="55351"/>
                    </a:cubicBezTo>
                    <a:cubicBezTo>
                      <a:pt x="187545" y="16136"/>
                      <a:pt x="101669" y="-4961"/>
                      <a:pt x="15544" y="996"/>
                    </a:cubicBezTo>
                    <a:cubicBezTo>
                      <a:pt x="-5057" y="2485"/>
                      <a:pt x="-5305" y="34751"/>
                      <a:pt x="15544" y="33262"/>
                    </a:cubicBezTo>
                    <a:cubicBezTo>
                      <a:pt x="165456" y="23086"/>
                      <a:pt x="307921" y="97297"/>
                      <a:pt x="406705" y="206505"/>
                    </a:cubicBezTo>
                    <a:cubicBezTo>
                      <a:pt x="511197" y="321917"/>
                      <a:pt x="569027" y="470836"/>
                      <a:pt x="605016" y="620252"/>
                    </a:cubicBezTo>
                    <a:cubicBezTo>
                      <a:pt x="627602" y="714568"/>
                      <a:pt x="642246" y="810372"/>
                      <a:pt x="656889" y="906177"/>
                    </a:cubicBezTo>
                    <a:cubicBezTo>
                      <a:pt x="658130" y="914864"/>
                      <a:pt x="669051" y="919580"/>
                      <a:pt x="676745" y="917346"/>
                    </a:cubicBezTo>
                    <a:cubicBezTo>
                      <a:pt x="686177" y="915360"/>
                      <a:pt x="689403" y="906425"/>
                      <a:pt x="688162" y="897738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AAE395A3-D26F-A43B-D097-335E2C7F5525}"/>
                  </a:ext>
                </a:extLst>
              </p:cNvPr>
              <p:cNvSpPr/>
              <p:nvPr/>
            </p:nvSpPr>
            <p:spPr>
              <a:xfrm>
                <a:off x="11466977" y="2978886"/>
                <a:ext cx="200404" cy="450204"/>
              </a:xfrm>
              <a:custGeom>
                <a:avLst/>
                <a:gdLst>
                  <a:gd name="connsiteX0" fmla="*/ 156189 w 200404"/>
                  <a:gd name="connsiteY0" fmla="*/ 35373 h 450204"/>
                  <a:gd name="connsiteX1" fmla="*/ 42762 w 200404"/>
                  <a:gd name="connsiteY1" fmla="*/ 5837 h 450204"/>
                  <a:gd name="connsiteX2" fmla="*/ 51449 w 200404"/>
                  <a:gd name="connsiteY2" fmla="*/ 36862 h 450204"/>
                  <a:gd name="connsiteX3" fmla="*/ 131120 w 200404"/>
                  <a:gd name="connsiteY3" fmla="*/ 55725 h 450204"/>
                  <a:gd name="connsiteX4" fmla="*/ 167358 w 200404"/>
                  <a:gd name="connsiteY4" fmla="*/ 147807 h 450204"/>
                  <a:gd name="connsiteX5" fmla="*/ 152217 w 200404"/>
                  <a:gd name="connsiteY5" fmla="*/ 258752 h 450204"/>
                  <a:gd name="connsiteX6" fmla="*/ 103571 w 200404"/>
                  <a:gd name="connsiteY6" fmla="*/ 357783 h 450204"/>
                  <a:gd name="connsiteX7" fmla="*/ 11489 w 200404"/>
                  <a:gd name="connsiteY7" fmla="*/ 418592 h 450204"/>
                  <a:gd name="connsiteX8" fmla="*/ 20176 w 200404"/>
                  <a:gd name="connsiteY8" fmla="*/ 449617 h 450204"/>
                  <a:gd name="connsiteX9" fmla="*/ 181257 w 200404"/>
                  <a:gd name="connsiteY9" fmla="*/ 275878 h 450204"/>
                  <a:gd name="connsiteX10" fmla="*/ 156189 w 200404"/>
                  <a:gd name="connsiteY10" fmla="*/ 35373 h 4502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00404" h="450204">
                    <a:moveTo>
                      <a:pt x="156189" y="35373"/>
                    </a:moveTo>
                    <a:cubicBezTo>
                      <a:pt x="126901" y="6582"/>
                      <a:pt x="82474" y="-9303"/>
                      <a:pt x="42762" y="5837"/>
                    </a:cubicBezTo>
                    <a:cubicBezTo>
                      <a:pt x="23651" y="13035"/>
                      <a:pt x="31841" y="44308"/>
                      <a:pt x="51449" y="36862"/>
                    </a:cubicBezTo>
                    <a:cubicBezTo>
                      <a:pt x="79495" y="26190"/>
                      <a:pt x="109527" y="35869"/>
                      <a:pt x="131120" y="55725"/>
                    </a:cubicBezTo>
                    <a:cubicBezTo>
                      <a:pt x="156685" y="79304"/>
                      <a:pt x="166117" y="114052"/>
                      <a:pt x="167358" y="147807"/>
                    </a:cubicBezTo>
                    <a:cubicBezTo>
                      <a:pt x="168599" y="185037"/>
                      <a:pt x="162145" y="223011"/>
                      <a:pt x="152217" y="258752"/>
                    </a:cubicBezTo>
                    <a:cubicBezTo>
                      <a:pt x="142289" y="294244"/>
                      <a:pt x="127149" y="329240"/>
                      <a:pt x="103571" y="357783"/>
                    </a:cubicBezTo>
                    <a:cubicBezTo>
                      <a:pt x="79495" y="386823"/>
                      <a:pt x="48222" y="409161"/>
                      <a:pt x="11489" y="418592"/>
                    </a:cubicBezTo>
                    <a:cubicBezTo>
                      <a:pt x="-8615" y="423804"/>
                      <a:pt x="-177" y="454829"/>
                      <a:pt x="20176" y="449617"/>
                    </a:cubicBezTo>
                    <a:cubicBezTo>
                      <a:pt x="103322" y="428520"/>
                      <a:pt x="157181" y="354557"/>
                      <a:pt x="181257" y="275878"/>
                    </a:cubicBezTo>
                    <a:cubicBezTo>
                      <a:pt x="203595" y="201170"/>
                      <a:pt x="217990" y="95934"/>
                      <a:pt x="156189" y="35373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316C9DC6-4C6C-AE82-E81C-FFF2896E2C9E}"/>
                </a:ext>
              </a:extLst>
            </p:cNvPr>
            <p:cNvSpPr/>
            <p:nvPr/>
          </p:nvSpPr>
          <p:spPr>
            <a:xfrm>
              <a:off x="9579252" y="5779887"/>
              <a:ext cx="2264314" cy="45719"/>
            </a:xfrm>
            <a:custGeom>
              <a:avLst/>
              <a:gdLst>
                <a:gd name="connsiteX0" fmla="*/ 2951828 w 2967464"/>
                <a:gd name="connsiteY0" fmla="*/ 0 h 32265"/>
                <a:gd name="connsiteX1" fmla="*/ 15637 w 2967464"/>
                <a:gd name="connsiteY1" fmla="*/ 0 h 32265"/>
                <a:gd name="connsiteX2" fmla="*/ 15637 w 2967464"/>
                <a:gd name="connsiteY2" fmla="*/ 32266 h 32265"/>
                <a:gd name="connsiteX3" fmla="*/ 2951828 w 2967464"/>
                <a:gd name="connsiteY3" fmla="*/ 32266 h 32265"/>
                <a:gd name="connsiteX4" fmla="*/ 2951828 w 2967464"/>
                <a:gd name="connsiteY4" fmla="*/ 0 h 322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67464" h="32265">
                  <a:moveTo>
                    <a:pt x="2951828" y="0"/>
                  </a:moveTo>
                  <a:lnTo>
                    <a:pt x="15637" y="0"/>
                  </a:lnTo>
                  <a:cubicBezTo>
                    <a:pt x="-5212" y="0"/>
                    <a:pt x="-5212" y="32266"/>
                    <a:pt x="15637" y="32266"/>
                  </a:cubicBezTo>
                  <a:lnTo>
                    <a:pt x="2951828" y="32266"/>
                  </a:lnTo>
                  <a:cubicBezTo>
                    <a:pt x="2972677" y="32266"/>
                    <a:pt x="2972677" y="0"/>
                    <a:pt x="2951828" y="0"/>
                  </a:cubicBezTo>
                  <a:close/>
                </a:path>
              </a:pathLst>
            </a:custGeom>
            <a:solidFill>
              <a:srgbClr val="201D29"/>
            </a:solidFill>
            <a:ln w="247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090084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A7482CE5-9B04-FFBC-ECF4-9C44F2B074AD}"/>
              </a:ext>
            </a:extLst>
          </p:cNvPr>
          <p:cNvGrpSpPr/>
          <p:nvPr/>
        </p:nvGrpSpPr>
        <p:grpSpPr>
          <a:xfrm>
            <a:off x="-167881" y="58312"/>
            <a:ext cx="7079225" cy="3249532"/>
            <a:chOff x="924232" y="-108155"/>
            <a:chExt cx="7079225" cy="3249532"/>
          </a:xfrm>
        </p:grpSpPr>
        <p:pic>
          <p:nvPicPr>
            <p:cNvPr id="4" name="图片 2">
              <a:extLst>
                <a:ext uri="{FF2B5EF4-FFF2-40B4-BE49-F238E27FC236}">
                  <a16:creationId xmlns:a16="http://schemas.microsoft.com/office/drawing/2014/main" id="{8E15BAD1-FB4B-23FB-3911-A29E0225437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667" r="6732" b="25294"/>
            <a:stretch>
              <a:fillRect/>
            </a:stretch>
          </p:blipFill>
          <p:spPr>
            <a:xfrm>
              <a:off x="924232" y="-108155"/>
              <a:ext cx="7079225" cy="3249532"/>
            </a:xfrm>
            <a:prstGeom prst="rect">
              <a:avLst/>
            </a:prstGeom>
          </p:spPr>
        </p:pic>
        <p:sp>
          <p:nvSpPr>
            <p:cNvPr id="5" name="文本框 3">
              <a:extLst>
                <a:ext uri="{FF2B5EF4-FFF2-40B4-BE49-F238E27FC236}">
                  <a16:creationId xmlns:a16="http://schemas.microsoft.com/office/drawing/2014/main" id="{9F6BCC2C-C6C2-6CD2-E389-7C32F85534FA}"/>
                </a:ext>
              </a:extLst>
            </p:cNvPr>
            <p:cNvSpPr txBox="1"/>
            <p:nvPr/>
          </p:nvSpPr>
          <p:spPr>
            <a:xfrm>
              <a:off x="1877961" y="1585437"/>
              <a:ext cx="4581975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sz="6000" b="1">
                  <a:solidFill>
                    <a:srgbClr val="6448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Bản đồ là gì?</a:t>
              </a:r>
              <a:endParaRPr kumimoji="1" lang="zh-CN" altLang="en-US" sz="6000" b="1" dirty="0">
                <a:solidFill>
                  <a:srgbClr val="644825"/>
                </a:solidFill>
                <a:latin typeface="Cambria" panose="02040503050406030204" pitchFamily="18" charset="0"/>
                <a:ea typeface="inpin heiti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F0FB5E9E-AC94-8741-9148-1DBAD93B9747}"/>
              </a:ext>
            </a:extLst>
          </p:cNvPr>
          <p:cNvGrpSpPr/>
          <p:nvPr/>
        </p:nvGrpSpPr>
        <p:grpSpPr>
          <a:xfrm>
            <a:off x="5442157" y="2526890"/>
            <a:ext cx="6685934" cy="4267907"/>
            <a:chOff x="5442157" y="2526890"/>
            <a:chExt cx="6685934" cy="4267907"/>
          </a:xfrm>
        </p:grpSpPr>
        <p:pic>
          <p:nvPicPr>
            <p:cNvPr id="7" name="图片 2">
              <a:extLst>
                <a:ext uri="{FF2B5EF4-FFF2-40B4-BE49-F238E27FC236}">
                  <a16:creationId xmlns:a16="http://schemas.microsoft.com/office/drawing/2014/main" id="{77E82BC5-37EB-0128-39A2-85211AAB29F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42157" y="2526890"/>
              <a:ext cx="6685934" cy="4267907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450FA42-503F-8F53-FF1D-FADB5865ECCF}"/>
                </a:ext>
              </a:extLst>
            </p:cNvPr>
            <p:cNvSpPr txBox="1"/>
            <p:nvPr/>
          </p:nvSpPr>
          <p:spPr>
            <a:xfrm>
              <a:off x="6540999" y="3218710"/>
              <a:ext cx="4561211" cy="28623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 eaLnBrk="1" hangingPunct="1"/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	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Bản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đồ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là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hình</a:t>
              </a:r>
              <a:r>
                <a:rPr lang="en-US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vẽ</a:t>
              </a:r>
              <a:r>
                <a:rPr lang="en-US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thu</a:t>
              </a:r>
              <a:r>
                <a:rPr lang="en-US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nhỏ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một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khu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vực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hay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toàn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bộ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bề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mặt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Trái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Đất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theo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một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tỉ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lệ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nhất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định</a:t>
              </a:r>
              <a:r>
                <a:rPr lang="en-US" sz="3600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.</a:t>
              </a:r>
              <a:endParaRPr lang="en-US" altLang="en-US" sz="3600" b="1" dirty="0">
                <a:solidFill>
                  <a:srgbClr val="CCFF33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pic>
        <p:nvPicPr>
          <p:cNvPr id="9" name="Picture 8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95FED84E-33BC-5746-5225-07D26892984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7" t="3628" r="4143" b="11230"/>
          <a:stretch/>
        </p:blipFill>
        <p:spPr>
          <a:xfrm>
            <a:off x="477615" y="3429001"/>
            <a:ext cx="4372691" cy="25459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02084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  <p:tag name="ISPRING_FIRST_PUBLISH" val="1"/>
</p:tagLst>
</file>

<file path=ppt/theme/theme1.xml><?xml version="1.0" encoding="utf-8"?>
<a:theme xmlns:a="http://schemas.openxmlformats.org/drawingml/2006/main" name="千图网海量PPT模板www.58pic.com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字魂105号-简雅黑"/>
        <a:ea typeface="字魂105号-简雅黑"/>
        <a:cs typeface=""/>
      </a:majorFont>
      <a:minorFont>
        <a:latin typeface="字魂105号-简雅黑"/>
        <a:ea typeface="字魂105号-简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暗香扑面">
      <a:maj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創英角ｺﾞｼｯｸUB"/>
        <a:font script="Hang" typeface="맑은 고딕"/>
        <a:font script="Hans" typeface="黑体"/>
        <a:font script="Hant" typeface="新細明體"/>
        <a:font script="Arab" typeface="Arial"/>
        <a:font script="Hebr" typeface="Arial"/>
        <a:font script="Thai" typeface="Cordian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663</TotalTime>
  <Words>1014</Words>
  <Application>Microsoft Office PowerPoint</Application>
  <PresentationFormat>Widescreen</PresentationFormat>
  <Paragraphs>128</Paragraphs>
  <Slides>46</Slides>
  <Notes>35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46</vt:i4>
      </vt:variant>
    </vt:vector>
  </HeadingPairs>
  <TitlesOfParts>
    <vt:vector size="64" baseType="lpstr">
      <vt:lpstr>等线</vt:lpstr>
      <vt:lpstr>#9Slide03 Quicksand Bold</vt:lpstr>
      <vt:lpstr>Arial</vt:lpstr>
      <vt:lpstr>Cairo</vt:lpstr>
      <vt:lpstr>Calibri</vt:lpstr>
      <vt:lpstr>Calibri Light</vt:lpstr>
      <vt:lpstr>Cambria</vt:lpstr>
      <vt:lpstr>Coiny</vt:lpstr>
      <vt:lpstr>Times New Roman</vt:lpstr>
      <vt:lpstr>UTM Kabel KT</vt:lpstr>
      <vt:lpstr>Wingdings</vt:lpstr>
      <vt:lpstr>印品黑体</vt:lpstr>
      <vt:lpstr>字魂105号-简雅黑</vt:lpstr>
      <vt:lpstr>千图网海量PPT模板www.58pic.com​​</vt:lpstr>
      <vt:lpstr>Office Theme</vt:lpstr>
      <vt:lpstr>Office 主题</vt:lpstr>
      <vt:lpstr>Custom Design</vt:lpstr>
      <vt:lpstr>3_Office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Olivia Fung</dc:creator>
  <cp:lastModifiedBy>Nguyễn Hồng Hạnh</cp:lastModifiedBy>
  <cp:revision>163</cp:revision>
  <dcterms:created xsi:type="dcterms:W3CDTF">2019-07-03T14:21:28Z</dcterms:created>
  <dcterms:modified xsi:type="dcterms:W3CDTF">2023-09-06T08:08:14Z</dcterms:modified>
</cp:coreProperties>
</file>