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5" r:id="rId3"/>
    <p:sldId id="313" r:id="rId4"/>
    <p:sldId id="312" r:id="rId5"/>
    <p:sldId id="314" r:id="rId6"/>
    <p:sldId id="7756" r:id="rId7"/>
    <p:sldId id="7754" r:id="rId8"/>
    <p:sldId id="7729" r:id="rId9"/>
    <p:sldId id="7750" r:id="rId10"/>
    <p:sldId id="7751" r:id="rId11"/>
    <p:sldId id="7752" r:id="rId12"/>
    <p:sldId id="7755" r:id="rId13"/>
    <p:sldId id="7753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B993-7B42-4A06-836C-2DD909816A6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E2863-DE12-442E-96F8-A244DE849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93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2C3D-A2B3-4982-B174-85B4799CA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FEDBC-9003-4376-A558-25F1C5887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BAFD3-5D7B-4638-BAE1-E7EAAA67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D6506-13D9-4189-B103-ADAA747F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98E1-31EE-47FB-96AB-A57D398B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1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179F-0997-4FB4-AD41-62992DBF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96B58-F774-4120-A181-21AD7D51D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20A0-BBF8-4EC4-BC8D-723C8254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06BAD-B37D-494C-999A-17C61350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4438F-59BD-4BA8-971B-38C1F0AD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1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A9F53-EC35-41FB-8109-2C8B9AA1C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E7C1D-C00B-4440-BF71-EFB1AF7A6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87AB-0BB3-4ED8-9558-B2A494A7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AF38-DD2D-4A2C-B8B2-017F38E9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CB798-717F-464D-848C-B3E28914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2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D99-B30E-45B7-B529-B8FAE37D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1D6E-8299-4D0F-A32B-558D632E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7296-F879-4AEC-ACE0-0E7EFAE3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AB36-FB43-4014-9B43-07A75B6F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3F71F-37F4-49B7-9EEB-E8E35F34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8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AB05-32A8-4ED3-AB40-04CAE9D4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4A725-313A-46B8-A7C4-10332FF8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9956-7381-4F07-A404-168B6EC1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503D-5960-4D04-97DB-23986ABB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6DCB-3CB8-4765-95F8-3A9A3F63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5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7E5A-D587-47FD-B62C-5C6E05C0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53BC-8B73-4268-A233-9BE15967F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634C9-86C5-433E-84F2-40FF6E76E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89FCC-8F04-49EA-BA93-E10F4ED7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8BDF-563C-4347-A68F-D9F951A6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E84E6-33CF-404F-9CDA-AC51A1A7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4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BCF1-6819-4BC4-9F02-F60D65C8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0E6F-E306-4E2C-9F78-2C787E47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08AE-78CE-41FD-9F55-D3CD1F92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45252-2447-4B4B-9A99-A8F2DB429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EEE96-AB25-41C0-841F-14CBB3E84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F43E9-EA5A-4952-85FD-C327FD7A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739FE-1108-43B9-B02C-65210C42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35959-3853-4DF7-B1F7-6065571B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72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1956-C12E-4085-88B3-579C22F2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1F51F-4003-4345-A9DD-13B3A2F6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B6A18-9950-4A03-9E83-14F72563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6D542-DD4F-40B9-B473-67953AC0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0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173C6-D078-44C1-BE30-A6CB3B0A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C2191-EB99-4F46-A23C-F37105FA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95D02-B08C-4294-91A6-02975985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3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508E-F1E0-4D75-BE1A-08BD02C1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3B01-8AFC-47DB-ACAD-05B7BFC5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7F2BF-B96D-4EAB-8BCF-F5A2D46C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0B6AD-FB74-429B-97CD-7343FBA2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EC1C1-C37D-4397-BB3C-3C3DE621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0EF73-147B-4A9C-9AA7-835C54B1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2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93DA-5753-4935-953F-D39CEEB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BA26E-7E7E-4CBF-87F2-E7136DB14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54852-8873-474B-98FE-D5F993D5B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43E55-8153-46E9-9951-9BF0AD4E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AE415-DDE7-4840-8CEF-1647FFC1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22E00-D6FD-4831-94E0-C0E3CE81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2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F2DDE-9A0A-4B93-B5E9-EC723F0F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2388-0061-4682-B339-09EBBFB2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509A-136D-4FA2-9F6E-11C3045A1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F82A-B66A-475F-BF2D-65D864A9C82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10D8-E971-4788-B97C-A4E2A4249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44128-4D67-470B-AE92-8502F8EB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8632-11A4-4C13-B52B-5E4CBEA1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DD3127A7-06D8-3F74-0862-8C3A3F5E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096126"/>
            <a:ext cx="2903621" cy="381484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DC6329A-F57B-0449-9D26-FDF6FBB08B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55079" y="4873620"/>
            <a:ext cx="2117597" cy="18163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A679BA1-C9E5-1471-DFA8-490B80C9E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5205106" y="3932324"/>
            <a:ext cx="1539637" cy="2925676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103C625B-F253-4CF5-DD07-9863794A02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3838512" y="3711603"/>
            <a:ext cx="1485038" cy="3199364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B4C91CD8-1E84-F4CB-B528-B884BEC73A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6626298" y="3796089"/>
            <a:ext cx="1586118" cy="298563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69E8FE7-5790-C461-3A56-3FE192E41C5F}"/>
              </a:ext>
            </a:extLst>
          </p:cNvPr>
          <p:cNvGrpSpPr/>
          <p:nvPr/>
        </p:nvGrpSpPr>
        <p:grpSpPr>
          <a:xfrm>
            <a:off x="8152937" y="2676234"/>
            <a:ext cx="4644315" cy="4623783"/>
            <a:chOff x="8152937" y="2676234"/>
            <a:chExt cx="4644315" cy="4623783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44A47F7E-1935-B74D-2A61-AE81573FF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628685" y="3202577"/>
              <a:ext cx="3752297" cy="3742916"/>
            </a:xfrm>
            <a:prstGeom prst="rect">
              <a:avLst/>
            </a:prstGeom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D5608048-3A90-DF8C-BDA5-BE853BF17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152937" y="2676234"/>
              <a:ext cx="4644315" cy="4623783"/>
            </a:xfrm>
            <a:prstGeom prst="rect">
              <a:avLst/>
            </a:prstGeom>
          </p:spPr>
        </p:pic>
      </p:grpSp>
      <p:pic>
        <p:nvPicPr>
          <p:cNvPr id="4" name="Picture 6">
            <a:extLst>
              <a:ext uri="{FF2B5EF4-FFF2-40B4-BE49-F238E27FC236}">
                <a16:creationId xmlns:a16="http://schemas.microsoft.com/office/drawing/2014/main" id="{746BDAFA-0936-E038-A1A2-DACDF6423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811780" y="-387124"/>
            <a:ext cx="5578475" cy="16389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1FD6DC5-785E-E1D6-B6AE-DE7311151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27450" y="-516526"/>
            <a:ext cx="5578475" cy="163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6E19B-1A1B-EA20-F118-3691266F65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895046" y="-614305"/>
            <a:ext cx="5578475" cy="16389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D89EC2-9D7C-47DC-97F1-5AEF9166131C}"/>
              </a:ext>
            </a:extLst>
          </p:cNvPr>
          <p:cNvSpPr/>
          <p:nvPr/>
        </p:nvSpPr>
        <p:spPr>
          <a:xfrm>
            <a:off x="1451810" y="487114"/>
            <a:ext cx="837247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 3</a:t>
            </a:r>
            <a:r>
              <a:rPr lang="en-US" sz="1990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endParaRPr lang="en-US" sz="199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1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2039154" y="29814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E2C1FD-6C20-4BCE-3ADF-2E1E3870D086}"/>
              </a:ext>
            </a:extLst>
          </p:cNvPr>
          <p:cNvGrpSpPr/>
          <p:nvPr/>
        </p:nvGrpSpPr>
        <p:grpSpPr>
          <a:xfrm>
            <a:off x="219866" y="194610"/>
            <a:ext cx="6199984" cy="941185"/>
            <a:chOff x="-136615" y="1429216"/>
            <a:chExt cx="5427390" cy="705889"/>
          </a:xfrm>
        </p:grpSpPr>
        <p:sp>
          <p:nvSpPr>
            <p:cNvPr id="25" name="Rounded Rectangle 34">
              <a:extLst>
                <a:ext uri="{FF2B5EF4-FFF2-40B4-BE49-F238E27FC236}">
                  <a16:creationId xmlns:a16="http://schemas.microsoft.com/office/drawing/2014/main" id="{E19C066E-75BD-5B0F-CE96-E4FA31CF2006}"/>
                </a:ext>
              </a:extLst>
            </p:cNvPr>
            <p:cNvSpPr/>
            <p:nvPr/>
          </p:nvSpPr>
          <p:spPr>
            <a:xfrm>
              <a:off x="497833" y="1429216"/>
              <a:ext cx="479294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Điền 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hoặc 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DCF8B3-1C2B-CCD7-8B04-C020A488CFB9}"/>
                </a:ext>
              </a:extLst>
            </p:cNvPr>
            <p:cNvSpPr/>
            <p:nvPr/>
          </p:nvSpPr>
          <p:spPr>
            <a:xfrm>
              <a:off x="-136615" y="1460752"/>
              <a:ext cx="741395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41AEB-32C5-4D33-B7DB-0086953C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02" y="1444857"/>
            <a:ext cx="7799661" cy="28956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D86214-C0FA-4E73-A36F-621EADFE23C9}"/>
              </a:ext>
            </a:extLst>
          </p:cNvPr>
          <p:cNvSpPr txBox="1">
            <a:spLocks/>
          </p:cNvSpPr>
          <p:nvPr/>
        </p:nvSpPr>
        <p:spPr>
          <a:xfrm>
            <a:off x="1087930" y="4664436"/>
            <a:ext cx="464359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bề b 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776C13-D8DF-4C50-9D59-19FE74A594BA}"/>
              </a:ext>
            </a:extLst>
          </p:cNvPr>
          <p:cNvSpPr txBox="1">
            <a:spLocks/>
          </p:cNvSpPr>
          <p:nvPr/>
        </p:nvSpPr>
        <p:spPr>
          <a:xfrm>
            <a:off x="5630844" y="4664436"/>
            <a:ext cx="464359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 b 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8B4B56-1269-424D-A043-DA5B0A1BDDF8}"/>
              </a:ext>
            </a:extLst>
          </p:cNvPr>
          <p:cNvSpPr txBox="1">
            <a:spLocks/>
          </p:cNvSpPr>
          <p:nvPr/>
        </p:nvSpPr>
        <p:spPr>
          <a:xfrm rot="2057426">
            <a:off x="9671206" y="3458222"/>
            <a:ext cx="963280" cy="16098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32F5F17-4078-40C9-BCB0-1ACC572929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39598" y="5373200"/>
            <a:ext cx="1382038" cy="15885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D833C-A885-1FE8-F8D7-7558C98A4C04}"/>
              </a:ext>
            </a:extLst>
          </p:cNvPr>
          <p:cNvSpPr txBox="1">
            <a:spLocks/>
          </p:cNvSpPr>
          <p:nvPr/>
        </p:nvSpPr>
        <p:spPr>
          <a:xfrm rot="20082895">
            <a:off x="3360315" y="4228415"/>
            <a:ext cx="22077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`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49E6FB-7269-F31C-12F2-26118CEC8B29}"/>
              </a:ext>
            </a:extLst>
          </p:cNvPr>
          <p:cNvSpPr txBox="1">
            <a:spLocks/>
          </p:cNvSpPr>
          <p:nvPr/>
        </p:nvSpPr>
        <p:spPr>
          <a:xfrm rot="4157364">
            <a:off x="7623393" y="4228676"/>
            <a:ext cx="22077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`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1B12F1-A2D6-AA9C-8D5D-070936572DE8}"/>
              </a:ext>
            </a:extLst>
          </p:cNvPr>
          <p:cNvSpPr txBox="1">
            <a:spLocks/>
          </p:cNvSpPr>
          <p:nvPr/>
        </p:nvSpPr>
        <p:spPr>
          <a:xfrm>
            <a:off x="3574853" y="4649602"/>
            <a:ext cx="149025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9D0896-E22C-7D60-2A07-45A5F957047A}"/>
              </a:ext>
            </a:extLst>
          </p:cNvPr>
          <p:cNvSpPr txBox="1">
            <a:spLocks/>
          </p:cNvSpPr>
          <p:nvPr/>
        </p:nvSpPr>
        <p:spPr>
          <a:xfrm>
            <a:off x="8073119" y="4675978"/>
            <a:ext cx="149025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7978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2039154" y="29814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E2C1FD-6C20-4BCE-3ADF-2E1E3870D086}"/>
              </a:ext>
            </a:extLst>
          </p:cNvPr>
          <p:cNvGrpSpPr/>
          <p:nvPr/>
        </p:nvGrpSpPr>
        <p:grpSpPr>
          <a:xfrm>
            <a:off x="10705" y="140734"/>
            <a:ext cx="12181295" cy="1033362"/>
            <a:chOff x="127843" y="1429216"/>
            <a:chExt cx="5103381" cy="416806"/>
          </a:xfrm>
        </p:grpSpPr>
        <p:sp>
          <p:nvSpPr>
            <p:cNvPr id="25" name="Rounded Rectangle 34">
              <a:extLst>
                <a:ext uri="{FF2B5EF4-FFF2-40B4-BE49-F238E27FC236}">
                  <a16:creationId xmlns:a16="http://schemas.microsoft.com/office/drawing/2014/main" id="{E19C066E-75BD-5B0F-CE96-E4FA31CF2006}"/>
                </a:ext>
              </a:extLst>
            </p:cNvPr>
            <p:cNvSpPr/>
            <p:nvPr/>
          </p:nvSpPr>
          <p:spPr>
            <a:xfrm>
              <a:off x="390723" y="1429216"/>
              <a:ext cx="4840501" cy="416806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 dấu thanh ( </a:t>
              </a:r>
              <a:r>
                <a:rPr lang="en-US" sz="4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huyền, sắc </a:t>
              </a:r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)trên chữ in đậm.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DCF8B3-1C2B-CCD7-8B04-C020A488CFB9}"/>
                </a:ext>
              </a:extLst>
            </p:cNvPr>
            <p:cNvSpPr/>
            <p:nvPr/>
          </p:nvSpPr>
          <p:spPr>
            <a:xfrm>
              <a:off x="127843" y="1477672"/>
              <a:ext cx="329033" cy="3198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C309E3-497F-4E00-A8ED-6C3E48181803}"/>
              </a:ext>
            </a:extLst>
          </p:cNvPr>
          <p:cNvSpPr txBox="1">
            <a:spLocks/>
          </p:cNvSpPr>
          <p:nvPr/>
        </p:nvSpPr>
        <p:spPr>
          <a:xfrm>
            <a:off x="-600011" y="1984410"/>
            <a:ext cx="687372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Ba bế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7DD6D-0109-4A08-8352-4AA491A6852B}"/>
              </a:ext>
            </a:extLst>
          </p:cNvPr>
          <p:cNvSpPr txBox="1">
            <a:spLocks/>
          </p:cNvSpPr>
          <p:nvPr/>
        </p:nvSpPr>
        <p:spPr>
          <a:xfrm>
            <a:off x="6135797" y="1946601"/>
            <a:ext cx="687372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Bè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ca</a:t>
            </a:r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C3AED-9AA7-411F-8EC0-ECFF44C3041F}"/>
              </a:ext>
            </a:extLst>
          </p:cNvPr>
          <p:cNvGrpSpPr/>
          <p:nvPr/>
        </p:nvGrpSpPr>
        <p:grpSpPr>
          <a:xfrm>
            <a:off x="-275340" y="5439686"/>
            <a:ext cx="12917333" cy="1686984"/>
            <a:chOff x="-275340" y="5439686"/>
            <a:chExt cx="12917333" cy="1686984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2C41AAD-4EC8-419B-AC46-D0585962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472310" y="5439686"/>
              <a:ext cx="2077707" cy="1425797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3D7338C0-068B-47A1-A572-93E170937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977324" y="5605680"/>
              <a:ext cx="1175293" cy="1259804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1F0F57E8-9382-47FB-822C-789D1B0D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012364" y="5597821"/>
              <a:ext cx="1328783" cy="1323247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3B42A3B1-3E4F-479B-A5A2-06687CB1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110254" y="5570551"/>
              <a:ext cx="2077707" cy="1425797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FF9E8B1E-0E02-4C05-84EB-36BC7AF92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98790" y="5669740"/>
              <a:ext cx="1321829" cy="1316321"/>
            </a:xfrm>
            <a:prstGeom prst="rect">
              <a:avLst/>
            </a:prstGeom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F11592FA-BD61-445F-89BF-B3E4D242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79200" y="5599332"/>
              <a:ext cx="1328783" cy="1424331"/>
            </a:xfrm>
            <a:prstGeom prst="rect">
              <a:avLst/>
            </a:prstGeom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122CAAE3-0856-4C1E-A525-A97814D1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266" y="5702339"/>
              <a:ext cx="1321829" cy="1316321"/>
            </a:xfrm>
            <a:prstGeom prst="rect">
              <a:avLst/>
            </a:prstGeom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04C577AA-6C53-4303-B690-6AFFF344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6676" y="5631931"/>
              <a:ext cx="1328783" cy="1424331"/>
            </a:xfrm>
            <a:prstGeom prst="rect">
              <a:avLst/>
            </a:prstGeom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5D9AB17E-0092-4639-B6AD-33384983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95512" y="5463615"/>
              <a:ext cx="2077707" cy="1425797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C68BC893-FF15-49D4-BF1E-D9A4CF02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00526" y="5629609"/>
              <a:ext cx="1175293" cy="1259804"/>
            </a:xfrm>
            <a:prstGeom prst="rect">
              <a:avLst/>
            </a:prstGeom>
          </p:spPr>
        </p:pic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946D6257-CC0B-41C2-AFDF-B7F77B80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275340" y="5702339"/>
              <a:ext cx="1328783" cy="1424331"/>
            </a:xfrm>
            <a:prstGeom prst="rect">
              <a:avLst/>
            </a:prstGeom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CC6E1C2F-7347-436E-A12F-4C1AF4F9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320164" y="5629609"/>
              <a:ext cx="1321829" cy="131632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734CD06-DCDE-271F-EC0C-E78093F8F82D}"/>
              </a:ext>
            </a:extLst>
          </p:cNvPr>
          <p:cNvSpPr txBox="1">
            <a:spLocks/>
          </p:cNvSpPr>
          <p:nvPr/>
        </p:nvSpPr>
        <p:spPr>
          <a:xfrm rot="16413337">
            <a:off x="1414110" y="1117592"/>
            <a:ext cx="908748" cy="57496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3443" y="1984410"/>
            <a:ext cx="153737" cy="12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16796" y="1882509"/>
            <a:ext cx="170840" cy="194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060653" y="1876401"/>
            <a:ext cx="239873" cy="171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385425" y="1946600"/>
            <a:ext cx="239873" cy="171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06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2CA4B1-2EF3-4D02-8753-336447B226BA}"/>
              </a:ext>
            </a:extLst>
          </p:cNvPr>
          <p:cNvGrpSpPr/>
          <p:nvPr/>
        </p:nvGrpSpPr>
        <p:grpSpPr>
          <a:xfrm>
            <a:off x="-2" y="125836"/>
            <a:ext cx="11993011" cy="1769639"/>
            <a:chOff x="15585" y="1249483"/>
            <a:chExt cx="2667829" cy="705889"/>
          </a:xfrm>
        </p:grpSpPr>
        <p:sp>
          <p:nvSpPr>
            <p:cNvPr id="3" name="Rounded Rectangle 34">
              <a:extLst>
                <a:ext uri="{FF2B5EF4-FFF2-40B4-BE49-F238E27FC236}">
                  <a16:creationId xmlns:a16="http://schemas.microsoft.com/office/drawing/2014/main" id="{DD540F12-41C6-4972-966E-CD7BA0E38A83}"/>
                </a:ext>
              </a:extLst>
            </p:cNvPr>
            <p:cNvSpPr/>
            <p:nvPr/>
          </p:nvSpPr>
          <p:spPr>
            <a:xfrm>
              <a:off x="107753" y="1249483"/>
              <a:ext cx="2575661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âm và dấu thanh để tạo tiếng, viết tiếng tạo đ</a:t>
              </a:r>
              <a:r>
                <a:rPr lang="vi-VN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</a:t>
              </a:r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ợc vào chỗ trống. </a:t>
              </a:r>
              <a:endPara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6AEEA7-CC77-4E71-A35A-9948BC674D17}"/>
                </a:ext>
              </a:extLst>
            </p:cNvPr>
            <p:cNvSpPr/>
            <p:nvPr/>
          </p:nvSpPr>
          <p:spPr>
            <a:xfrm>
              <a:off x="15585" y="1395321"/>
              <a:ext cx="190695" cy="3510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2F5A79F-2CEE-193B-D6B1-9F6B6F88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98699"/>
              </p:ext>
            </p:extLst>
          </p:nvPr>
        </p:nvGraphicFramePr>
        <p:xfrm>
          <a:off x="428625" y="2261087"/>
          <a:ext cx="11496675" cy="30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395206596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330309167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133304280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60973151"/>
                    </a:ext>
                  </a:extLst>
                </a:gridCol>
              </a:tblGrid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92216"/>
                  </a:ext>
                </a:extLst>
              </a:tr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43250"/>
                  </a:ext>
                </a:extLst>
              </a:tr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6081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19A004-D422-DE61-43BC-50660AAA6284}"/>
              </a:ext>
            </a:extLst>
          </p:cNvPr>
          <p:cNvSpPr txBox="1">
            <a:spLocks/>
          </p:cNvSpPr>
          <p:nvPr/>
        </p:nvSpPr>
        <p:spPr>
          <a:xfrm>
            <a:off x="6176962" y="251459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EB985E-0E05-E0F0-9C2D-B674C42052C6}"/>
              </a:ext>
            </a:extLst>
          </p:cNvPr>
          <p:cNvSpPr txBox="1">
            <a:spLocks/>
          </p:cNvSpPr>
          <p:nvPr/>
        </p:nvSpPr>
        <p:spPr>
          <a:xfrm>
            <a:off x="2143124" y="251459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417A2B-75FC-5DE2-C8AC-E1B66517DFF8}"/>
              </a:ext>
            </a:extLst>
          </p:cNvPr>
          <p:cNvSpPr txBox="1">
            <a:spLocks/>
          </p:cNvSpPr>
          <p:nvPr/>
        </p:nvSpPr>
        <p:spPr>
          <a:xfrm>
            <a:off x="9577387" y="2590800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672B26-2617-E81B-64B9-372983CA2116}"/>
              </a:ext>
            </a:extLst>
          </p:cNvPr>
          <p:cNvSpPr txBox="1">
            <a:spLocks/>
          </p:cNvSpPr>
          <p:nvPr/>
        </p:nvSpPr>
        <p:spPr>
          <a:xfrm>
            <a:off x="2" y="3719614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ADF91A-FE75-D524-E842-64556CD6C926}"/>
              </a:ext>
            </a:extLst>
          </p:cNvPr>
          <p:cNvSpPr txBox="1">
            <a:spLocks/>
          </p:cNvSpPr>
          <p:nvPr/>
        </p:nvSpPr>
        <p:spPr>
          <a:xfrm>
            <a:off x="2" y="468103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E64DBB-2CCE-1933-9B49-FCD5B7409C21}"/>
              </a:ext>
            </a:extLst>
          </p:cNvPr>
          <p:cNvCxnSpPr>
            <a:cxnSpLocks/>
          </p:cNvCxnSpPr>
          <p:nvPr/>
        </p:nvCxnSpPr>
        <p:spPr>
          <a:xfrm>
            <a:off x="5133975" y="3333750"/>
            <a:ext cx="3629025" cy="96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FB2847-EF14-9591-046C-620AA90166C8}"/>
              </a:ext>
            </a:extLst>
          </p:cNvPr>
          <p:cNvCxnSpPr>
            <a:cxnSpLocks/>
          </p:cNvCxnSpPr>
          <p:nvPr/>
        </p:nvCxnSpPr>
        <p:spPr>
          <a:xfrm>
            <a:off x="8686800" y="3292719"/>
            <a:ext cx="3238500" cy="1009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CE2FA0-7541-3283-E021-9AEBCAF3867E}"/>
              </a:ext>
            </a:extLst>
          </p:cNvPr>
          <p:cNvCxnSpPr>
            <a:cxnSpLocks/>
          </p:cNvCxnSpPr>
          <p:nvPr/>
        </p:nvCxnSpPr>
        <p:spPr>
          <a:xfrm flipV="1">
            <a:off x="5133975" y="3333750"/>
            <a:ext cx="3552825" cy="96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AE3DBA-7FB0-79FD-FF89-8AD35A1261EF}"/>
              </a:ext>
            </a:extLst>
          </p:cNvPr>
          <p:cNvCxnSpPr>
            <a:cxnSpLocks/>
          </p:cNvCxnSpPr>
          <p:nvPr/>
        </p:nvCxnSpPr>
        <p:spPr>
          <a:xfrm flipV="1">
            <a:off x="8686800" y="3292719"/>
            <a:ext cx="3238500" cy="1022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6625E44F-C7B6-39A8-4E12-CA293349044B}"/>
              </a:ext>
            </a:extLst>
          </p:cNvPr>
          <p:cNvSpPr txBox="1">
            <a:spLocks/>
          </p:cNvSpPr>
          <p:nvPr/>
        </p:nvSpPr>
        <p:spPr>
          <a:xfrm>
            <a:off x="1523998" y="3797544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85F9BD7-E9D6-F4F2-47E8-4583762609C1}"/>
              </a:ext>
            </a:extLst>
          </p:cNvPr>
          <p:cNvSpPr txBox="1">
            <a:spLocks/>
          </p:cNvSpPr>
          <p:nvPr/>
        </p:nvSpPr>
        <p:spPr>
          <a:xfrm>
            <a:off x="1471611" y="4778954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C1AEB30-E5F2-A9C6-F378-0DA3F890D7BC}"/>
              </a:ext>
            </a:extLst>
          </p:cNvPr>
          <p:cNvSpPr txBox="1">
            <a:spLocks/>
          </p:cNvSpPr>
          <p:nvPr/>
        </p:nvSpPr>
        <p:spPr>
          <a:xfrm>
            <a:off x="5434011" y="4766833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7C5A083-4117-E042-4DBC-FB2116B31B97}"/>
              </a:ext>
            </a:extLst>
          </p:cNvPr>
          <p:cNvSpPr txBox="1">
            <a:spLocks/>
          </p:cNvSpPr>
          <p:nvPr/>
        </p:nvSpPr>
        <p:spPr>
          <a:xfrm>
            <a:off x="8972548" y="4778954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57158CD-9C00-ED2D-0F86-50DA2790B68F}"/>
              </a:ext>
            </a:extLst>
          </p:cNvPr>
          <p:cNvSpPr txBox="1">
            <a:spLocks/>
          </p:cNvSpPr>
          <p:nvPr/>
        </p:nvSpPr>
        <p:spPr>
          <a:xfrm>
            <a:off x="1714502" y="3586062"/>
            <a:ext cx="320517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ca, cà,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02AE6D0-BA6D-20F8-9596-FDF2AFA98CD8}"/>
              </a:ext>
            </a:extLst>
          </p:cNvPr>
          <p:cNvSpPr txBox="1">
            <a:spLocks/>
          </p:cNvSpPr>
          <p:nvPr/>
        </p:nvSpPr>
        <p:spPr>
          <a:xfrm>
            <a:off x="1190614" y="5686299"/>
            <a:ext cx="4629161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cá, cả, cạ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CB32C34-9CED-848C-26EB-79E1DF0F33A0}"/>
              </a:ext>
            </a:extLst>
          </p:cNvPr>
          <p:cNvSpPr txBox="1">
            <a:spLocks/>
          </p:cNvSpPr>
          <p:nvPr/>
        </p:nvSpPr>
        <p:spPr>
          <a:xfrm>
            <a:off x="1714502" y="4564420"/>
            <a:ext cx="384011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ba, bà,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89F1E52-37DF-C826-BE68-2350F05281D3}"/>
              </a:ext>
            </a:extLst>
          </p:cNvPr>
          <p:cNvSpPr txBox="1">
            <a:spLocks/>
          </p:cNvSpPr>
          <p:nvPr/>
        </p:nvSpPr>
        <p:spPr>
          <a:xfrm>
            <a:off x="3779050" y="5686299"/>
            <a:ext cx="5892855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bá, bả, bạ, bã 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A148410-783F-12BA-643E-825A1726964A}"/>
              </a:ext>
            </a:extLst>
          </p:cNvPr>
          <p:cNvSpPr txBox="1">
            <a:spLocks/>
          </p:cNvSpPr>
          <p:nvPr/>
        </p:nvSpPr>
        <p:spPr>
          <a:xfrm>
            <a:off x="5510941" y="4517840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be, bè, 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D29DB70-0B90-3DDE-D9E0-1FA981A680E9}"/>
              </a:ext>
            </a:extLst>
          </p:cNvPr>
          <p:cNvSpPr txBox="1">
            <a:spLocks/>
          </p:cNvSpPr>
          <p:nvPr/>
        </p:nvSpPr>
        <p:spPr>
          <a:xfrm>
            <a:off x="3796954" y="5704015"/>
            <a:ext cx="5780433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bé, bẻ, bẹ, bẽ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F3F137E-9662-913F-AE31-D13D0030565B}"/>
              </a:ext>
            </a:extLst>
          </p:cNvPr>
          <p:cNvSpPr txBox="1">
            <a:spLocks/>
          </p:cNvSpPr>
          <p:nvPr/>
        </p:nvSpPr>
        <p:spPr>
          <a:xfrm>
            <a:off x="8815386" y="4537702"/>
            <a:ext cx="3043026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bê, bề,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0E54D18-EC68-B27E-CCD4-B727061E72A0}"/>
              </a:ext>
            </a:extLst>
          </p:cNvPr>
          <p:cNvSpPr txBox="1">
            <a:spLocks/>
          </p:cNvSpPr>
          <p:nvPr/>
        </p:nvSpPr>
        <p:spPr>
          <a:xfrm>
            <a:off x="3631658" y="5729597"/>
            <a:ext cx="5693256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bế, bể, bệ, bễ</a:t>
            </a:r>
          </a:p>
        </p:txBody>
      </p:sp>
    </p:spTree>
    <p:extLst>
      <p:ext uri="{BB962C8B-B14F-4D97-AF65-F5344CB8AC3E}">
        <p14:creationId xmlns:p14="http://schemas.microsoft.com/office/powerpoint/2010/main" val="476836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4566" y="341981"/>
            <a:ext cx="1403616" cy="1527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031" y="6027610"/>
            <a:ext cx="1512209" cy="96403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057B270-78FA-47B4-9337-C6978B1EA335}"/>
              </a:ext>
            </a:extLst>
          </p:cNvPr>
          <p:cNvGrpSpPr/>
          <p:nvPr/>
        </p:nvGrpSpPr>
        <p:grpSpPr>
          <a:xfrm>
            <a:off x="277859" y="127513"/>
            <a:ext cx="4394702" cy="941185"/>
            <a:chOff x="63501" y="1429216"/>
            <a:chExt cx="2617564" cy="705889"/>
          </a:xfrm>
        </p:grpSpPr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C080C266-8E27-4345-9E9C-7495ED252E7F}"/>
                </a:ext>
              </a:extLst>
            </p:cNvPr>
            <p:cNvSpPr/>
            <p:nvPr/>
          </p:nvSpPr>
          <p:spPr>
            <a:xfrm>
              <a:off x="384358" y="1429216"/>
              <a:ext cx="229670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 và viết </a:t>
              </a:r>
              <a:endPara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E36882-3EA2-4BFA-8B4A-DF15AE23AF4C}"/>
                </a:ext>
              </a:extLst>
            </p:cNvPr>
            <p:cNvSpPr/>
            <p:nvPr/>
          </p:nvSpPr>
          <p:spPr>
            <a:xfrm>
              <a:off x="63501" y="1458734"/>
              <a:ext cx="486928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97FAE-5D0E-86C5-5CA1-2578364E833C}"/>
              </a:ext>
            </a:extLst>
          </p:cNvPr>
          <p:cNvGrpSpPr/>
          <p:nvPr/>
        </p:nvGrpSpPr>
        <p:grpSpPr>
          <a:xfrm>
            <a:off x="781977" y="1243991"/>
            <a:ext cx="11134780" cy="5158255"/>
            <a:chOff x="528610" y="1584065"/>
            <a:chExt cx="11134780" cy="51582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19621F-DD35-15E0-F96F-7C0DE9777120}"/>
                </a:ext>
              </a:extLst>
            </p:cNvPr>
            <p:cNvGrpSpPr/>
            <p:nvPr/>
          </p:nvGrpSpPr>
          <p:grpSpPr>
            <a:xfrm>
              <a:off x="528610" y="1595898"/>
              <a:ext cx="9891440" cy="5146422"/>
              <a:chOff x="176900" y="1154610"/>
              <a:chExt cx="9891440" cy="5146422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5B01B4A-5416-5142-A2A9-A36B695C3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88" r="4038"/>
              <a:stretch/>
            </p:blipFill>
            <p:spPr bwMode="auto">
              <a:xfrm>
                <a:off x="176900" y="3846121"/>
                <a:ext cx="9891440" cy="2454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153608A1-742C-C087-90D6-C3FA0E2DB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38"/>
              <a:stretch/>
            </p:blipFill>
            <p:spPr bwMode="auto">
              <a:xfrm>
                <a:off x="176900" y="1154610"/>
                <a:ext cx="9891440" cy="2679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EB334E-20E0-4CBE-C603-7E3247860267}"/>
                </a:ext>
              </a:extLst>
            </p:cNvPr>
            <p:cNvGrpSpPr/>
            <p:nvPr/>
          </p:nvGrpSpPr>
          <p:grpSpPr>
            <a:xfrm>
              <a:off x="10410111" y="1584065"/>
              <a:ext cx="1253279" cy="5146422"/>
              <a:chOff x="8325957" y="502291"/>
              <a:chExt cx="1253279" cy="5146422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4A4E6DC-5CF8-AB4F-278A-0041B1428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41" t="8388"/>
              <a:stretch/>
            </p:blipFill>
            <p:spPr bwMode="auto">
              <a:xfrm>
                <a:off x="8325957" y="3193802"/>
                <a:ext cx="1253279" cy="2454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3E554A0A-850C-2668-3259-4D4E39089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41"/>
              <a:stretch/>
            </p:blipFill>
            <p:spPr bwMode="auto">
              <a:xfrm>
                <a:off x="8325957" y="502291"/>
                <a:ext cx="1253279" cy="2679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A35A8-1786-4BFF-6FC3-5AE87C492115}"/>
              </a:ext>
            </a:extLst>
          </p:cNvPr>
          <p:cNvSpPr/>
          <p:nvPr/>
        </p:nvSpPr>
        <p:spPr>
          <a:xfrm>
            <a:off x="826080" y="2316358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Bḵ cá </a:t>
            </a:r>
            <a:r>
              <a:rPr lang="el-GR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χψ χ</a:t>
            </a:r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Ⱦ.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820361-1B48-6B26-241B-F12822753B32}"/>
              </a:ext>
            </a:extLst>
          </p:cNvPr>
          <p:cNvSpPr/>
          <p:nvPr/>
        </p:nvSpPr>
        <p:spPr>
          <a:xfrm>
            <a:off x="6592998" y="2335408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ḵ cá </a:t>
            </a:r>
            <a:r>
              <a:rPr lang="el-GR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χψ χ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Ⱦ.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88274E-94F1-7D84-C06C-2552854FC77B}"/>
              </a:ext>
            </a:extLst>
          </p:cNvPr>
          <p:cNvSpPr/>
          <p:nvPr/>
        </p:nvSpPr>
        <p:spPr>
          <a:xfrm>
            <a:off x="6628503" y="3965994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ḵ cá </a:t>
            </a:r>
            <a:r>
              <a:rPr lang="el-GR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χψ χ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Ⱦ.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D7590-B6F9-7090-1482-9320BFE14255}"/>
              </a:ext>
            </a:extLst>
          </p:cNvPr>
          <p:cNvSpPr/>
          <p:nvPr/>
        </p:nvSpPr>
        <p:spPr>
          <a:xfrm>
            <a:off x="810552" y="3965994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ḵ cá </a:t>
            </a:r>
            <a:r>
              <a:rPr lang="el-GR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χψ χ</a:t>
            </a:r>
            <a:r>
              <a:rPr lang="en-US" sz="78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Ⱦ.</a:t>
            </a:r>
          </a:p>
        </p:txBody>
      </p:sp>
    </p:spTree>
    <p:extLst>
      <p:ext uri="{BB962C8B-B14F-4D97-AF65-F5344CB8AC3E}">
        <p14:creationId xmlns:p14="http://schemas.microsoft.com/office/powerpoint/2010/main" val="384613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6215" y="-1175869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194EE5-032C-4A8A-89BB-80FAF700E9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0331" y="2881398"/>
            <a:ext cx="6001669" cy="1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738484-4054-3C21-38F7-0F0F42D7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910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A8B96-6FC2-4855-EAF7-EA2F40D1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7097" y="1826445"/>
            <a:ext cx="1467363" cy="118122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8CFB3BB-CF41-F243-C1D8-66593DF393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762700" y="3556821"/>
            <a:ext cx="1539637" cy="292567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36E2BCD-77CC-4A83-CB0B-054AE796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96106" y="3336100"/>
            <a:ext cx="1485038" cy="319936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83E64FA-17E0-85FE-13A9-327BFA88A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707518" y="3739242"/>
            <a:ext cx="2138721" cy="212535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71932E-F811-816A-662B-72D812F21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88843" y="-72991"/>
            <a:ext cx="6234211" cy="3501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AD59F-637F-4F90-EF29-C211AAF7F5FC}"/>
              </a:ext>
            </a:extLst>
          </p:cNvPr>
          <p:cNvSpPr txBox="1"/>
          <p:nvPr/>
        </p:nvSpPr>
        <p:spPr>
          <a:xfrm>
            <a:off x="4107271" y="1417875"/>
            <a:ext cx="74385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6600" b="1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24E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vi-VN" sz="6600" b="1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24E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ình cần làm!</a:t>
            </a:r>
            <a:endParaRPr lang="en-US" sz="6600" b="1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F24E0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UTM Colossali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F12EC55-2828-1384-A41C-F88FC70DCCA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889665" y="4935782"/>
            <a:ext cx="1382038" cy="158854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6B241F8-8E89-C9EA-38A1-4CD3846F8BF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3135899" y="3475324"/>
            <a:ext cx="1539635" cy="28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1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5650853" y="1691464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C5039EF-AC2A-4648-9A65-E252C7004736}"/>
              </a:ext>
            </a:extLst>
          </p:cNvPr>
          <p:cNvSpPr txBox="1">
            <a:spLocks/>
          </p:cNvSpPr>
          <p:nvPr/>
        </p:nvSpPr>
        <p:spPr>
          <a:xfrm>
            <a:off x="7688040" y="1653286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6EE717-BE31-4622-9186-16F7093D6A84}"/>
              </a:ext>
            </a:extLst>
          </p:cNvPr>
          <p:cNvGrpSpPr/>
          <p:nvPr/>
        </p:nvGrpSpPr>
        <p:grpSpPr>
          <a:xfrm>
            <a:off x="196345" y="185283"/>
            <a:ext cx="2621250" cy="941185"/>
            <a:chOff x="63500" y="1429216"/>
            <a:chExt cx="1970813" cy="705889"/>
          </a:xfrm>
        </p:grpSpPr>
        <p:sp>
          <p:nvSpPr>
            <p:cNvPr id="10" name="Rounded Rectangle 34">
              <a:extLst>
                <a:ext uri="{FF2B5EF4-FFF2-40B4-BE49-F238E27FC236}">
                  <a16:creationId xmlns:a16="http://schemas.microsoft.com/office/drawing/2014/main" id="{DD60739E-3230-4C8B-A0C4-DD6328E49B25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4414FD-42F5-4D9F-B232-9CD42E23FC1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85C2FC7-3262-4DA9-AB3E-8ED1F16A469A}"/>
              </a:ext>
            </a:extLst>
          </p:cNvPr>
          <p:cNvSpPr txBox="1">
            <a:spLocks/>
          </p:cNvSpPr>
          <p:nvPr/>
        </p:nvSpPr>
        <p:spPr>
          <a:xfrm>
            <a:off x="9725227" y="1691464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7EEB63-AB49-47ED-BA35-7D1CD8E43111}"/>
              </a:ext>
            </a:extLst>
          </p:cNvPr>
          <p:cNvSpPr txBox="1">
            <a:spLocks/>
          </p:cNvSpPr>
          <p:nvPr/>
        </p:nvSpPr>
        <p:spPr>
          <a:xfrm>
            <a:off x="785421" y="3774320"/>
            <a:ext cx="780883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 Ba bế bé.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E6EF7B-D3A7-4156-A087-C0711DB496E4}"/>
              </a:ext>
            </a:extLst>
          </p:cNvPr>
          <p:cNvSpPr txBox="1">
            <a:spLocks/>
          </p:cNvSpPr>
          <p:nvPr/>
        </p:nvSpPr>
        <p:spPr>
          <a:xfrm>
            <a:off x="617324" y="1672190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87B168-B7B7-4BF9-A75F-AF3CC6C4AD24}"/>
              </a:ext>
            </a:extLst>
          </p:cNvPr>
          <p:cNvSpPr txBox="1">
            <a:spLocks/>
          </p:cNvSpPr>
          <p:nvPr/>
        </p:nvSpPr>
        <p:spPr>
          <a:xfrm>
            <a:off x="3036867" y="1740992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47B892-5330-4A6E-9D9A-C4DEAA215694}"/>
              </a:ext>
            </a:extLst>
          </p:cNvPr>
          <p:cNvGrpSpPr/>
          <p:nvPr/>
        </p:nvGrpSpPr>
        <p:grpSpPr>
          <a:xfrm>
            <a:off x="9672166" y="-555756"/>
            <a:ext cx="3263264" cy="1781198"/>
            <a:chOff x="9672166" y="-555756"/>
            <a:chExt cx="3263264" cy="178119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A7EF061-BD8F-468E-8815-BD7D28CA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273042">
              <a:off x="9672166" y="-555756"/>
              <a:ext cx="3263264" cy="178119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B34982F-CCA4-417C-A847-1E5ED0E4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817604">
              <a:off x="11183911" y="242035"/>
              <a:ext cx="1197370" cy="82768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7838FD4-F29F-B528-0897-2C56EADF43D5}"/>
              </a:ext>
            </a:extLst>
          </p:cNvPr>
          <p:cNvSpPr/>
          <p:nvPr/>
        </p:nvSpPr>
        <p:spPr>
          <a:xfrm>
            <a:off x="561968" y="2188555"/>
            <a:ext cx="184742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57574D-5C55-48AD-01E7-05988817E17C}"/>
              </a:ext>
            </a:extLst>
          </p:cNvPr>
          <p:cNvSpPr/>
          <p:nvPr/>
        </p:nvSpPr>
        <p:spPr>
          <a:xfrm>
            <a:off x="566813" y="4221883"/>
            <a:ext cx="184742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06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2039154" y="29814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E2C1FD-6C20-4BCE-3ADF-2E1E3870D086}"/>
              </a:ext>
            </a:extLst>
          </p:cNvPr>
          <p:cNvGrpSpPr/>
          <p:nvPr/>
        </p:nvGrpSpPr>
        <p:grpSpPr>
          <a:xfrm>
            <a:off x="219866" y="194610"/>
            <a:ext cx="6199984" cy="941185"/>
            <a:chOff x="-136615" y="1429216"/>
            <a:chExt cx="5427390" cy="705889"/>
          </a:xfrm>
        </p:grpSpPr>
        <p:sp>
          <p:nvSpPr>
            <p:cNvPr id="25" name="Rounded Rectangle 34">
              <a:extLst>
                <a:ext uri="{FF2B5EF4-FFF2-40B4-BE49-F238E27FC236}">
                  <a16:creationId xmlns:a16="http://schemas.microsoft.com/office/drawing/2014/main" id="{E19C066E-75BD-5B0F-CE96-E4FA31CF2006}"/>
                </a:ext>
              </a:extLst>
            </p:cNvPr>
            <p:cNvSpPr/>
            <p:nvPr/>
          </p:nvSpPr>
          <p:spPr>
            <a:xfrm>
              <a:off x="497833" y="1429216"/>
              <a:ext cx="479294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Điền 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hoặc 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DCF8B3-1C2B-CCD7-8B04-C020A488CFB9}"/>
                </a:ext>
              </a:extLst>
            </p:cNvPr>
            <p:cNvSpPr/>
            <p:nvPr/>
          </p:nvSpPr>
          <p:spPr>
            <a:xfrm>
              <a:off x="-136615" y="1460752"/>
              <a:ext cx="741395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41AEB-32C5-4D33-B7DB-0086953C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02" y="1444857"/>
            <a:ext cx="7799661" cy="28956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D86214-C0FA-4E73-A36F-621EADFE23C9}"/>
              </a:ext>
            </a:extLst>
          </p:cNvPr>
          <p:cNvSpPr txBox="1">
            <a:spLocks/>
          </p:cNvSpPr>
          <p:nvPr/>
        </p:nvSpPr>
        <p:spPr>
          <a:xfrm>
            <a:off x="1087930" y="4664436"/>
            <a:ext cx="464359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bề b 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776C13-D8DF-4C50-9D59-19FE74A594BA}"/>
              </a:ext>
            </a:extLst>
          </p:cNvPr>
          <p:cNvSpPr txBox="1">
            <a:spLocks/>
          </p:cNvSpPr>
          <p:nvPr/>
        </p:nvSpPr>
        <p:spPr>
          <a:xfrm>
            <a:off x="5630844" y="4664436"/>
            <a:ext cx="464359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 b 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8B4B56-1269-424D-A043-DA5B0A1BDDF8}"/>
              </a:ext>
            </a:extLst>
          </p:cNvPr>
          <p:cNvSpPr txBox="1">
            <a:spLocks/>
          </p:cNvSpPr>
          <p:nvPr/>
        </p:nvSpPr>
        <p:spPr>
          <a:xfrm rot="2057426">
            <a:off x="9671206" y="3458222"/>
            <a:ext cx="963280" cy="16098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32F5F17-4078-40C9-BCB0-1ACC572929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39598" y="5373200"/>
            <a:ext cx="1382038" cy="15885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D833C-A885-1FE8-F8D7-7558C98A4C04}"/>
              </a:ext>
            </a:extLst>
          </p:cNvPr>
          <p:cNvSpPr txBox="1">
            <a:spLocks/>
          </p:cNvSpPr>
          <p:nvPr/>
        </p:nvSpPr>
        <p:spPr>
          <a:xfrm rot="20082895">
            <a:off x="3662609" y="4305167"/>
            <a:ext cx="22077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`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49E6FB-7269-F31C-12F2-26118CEC8B29}"/>
              </a:ext>
            </a:extLst>
          </p:cNvPr>
          <p:cNvSpPr txBox="1">
            <a:spLocks/>
          </p:cNvSpPr>
          <p:nvPr/>
        </p:nvSpPr>
        <p:spPr>
          <a:xfrm rot="4157364">
            <a:off x="7928983" y="4172244"/>
            <a:ext cx="22077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612368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2039154" y="29814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E2C1FD-6C20-4BCE-3ADF-2E1E3870D086}"/>
              </a:ext>
            </a:extLst>
          </p:cNvPr>
          <p:cNvGrpSpPr/>
          <p:nvPr/>
        </p:nvGrpSpPr>
        <p:grpSpPr>
          <a:xfrm>
            <a:off x="10705" y="140734"/>
            <a:ext cx="12181295" cy="1033362"/>
            <a:chOff x="127843" y="1429216"/>
            <a:chExt cx="5103381" cy="416806"/>
          </a:xfrm>
        </p:grpSpPr>
        <p:sp>
          <p:nvSpPr>
            <p:cNvPr id="25" name="Rounded Rectangle 34">
              <a:extLst>
                <a:ext uri="{FF2B5EF4-FFF2-40B4-BE49-F238E27FC236}">
                  <a16:creationId xmlns:a16="http://schemas.microsoft.com/office/drawing/2014/main" id="{E19C066E-75BD-5B0F-CE96-E4FA31CF2006}"/>
                </a:ext>
              </a:extLst>
            </p:cNvPr>
            <p:cNvSpPr/>
            <p:nvPr/>
          </p:nvSpPr>
          <p:spPr>
            <a:xfrm>
              <a:off x="390723" y="1429216"/>
              <a:ext cx="4840501" cy="416806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 dấu thanh ( </a:t>
              </a:r>
              <a:r>
                <a:rPr lang="en-US" sz="4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huyền, sắc </a:t>
              </a:r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)trên chữ in đậm.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DCF8B3-1C2B-CCD7-8B04-C020A488CFB9}"/>
                </a:ext>
              </a:extLst>
            </p:cNvPr>
            <p:cNvSpPr/>
            <p:nvPr/>
          </p:nvSpPr>
          <p:spPr>
            <a:xfrm>
              <a:off x="127843" y="1477672"/>
              <a:ext cx="329033" cy="3198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C309E3-497F-4E00-A8ED-6C3E48181803}"/>
              </a:ext>
            </a:extLst>
          </p:cNvPr>
          <p:cNvSpPr txBox="1">
            <a:spLocks/>
          </p:cNvSpPr>
          <p:nvPr/>
        </p:nvSpPr>
        <p:spPr>
          <a:xfrm>
            <a:off x="-600011" y="1984410"/>
            <a:ext cx="687372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Ba bế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7DD6D-0109-4A08-8352-4AA491A6852B}"/>
              </a:ext>
            </a:extLst>
          </p:cNvPr>
          <p:cNvSpPr txBox="1">
            <a:spLocks/>
          </p:cNvSpPr>
          <p:nvPr/>
        </p:nvSpPr>
        <p:spPr>
          <a:xfrm>
            <a:off x="6135797" y="1946601"/>
            <a:ext cx="687372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Bè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ca</a:t>
            </a:r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be </a:t>
            </a:r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C3AED-9AA7-411F-8EC0-ECFF44C3041F}"/>
              </a:ext>
            </a:extLst>
          </p:cNvPr>
          <p:cNvGrpSpPr/>
          <p:nvPr/>
        </p:nvGrpSpPr>
        <p:grpSpPr>
          <a:xfrm>
            <a:off x="-275340" y="5439686"/>
            <a:ext cx="12917333" cy="1686984"/>
            <a:chOff x="-275340" y="5439686"/>
            <a:chExt cx="12917333" cy="1686984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2C41AAD-4EC8-419B-AC46-D0585962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472310" y="5439686"/>
              <a:ext cx="2077707" cy="1425797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3D7338C0-068B-47A1-A572-93E170937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977324" y="5605680"/>
              <a:ext cx="1175293" cy="1259804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1F0F57E8-9382-47FB-822C-789D1B0D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012364" y="5597821"/>
              <a:ext cx="1328783" cy="1323247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3B42A3B1-3E4F-479B-A5A2-06687CB1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110254" y="5570551"/>
              <a:ext cx="2077707" cy="1425797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FF9E8B1E-0E02-4C05-84EB-36BC7AF92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98790" y="5669740"/>
              <a:ext cx="1321829" cy="1316321"/>
            </a:xfrm>
            <a:prstGeom prst="rect">
              <a:avLst/>
            </a:prstGeom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F11592FA-BD61-445F-89BF-B3E4D242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79200" y="5599332"/>
              <a:ext cx="1328783" cy="1424331"/>
            </a:xfrm>
            <a:prstGeom prst="rect">
              <a:avLst/>
            </a:prstGeom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122CAAE3-0856-4C1E-A525-A97814D1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266" y="5702339"/>
              <a:ext cx="1321829" cy="1316321"/>
            </a:xfrm>
            <a:prstGeom prst="rect">
              <a:avLst/>
            </a:prstGeom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04C577AA-6C53-4303-B690-6AFFF344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6676" y="5631931"/>
              <a:ext cx="1328783" cy="1424331"/>
            </a:xfrm>
            <a:prstGeom prst="rect">
              <a:avLst/>
            </a:prstGeom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5D9AB17E-0092-4639-B6AD-33384983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95512" y="5463615"/>
              <a:ext cx="2077707" cy="1425797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C68BC893-FF15-49D4-BF1E-D9A4CF02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00526" y="5629609"/>
              <a:ext cx="1175293" cy="1259804"/>
            </a:xfrm>
            <a:prstGeom prst="rect">
              <a:avLst/>
            </a:prstGeom>
          </p:spPr>
        </p:pic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946D6257-CC0B-41C2-AFDF-B7F77B80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275340" y="5702339"/>
              <a:ext cx="1328783" cy="1424331"/>
            </a:xfrm>
            <a:prstGeom prst="rect">
              <a:avLst/>
            </a:prstGeom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CC6E1C2F-7347-436E-A12F-4C1AF4F9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320164" y="5629609"/>
              <a:ext cx="1321829" cy="131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786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2CA4B1-2EF3-4D02-8753-336447B226BA}"/>
              </a:ext>
            </a:extLst>
          </p:cNvPr>
          <p:cNvGrpSpPr/>
          <p:nvPr/>
        </p:nvGrpSpPr>
        <p:grpSpPr>
          <a:xfrm>
            <a:off x="-2" y="125836"/>
            <a:ext cx="11993011" cy="1769639"/>
            <a:chOff x="15585" y="1249483"/>
            <a:chExt cx="2667829" cy="705889"/>
          </a:xfrm>
        </p:grpSpPr>
        <p:sp>
          <p:nvSpPr>
            <p:cNvPr id="3" name="Rounded Rectangle 34">
              <a:extLst>
                <a:ext uri="{FF2B5EF4-FFF2-40B4-BE49-F238E27FC236}">
                  <a16:creationId xmlns:a16="http://schemas.microsoft.com/office/drawing/2014/main" id="{DD540F12-41C6-4972-966E-CD7BA0E38A83}"/>
                </a:ext>
              </a:extLst>
            </p:cNvPr>
            <p:cNvSpPr/>
            <p:nvPr/>
          </p:nvSpPr>
          <p:spPr>
            <a:xfrm>
              <a:off x="107753" y="1249483"/>
              <a:ext cx="2575661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âm và dấu thanh để tạo tiếng, viết tiếng tạo đ</a:t>
              </a:r>
              <a:r>
                <a:rPr lang="vi-VN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</a:t>
              </a:r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ợc vào chỗ trống. </a:t>
              </a:r>
              <a:endPara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6AEEA7-CC77-4E71-A35A-9948BC674D17}"/>
                </a:ext>
              </a:extLst>
            </p:cNvPr>
            <p:cNvSpPr/>
            <p:nvPr/>
          </p:nvSpPr>
          <p:spPr>
            <a:xfrm>
              <a:off x="15585" y="1395321"/>
              <a:ext cx="190695" cy="3510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2F5A79F-2CEE-193B-D6B1-9F6B6F88103B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2261087"/>
          <a:ext cx="11496675" cy="30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395206596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330309167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133304280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60973151"/>
                    </a:ext>
                  </a:extLst>
                </a:gridCol>
              </a:tblGrid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92216"/>
                  </a:ext>
                </a:extLst>
              </a:tr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43250"/>
                  </a:ext>
                </a:extLst>
              </a:tr>
              <a:tr h="103065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6081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19A004-D422-DE61-43BC-50660AAA6284}"/>
              </a:ext>
            </a:extLst>
          </p:cNvPr>
          <p:cNvSpPr txBox="1">
            <a:spLocks/>
          </p:cNvSpPr>
          <p:nvPr/>
        </p:nvSpPr>
        <p:spPr>
          <a:xfrm>
            <a:off x="6176962" y="251459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EB985E-0E05-E0F0-9C2D-B674C42052C6}"/>
              </a:ext>
            </a:extLst>
          </p:cNvPr>
          <p:cNvSpPr txBox="1">
            <a:spLocks/>
          </p:cNvSpPr>
          <p:nvPr/>
        </p:nvSpPr>
        <p:spPr>
          <a:xfrm>
            <a:off x="2143124" y="251459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417A2B-75FC-5DE2-C8AC-E1B66517DFF8}"/>
              </a:ext>
            </a:extLst>
          </p:cNvPr>
          <p:cNvSpPr txBox="1">
            <a:spLocks/>
          </p:cNvSpPr>
          <p:nvPr/>
        </p:nvSpPr>
        <p:spPr>
          <a:xfrm>
            <a:off x="9577387" y="2590800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672B26-2617-E81B-64B9-372983CA2116}"/>
              </a:ext>
            </a:extLst>
          </p:cNvPr>
          <p:cNvSpPr txBox="1">
            <a:spLocks/>
          </p:cNvSpPr>
          <p:nvPr/>
        </p:nvSpPr>
        <p:spPr>
          <a:xfrm>
            <a:off x="2" y="3719614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ADF91A-FE75-D524-E842-64556CD6C926}"/>
              </a:ext>
            </a:extLst>
          </p:cNvPr>
          <p:cNvSpPr txBox="1">
            <a:spLocks/>
          </p:cNvSpPr>
          <p:nvPr/>
        </p:nvSpPr>
        <p:spPr>
          <a:xfrm>
            <a:off x="2" y="4681039"/>
            <a:ext cx="1714500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E64DBB-2CCE-1933-9B49-FCD5B7409C21}"/>
              </a:ext>
            </a:extLst>
          </p:cNvPr>
          <p:cNvCxnSpPr>
            <a:cxnSpLocks/>
          </p:cNvCxnSpPr>
          <p:nvPr/>
        </p:nvCxnSpPr>
        <p:spPr>
          <a:xfrm>
            <a:off x="5133975" y="3333750"/>
            <a:ext cx="3629025" cy="96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FB2847-EF14-9591-046C-620AA90166C8}"/>
              </a:ext>
            </a:extLst>
          </p:cNvPr>
          <p:cNvCxnSpPr>
            <a:cxnSpLocks/>
          </p:cNvCxnSpPr>
          <p:nvPr/>
        </p:nvCxnSpPr>
        <p:spPr>
          <a:xfrm>
            <a:off x="8686800" y="3292719"/>
            <a:ext cx="3238500" cy="1009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CE2FA0-7541-3283-E021-9AEBCAF3867E}"/>
              </a:ext>
            </a:extLst>
          </p:cNvPr>
          <p:cNvCxnSpPr>
            <a:cxnSpLocks/>
          </p:cNvCxnSpPr>
          <p:nvPr/>
        </p:nvCxnSpPr>
        <p:spPr>
          <a:xfrm flipV="1">
            <a:off x="5133975" y="3333750"/>
            <a:ext cx="3552825" cy="96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AE3DBA-7FB0-79FD-FF89-8AD35A1261EF}"/>
              </a:ext>
            </a:extLst>
          </p:cNvPr>
          <p:cNvCxnSpPr>
            <a:cxnSpLocks/>
          </p:cNvCxnSpPr>
          <p:nvPr/>
        </p:nvCxnSpPr>
        <p:spPr>
          <a:xfrm flipV="1">
            <a:off x="8686800" y="3292719"/>
            <a:ext cx="3238500" cy="1022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6625E44F-C7B6-39A8-4E12-CA293349044B}"/>
              </a:ext>
            </a:extLst>
          </p:cNvPr>
          <p:cNvSpPr txBox="1">
            <a:spLocks/>
          </p:cNvSpPr>
          <p:nvPr/>
        </p:nvSpPr>
        <p:spPr>
          <a:xfrm>
            <a:off x="1523998" y="3630357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85F9BD7-E9D6-F4F2-47E8-4583762609C1}"/>
              </a:ext>
            </a:extLst>
          </p:cNvPr>
          <p:cNvSpPr txBox="1">
            <a:spLocks/>
          </p:cNvSpPr>
          <p:nvPr/>
        </p:nvSpPr>
        <p:spPr>
          <a:xfrm>
            <a:off x="1471611" y="4778954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C1AEB30-E5F2-A9C6-F378-0DA3F890D7BC}"/>
              </a:ext>
            </a:extLst>
          </p:cNvPr>
          <p:cNvSpPr txBox="1">
            <a:spLocks/>
          </p:cNvSpPr>
          <p:nvPr/>
        </p:nvSpPr>
        <p:spPr>
          <a:xfrm>
            <a:off x="5434011" y="4766833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7C5A083-4117-E042-4DBC-FB2116B31B97}"/>
              </a:ext>
            </a:extLst>
          </p:cNvPr>
          <p:cNvSpPr txBox="1">
            <a:spLocks/>
          </p:cNvSpPr>
          <p:nvPr/>
        </p:nvSpPr>
        <p:spPr>
          <a:xfrm>
            <a:off x="8972548" y="4778954"/>
            <a:ext cx="2952752" cy="67201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………..…</a:t>
            </a:r>
          </a:p>
        </p:txBody>
      </p:sp>
    </p:spTree>
    <p:extLst>
      <p:ext uri="{BB962C8B-B14F-4D97-AF65-F5344CB8AC3E}">
        <p14:creationId xmlns:p14="http://schemas.microsoft.com/office/powerpoint/2010/main" val="213418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4566" y="341981"/>
            <a:ext cx="1403616" cy="1527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031" y="6027610"/>
            <a:ext cx="1512209" cy="96403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057B270-78FA-47B4-9337-C6978B1EA335}"/>
              </a:ext>
            </a:extLst>
          </p:cNvPr>
          <p:cNvGrpSpPr/>
          <p:nvPr/>
        </p:nvGrpSpPr>
        <p:grpSpPr>
          <a:xfrm>
            <a:off x="277859" y="127513"/>
            <a:ext cx="4394702" cy="941185"/>
            <a:chOff x="63501" y="1429216"/>
            <a:chExt cx="2617564" cy="705889"/>
          </a:xfrm>
        </p:grpSpPr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C080C266-8E27-4345-9E9C-7495ED252E7F}"/>
                </a:ext>
              </a:extLst>
            </p:cNvPr>
            <p:cNvSpPr/>
            <p:nvPr/>
          </p:nvSpPr>
          <p:spPr>
            <a:xfrm>
              <a:off x="384358" y="1429216"/>
              <a:ext cx="229670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 và viết </a:t>
              </a:r>
              <a:endPara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E36882-3EA2-4BFA-8B4A-DF15AE23AF4C}"/>
                </a:ext>
              </a:extLst>
            </p:cNvPr>
            <p:cNvSpPr/>
            <p:nvPr/>
          </p:nvSpPr>
          <p:spPr>
            <a:xfrm>
              <a:off x="63501" y="1458734"/>
              <a:ext cx="486928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97FAE-5D0E-86C5-5CA1-2578364E833C}"/>
              </a:ext>
            </a:extLst>
          </p:cNvPr>
          <p:cNvGrpSpPr/>
          <p:nvPr/>
        </p:nvGrpSpPr>
        <p:grpSpPr>
          <a:xfrm>
            <a:off x="781977" y="1243991"/>
            <a:ext cx="11134780" cy="5158255"/>
            <a:chOff x="528610" y="1584065"/>
            <a:chExt cx="11134780" cy="51582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19621F-DD35-15E0-F96F-7C0DE9777120}"/>
                </a:ext>
              </a:extLst>
            </p:cNvPr>
            <p:cNvGrpSpPr/>
            <p:nvPr/>
          </p:nvGrpSpPr>
          <p:grpSpPr>
            <a:xfrm>
              <a:off x="528610" y="1595898"/>
              <a:ext cx="9891440" cy="5146422"/>
              <a:chOff x="176900" y="1154610"/>
              <a:chExt cx="9891440" cy="5146422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5B01B4A-5416-5142-A2A9-A36B695C3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88" r="4038"/>
              <a:stretch/>
            </p:blipFill>
            <p:spPr bwMode="auto">
              <a:xfrm>
                <a:off x="176900" y="3846121"/>
                <a:ext cx="9891440" cy="2454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153608A1-742C-C087-90D6-C3FA0E2DB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38"/>
              <a:stretch/>
            </p:blipFill>
            <p:spPr bwMode="auto">
              <a:xfrm>
                <a:off x="176900" y="1154610"/>
                <a:ext cx="9891440" cy="2679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EB334E-20E0-4CBE-C603-7E3247860267}"/>
                </a:ext>
              </a:extLst>
            </p:cNvPr>
            <p:cNvGrpSpPr/>
            <p:nvPr/>
          </p:nvGrpSpPr>
          <p:grpSpPr>
            <a:xfrm>
              <a:off x="10410111" y="1584065"/>
              <a:ext cx="1253279" cy="5146422"/>
              <a:chOff x="8325957" y="502291"/>
              <a:chExt cx="1253279" cy="5146422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4A4E6DC-5CF8-AB4F-278A-0041B1428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41" t="8388"/>
              <a:stretch/>
            </p:blipFill>
            <p:spPr bwMode="auto">
              <a:xfrm>
                <a:off x="8325957" y="3193802"/>
                <a:ext cx="1253279" cy="2454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3E554A0A-850C-2668-3259-4D4E39089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41"/>
              <a:stretch/>
            </p:blipFill>
            <p:spPr bwMode="auto">
              <a:xfrm>
                <a:off x="8325957" y="502291"/>
                <a:ext cx="1253279" cy="2679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A35A8-1786-4BFF-6FC3-5AE87C492115}"/>
              </a:ext>
            </a:extLst>
          </p:cNvPr>
          <p:cNvSpPr/>
          <p:nvPr/>
        </p:nvSpPr>
        <p:spPr>
          <a:xfrm>
            <a:off x="826080" y="2316358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Bḵ cá </a:t>
            </a:r>
            <a:r>
              <a:rPr lang="el-GR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χψ χ</a:t>
            </a:r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Ⱦ.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820361-1B48-6B26-241B-F12822753B32}"/>
              </a:ext>
            </a:extLst>
          </p:cNvPr>
          <p:cNvSpPr/>
          <p:nvPr/>
        </p:nvSpPr>
        <p:spPr>
          <a:xfrm>
            <a:off x="6592998" y="2335408"/>
            <a:ext cx="23128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endParaRPr lang="en-US" sz="780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88274E-94F1-7D84-C06C-2552854FC77B}"/>
              </a:ext>
            </a:extLst>
          </p:cNvPr>
          <p:cNvSpPr/>
          <p:nvPr/>
        </p:nvSpPr>
        <p:spPr>
          <a:xfrm>
            <a:off x="6628503" y="3965994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endParaRPr lang="en-US" sz="780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D7590-B6F9-7090-1482-9320BFE14255}"/>
              </a:ext>
            </a:extLst>
          </p:cNvPr>
          <p:cNvSpPr/>
          <p:nvPr/>
        </p:nvSpPr>
        <p:spPr>
          <a:xfrm>
            <a:off x="810552" y="3965994"/>
            <a:ext cx="5721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800">
                <a:solidFill>
                  <a:srgbClr val="0000CC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endParaRPr lang="en-US" sz="780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91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rden Cartoon Images – Browse 477,021 Stock Photos, Vectors, and Video |  Adobe Stock">
            <a:extLst>
              <a:ext uri="{FF2B5EF4-FFF2-40B4-BE49-F238E27FC236}">
                <a16:creationId xmlns:a16="http://schemas.microsoft.com/office/drawing/2014/main" id="{40B5C205-F1DC-D3EE-DBDD-705ACDA7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4AC713F-2FD5-8450-EF04-0C0CA313755F}"/>
              </a:ext>
            </a:extLst>
          </p:cNvPr>
          <p:cNvGrpSpPr/>
          <p:nvPr/>
        </p:nvGrpSpPr>
        <p:grpSpPr>
          <a:xfrm>
            <a:off x="1772207" y="316522"/>
            <a:ext cx="9065436" cy="4976837"/>
            <a:chOff x="1235547" y="1328057"/>
            <a:chExt cx="9720905" cy="540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587E21-96FC-70E9-677D-B3D12ED5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547" y="1328057"/>
              <a:ext cx="9720905" cy="5400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DFF360-7775-CA96-AEAD-E86942C57F81}"/>
                </a:ext>
              </a:extLst>
            </p:cNvPr>
            <p:cNvSpPr/>
            <p:nvPr/>
          </p:nvSpPr>
          <p:spPr>
            <a:xfrm>
              <a:off x="1451999" y="1829443"/>
              <a:ext cx="9324000" cy="4680000"/>
            </a:xfrm>
            <a:prstGeom prst="roundRect">
              <a:avLst>
                <a:gd name="adj" fmla="val 5218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>
                <a:solidFill>
                  <a:srgbClr val="FF006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8CA512-EDCB-4D56-1385-43AACA3DFA3B}"/>
              </a:ext>
            </a:extLst>
          </p:cNvPr>
          <p:cNvSpPr txBox="1"/>
          <p:nvPr/>
        </p:nvSpPr>
        <p:spPr>
          <a:xfrm>
            <a:off x="2243964" y="1449852"/>
            <a:ext cx="8121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#9Slide05 SVNClementine" panose="020F0502020204030203" pitchFamily="34" charset="0"/>
                <a:cs typeface="Times New Roman" panose="02020603050405020304" pitchFamily="18" charset="0"/>
              </a:rPr>
              <a:t>MÌNH CÙNG LÀM</a:t>
            </a:r>
          </a:p>
          <a:p>
            <a:pPr algn="ctr"/>
            <a:r>
              <a:rPr lang="en-US" sz="6400" b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#9Slide05 SVNClementine" panose="020F0502020204030203" pitchFamily="34" charset="0"/>
                <a:cs typeface="Times New Roman" panose="02020603050405020304" pitchFamily="18" charset="0"/>
              </a:rPr>
              <a:t> BÀI TẬP NHÉ 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84B8AE-0412-1F67-4F75-A7569703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908" y1="50258" x2="52303" y2="58247"/>
                        <a14:foregroundMark x1="39145" y1="48969" x2="23355" y2="57474"/>
                        <a14:foregroundMark x1="38487" y1="43299" x2="41447" y2="59536"/>
                        <a14:foregroundMark x1="35197" y1="46907" x2="37171" y2="62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1235" y="2789816"/>
            <a:ext cx="2895600" cy="3695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73CB24-B704-3784-E08E-A4D5B2562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65" b="100000" l="1060" r="95406">
                        <a14:foregroundMark x1="36042" y1="51765" x2="43110" y2="64000"/>
                        <a14:foregroundMark x1="56537" y1="50588" x2="64311" y2="63294"/>
                        <a14:foregroundMark x1="85512" y1="67059" x2="85512" y2="67059"/>
                        <a14:foregroundMark x1="90459" y1="70353" x2="90459" y2="70353"/>
                        <a14:foregroundMark x1="77739" y1="77176" x2="77739" y2="77176"/>
                        <a14:foregroundMark x1="85159" y1="76471" x2="85159" y2="76471"/>
                        <a14:foregroundMark x1="89046" y1="75529" x2="89046" y2="75529"/>
                        <a14:foregroundMark x1="71378" y1="94588" x2="71378" y2="94588"/>
                        <a14:foregroundMark x1="63958" y1="89647" x2="63958" y2="89647"/>
                        <a14:foregroundMark x1="66431" y1="92235" x2="66431" y2="92235"/>
                        <a14:foregroundMark x1="35336" y1="85176" x2="35336" y2="85176"/>
                        <a14:foregroundMark x1="33922" y1="89412" x2="33922" y2="89412"/>
                        <a14:foregroundMark x1="12721" y1="74588" x2="12721" y2="74588"/>
                        <a14:foregroundMark x1="32862" y1="91529" x2="32862" y2="91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746" y="2500963"/>
            <a:ext cx="26955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3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B02000-B9A6-BE4F-8AE6-CED978363B88}"/>
              </a:ext>
            </a:extLst>
          </p:cNvPr>
          <p:cNvSpPr txBox="1">
            <a:spLocks/>
          </p:cNvSpPr>
          <p:nvPr/>
        </p:nvSpPr>
        <p:spPr>
          <a:xfrm>
            <a:off x="5650853" y="1691464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EBB15A-8B1F-A4D5-311E-B5C50176BA2B}"/>
              </a:ext>
            </a:extLst>
          </p:cNvPr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C5039EF-AC2A-4648-9A65-E252C7004736}"/>
              </a:ext>
            </a:extLst>
          </p:cNvPr>
          <p:cNvSpPr txBox="1">
            <a:spLocks/>
          </p:cNvSpPr>
          <p:nvPr/>
        </p:nvSpPr>
        <p:spPr>
          <a:xfrm>
            <a:off x="7688040" y="1653286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6EE717-BE31-4622-9186-16F7093D6A84}"/>
              </a:ext>
            </a:extLst>
          </p:cNvPr>
          <p:cNvGrpSpPr/>
          <p:nvPr/>
        </p:nvGrpSpPr>
        <p:grpSpPr>
          <a:xfrm>
            <a:off x="196345" y="185283"/>
            <a:ext cx="2621250" cy="941185"/>
            <a:chOff x="63500" y="1429216"/>
            <a:chExt cx="1970813" cy="705889"/>
          </a:xfrm>
        </p:grpSpPr>
        <p:sp>
          <p:nvSpPr>
            <p:cNvPr id="10" name="Rounded Rectangle 34">
              <a:extLst>
                <a:ext uri="{FF2B5EF4-FFF2-40B4-BE49-F238E27FC236}">
                  <a16:creationId xmlns:a16="http://schemas.microsoft.com/office/drawing/2014/main" id="{DD60739E-3230-4C8B-A0C4-DD6328E49B25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4414FD-42F5-4D9F-B232-9CD42E23FC1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85C2FC7-3262-4DA9-AB3E-8ED1F16A469A}"/>
              </a:ext>
            </a:extLst>
          </p:cNvPr>
          <p:cNvSpPr txBox="1">
            <a:spLocks/>
          </p:cNvSpPr>
          <p:nvPr/>
        </p:nvSpPr>
        <p:spPr>
          <a:xfrm>
            <a:off x="9725227" y="1691464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7EEB63-AB49-47ED-BA35-7D1CD8E43111}"/>
              </a:ext>
            </a:extLst>
          </p:cNvPr>
          <p:cNvSpPr txBox="1">
            <a:spLocks/>
          </p:cNvSpPr>
          <p:nvPr/>
        </p:nvSpPr>
        <p:spPr>
          <a:xfrm>
            <a:off x="785421" y="3774320"/>
            <a:ext cx="780883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 Ba bế bé.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E6EF7B-D3A7-4156-A087-C0711DB496E4}"/>
              </a:ext>
            </a:extLst>
          </p:cNvPr>
          <p:cNvSpPr txBox="1">
            <a:spLocks/>
          </p:cNvSpPr>
          <p:nvPr/>
        </p:nvSpPr>
        <p:spPr>
          <a:xfrm>
            <a:off x="617324" y="1672190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87B168-B7B7-4BF9-A75F-AF3CC6C4AD24}"/>
              </a:ext>
            </a:extLst>
          </p:cNvPr>
          <p:cNvSpPr txBox="1">
            <a:spLocks/>
          </p:cNvSpPr>
          <p:nvPr/>
        </p:nvSpPr>
        <p:spPr>
          <a:xfrm>
            <a:off x="3036867" y="1740992"/>
            <a:ext cx="18124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00CC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47B892-5330-4A6E-9D9A-C4DEAA215694}"/>
              </a:ext>
            </a:extLst>
          </p:cNvPr>
          <p:cNvGrpSpPr/>
          <p:nvPr/>
        </p:nvGrpSpPr>
        <p:grpSpPr>
          <a:xfrm>
            <a:off x="9672166" y="-555756"/>
            <a:ext cx="3263264" cy="1781198"/>
            <a:chOff x="9672166" y="-555756"/>
            <a:chExt cx="3263264" cy="178119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A7EF061-BD8F-468E-8815-BD7D28CA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273042">
              <a:off x="9672166" y="-555756"/>
              <a:ext cx="3263264" cy="178119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B34982F-CCA4-417C-A847-1E5ED0E4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817604">
              <a:off x="11183911" y="242035"/>
              <a:ext cx="1197370" cy="82768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7838FD4-F29F-B528-0897-2C56EADF43D5}"/>
              </a:ext>
            </a:extLst>
          </p:cNvPr>
          <p:cNvSpPr/>
          <p:nvPr/>
        </p:nvSpPr>
        <p:spPr>
          <a:xfrm>
            <a:off x="561968" y="2188555"/>
            <a:ext cx="184742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57574D-5C55-48AD-01E7-05988817E17C}"/>
              </a:ext>
            </a:extLst>
          </p:cNvPr>
          <p:cNvSpPr/>
          <p:nvPr/>
        </p:nvSpPr>
        <p:spPr>
          <a:xfrm>
            <a:off x="566813" y="4221883"/>
            <a:ext cx="184742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259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#9Slide05 SVNClementine</vt:lpstr>
      <vt:lpstr>Arial</vt:lpstr>
      <vt:lpstr>Arial Rounded MT Bold</vt:lpstr>
      <vt:lpstr>Arial-Rounded</vt:lpstr>
      <vt:lpstr>Calibri</vt:lpstr>
      <vt:lpstr>Calibri Light</vt:lpstr>
      <vt:lpstr>等线</vt:lpstr>
      <vt:lpstr>HP001</vt:lpstr>
      <vt:lpstr>Segoe UI Black</vt:lpstr>
      <vt:lpstr>Times New Roman</vt:lpstr>
      <vt:lpstr>UTM Avo</vt:lpstr>
      <vt:lpstr>UTM Colossalis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 nội tôi năm</dc:title>
  <dc:creator>Administrator</dc:creator>
  <cp:lastModifiedBy>admin</cp:lastModifiedBy>
  <cp:revision>48</cp:revision>
  <dcterms:created xsi:type="dcterms:W3CDTF">2023-08-04T06:32:59Z</dcterms:created>
  <dcterms:modified xsi:type="dcterms:W3CDTF">2023-09-18T08:33:39Z</dcterms:modified>
</cp:coreProperties>
</file>