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1"/>
  </p:sldMasterIdLst>
  <p:notesMasterIdLst>
    <p:notesMasterId r:id="rId26"/>
  </p:notesMasterIdLst>
  <p:sldIdLst>
    <p:sldId id="256" r:id="rId2"/>
    <p:sldId id="275" r:id="rId3"/>
    <p:sldId id="276" r:id="rId4"/>
    <p:sldId id="257" r:id="rId5"/>
    <p:sldId id="274" r:id="rId6"/>
    <p:sldId id="280" r:id="rId7"/>
    <p:sldId id="259" r:id="rId8"/>
    <p:sldId id="281" r:id="rId9"/>
    <p:sldId id="282" r:id="rId10"/>
    <p:sldId id="294" r:id="rId11"/>
    <p:sldId id="295" r:id="rId12"/>
    <p:sldId id="296" r:id="rId13"/>
    <p:sldId id="297" r:id="rId14"/>
    <p:sldId id="277" r:id="rId15"/>
    <p:sldId id="298" r:id="rId16"/>
    <p:sldId id="272" r:id="rId17"/>
    <p:sldId id="284" r:id="rId18"/>
    <p:sldId id="299" r:id="rId19"/>
    <p:sldId id="278" r:id="rId20"/>
    <p:sldId id="293" r:id="rId21"/>
    <p:sldId id="273" r:id="rId22"/>
    <p:sldId id="300" r:id="rId23"/>
    <p:sldId id="680" r:id="rId24"/>
    <p:sldId id="717" r:id="rId25"/>
  </p:sldIdLst>
  <p:sldSz cx="12188825" cy="6858000"/>
  <p:notesSz cx="6858000" cy="9144000"/>
  <p:embeddedFontLst>
    <p:embeddedFont>
      <p:font typeface=".TMC-Ong Do" pitchFamily="2" charset="0"/>
      <p:regular r:id="rId27"/>
    </p:embeddedFont>
    <p:embeddedFont>
      <p:font typeface="Anaheim" panose="020B0604020202020204" charset="0"/>
      <p:regular r:id="rId28"/>
    </p:embeddedFont>
    <p:embeddedFont>
      <p:font typeface="Archivo" panose="020B0604020202020204" charset="0"/>
      <p:regular r:id="rId29"/>
      <p:bold r:id="rId30"/>
      <p:italic r:id="rId31"/>
      <p:boldItalic r:id="rId32"/>
    </p:embeddedFont>
    <p:embeddedFont>
      <p:font typeface="Archivo Medium" panose="020B0604020202020204" charset="0"/>
      <p:regular r:id="rId33"/>
      <p:bold r:id="rId34"/>
      <p:italic r:id="rId35"/>
      <p:boldItalic r:id="rId36"/>
    </p:embeddedFont>
    <p:embeddedFont>
      <p:font typeface="Bebas Neue" panose="020B0606020202050201" pitchFamily="34" charset="0"/>
      <p:regular r:id="rId37"/>
    </p:embeddedFont>
    <p:embeddedFont>
      <p:font typeface="Bowlby One" panose="020B0604020202020204" charset="0"/>
      <p:regular r:id="rId38"/>
    </p:embeddedFont>
    <p:embeddedFont>
      <p:font typeface="Jumble" panose="02000503000000020004" pitchFamily="2" charset="0"/>
      <p:regular r:id="rId39"/>
    </p:embeddedFont>
    <p:embeddedFont>
      <p:font typeface="Raleway Black" pitchFamily="2" charset="0"/>
      <p:bold r:id="rId40"/>
      <p:boldItalic r:id="rId41"/>
    </p:embeddedFont>
    <p:embeddedFont>
      <p:font typeface="Roboto" panose="02000000000000000000" pitchFamily="2" charset="0"/>
      <p:regular r:id="rId42"/>
      <p:bold r:id="rId43"/>
      <p:italic r:id="rId44"/>
      <p:boldItalic r:id="rId45"/>
    </p:embeddedFont>
    <p:embeddedFont>
      <p:font typeface="Segoe UI Black" panose="020B0A02040204020203" pitchFamily="34" charset="0"/>
      <p:bold r:id="rId46"/>
      <p:boldItalic r:id="rId47"/>
    </p:embeddedFont>
    <p:embeddedFont>
      <p:font typeface="SVN-Nexa Rust Slab Black Shadow" panose="020B0606040200020203" pitchFamily="34" charset="0"/>
      <p:bold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728" userDrawn="1">
          <p15:clr>
            <a:srgbClr val="9AA0A6"/>
          </p15:clr>
        </p15:guide>
        <p15:guide id="2" orient="horz" pos="933" userDrawn="1">
          <p15:clr>
            <a:srgbClr val="9AA0A6"/>
          </p15:clr>
        </p15:guide>
        <p15:guide id="3" orient="horz" pos="1720" userDrawn="1">
          <p15:clr>
            <a:srgbClr val="9AA0A6"/>
          </p15:clr>
        </p15:guide>
        <p15:guide id="4"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10907"/>
    <a:srgbClr val="497194"/>
    <a:srgbClr val="FFF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9B27E5E-4C04-4275-BD2F-6041F53EF4EF}">
  <a:tblStyle styleId="{49B27E5E-4C04-4275-BD2F-6041F53EF4E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996" autoAdjust="0"/>
  </p:normalViewPr>
  <p:slideViewPr>
    <p:cSldViewPr snapToGrid="0">
      <p:cViewPr>
        <p:scale>
          <a:sx n="50" d="100"/>
          <a:sy n="50" d="100"/>
        </p:scale>
        <p:origin x="1476" y="276"/>
      </p:cViewPr>
      <p:guideLst>
        <p:guide orient="horz" pos="3728"/>
        <p:guide orient="horz" pos="933"/>
        <p:guide orient="horz" pos="1720"/>
        <p:guide pos="3839"/>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0" Type="http://schemas.openxmlformats.org/officeDocument/2006/relationships/slide" Target="slides/slide19.xml"/><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170a7009fd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170a7009fd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9"/>
        <p:cNvGrpSpPr/>
        <p:nvPr/>
      </p:nvGrpSpPr>
      <p:grpSpPr>
        <a:xfrm>
          <a:off x="0" y="0"/>
          <a:ext cx="0" cy="0"/>
          <a:chOff x="0" y="0"/>
          <a:chExt cx="0" cy="0"/>
        </a:xfrm>
      </p:grpSpPr>
      <p:sp>
        <p:nvSpPr>
          <p:cNvPr id="2460" name="Google Shape;2460;ge207fd22f2_0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1" name="Google Shape;2461;ge207fd22f2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Kho ppt Phan Linh_0916.604.268</a:t>
            </a:r>
          </a:p>
        </p:txBody>
      </p:sp>
    </p:spTree>
    <p:extLst>
      <p:ext uri="{BB962C8B-B14F-4D97-AF65-F5344CB8AC3E}">
        <p14:creationId xmlns:p14="http://schemas.microsoft.com/office/powerpoint/2010/main" val="2853497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e1d838b627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e1d838b627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4"/>
        <p:cNvGrpSpPr/>
        <p:nvPr/>
      </p:nvGrpSpPr>
      <p:grpSpPr>
        <a:xfrm>
          <a:off x="0" y="0"/>
          <a:ext cx="0" cy="0"/>
          <a:chOff x="0" y="0"/>
          <a:chExt cx="0" cy="0"/>
        </a:xfrm>
      </p:grpSpPr>
      <p:sp>
        <p:nvSpPr>
          <p:cNvPr id="2655" name="Google Shape;2655;ge207fd22f2_0_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6" name="Google Shape;2656;ge207fd22f2_0_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Kho ppt Phan Linh 0916604268</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170a7009fd6_1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170a7009fd6_1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170a7009fd6_1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170a7009fd6_1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97696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170a7009fd6_1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170a7009fd6_1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51797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2"/>
        <p:cNvGrpSpPr/>
        <p:nvPr/>
      </p:nvGrpSpPr>
      <p:grpSpPr>
        <a:xfrm>
          <a:off x="0" y="0"/>
          <a:ext cx="0" cy="0"/>
          <a:chOff x="0" y="0"/>
          <a:chExt cx="0" cy="0"/>
        </a:xfrm>
      </p:grpSpPr>
      <p:sp>
        <p:nvSpPr>
          <p:cNvPr id="2433" name="Google Shape;2433;g135c9f142d8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4" name="Google Shape;2434;g135c9f142d8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2"/>
        <p:cNvGrpSpPr/>
        <p:nvPr/>
      </p:nvGrpSpPr>
      <p:grpSpPr>
        <a:xfrm>
          <a:off x="0" y="0"/>
          <a:ext cx="0" cy="0"/>
          <a:chOff x="0" y="0"/>
          <a:chExt cx="0" cy="0"/>
        </a:xfrm>
      </p:grpSpPr>
      <p:sp>
        <p:nvSpPr>
          <p:cNvPr id="2433" name="Google Shape;2433;g135c9f142d8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4" name="Google Shape;2434;g135c9f142d8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b="0" i="0" dirty="0">
                <a:solidFill>
                  <a:srgbClr val="333333"/>
                </a:solidFill>
                <a:effectLst/>
                <a:latin typeface="Roboto" panose="02000000000000000000" pitchFamily="2" charset="0"/>
              </a:rPr>
              <a:t>Nhà sàn không chỉ đơn thuần là nơi để che nắng hay che mưa hàng ngày, mà ngôi nhà còn là nơi bảo vệ con người tránh được sự tấn công của thú giữ trên rừng.</a:t>
            </a:r>
            <a:endParaRPr dirty="0"/>
          </a:p>
        </p:txBody>
      </p:sp>
    </p:spTree>
    <p:extLst>
      <p:ext uri="{BB962C8B-B14F-4D97-AF65-F5344CB8AC3E}">
        <p14:creationId xmlns:p14="http://schemas.microsoft.com/office/powerpoint/2010/main" val="2972136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8345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336979" y="274700"/>
            <a:ext cx="11515001" cy="6308800"/>
          </a:xfrm>
          <a:prstGeom prst="roundRect">
            <a:avLst>
              <a:gd name="adj" fmla="val 8598"/>
            </a:avLst>
          </a:prstGeom>
          <a:solidFill>
            <a:srgbClr val="FFFFFF"/>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10" name="Google Shape;10;p2"/>
          <p:cNvSpPr txBox="1">
            <a:spLocks noGrp="1"/>
          </p:cNvSpPr>
          <p:nvPr>
            <p:ph type="ctrTitle"/>
          </p:nvPr>
        </p:nvSpPr>
        <p:spPr>
          <a:xfrm>
            <a:off x="950719" y="2188000"/>
            <a:ext cx="5527760" cy="24820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10931"/>
            </a:lvl1pPr>
            <a:lvl2pPr lvl="1" algn="ctr">
              <a:spcBef>
                <a:spcPts val="0"/>
              </a:spcBef>
              <a:spcAft>
                <a:spcPts val="0"/>
              </a:spcAft>
              <a:buClr>
                <a:srgbClr val="191919"/>
              </a:buClr>
              <a:buSzPts val="5200"/>
              <a:buNone/>
              <a:defRPr sz="6932">
                <a:solidFill>
                  <a:srgbClr val="191919"/>
                </a:solidFill>
              </a:defRPr>
            </a:lvl2pPr>
            <a:lvl3pPr lvl="2" algn="ctr">
              <a:spcBef>
                <a:spcPts val="0"/>
              </a:spcBef>
              <a:spcAft>
                <a:spcPts val="0"/>
              </a:spcAft>
              <a:buClr>
                <a:srgbClr val="191919"/>
              </a:buClr>
              <a:buSzPts val="5200"/>
              <a:buNone/>
              <a:defRPr sz="6932">
                <a:solidFill>
                  <a:srgbClr val="191919"/>
                </a:solidFill>
              </a:defRPr>
            </a:lvl3pPr>
            <a:lvl4pPr lvl="3" algn="ctr">
              <a:spcBef>
                <a:spcPts val="0"/>
              </a:spcBef>
              <a:spcAft>
                <a:spcPts val="0"/>
              </a:spcAft>
              <a:buClr>
                <a:srgbClr val="191919"/>
              </a:buClr>
              <a:buSzPts val="5200"/>
              <a:buNone/>
              <a:defRPr sz="6932">
                <a:solidFill>
                  <a:srgbClr val="191919"/>
                </a:solidFill>
              </a:defRPr>
            </a:lvl4pPr>
            <a:lvl5pPr lvl="4" algn="ctr">
              <a:spcBef>
                <a:spcPts val="0"/>
              </a:spcBef>
              <a:spcAft>
                <a:spcPts val="0"/>
              </a:spcAft>
              <a:buClr>
                <a:srgbClr val="191919"/>
              </a:buClr>
              <a:buSzPts val="5200"/>
              <a:buNone/>
              <a:defRPr sz="6932">
                <a:solidFill>
                  <a:srgbClr val="191919"/>
                </a:solidFill>
              </a:defRPr>
            </a:lvl5pPr>
            <a:lvl6pPr lvl="5" algn="ctr">
              <a:spcBef>
                <a:spcPts val="0"/>
              </a:spcBef>
              <a:spcAft>
                <a:spcPts val="0"/>
              </a:spcAft>
              <a:buClr>
                <a:srgbClr val="191919"/>
              </a:buClr>
              <a:buSzPts val="5200"/>
              <a:buNone/>
              <a:defRPr sz="6932">
                <a:solidFill>
                  <a:srgbClr val="191919"/>
                </a:solidFill>
              </a:defRPr>
            </a:lvl6pPr>
            <a:lvl7pPr lvl="6" algn="ctr">
              <a:spcBef>
                <a:spcPts val="0"/>
              </a:spcBef>
              <a:spcAft>
                <a:spcPts val="0"/>
              </a:spcAft>
              <a:buClr>
                <a:srgbClr val="191919"/>
              </a:buClr>
              <a:buSzPts val="5200"/>
              <a:buNone/>
              <a:defRPr sz="6932">
                <a:solidFill>
                  <a:srgbClr val="191919"/>
                </a:solidFill>
              </a:defRPr>
            </a:lvl7pPr>
            <a:lvl8pPr lvl="7" algn="ctr">
              <a:spcBef>
                <a:spcPts val="0"/>
              </a:spcBef>
              <a:spcAft>
                <a:spcPts val="0"/>
              </a:spcAft>
              <a:buClr>
                <a:srgbClr val="191919"/>
              </a:buClr>
              <a:buSzPts val="5200"/>
              <a:buNone/>
              <a:defRPr sz="6932">
                <a:solidFill>
                  <a:srgbClr val="191919"/>
                </a:solidFill>
              </a:defRPr>
            </a:lvl8pPr>
            <a:lvl9pPr lvl="8" algn="ctr">
              <a:spcBef>
                <a:spcPts val="0"/>
              </a:spcBef>
              <a:spcAft>
                <a:spcPts val="0"/>
              </a:spcAft>
              <a:buClr>
                <a:srgbClr val="191919"/>
              </a:buClr>
              <a:buSzPts val="5200"/>
              <a:buNone/>
              <a:defRPr sz="6932">
                <a:solidFill>
                  <a:srgbClr val="191919"/>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0"/>
        <p:cNvGrpSpPr/>
        <p:nvPr/>
      </p:nvGrpSpPr>
      <p:grpSpPr>
        <a:xfrm>
          <a:off x="0" y="0"/>
          <a:ext cx="0" cy="0"/>
          <a:chOff x="0" y="0"/>
          <a:chExt cx="0" cy="0"/>
        </a:xfrm>
      </p:grpSpPr>
      <p:sp>
        <p:nvSpPr>
          <p:cNvPr id="41" name="Google Shape;41;p11"/>
          <p:cNvSpPr txBox="1">
            <a:spLocks noGrp="1"/>
          </p:cNvSpPr>
          <p:nvPr>
            <p:ph type="title" hasCustomPrompt="1"/>
          </p:nvPr>
        </p:nvSpPr>
        <p:spPr>
          <a:xfrm>
            <a:off x="1711554" y="2603800"/>
            <a:ext cx="8765717" cy="1066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7998"/>
            </a:lvl1pPr>
            <a:lvl2pPr lvl="1" algn="ctr">
              <a:spcBef>
                <a:spcPts val="0"/>
              </a:spcBef>
              <a:spcAft>
                <a:spcPts val="0"/>
              </a:spcAft>
              <a:buSzPts val="9600"/>
              <a:buNone/>
              <a:defRPr sz="12797"/>
            </a:lvl2pPr>
            <a:lvl3pPr lvl="2" algn="ctr">
              <a:spcBef>
                <a:spcPts val="0"/>
              </a:spcBef>
              <a:spcAft>
                <a:spcPts val="0"/>
              </a:spcAft>
              <a:buSzPts val="9600"/>
              <a:buNone/>
              <a:defRPr sz="12797"/>
            </a:lvl3pPr>
            <a:lvl4pPr lvl="3" algn="ctr">
              <a:spcBef>
                <a:spcPts val="0"/>
              </a:spcBef>
              <a:spcAft>
                <a:spcPts val="0"/>
              </a:spcAft>
              <a:buSzPts val="9600"/>
              <a:buNone/>
              <a:defRPr sz="12797"/>
            </a:lvl4pPr>
            <a:lvl5pPr lvl="4" algn="ctr">
              <a:spcBef>
                <a:spcPts val="0"/>
              </a:spcBef>
              <a:spcAft>
                <a:spcPts val="0"/>
              </a:spcAft>
              <a:buSzPts val="9600"/>
              <a:buNone/>
              <a:defRPr sz="12797"/>
            </a:lvl5pPr>
            <a:lvl6pPr lvl="5" algn="ctr">
              <a:spcBef>
                <a:spcPts val="0"/>
              </a:spcBef>
              <a:spcAft>
                <a:spcPts val="0"/>
              </a:spcAft>
              <a:buSzPts val="9600"/>
              <a:buNone/>
              <a:defRPr sz="12797"/>
            </a:lvl6pPr>
            <a:lvl7pPr lvl="6" algn="ctr">
              <a:spcBef>
                <a:spcPts val="0"/>
              </a:spcBef>
              <a:spcAft>
                <a:spcPts val="0"/>
              </a:spcAft>
              <a:buSzPts val="9600"/>
              <a:buNone/>
              <a:defRPr sz="12797"/>
            </a:lvl7pPr>
            <a:lvl8pPr lvl="7" algn="ctr">
              <a:spcBef>
                <a:spcPts val="0"/>
              </a:spcBef>
              <a:spcAft>
                <a:spcPts val="0"/>
              </a:spcAft>
              <a:buSzPts val="9600"/>
              <a:buNone/>
              <a:defRPr sz="12797"/>
            </a:lvl8pPr>
            <a:lvl9pPr lvl="8" algn="ctr">
              <a:spcBef>
                <a:spcPts val="0"/>
              </a:spcBef>
              <a:spcAft>
                <a:spcPts val="0"/>
              </a:spcAft>
              <a:buSzPts val="9600"/>
              <a:buNone/>
              <a:defRPr sz="12797"/>
            </a:lvl9pPr>
          </a:lstStyle>
          <a:p>
            <a:r>
              <a:t>xx%</a:t>
            </a:r>
          </a:p>
        </p:txBody>
      </p:sp>
      <p:sp>
        <p:nvSpPr>
          <p:cNvPr id="42" name="Google Shape;42;p11"/>
          <p:cNvSpPr txBox="1">
            <a:spLocks noGrp="1"/>
          </p:cNvSpPr>
          <p:nvPr>
            <p:ph type="subTitle" idx="1"/>
          </p:nvPr>
        </p:nvSpPr>
        <p:spPr>
          <a:xfrm>
            <a:off x="1711554" y="3755000"/>
            <a:ext cx="8765717" cy="4992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3"/>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_1_1_1_2">
    <p:spTree>
      <p:nvGrpSpPr>
        <p:cNvPr id="1" name="Shape 44"/>
        <p:cNvGrpSpPr/>
        <p:nvPr/>
      </p:nvGrpSpPr>
      <p:grpSpPr>
        <a:xfrm>
          <a:off x="0" y="0"/>
          <a:ext cx="0" cy="0"/>
          <a:chOff x="0" y="0"/>
          <a:chExt cx="0" cy="0"/>
        </a:xfrm>
      </p:grpSpPr>
      <p:sp>
        <p:nvSpPr>
          <p:cNvPr id="45" name="Google Shape;45;p13"/>
          <p:cNvSpPr txBox="1">
            <a:spLocks noGrp="1"/>
          </p:cNvSpPr>
          <p:nvPr>
            <p:ph type="subTitle" idx="1"/>
          </p:nvPr>
        </p:nvSpPr>
        <p:spPr>
          <a:xfrm>
            <a:off x="1887126" y="2971599"/>
            <a:ext cx="2929237"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6"/>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 name="Google Shape;46;p13"/>
          <p:cNvSpPr txBox="1">
            <a:spLocks noGrp="1"/>
          </p:cNvSpPr>
          <p:nvPr>
            <p:ph type="subTitle" idx="2"/>
          </p:nvPr>
        </p:nvSpPr>
        <p:spPr>
          <a:xfrm>
            <a:off x="7355351" y="2971600"/>
            <a:ext cx="2929237"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6"/>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 name="Google Shape;47;p13"/>
          <p:cNvSpPr txBox="1">
            <a:spLocks noGrp="1"/>
          </p:cNvSpPr>
          <p:nvPr>
            <p:ph type="subTitle" idx="3"/>
          </p:nvPr>
        </p:nvSpPr>
        <p:spPr>
          <a:xfrm>
            <a:off x="1887126" y="5401533"/>
            <a:ext cx="2929237"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6"/>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13"/>
          <p:cNvSpPr txBox="1">
            <a:spLocks noGrp="1"/>
          </p:cNvSpPr>
          <p:nvPr>
            <p:ph type="subTitle" idx="4"/>
          </p:nvPr>
        </p:nvSpPr>
        <p:spPr>
          <a:xfrm>
            <a:off x="7355351" y="5401537"/>
            <a:ext cx="2929237"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6"/>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 name="Google Shape;49;p13"/>
          <p:cNvSpPr txBox="1">
            <a:spLocks noGrp="1"/>
          </p:cNvSpPr>
          <p:nvPr>
            <p:ph type="title"/>
          </p:nvPr>
        </p:nvSpPr>
        <p:spPr>
          <a:xfrm>
            <a:off x="959750" y="593367"/>
            <a:ext cx="10269325"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0" name="Google Shape;50;p13"/>
          <p:cNvSpPr txBox="1">
            <a:spLocks noGrp="1"/>
          </p:cNvSpPr>
          <p:nvPr>
            <p:ph type="title" idx="5" hasCustomPrompt="1"/>
          </p:nvPr>
        </p:nvSpPr>
        <p:spPr>
          <a:xfrm>
            <a:off x="2862754" y="1581299"/>
            <a:ext cx="977745" cy="97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000"/>
              <a:buNone/>
              <a:defRPr sz="3999">
                <a:solidFill>
                  <a:schemeClr val="lt1"/>
                </a:solidFill>
              </a:defRPr>
            </a:lvl1pPr>
            <a:lvl2pPr lvl="1" rtl="0">
              <a:spcBef>
                <a:spcPts val="0"/>
              </a:spcBef>
              <a:spcAft>
                <a:spcPts val="0"/>
              </a:spcAft>
              <a:buSzPts val="3000"/>
              <a:buNone/>
              <a:defRPr sz="3999"/>
            </a:lvl2pPr>
            <a:lvl3pPr lvl="2" rtl="0">
              <a:spcBef>
                <a:spcPts val="0"/>
              </a:spcBef>
              <a:spcAft>
                <a:spcPts val="0"/>
              </a:spcAft>
              <a:buSzPts val="3000"/>
              <a:buNone/>
              <a:defRPr sz="3999"/>
            </a:lvl3pPr>
            <a:lvl4pPr lvl="3" rtl="0">
              <a:spcBef>
                <a:spcPts val="0"/>
              </a:spcBef>
              <a:spcAft>
                <a:spcPts val="0"/>
              </a:spcAft>
              <a:buSzPts val="3000"/>
              <a:buNone/>
              <a:defRPr sz="3999"/>
            </a:lvl4pPr>
            <a:lvl5pPr lvl="4" rtl="0">
              <a:spcBef>
                <a:spcPts val="0"/>
              </a:spcBef>
              <a:spcAft>
                <a:spcPts val="0"/>
              </a:spcAft>
              <a:buSzPts val="3000"/>
              <a:buNone/>
              <a:defRPr sz="3999"/>
            </a:lvl5pPr>
            <a:lvl6pPr lvl="5" rtl="0">
              <a:spcBef>
                <a:spcPts val="0"/>
              </a:spcBef>
              <a:spcAft>
                <a:spcPts val="0"/>
              </a:spcAft>
              <a:buSzPts val="3000"/>
              <a:buNone/>
              <a:defRPr sz="3999"/>
            </a:lvl6pPr>
            <a:lvl7pPr lvl="6" rtl="0">
              <a:spcBef>
                <a:spcPts val="0"/>
              </a:spcBef>
              <a:spcAft>
                <a:spcPts val="0"/>
              </a:spcAft>
              <a:buSzPts val="3000"/>
              <a:buNone/>
              <a:defRPr sz="3999"/>
            </a:lvl7pPr>
            <a:lvl8pPr lvl="7" rtl="0">
              <a:spcBef>
                <a:spcPts val="0"/>
              </a:spcBef>
              <a:spcAft>
                <a:spcPts val="0"/>
              </a:spcAft>
              <a:buSzPts val="3000"/>
              <a:buNone/>
              <a:defRPr sz="3999"/>
            </a:lvl8pPr>
            <a:lvl9pPr lvl="8" rtl="0">
              <a:spcBef>
                <a:spcPts val="0"/>
              </a:spcBef>
              <a:spcAft>
                <a:spcPts val="0"/>
              </a:spcAft>
              <a:buSzPts val="3000"/>
              <a:buNone/>
              <a:defRPr sz="3999"/>
            </a:lvl9pPr>
          </a:lstStyle>
          <a:p>
            <a:r>
              <a:t>xx%</a:t>
            </a:r>
          </a:p>
        </p:txBody>
      </p:sp>
      <p:sp>
        <p:nvSpPr>
          <p:cNvPr id="51" name="Google Shape;51;p13"/>
          <p:cNvSpPr txBox="1">
            <a:spLocks noGrp="1"/>
          </p:cNvSpPr>
          <p:nvPr>
            <p:ph type="title" idx="6" hasCustomPrompt="1"/>
          </p:nvPr>
        </p:nvSpPr>
        <p:spPr>
          <a:xfrm>
            <a:off x="2864285" y="4012464"/>
            <a:ext cx="974946" cy="9752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000"/>
              <a:buNone/>
              <a:defRPr sz="3999">
                <a:solidFill>
                  <a:schemeClr val="lt1"/>
                </a:solidFill>
              </a:defRPr>
            </a:lvl1pPr>
            <a:lvl2pPr lvl="1" rtl="0">
              <a:spcBef>
                <a:spcPts val="0"/>
              </a:spcBef>
              <a:spcAft>
                <a:spcPts val="0"/>
              </a:spcAft>
              <a:buSzPts val="3000"/>
              <a:buNone/>
              <a:defRPr sz="3999"/>
            </a:lvl2pPr>
            <a:lvl3pPr lvl="2" rtl="0">
              <a:spcBef>
                <a:spcPts val="0"/>
              </a:spcBef>
              <a:spcAft>
                <a:spcPts val="0"/>
              </a:spcAft>
              <a:buSzPts val="3000"/>
              <a:buNone/>
              <a:defRPr sz="3999"/>
            </a:lvl3pPr>
            <a:lvl4pPr lvl="3" rtl="0">
              <a:spcBef>
                <a:spcPts val="0"/>
              </a:spcBef>
              <a:spcAft>
                <a:spcPts val="0"/>
              </a:spcAft>
              <a:buSzPts val="3000"/>
              <a:buNone/>
              <a:defRPr sz="3999"/>
            </a:lvl4pPr>
            <a:lvl5pPr lvl="4" rtl="0">
              <a:spcBef>
                <a:spcPts val="0"/>
              </a:spcBef>
              <a:spcAft>
                <a:spcPts val="0"/>
              </a:spcAft>
              <a:buSzPts val="3000"/>
              <a:buNone/>
              <a:defRPr sz="3999"/>
            </a:lvl5pPr>
            <a:lvl6pPr lvl="5" rtl="0">
              <a:spcBef>
                <a:spcPts val="0"/>
              </a:spcBef>
              <a:spcAft>
                <a:spcPts val="0"/>
              </a:spcAft>
              <a:buSzPts val="3000"/>
              <a:buNone/>
              <a:defRPr sz="3999"/>
            </a:lvl6pPr>
            <a:lvl7pPr lvl="6" rtl="0">
              <a:spcBef>
                <a:spcPts val="0"/>
              </a:spcBef>
              <a:spcAft>
                <a:spcPts val="0"/>
              </a:spcAft>
              <a:buSzPts val="3000"/>
              <a:buNone/>
              <a:defRPr sz="3999"/>
            </a:lvl7pPr>
            <a:lvl8pPr lvl="7" rtl="0">
              <a:spcBef>
                <a:spcPts val="0"/>
              </a:spcBef>
              <a:spcAft>
                <a:spcPts val="0"/>
              </a:spcAft>
              <a:buSzPts val="3000"/>
              <a:buNone/>
              <a:defRPr sz="3999"/>
            </a:lvl8pPr>
            <a:lvl9pPr lvl="8" rtl="0">
              <a:spcBef>
                <a:spcPts val="0"/>
              </a:spcBef>
              <a:spcAft>
                <a:spcPts val="0"/>
              </a:spcAft>
              <a:buSzPts val="3000"/>
              <a:buNone/>
              <a:defRPr sz="3999"/>
            </a:lvl9pPr>
          </a:lstStyle>
          <a:p>
            <a:r>
              <a:t>xx%</a:t>
            </a:r>
          </a:p>
        </p:txBody>
      </p:sp>
      <p:sp>
        <p:nvSpPr>
          <p:cNvPr id="52" name="Google Shape;52;p13"/>
          <p:cNvSpPr txBox="1">
            <a:spLocks noGrp="1"/>
          </p:cNvSpPr>
          <p:nvPr>
            <p:ph type="title" idx="7" hasCustomPrompt="1"/>
          </p:nvPr>
        </p:nvSpPr>
        <p:spPr>
          <a:xfrm>
            <a:off x="8332498" y="1582689"/>
            <a:ext cx="974946" cy="9752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000"/>
              <a:buNone/>
              <a:defRPr sz="3999">
                <a:solidFill>
                  <a:schemeClr val="lt1"/>
                </a:solidFill>
              </a:defRPr>
            </a:lvl1pPr>
            <a:lvl2pPr lvl="1" rtl="0">
              <a:spcBef>
                <a:spcPts val="0"/>
              </a:spcBef>
              <a:spcAft>
                <a:spcPts val="0"/>
              </a:spcAft>
              <a:buSzPts val="3000"/>
              <a:buNone/>
              <a:defRPr sz="3999"/>
            </a:lvl2pPr>
            <a:lvl3pPr lvl="2" rtl="0">
              <a:spcBef>
                <a:spcPts val="0"/>
              </a:spcBef>
              <a:spcAft>
                <a:spcPts val="0"/>
              </a:spcAft>
              <a:buSzPts val="3000"/>
              <a:buNone/>
              <a:defRPr sz="3999"/>
            </a:lvl3pPr>
            <a:lvl4pPr lvl="3" rtl="0">
              <a:spcBef>
                <a:spcPts val="0"/>
              </a:spcBef>
              <a:spcAft>
                <a:spcPts val="0"/>
              </a:spcAft>
              <a:buSzPts val="3000"/>
              <a:buNone/>
              <a:defRPr sz="3999"/>
            </a:lvl4pPr>
            <a:lvl5pPr lvl="4" rtl="0">
              <a:spcBef>
                <a:spcPts val="0"/>
              </a:spcBef>
              <a:spcAft>
                <a:spcPts val="0"/>
              </a:spcAft>
              <a:buSzPts val="3000"/>
              <a:buNone/>
              <a:defRPr sz="3999"/>
            </a:lvl5pPr>
            <a:lvl6pPr lvl="5" rtl="0">
              <a:spcBef>
                <a:spcPts val="0"/>
              </a:spcBef>
              <a:spcAft>
                <a:spcPts val="0"/>
              </a:spcAft>
              <a:buSzPts val="3000"/>
              <a:buNone/>
              <a:defRPr sz="3999"/>
            </a:lvl6pPr>
            <a:lvl7pPr lvl="6" rtl="0">
              <a:spcBef>
                <a:spcPts val="0"/>
              </a:spcBef>
              <a:spcAft>
                <a:spcPts val="0"/>
              </a:spcAft>
              <a:buSzPts val="3000"/>
              <a:buNone/>
              <a:defRPr sz="3999"/>
            </a:lvl7pPr>
            <a:lvl8pPr lvl="7" rtl="0">
              <a:spcBef>
                <a:spcPts val="0"/>
              </a:spcBef>
              <a:spcAft>
                <a:spcPts val="0"/>
              </a:spcAft>
              <a:buSzPts val="3000"/>
              <a:buNone/>
              <a:defRPr sz="3999"/>
            </a:lvl8pPr>
            <a:lvl9pPr lvl="8" rtl="0">
              <a:spcBef>
                <a:spcPts val="0"/>
              </a:spcBef>
              <a:spcAft>
                <a:spcPts val="0"/>
              </a:spcAft>
              <a:buSzPts val="3000"/>
              <a:buNone/>
              <a:defRPr sz="3999"/>
            </a:lvl9pPr>
          </a:lstStyle>
          <a:p>
            <a:r>
              <a:t>xx%</a:t>
            </a:r>
          </a:p>
        </p:txBody>
      </p:sp>
      <p:sp>
        <p:nvSpPr>
          <p:cNvPr id="53" name="Google Shape;53;p13"/>
          <p:cNvSpPr txBox="1">
            <a:spLocks noGrp="1"/>
          </p:cNvSpPr>
          <p:nvPr>
            <p:ph type="title" idx="8" hasCustomPrompt="1"/>
          </p:nvPr>
        </p:nvSpPr>
        <p:spPr>
          <a:xfrm>
            <a:off x="8332498" y="4012467"/>
            <a:ext cx="974946" cy="9752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000"/>
              <a:buNone/>
              <a:defRPr sz="3999">
                <a:solidFill>
                  <a:schemeClr val="lt1"/>
                </a:solidFill>
              </a:defRPr>
            </a:lvl1pPr>
            <a:lvl2pPr lvl="1" rtl="0">
              <a:spcBef>
                <a:spcPts val="0"/>
              </a:spcBef>
              <a:spcAft>
                <a:spcPts val="0"/>
              </a:spcAft>
              <a:buSzPts val="3000"/>
              <a:buNone/>
              <a:defRPr sz="3999"/>
            </a:lvl2pPr>
            <a:lvl3pPr lvl="2" rtl="0">
              <a:spcBef>
                <a:spcPts val="0"/>
              </a:spcBef>
              <a:spcAft>
                <a:spcPts val="0"/>
              </a:spcAft>
              <a:buSzPts val="3000"/>
              <a:buNone/>
              <a:defRPr sz="3999"/>
            </a:lvl3pPr>
            <a:lvl4pPr lvl="3" rtl="0">
              <a:spcBef>
                <a:spcPts val="0"/>
              </a:spcBef>
              <a:spcAft>
                <a:spcPts val="0"/>
              </a:spcAft>
              <a:buSzPts val="3000"/>
              <a:buNone/>
              <a:defRPr sz="3999"/>
            </a:lvl4pPr>
            <a:lvl5pPr lvl="4" rtl="0">
              <a:spcBef>
                <a:spcPts val="0"/>
              </a:spcBef>
              <a:spcAft>
                <a:spcPts val="0"/>
              </a:spcAft>
              <a:buSzPts val="3000"/>
              <a:buNone/>
              <a:defRPr sz="3999"/>
            </a:lvl5pPr>
            <a:lvl6pPr lvl="5" rtl="0">
              <a:spcBef>
                <a:spcPts val="0"/>
              </a:spcBef>
              <a:spcAft>
                <a:spcPts val="0"/>
              </a:spcAft>
              <a:buSzPts val="3000"/>
              <a:buNone/>
              <a:defRPr sz="3999"/>
            </a:lvl6pPr>
            <a:lvl7pPr lvl="6" rtl="0">
              <a:spcBef>
                <a:spcPts val="0"/>
              </a:spcBef>
              <a:spcAft>
                <a:spcPts val="0"/>
              </a:spcAft>
              <a:buSzPts val="3000"/>
              <a:buNone/>
              <a:defRPr sz="3999"/>
            </a:lvl7pPr>
            <a:lvl8pPr lvl="7" rtl="0">
              <a:spcBef>
                <a:spcPts val="0"/>
              </a:spcBef>
              <a:spcAft>
                <a:spcPts val="0"/>
              </a:spcAft>
              <a:buSzPts val="3000"/>
              <a:buNone/>
              <a:defRPr sz="3999"/>
            </a:lvl8pPr>
            <a:lvl9pPr lvl="8" rtl="0">
              <a:spcBef>
                <a:spcPts val="0"/>
              </a:spcBef>
              <a:spcAft>
                <a:spcPts val="0"/>
              </a:spcAft>
              <a:buSzPts val="3000"/>
              <a:buNone/>
              <a:defRPr sz="3999"/>
            </a:lvl9pPr>
          </a:lstStyle>
          <a:p>
            <a:r>
              <a:t>xx%</a:t>
            </a:r>
          </a:p>
        </p:txBody>
      </p:sp>
      <p:sp>
        <p:nvSpPr>
          <p:cNvPr id="54" name="Google Shape;54;p13"/>
          <p:cNvSpPr txBox="1">
            <a:spLocks noGrp="1"/>
          </p:cNvSpPr>
          <p:nvPr>
            <p:ph type="subTitle" idx="9"/>
          </p:nvPr>
        </p:nvSpPr>
        <p:spPr>
          <a:xfrm>
            <a:off x="1887008" y="2629000"/>
            <a:ext cx="2929237" cy="59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199">
                <a:latin typeface="Bebas Neue"/>
                <a:ea typeface="Bebas Neue"/>
                <a:cs typeface="Bebas Neue"/>
                <a:sym typeface="Bebas Neue"/>
              </a:defRPr>
            </a:lvl1pPr>
            <a:lvl2pPr lvl="1" algn="ctr" rtl="0">
              <a:lnSpc>
                <a:spcPct val="100000"/>
              </a:lnSpc>
              <a:spcBef>
                <a:spcPts val="0"/>
              </a:spcBef>
              <a:spcAft>
                <a:spcPts val="0"/>
              </a:spcAft>
              <a:buSzPts val="2400"/>
              <a:buFont typeface="Bebas Neue"/>
              <a:buNone/>
              <a:defRPr sz="3199">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199">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199">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199">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199">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199">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199">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199">
                <a:latin typeface="Bebas Neue"/>
                <a:ea typeface="Bebas Neue"/>
                <a:cs typeface="Bebas Neue"/>
                <a:sym typeface="Bebas Neue"/>
              </a:defRPr>
            </a:lvl9pPr>
          </a:lstStyle>
          <a:p>
            <a:endParaRPr/>
          </a:p>
        </p:txBody>
      </p:sp>
      <p:sp>
        <p:nvSpPr>
          <p:cNvPr id="55" name="Google Shape;55;p13"/>
          <p:cNvSpPr txBox="1">
            <a:spLocks noGrp="1"/>
          </p:cNvSpPr>
          <p:nvPr>
            <p:ph type="subTitle" idx="13"/>
          </p:nvPr>
        </p:nvSpPr>
        <p:spPr>
          <a:xfrm>
            <a:off x="1887008" y="5059107"/>
            <a:ext cx="2929237" cy="59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199">
                <a:latin typeface="Bebas Neue"/>
                <a:ea typeface="Bebas Neue"/>
                <a:cs typeface="Bebas Neue"/>
                <a:sym typeface="Bebas Neue"/>
              </a:defRPr>
            </a:lvl1pPr>
            <a:lvl2pPr lvl="1" algn="ctr" rtl="0">
              <a:lnSpc>
                <a:spcPct val="100000"/>
              </a:lnSpc>
              <a:spcBef>
                <a:spcPts val="0"/>
              </a:spcBef>
              <a:spcAft>
                <a:spcPts val="0"/>
              </a:spcAft>
              <a:buSzPts val="2400"/>
              <a:buFont typeface="Bebas Neue"/>
              <a:buNone/>
              <a:defRPr sz="3199">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199">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199">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199">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199">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199">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199">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199">
                <a:latin typeface="Bebas Neue"/>
                <a:ea typeface="Bebas Neue"/>
                <a:cs typeface="Bebas Neue"/>
                <a:sym typeface="Bebas Neue"/>
              </a:defRPr>
            </a:lvl9pPr>
          </a:lstStyle>
          <a:p>
            <a:endParaRPr/>
          </a:p>
        </p:txBody>
      </p:sp>
      <p:sp>
        <p:nvSpPr>
          <p:cNvPr id="56" name="Google Shape;56;p13"/>
          <p:cNvSpPr txBox="1">
            <a:spLocks noGrp="1"/>
          </p:cNvSpPr>
          <p:nvPr>
            <p:ph type="subTitle" idx="14"/>
          </p:nvPr>
        </p:nvSpPr>
        <p:spPr>
          <a:xfrm>
            <a:off x="7355351" y="2629000"/>
            <a:ext cx="2929237" cy="59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199">
                <a:latin typeface="Bebas Neue"/>
                <a:ea typeface="Bebas Neue"/>
                <a:cs typeface="Bebas Neue"/>
                <a:sym typeface="Bebas Neue"/>
              </a:defRPr>
            </a:lvl1pPr>
            <a:lvl2pPr lvl="1" algn="ctr" rtl="0">
              <a:lnSpc>
                <a:spcPct val="100000"/>
              </a:lnSpc>
              <a:spcBef>
                <a:spcPts val="0"/>
              </a:spcBef>
              <a:spcAft>
                <a:spcPts val="0"/>
              </a:spcAft>
              <a:buSzPts val="2400"/>
              <a:buFont typeface="Bebas Neue"/>
              <a:buNone/>
              <a:defRPr sz="3199">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199">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199">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199">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199">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199">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199">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199">
                <a:latin typeface="Bebas Neue"/>
                <a:ea typeface="Bebas Neue"/>
                <a:cs typeface="Bebas Neue"/>
                <a:sym typeface="Bebas Neue"/>
              </a:defRPr>
            </a:lvl9pPr>
          </a:lstStyle>
          <a:p>
            <a:endParaRPr/>
          </a:p>
        </p:txBody>
      </p:sp>
      <p:sp>
        <p:nvSpPr>
          <p:cNvPr id="57" name="Google Shape;57;p13"/>
          <p:cNvSpPr txBox="1">
            <a:spLocks noGrp="1"/>
          </p:cNvSpPr>
          <p:nvPr>
            <p:ph type="subTitle" idx="15"/>
          </p:nvPr>
        </p:nvSpPr>
        <p:spPr>
          <a:xfrm>
            <a:off x="7355351" y="5059107"/>
            <a:ext cx="2929237" cy="59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199">
                <a:latin typeface="Bebas Neue"/>
                <a:ea typeface="Bebas Neue"/>
                <a:cs typeface="Bebas Neue"/>
                <a:sym typeface="Bebas Neue"/>
              </a:defRPr>
            </a:lvl1pPr>
            <a:lvl2pPr lvl="1" algn="ctr" rtl="0">
              <a:lnSpc>
                <a:spcPct val="100000"/>
              </a:lnSpc>
              <a:spcBef>
                <a:spcPts val="0"/>
              </a:spcBef>
              <a:spcAft>
                <a:spcPts val="0"/>
              </a:spcAft>
              <a:buSzPts val="2400"/>
              <a:buFont typeface="Bebas Neue"/>
              <a:buNone/>
              <a:defRPr sz="3199">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199">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199">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199">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199">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199">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199">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199">
                <a:latin typeface="Bebas Neue"/>
                <a:ea typeface="Bebas Neue"/>
                <a:cs typeface="Bebas Neue"/>
                <a:sym typeface="Bebas Neu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
  <p:cSld name="CUSTOM_1">
    <p:spTree>
      <p:nvGrpSpPr>
        <p:cNvPr id="1" name="Shape 58"/>
        <p:cNvGrpSpPr/>
        <p:nvPr/>
      </p:nvGrpSpPr>
      <p:grpSpPr>
        <a:xfrm>
          <a:off x="0" y="0"/>
          <a:ext cx="0" cy="0"/>
          <a:chOff x="0" y="0"/>
          <a:chExt cx="0" cy="0"/>
        </a:xfrm>
      </p:grpSpPr>
      <p:sp>
        <p:nvSpPr>
          <p:cNvPr id="59" name="Google Shape;59;p14"/>
          <p:cNvSpPr txBox="1">
            <a:spLocks noGrp="1"/>
          </p:cNvSpPr>
          <p:nvPr>
            <p:ph type="subTitle" idx="1"/>
          </p:nvPr>
        </p:nvSpPr>
        <p:spPr>
          <a:xfrm>
            <a:off x="6582352" y="3637005"/>
            <a:ext cx="4460438" cy="115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60" name="Google Shape;60;p14"/>
          <p:cNvSpPr txBox="1">
            <a:spLocks noGrp="1"/>
          </p:cNvSpPr>
          <p:nvPr>
            <p:ph type="title"/>
          </p:nvPr>
        </p:nvSpPr>
        <p:spPr>
          <a:xfrm>
            <a:off x="953218" y="593367"/>
            <a:ext cx="10269325"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TITLE_AND_BODY_1">
    <p:spTree>
      <p:nvGrpSpPr>
        <p:cNvPr id="1" name="Shape 61"/>
        <p:cNvGrpSpPr/>
        <p:nvPr/>
      </p:nvGrpSpPr>
      <p:grpSpPr>
        <a:xfrm>
          <a:off x="0" y="0"/>
          <a:ext cx="0" cy="0"/>
          <a:chOff x="0" y="0"/>
          <a:chExt cx="0" cy="0"/>
        </a:xfrm>
      </p:grpSpPr>
      <p:sp>
        <p:nvSpPr>
          <p:cNvPr id="62" name="Google Shape;62;p15"/>
          <p:cNvSpPr/>
          <p:nvPr/>
        </p:nvSpPr>
        <p:spPr>
          <a:xfrm>
            <a:off x="336979" y="274700"/>
            <a:ext cx="11515001" cy="6308800"/>
          </a:xfrm>
          <a:prstGeom prst="roundRect">
            <a:avLst>
              <a:gd name="adj" fmla="val 8598"/>
            </a:avLst>
          </a:prstGeom>
          <a:solidFill>
            <a:srgbClr val="FFFFFF"/>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63" name="Google Shape;63;p15"/>
          <p:cNvSpPr txBox="1">
            <a:spLocks noGrp="1"/>
          </p:cNvSpPr>
          <p:nvPr>
            <p:ph type="title"/>
          </p:nvPr>
        </p:nvSpPr>
        <p:spPr>
          <a:xfrm>
            <a:off x="959750" y="593367"/>
            <a:ext cx="10269325"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sz="3999"/>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64" name="Google Shape;64;p15"/>
          <p:cNvSpPr txBox="1">
            <a:spLocks noGrp="1"/>
          </p:cNvSpPr>
          <p:nvPr>
            <p:ph type="body" idx="1"/>
          </p:nvPr>
        </p:nvSpPr>
        <p:spPr>
          <a:xfrm>
            <a:off x="959750" y="1841433"/>
            <a:ext cx="10269325" cy="2100800"/>
          </a:xfrm>
          <a:prstGeom prst="rect">
            <a:avLst/>
          </a:prstGeom>
        </p:spPr>
        <p:txBody>
          <a:bodyPr spcFirstLastPara="1" wrap="square" lIns="91425" tIns="91425" rIns="91425" bIns="91425" anchor="t" anchorCtr="0">
            <a:noAutofit/>
          </a:bodyPr>
          <a:lstStyle>
            <a:lvl1pPr marL="609448" lvl="0" indent="-423228" rtl="0">
              <a:lnSpc>
                <a:spcPct val="100000"/>
              </a:lnSpc>
              <a:spcBef>
                <a:spcPts val="0"/>
              </a:spcBef>
              <a:spcAft>
                <a:spcPts val="0"/>
              </a:spcAft>
              <a:buSzPts val="1400"/>
              <a:buFont typeface="Darker Grotesque SemiBold"/>
              <a:buChar char="●"/>
              <a:defRPr/>
            </a:lvl1pPr>
            <a:lvl2pPr marL="1218895" lvl="1" indent="-423228" rtl="0">
              <a:lnSpc>
                <a:spcPct val="115000"/>
              </a:lnSpc>
              <a:spcBef>
                <a:spcPts val="0"/>
              </a:spcBef>
              <a:spcAft>
                <a:spcPts val="0"/>
              </a:spcAft>
              <a:buSzPts val="1400"/>
              <a:buFont typeface="Darker Grotesque SemiBold"/>
              <a:buChar char="○"/>
              <a:defRPr/>
            </a:lvl2pPr>
            <a:lvl3pPr marL="1828343" lvl="2" indent="-423228" rtl="0">
              <a:lnSpc>
                <a:spcPct val="115000"/>
              </a:lnSpc>
              <a:spcBef>
                <a:spcPts val="0"/>
              </a:spcBef>
              <a:spcAft>
                <a:spcPts val="0"/>
              </a:spcAft>
              <a:buSzPts val="1400"/>
              <a:buFont typeface="Darker Grotesque SemiBold"/>
              <a:buChar char="■"/>
              <a:defRPr/>
            </a:lvl3pPr>
            <a:lvl4pPr marL="2437790" lvl="3" indent="-423228" rtl="0">
              <a:lnSpc>
                <a:spcPct val="115000"/>
              </a:lnSpc>
              <a:spcBef>
                <a:spcPts val="0"/>
              </a:spcBef>
              <a:spcAft>
                <a:spcPts val="0"/>
              </a:spcAft>
              <a:buSzPts val="1400"/>
              <a:buFont typeface="Darker Grotesque SemiBold"/>
              <a:buChar char="●"/>
              <a:defRPr/>
            </a:lvl4pPr>
            <a:lvl5pPr marL="3047238" lvl="4" indent="-423228" rtl="0">
              <a:lnSpc>
                <a:spcPct val="115000"/>
              </a:lnSpc>
              <a:spcBef>
                <a:spcPts val="0"/>
              </a:spcBef>
              <a:spcAft>
                <a:spcPts val="0"/>
              </a:spcAft>
              <a:buSzPts val="1400"/>
              <a:buFont typeface="Darker Grotesque SemiBold"/>
              <a:buChar char="○"/>
              <a:defRPr/>
            </a:lvl5pPr>
            <a:lvl6pPr marL="3656686" lvl="5" indent="-423228" rtl="0">
              <a:lnSpc>
                <a:spcPct val="115000"/>
              </a:lnSpc>
              <a:spcBef>
                <a:spcPts val="0"/>
              </a:spcBef>
              <a:spcAft>
                <a:spcPts val="0"/>
              </a:spcAft>
              <a:buSzPts val="1400"/>
              <a:buFont typeface="Darker Grotesque SemiBold"/>
              <a:buChar char="■"/>
              <a:defRPr/>
            </a:lvl6pPr>
            <a:lvl7pPr marL="4266133" lvl="6" indent="-423228" rtl="0">
              <a:lnSpc>
                <a:spcPct val="115000"/>
              </a:lnSpc>
              <a:spcBef>
                <a:spcPts val="0"/>
              </a:spcBef>
              <a:spcAft>
                <a:spcPts val="0"/>
              </a:spcAft>
              <a:buSzPts val="1400"/>
              <a:buFont typeface="Darker Grotesque SemiBold"/>
              <a:buChar char="●"/>
              <a:defRPr/>
            </a:lvl7pPr>
            <a:lvl8pPr marL="4875581" lvl="7" indent="-423228" rtl="0">
              <a:lnSpc>
                <a:spcPct val="115000"/>
              </a:lnSpc>
              <a:spcBef>
                <a:spcPts val="0"/>
              </a:spcBef>
              <a:spcAft>
                <a:spcPts val="0"/>
              </a:spcAft>
              <a:buSzPts val="1400"/>
              <a:buFont typeface="Darker Grotesque SemiBold"/>
              <a:buChar char="○"/>
              <a:defRPr/>
            </a:lvl8pPr>
            <a:lvl9pPr marL="5485028" lvl="8" indent="-423228" rtl="0">
              <a:lnSpc>
                <a:spcPct val="115000"/>
              </a:lnSpc>
              <a:spcBef>
                <a:spcPts val="0"/>
              </a:spcBef>
              <a:spcAft>
                <a:spcPts val="0"/>
              </a:spcAft>
              <a:buSzPts val="1400"/>
              <a:buFont typeface="Darker Grotesque SemiBold"/>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65"/>
        <p:cNvGrpSpPr/>
        <p:nvPr/>
      </p:nvGrpSpPr>
      <p:grpSpPr>
        <a:xfrm>
          <a:off x="0" y="0"/>
          <a:ext cx="0" cy="0"/>
          <a:chOff x="0" y="0"/>
          <a:chExt cx="0" cy="0"/>
        </a:xfrm>
      </p:grpSpPr>
      <p:sp>
        <p:nvSpPr>
          <p:cNvPr id="66" name="Google Shape;66;p16"/>
          <p:cNvSpPr txBox="1">
            <a:spLocks noGrp="1"/>
          </p:cNvSpPr>
          <p:nvPr>
            <p:ph type="subTitle" idx="1"/>
          </p:nvPr>
        </p:nvSpPr>
        <p:spPr>
          <a:xfrm>
            <a:off x="1556861" y="3125567"/>
            <a:ext cx="3114389" cy="10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6"/>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 name="Google Shape;67;p16"/>
          <p:cNvSpPr txBox="1">
            <a:spLocks noGrp="1"/>
          </p:cNvSpPr>
          <p:nvPr>
            <p:ph type="subTitle" idx="2"/>
          </p:nvPr>
        </p:nvSpPr>
        <p:spPr>
          <a:xfrm>
            <a:off x="4537218" y="4843203"/>
            <a:ext cx="3114389" cy="10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6"/>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8" name="Google Shape;68;p16"/>
          <p:cNvSpPr txBox="1">
            <a:spLocks noGrp="1"/>
          </p:cNvSpPr>
          <p:nvPr>
            <p:ph type="subTitle" idx="3"/>
          </p:nvPr>
        </p:nvSpPr>
        <p:spPr>
          <a:xfrm>
            <a:off x="7517575" y="3125567"/>
            <a:ext cx="3114389" cy="10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6"/>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 name="Google Shape;69;p16"/>
          <p:cNvSpPr txBox="1">
            <a:spLocks noGrp="1"/>
          </p:cNvSpPr>
          <p:nvPr>
            <p:ph type="title"/>
          </p:nvPr>
        </p:nvSpPr>
        <p:spPr>
          <a:xfrm>
            <a:off x="959750" y="593367"/>
            <a:ext cx="10269325"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70" name="Google Shape;70;p16"/>
          <p:cNvSpPr txBox="1">
            <a:spLocks noGrp="1"/>
          </p:cNvSpPr>
          <p:nvPr>
            <p:ph type="subTitle" idx="4"/>
          </p:nvPr>
        </p:nvSpPr>
        <p:spPr>
          <a:xfrm>
            <a:off x="1556861" y="2731633"/>
            <a:ext cx="3114389" cy="59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199">
                <a:latin typeface="Bebas Neue"/>
                <a:ea typeface="Bebas Neue"/>
                <a:cs typeface="Bebas Neue"/>
                <a:sym typeface="Bebas Neue"/>
              </a:defRPr>
            </a:lvl1pPr>
            <a:lvl2pPr lvl="1" algn="ctr" rtl="0">
              <a:lnSpc>
                <a:spcPct val="100000"/>
              </a:lnSpc>
              <a:spcBef>
                <a:spcPts val="0"/>
              </a:spcBef>
              <a:spcAft>
                <a:spcPts val="0"/>
              </a:spcAft>
              <a:buSzPts val="2400"/>
              <a:buFont typeface="Bebas Neue"/>
              <a:buNone/>
              <a:defRPr sz="3199">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199">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199">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199">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199">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199">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199">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199">
                <a:latin typeface="Bebas Neue"/>
                <a:ea typeface="Bebas Neue"/>
                <a:cs typeface="Bebas Neue"/>
                <a:sym typeface="Bebas Neue"/>
              </a:defRPr>
            </a:lvl9pPr>
          </a:lstStyle>
          <a:p>
            <a:endParaRPr/>
          </a:p>
        </p:txBody>
      </p:sp>
      <p:sp>
        <p:nvSpPr>
          <p:cNvPr id="71" name="Google Shape;71;p16"/>
          <p:cNvSpPr txBox="1">
            <a:spLocks noGrp="1"/>
          </p:cNvSpPr>
          <p:nvPr>
            <p:ph type="subTitle" idx="5"/>
          </p:nvPr>
        </p:nvSpPr>
        <p:spPr>
          <a:xfrm>
            <a:off x="7517575" y="2731633"/>
            <a:ext cx="3114389" cy="59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199">
                <a:latin typeface="Bebas Neue"/>
                <a:ea typeface="Bebas Neue"/>
                <a:cs typeface="Bebas Neue"/>
                <a:sym typeface="Bebas Neue"/>
              </a:defRPr>
            </a:lvl1pPr>
            <a:lvl2pPr lvl="1" algn="ctr" rtl="0">
              <a:lnSpc>
                <a:spcPct val="100000"/>
              </a:lnSpc>
              <a:spcBef>
                <a:spcPts val="0"/>
              </a:spcBef>
              <a:spcAft>
                <a:spcPts val="0"/>
              </a:spcAft>
              <a:buSzPts val="2400"/>
              <a:buFont typeface="Bebas Neue"/>
              <a:buNone/>
              <a:defRPr sz="3199">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199">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199">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199">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199">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199">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199">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199">
                <a:latin typeface="Bebas Neue"/>
                <a:ea typeface="Bebas Neue"/>
                <a:cs typeface="Bebas Neue"/>
                <a:sym typeface="Bebas Neue"/>
              </a:defRPr>
            </a:lvl9pPr>
          </a:lstStyle>
          <a:p>
            <a:endParaRPr/>
          </a:p>
        </p:txBody>
      </p:sp>
      <p:sp>
        <p:nvSpPr>
          <p:cNvPr id="72" name="Google Shape;72;p16"/>
          <p:cNvSpPr txBox="1">
            <a:spLocks noGrp="1"/>
          </p:cNvSpPr>
          <p:nvPr>
            <p:ph type="subTitle" idx="6"/>
          </p:nvPr>
        </p:nvSpPr>
        <p:spPr>
          <a:xfrm>
            <a:off x="4537218" y="4450500"/>
            <a:ext cx="3114389" cy="596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199">
                <a:latin typeface="Bebas Neue"/>
                <a:ea typeface="Bebas Neue"/>
                <a:cs typeface="Bebas Neue"/>
                <a:sym typeface="Bebas Neue"/>
              </a:defRPr>
            </a:lvl1pPr>
            <a:lvl2pPr lvl="1" algn="ctr" rtl="0">
              <a:lnSpc>
                <a:spcPct val="100000"/>
              </a:lnSpc>
              <a:spcBef>
                <a:spcPts val="0"/>
              </a:spcBef>
              <a:spcAft>
                <a:spcPts val="0"/>
              </a:spcAft>
              <a:buSzPts val="2400"/>
              <a:buFont typeface="Bebas Neue"/>
              <a:buNone/>
              <a:defRPr sz="3199">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199">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199">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199">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199">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199">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199">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199">
                <a:latin typeface="Bebas Neue"/>
                <a:ea typeface="Bebas Neue"/>
                <a:cs typeface="Bebas Neue"/>
                <a:sym typeface="Bebas Neu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73"/>
        <p:cNvGrpSpPr/>
        <p:nvPr/>
      </p:nvGrpSpPr>
      <p:grpSpPr>
        <a:xfrm>
          <a:off x="0" y="0"/>
          <a:ext cx="0" cy="0"/>
          <a:chOff x="0" y="0"/>
          <a:chExt cx="0" cy="0"/>
        </a:xfrm>
      </p:grpSpPr>
      <p:sp>
        <p:nvSpPr>
          <p:cNvPr id="74" name="Google Shape;74;p17"/>
          <p:cNvSpPr txBox="1">
            <a:spLocks noGrp="1"/>
          </p:cNvSpPr>
          <p:nvPr>
            <p:ph type="subTitle" idx="1"/>
          </p:nvPr>
        </p:nvSpPr>
        <p:spPr>
          <a:xfrm>
            <a:off x="959717" y="3048633"/>
            <a:ext cx="3073199"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6"/>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 name="Google Shape;75;p17"/>
          <p:cNvSpPr txBox="1">
            <a:spLocks noGrp="1"/>
          </p:cNvSpPr>
          <p:nvPr>
            <p:ph type="subTitle" idx="2"/>
          </p:nvPr>
        </p:nvSpPr>
        <p:spPr>
          <a:xfrm>
            <a:off x="4557805" y="3048633"/>
            <a:ext cx="3073199"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6"/>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 name="Google Shape;76;p17"/>
          <p:cNvSpPr txBox="1">
            <a:spLocks noGrp="1"/>
          </p:cNvSpPr>
          <p:nvPr>
            <p:ph type="subTitle" idx="3"/>
          </p:nvPr>
        </p:nvSpPr>
        <p:spPr>
          <a:xfrm>
            <a:off x="959717" y="5366233"/>
            <a:ext cx="3073199"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6"/>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 name="Google Shape;77;p17"/>
          <p:cNvSpPr txBox="1">
            <a:spLocks noGrp="1"/>
          </p:cNvSpPr>
          <p:nvPr>
            <p:ph type="subTitle" idx="4"/>
          </p:nvPr>
        </p:nvSpPr>
        <p:spPr>
          <a:xfrm>
            <a:off x="4557805" y="5366233"/>
            <a:ext cx="3073199"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6"/>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 name="Google Shape;78;p17"/>
          <p:cNvSpPr txBox="1">
            <a:spLocks noGrp="1"/>
          </p:cNvSpPr>
          <p:nvPr>
            <p:ph type="subTitle" idx="5"/>
          </p:nvPr>
        </p:nvSpPr>
        <p:spPr>
          <a:xfrm>
            <a:off x="8155902" y="3048633"/>
            <a:ext cx="3073199"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6"/>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9" name="Google Shape;79;p17"/>
          <p:cNvSpPr txBox="1">
            <a:spLocks noGrp="1"/>
          </p:cNvSpPr>
          <p:nvPr>
            <p:ph type="subTitle" idx="6"/>
          </p:nvPr>
        </p:nvSpPr>
        <p:spPr>
          <a:xfrm>
            <a:off x="8155902" y="5366233"/>
            <a:ext cx="3073199"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6"/>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 name="Google Shape;80;p17"/>
          <p:cNvSpPr txBox="1">
            <a:spLocks noGrp="1"/>
          </p:cNvSpPr>
          <p:nvPr>
            <p:ph type="title"/>
          </p:nvPr>
        </p:nvSpPr>
        <p:spPr>
          <a:xfrm>
            <a:off x="959750" y="593367"/>
            <a:ext cx="10269325"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1" name="Google Shape;81;p17"/>
          <p:cNvSpPr txBox="1">
            <a:spLocks noGrp="1"/>
          </p:cNvSpPr>
          <p:nvPr>
            <p:ph type="subTitle" idx="7"/>
          </p:nvPr>
        </p:nvSpPr>
        <p:spPr>
          <a:xfrm>
            <a:off x="959717" y="2729367"/>
            <a:ext cx="3073199" cy="52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199">
                <a:latin typeface="Bebas Neue"/>
                <a:ea typeface="Bebas Neue"/>
                <a:cs typeface="Bebas Neue"/>
                <a:sym typeface="Bebas Neue"/>
              </a:defRPr>
            </a:lvl1pPr>
            <a:lvl2pPr lvl="1" algn="ctr" rtl="0">
              <a:lnSpc>
                <a:spcPct val="100000"/>
              </a:lnSpc>
              <a:spcBef>
                <a:spcPts val="0"/>
              </a:spcBef>
              <a:spcAft>
                <a:spcPts val="0"/>
              </a:spcAft>
              <a:buSzPts val="2400"/>
              <a:buFont typeface="Bebas Neue"/>
              <a:buNone/>
              <a:defRPr sz="3199">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199">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199">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199">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199">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199">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199">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199">
                <a:latin typeface="Bebas Neue"/>
                <a:ea typeface="Bebas Neue"/>
                <a:cs typeface="Bebas Neue"/>
                <a:sym typeface="Bebas Neue"/>
              </a:defRPr>
            </a:lvl9pPr>
          </a:lstStyle>
          <a:p>
            <a:endParaRPr/>
          </a:p>
        </p:txBody>
      </p:sp>
      <p:sp>
        <p:nvSpPr>
          <p:cNvPr id="82" name="Google Shape;82;p17"/>
          <p:cNvSpPr txBox="1">
            <a:spLocks noGrp="1"/>
          </p:cNvSpPr>
          <p:nvPr>
            <p:ph type="subTitle" idx="8"/>
          </p:nvPr>
        </p:nvSpPr>
        <p:spPr>
          <a:xfrm>
            <a:off x="4557805" y="2729367"/>
            <a:ext cx="3073199" cy="52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199">
                <a:latin typeface="Bebas Neue"/>
                <a:ea typeface="Bebas Neue"/>
                <a:cs typeface="Bebas Neue"/>
                <a:sym typeface="Bebas Neue"/>
              </a:defRPr>
            </a:lvl1pPr>
            <a:lvl2pPr lvl="1" algn="ctr" rtl="0">
              <a:lnSpc>
                <a:spcPct val="100000"/>
              </a:lnSpc>
              <a:spcBef>
                <a:spcPts val="0"/>
              </a:spcBef>
              <a:spcAft>
                <a:spcPts val="0"/>
              </a:spcAft>
              <a:buSzPts val="2400"/>
              <a:buFont typeface="Bebas Neue"/>
              <a:buNone/>
              <a:defRPr sz="3199">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199">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199">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199">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199">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199">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199">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199">
                <a:latin typeface="Bebas Neue"/>
                <a:ea typeface="Bebas Neue"/>
                <a:cs typeface="Bebas Neue"/>
                <a:sym typeface="Bebas Neue"/>
              </a:defRPr>
            </a:lvl9pPr>
          </a:lstStyle>
          <a:p>
            <a:endParaRPr/>
          </a:p>
        </p:txBody>
      </p:sp>
      <p:sp>
        <p:nvSpPr>
          <p:cNvPr id="83" name="Google Shape;83;p17"/>
          <p:cNvSpPr txBox="1">
            <a:spLocks noGrp="1"/>
          </p:cNvSpPr>
          <p:nvPr>
            <p:ph type="subTitle" idx="9"/>
          </p:nvPr>
        </p:nvSpPr>
        <p:spPr>
          <a:xfrm>
            <a:off x="8155902" y="2729367"/>
            <a:ext cx="3073199" cy="52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199">
                <a:latin typeface="Bebas Neue"/>
                <a:ea typeface="Bebas Neue"/>
                <a:cs typeface="Bebas Neue"/>
                <a:sym typeface="Bebas Neue"/>
              </a:defRPr>
            </a:lvl1pPr>
            <a:lvl2pPr lvl="1" algn="ctr" rtl="0">
              <a:lnSpc>
                <a:spcPct val="100000"/>
              </a:lnSpc>
              <a:spcBef>
                <a:spcPts val="0"/>
              </a:spcBef>
              <a:spcAft>
                <a:spcPts val="0"/>
              </a:spcAft>
              <a:buSzPts val="2400"/>
              <a:buFont typeface="Bebas Neue"/>
              <a:buNone/>
              <a:defRPr sz="3199">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199">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199">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199">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199">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199">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199">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199">
                <a:latin typeface="Bebas Neue"/>
                <a:ea typeface="Bebas Neue"/>
                <a:cs typeface="Bebas Neue"/>
                <a:sym typeface="Bebas Neue"/>
              </a:defRPr>
            </a:lvl9pPr>
          </a:lstStyle>
          <a:p>
            <a:endParaRPr/>
          </a:p>
        </p:txBody>
      </p:sp>
      <p:sp>
        <p:nvSpPr>
          <p:cNvPr id="84" name="Google Shape;84;p17"/>
          <p:cNvSpPr txBox="1">
            <a:spLocks noGrp="1"/>
          </p:cNvSpPr>
          <p:nvPr>
            <p:ph type="subTitle" idx="13"/>
          </p:nvPr>
        </p:nvSpPr>
        <p:spPr>
          <a:xfrm>
            <a:off x="959717" y="5047033"/>
            <a:ext cx="3073199" cy="52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199">
                <a:latin typeface="Bebas Neue"/>
                <a:ea typeface="Bebas Neue"/>
                <a:cs typeface="Bebas Neue"/>
                <a:sym typeface="Bebas Neue"/>
              </a:defRPr>
            </a:lvl1pPr>
            <a:lvl2pPr lvl="1" algn="ctr" rtl="0">
              <a:lnSpc>
                <a:spcPct val="100000"/>
              </a:lnSpc>
              <a:spcBef>
                <a:spcPts val="0"/>
              </a:spcBef>
              <a:spcAft>
                <a:spcPts val="0"/>
              </a:spcAft>
              <a:buSzPts val="2400"/>
              <a:buFont typeface="Bebas Neue"/>
              <a:buNone/>
              <a:defRPr sz="3199">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199">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199">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199">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199">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199">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199">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199">
                <a:latin typeface="Bebas Neue"/>
                <a:ea typeface="Bebas Neue"/>
                <a:cs typeface="Bebas Neue"/>
                <a:sym typeface="Bebas Neue"/>
              </a:defRPr>
            </a:lvl9pPr>
          </a:lstStyle>
          <a:p>
            <a:endParaRPr/>
          </a:p>
        </p:txBody>
      </p:sp>
      <p:sp>
        <p:nvSpPr>
          <p:cNvPr id="85" name="Google Shape;85;p17"/>
          <p:cNvSpPr txBox="1">
            <a:spLocks noGrp="1"/>
          </p:cNvSpPr>
          <p:nvPr>
            <p:ph type="subTitle" idx="14"/>
          </p:nvPr>
        </p:nvSpPr>
        <p:spPr>
          <a:xfrm>
            <a:off x="4557813" y="5047033"/>
            <a:ext cx="3073199" cy="52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199">
                <a:latin typeface="Bebas Neue"/>
                <a:ea typeface="Bebas Neue"/>
                <a:cs typeface="Bebas Neue"/>
                <a:sym typeface="Bebas Neue"/>
              </a:defRPr>
            </a:lvl1pPr>
            <a:lvl2pPr lvl="1" algn="ctr" rtl="0">
              <a:lnSpc>
                <a:spcPct val="100000"/>
              </a:lnSpc>
              <a:spcBef>
                <a:spcPts val="0"/>
              </a:spcBef>
              <a:spcAft>
                <a:spcPts val="0"/>
              </a:spcAft>
              <a:buSzPts val="2400"/>
              <a:buFont typeface="Bebas Neue"/>
              <a:buNone/>
              <a:defRPr sz="3199">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199">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199">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199">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199">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199">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199">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199">
                <a:latin typeface="Bebas Neue"/>
                <a:ea typeface="Bebas Neue"/>
                <a:cs typeface="Bebas Neue"/>
                <a:sym typeface="Bebas Neue"/>
              </a:defRPr>
            </a:lvl9pPr>
          </a:lstStyle>
          <a:p>
            <a:endParaRPr/>
          </a:p>
        </p:txBody>
      </p:sp>
      <p:sp>
        <p:nvSpPr>
          <p:cNvPr id="86" name="Google Shape;86;p17"/>
          <p:cNvSpPr txBox="1">
            <a:spLocks noGrp="1"/>
          </p:cNvSpPr>
          <p:nvPr>
            <p:ph type="subTitle" idx="15"/>
          </p:nvPr>
        </p:nvSpPr>
        <p:spPr>
          <a:xfrm>
            <a:off x="8155909" y="5047033"/>
            <a:ext cx="3073199" cy="52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199">
                <a:latin typeface="Bebas Neue"/>
                <a:ea typeface="Bebas Neue"/>
                <a:cs typeface="Bebas Neue"/>
                <a:sym typeface="Bebas Neue"/>
              </a:defRPr>
            </a:lvl1pPr>
            <a:lvl2pPr lvl="1" algn="ctr" rtl="0">
              <a:lnSpc>
                <a:spcPct val="100000"/>
              </a:lnSpc>
              <a:spcBef>
                <a:spcPts val="0"/>
              </a:spcBef>
              <a:spcAft>
                <a:spcPts val="0"/>
              </a:spcAft>
              <a:buSzPts val="2400"/>
              <a:buFont typeface="Bebas Neue"/>
              <a:buNone/>
              <a:defRPr sz="3199">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199">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199">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199">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199">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199">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199">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199">
                <a:latin typeface="Bebas Neue"/>
                <a:ea typeface="Bebas Neue"/>
                <a:cs typeface="Bebas Neue"/>
                <a:sym typeface="Bebas Neu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87"/>
        <p:cNvGrpSpPr/>
        <p:nvPr/>
      </p:nvGrpSpPr>
      <p:grpSpPr>
        <a:xfrm>
          <a:off x="0" y="0"/>
          <a:ext cx="0" cy="0"/>
          <a:chOff x="0" y="0"/>
          <a:chExt cx="0" cy="0"/>
        </a:xfrm>
      </p:grpSpPr>
      <p:sp>
        <p:nvSpPr>
          <p:cNvPr id="88" name="Google Shape;88;p18"/>
          <p:cNvSpPr txBox="1">
            <a:spLocks noGrp="1"/>
          </p:cNvSpPr>
          <p:nvPr>
            <p:ph type="title" hasCustomPrompt="1"/>
          </p:nvPr>
        </p:nvSpPr>
        <p:spPr>
          <a:xfrm>
            <a:off x="2463359" y="1536816"/>
            <a:ext cx="7262108" cy="100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6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89" name="Google Shape;89;p18"/>
          <p:cNvSpPr txBox="1">
            <a:spLocks noGrp="1"/>
          </p:cNvSpPr>
          <p:nvPr>
            <p:ph type="subTitle" idx="1"/>
          </p:nvPr>
        </p:nvSpPr>
        <p:spPr>
          <a:xfrm>
            <a:off x="2463359" y="2543316"/>
            <a:ext cx="7262108" cy="412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6"/>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 name="Google Shape;90;p18"/>
          <p:cNvSpPr txBox="1">
            <a:spLocks noGrp="1"/>
          </p:cNvSpPr>
          <p:nvPr>
            <p:ph type="title" idx="2" hasCustomPrompt="1"/>
          </p:nvPr>
        </p:nvSpPr>
        <p:spPr>
          <a:xfrm>
            <a:off x="2463359" y="3902388"/>
            <a:ext cx="7262108" cy="100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6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91" name="Google Shape;91;p18"/>
          <p:cNvSpPr txBox="1">
            <a:spLocks noGrp="1"/>
          </p:cNvSpPr>
          <p:nvPr>
            <p:ph type="subTitle" idx="3"/>
          </p:nvPr>
        </p:nvSpPr>
        <p:spPr>
          <a:xfrm>
            <a:off x="2463359" y="4908784"/>
            <a:ext cx="7262108" cy="4124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6"/>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92"/>
        <p:cNvGrpSpPr/>
        <p:nvPr/>
      </p:nvGrpSpPr>
      <p:grpSpPr>
        <a:xfrm>
          <a:off x="0" y="0"/>
          <a:ext cx="0" cy="0"/>
          <a:chOff x="0" y="0"/>
          <a:chExt cx="0" cy="0"/>
        </a:xfrm>
      </p:grpSpPr>
      <p:sp>
        <p:nvSpPr>
          <p:cNvPr id="93" name="Google Shape;93;p19"/>
          <p:cNvSpPr txBox="1">
            <a:spLocks noGrp="1"/>
          </p:cNvSpPr>
          <p:nvPr>
            <p:ph type="title"/>
          </p:nvPr>
        </p:nvSpPr>
        <p:spPr>
          <a:xfrm>
            <a:off x="950719" y="516800"/>
            <a:ext cx="10287320" cy="177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1133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4" name="Google Shape;94;p19"/>
          <p:cNvSpPr txBox="1">
            <a:spLocks noGrp="1"/>
          </p:cNvSpPr>
          <p:nvPr>
            <p:ph type="subTitle" idx="1"/>
          </p:nvPr>
        </p:nvSpPr>
        <p:spPr>
          <a:xfrm>
            <a:off x="3129718" y="2455267"/>
            <a:ext cx="5929256" cy="177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5" name="Google Shape;95;p19"/>
          <p:cNvSpPr txBox="1"/>
          <p:nvPr/>
        </p:nvSpPr>
        <p:spPr>
          <a:xfrm>
            <a:off x="2798071" y="4815933"/>
            <a:ext cx="6592683" cy="741600"/>
          </a:xfrm>
          <a:prstGeom prst="rect">
            <a:avLst/>
          </a:prstGeom>
          <a:noFill/>
          <a:ln>
            <a:noFill/>
          </a:ln>
        </p:spPr>
        <p:txBody>
          <a:bodyPr spcFirstLastPara="1" wrap="square" lIns="121868" tIns="121868" rIns="121868" bIns="121868" anchor="t" anchorCtr="0">
            <a:noAutofit/>
          </a:bodyPr>
          <a:lstStyle/>
          <a:p>
            <a:pPr marL="0" lvl="0" indent="0" algn="ctr" rtl="0">
              <a:spcBef>
                <a:spcPts val="400"/>
              </a:spcBef>
              <a:spcAft>
                <a:spcPts val="0"/>
              </a:spcAft>
              <a:buNone/>
            </a:pPr>
            <a:r>
              <a:rPr lang="en" sz="1600" b="1">
                <a:solidFill>
                  <a:schemeClr val="dk1"/>
                </a:solidFill>
                <a:latin typeface="Anaheim"/>
                <a:ea typeface="Anaheim"/>
                <a:cs typeface="Anaheim"/>
                <a:sym typeface="Anaheim"/>
              </a:rPr>
              <a:t>CREDITS:</a:t>
            </a:r>
            <a:r>
              <a:rPr lang="en" sz="1600">
                <a:solidFill>
                  <a:schemeClr val="dk1"/>
                </a:solidFill>
                <a:latin typeface="Anaheim"/>
                <a:ea typeface="Anaheim"/>
                <a:cs typeface="Anaheim"/>
                <a:sym typeface="Anaheim"/>
              </a:rPr>
              <a:t> This presentation template was created by </a:t>
            </a:r>
            <a:r>
              <a:rPr lang="en" sz="1600" b="1" u="sng">
                <a:solidFill>
                  <a:schemeClr val="hlink"/>
                </a:solidFill>
                <a:latin typeface="Anaheim"/>
                <a:ea typeface="Anaheim"/>
                <a:cs typeface="Anaheim"/>
                <a:sym typeface="Anaheim"/>
                <a:hlinkClick r:id="rId2"/>
              </a:rPr>
              <a:t>Slidesgo</a:t>
            </a:r>
            <a:r>
              <a:rPr lang="en" sz="1600">
                <a:solidFill>
                  <a:schemeClr val="dk1"/>
                </a:solidFill>
                <a:latin typeface="Anaheim"/>
                <a:ea typeface="Anaheim"/>
                <a:cs typeface="Anaheim"/>
                <a:sym typeface="Anaheim"/>
              </a:rPr>
              <a:t>, and includes icons by </a:t>
            </a:r>
            <a:r>
              <a:rPr lang="en" sz="1600" b="1" u="sng">
                <a:solidFill>
                  <a:schemeClr val="dk1"/>
                </a:solidFill>
                <a:latin typeface="Anaheim"/>
                <a:ea typeface="Anaheim"/>
                <a:cs typeface="Anaheim"/>
                <a:sym typeface="Anaheim"/>
                <a:hlinkClick r:id="rId3">
                  <a:extLst>
                    <a:ext uri="{A12FA001-AC4F-418D-AE19-62706E023703}">
                      <ahyp:hlinkClr xmlns:ahyp="http://schemas.microsoft.com/office/drawing/2018/hyperlinkcolor" val="tx"/>
                    </a:ext>
                  </a:extLst>
                </a:hlinkClick>
              </a:rPr>
              <a:t>Flaticon</a:t>
            </a:r>
            <a:r>
              <a:rPr lang="en" sz="1600">
                <a:solidFill>
                  <a:schemeClr val="dk1"/>
                </a:solidFill>
                <a:latin typeface="Anaheim"/>
                <a:ea typeface="Anaheim"/>
                <a:cs typeface="Anaheim"/>
                <a:sym typeface="Anaheim"/>
              </a:rPr>
              <a:t>, and infographics &amp; images by </a:t>
            </a:r>
            <a:r>
              <a:rPr lang="en" sz="1600" b="1" u="sng">
                <a:solidFill>
                  <a:schemeClr val="dk1"/>
                </a:solidFill>
                <a:latin typeface="Anaheim"/>
                <a:ea typeface="Anaheim"/>
                <a:cs typeface="Anaheim"/>
                <a:sym typeface="Anaheim"/>
                <a:hlinkClick r:id="rId4">
                  <a:extLst>
                    <a:ext uri="{A12FA001-AC4F-418D-AE19-62706E023703}">
                      <ahyp:hlinkClr xmlns:ahyp="http://schemas.microsoft.com/office/drawing/2018/hyperlinkcolor" val="tx"/>
                    </a:ext>
                  </a:extLst>
                </a:hlinkClick>
              </a:rPr>
              <a:t>Freepik</a:t>
            </a:r>
            <a:r>
              <a:rPr lang="en" sz="1600" u="sng">
                <a:solidFill>
                  <a:schemeClr val="dk1"/>
                </a:solidFill>
                <a:latin typeface="Anaheim"/>
                <a:ea typeface="Anaheim"/>
                <a:cs typeface="Anaheim"/>
                <a:sym typeface="Anaheim"/>
              </a:rPr>
              <a:t> </a:t>
            </a:r>
            <a:endParaRPr sz="1600" b="1" u="sng">
              <a:solidFill>
                <a:schemeClr val="dk1"/>
              </a:solidFill>
              <a:latin typeface="Anaheim"/>
              <a:ea typeface="Anaheim"/>
              <a:cs typeface="Anaheim"/>
              <a:sym typeface="Anaheim"/>
            </a:endParaRPr>
          </a:p>
        </p:txBody>
      </p:sp>
      <p:sp>
        <p:nvSpPr>
          <p:cNvPr id="96" name="Google Shape;96;p19"/>
          <p:cNvSpPr/>
          <p:nvPr/>
        </p:nvSpPr>
        <p:spPr>
          <a:xfrm>
            <a:off x="336979" y="274700"/>
            <a:ext cx="11515001" cy="6308800"/>
          </a:xfrm>
          <a:prstGeom prst="roundRect">
            <a:avLst>
              <a:gd name="adj" fmla="val 8598"/>
            </a:avLst>
          </a:prstGeom>
          <a:solidFill>
            <a:srgbClr val="FFFFFF"/>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97" name="Google Shape;97;p19"/>
          <p:cNvSpPr txBox="1"/>
          <p:nvPr/>
        </p:nvSpPr>
        <p:spPr>
          <a:xfrm>
            <a:off x="3579868" y="4195467"/>
            <a:ext cx="5029090" cy="820800"/>
          </a:xfrm>
          <a:prstGeom prst="rect">
            <a:avLst/>
          </a:prstGeom>
          <a:noFill/>
          <a:ln>
            <a:noFill/>
          </a:ln>
        </p:spPr>
        <p:txBody>
          <a:bodyPr spcFirstLastPara="1" wrap="square" lIns="121868" tIns="121868" rIns="121868" bIns="121868" anchor="b" anchorCtr="0">
            <a:noAutofit/>
          </a:bodyPr>
          <a:lstStyle/>
          <a:p>
            <a:pPr marL="0" lvl="0" indent="0" algn="ctr" rtl="0">
              <a:lnSpc>
                <a:spcPct val="100000"/>
              </a:lnSpc>
              <a:spcBef>
                <a:spcPts val="400"/>
              </a:spcBef>
              <a:spcAft>
                <a:spcPts val="0"/>
              </a:spcAft>
              <a:buNone/>
            </a:pPr>
            <a:r>
              <a:rPr lang="en" sz="1333">
                <a:solidFill>
                  <a:srgbClr val="434343"/>
                </a:solidFill>
                <a:latin typeface="Archivo"/>
                <a:ea typeface="Archivo"/>
                <a:cs typeface="Archivo"/>
                <a:sym typeface="Archivo"/>
              </a:rPr>
              <a:t>CREDITS: This presentation template was created by </a:t>
            </a:r>
            <a:r>
              <a:rPr lang="en" sz="1333" b="1">
                <a:solidFill>
                  <a:srgbClr val="191919"/>
                </a:solidFill>
                <a:uFill>
                  <a:noFill/>
                </a:uFill>
                <a:latin typeface="Archivo"/>
                <a:ea typeface="Archivo"/>
                <a:cs typeface="Archivo"/>
                <a:sym typeface="Archivo"/>
                <a:hlinkClick r:id="rId2">
                  <a:extLst>
                    <a:ext uri="{A12FA001-AC4F-418D-AE19-62706E023703}">
                      <ahyp:hlinkClr xmlns:ahyp="http://schemas.microsoft.com/office/drawing/2018/hyperlinkcolor" val="tx"/>
                    </a:ext>
                  </a:extLst>
                </a:hlinkClick>
              </a:rPr>
              <a:t>Slidesgo</a:t>
            </a:r>
            <a:r>
              <a:rPr lang="en" sz="1333">
                <a:solidFill>
                  <a:srgbClr val="434343"/>
                </a:solidFill>
                <a:latin typeface="Archivo"/>
                <a:ea typeface="Archivo"/>
                <a:cs typeface="Archivo"/>
                <a:sym typeface="Archivo"/>
              </a:rPr>
              <a:t>, and includes icons by </a:t>
            </a:r>
            <a:r>
              <a:rPr lang="en" sz="1333" b="1">
                <a:solidFill>
                  <a:srgbClr val="434343"/>
                </a:solidFill>
                <a:uFill>
                  <a:noFill/>
                </a:uFill>
                <a:latin typeface="Archivo"/>
                <a:ea typeface="Archivo"/>
                <a:cs typeface="Archivo"/>
                <a:sym typeface="Archivo"/>
                <a:hlinkClick r:id="rId3">
                  <a:extLst>
                    <a:ext uri="{A12FA001-AC4F-418D-AE19-62706E023703}">
                      <ahyp:hlinkClr xmlns:ahyp="http://schemas.microsoft.com/office/drawing/2018/hyperlinkcolor" val="tx"/>
                    </a:ext>
                  </a:extLst>
                </a:hlinkClick>
              </a:rPr>
              <a:t>Flaticon</a:t>
            </a:r>
            <a:r>
              <a:rPr lang="en" sz="1333">
                <a:solidFill>
                  <a:srgbClr val="434343"/>
                </a:solidFill>
                <a:latin typeface="Archivo"/>
                <a:ea typeface="Archivo"/>
                <a:cs typeface="Archivo"/>
                <a:sym typeface="Archivo"/>
              </a:rPr>
              <a:t>, infographics &amp; images by </a:t>
            </a:r>
            <a:r>
              <a:rPr lang="en" sz="1333" b="1">
                <a:solidFill>
                  <a:srgbClr val="434343"/>
                </a:solidFill>
                <a:uFill>
                  <a:noFill/>
                </a:uFill>
                <a:latin typeface="Archivo"/>
                <a:ea typeface="Archivo"/>
                <a:cs typeface="Archivo"/>
                <a:sym typeface="Archivo"/>
                <a:hlinkClick r:id="rId4">
                  <a:extLst>
                    <a:ext uri="{A12FA001-AC4F-418D-AE19-62706E023703}">
                      <ahyp:hlinkClr xmlns:ahyp="http://schemas.microsoft.com/office/drawing/2018/hyperlinkcolor" val="tx"/>
                    </a:ext>
                  </a:extLst>
                </a:hlinkClick>
              </a:rPr>
              <a:t>Freepik</a:t>
            </a:r>
            <a:r>
              <a:rPr lang="en" sz="1333" b="1">
                <a:solidFill>
                  <a:srgbClr val="434343"/>
                </a:solidFill>
                <a:latin typeface="Archivo"/>
                <a:ea typeface="Archivo"/>
                <a:cs typeface="Archivo"/>
                <a:sym typeface="Archivo"/>
              </a:rPr>
              <a:t> </a:t>
            </a:r>
            <a:r>
              <a:rPr lang="en" sz="1333">
                <a:solidFill>
                  <a:srgbClr val="434343"/>
                </a:solidFill>
                <a:latin typeface="Archivo"/>
                <a:ea typeface="Archivo"/>
                <a:cs typeface="Archivo"/>
                <a:sym typeface="Archivo"/>
              </a:rPr>
              <a:t>and content by </a:t>
            </a:r>
            <a:r>
              <a:rPr lang="en" sz="1333" b="1">
                <a:solidFill>
                  <a:srgbClr val="434343"/>
                </a:solidFill>
                <a:latin typeface="Archivo"/>
                <a:ea typeface="Archivo"/>
                <a:cs typeface="Archivo"/>
                <a:sym typeface="Archivo"/>
              </a:rPr>
              <a:t>José Escobedo</a:t>
            </a:r>
            <a:endParaRPr sz="1333" b="1">
              <a:solidFill>
                <a:srgbClr val="434343"/>
              </a:solidFill>
              <a:latin typeface="Archivo"/>
              <a:ea typeface="Archivo"/>
              <a:cs typeface="Archivo"/>
              <a:sym typeface="Archivo"/>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98"/>
        <p:cNvGrpSpPr/>
        <p:nvPr/>
      </p:nvGrpSpPr>
      <p:grpSpPr>
        <a:xfrm>
          <a:off x="0" y="0"/>
          <a:ext cx="0" cy="0"/>
          <a:chOff x="0" y="0"/>
          <a:chExt cx="0" cy="0"/>
        </a:xfrm>
      </p:grpSpPr>
      <p:sp>
        <p:nvSpPr>
          <p:cNvPr id="99" name="Google Shape;99;p20"/>
          <p:cNvSpPr/>
          <p:nvPr/>
        </p:nvSpPr>
        <p:spPr>
          <a:xfrm>
            <a:off x="336979" y="274700"/>
            <a:ext cx="11515001" cy="6308800"/>
          </a:xfrm>
          <a:prstGeom prst="roundRect">
            <a:avLst>
              <a:gd name="adj" fmla="val 8598"/>
            </a:avLst>
          </a:prstGeom>
          <a:solidFill>
            <a:srgbClr val="FFFFFF"/>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p:nvPr/>
        </p:nvSpPr>
        <p:spPr>
          <a:xfrm>
            <a:off x="336979" y="274700"/>
            <a:ext cx="11515001" cy="6308800"/>
          </a:xfrm>
          <a:prstGeom prst="roundRect">
            <a:avLst>
              <a:gd name="adj" fmla="val 8598"/>
            </a:avLst>
          </a:prstGeom>
          <a:solidFill>
            <a:srgbClr val="FFFFFF"/>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13" name="Google Shape;13;p3"/>
          <p:cNvSpPr txBox="1">
            <a:spLocks noGrp="1"/>
          </p:cNvSpPr>
          <p:nvPr>
            <p:ph type="title"/>
          </p:nvPr>
        </p:nvSpPr>
        <p:spPr>
          <a:xfrm>
            <a:off x="950919" y="3406932"/>
            <a:ext cx="10287320" cy="1122400"/>
          </a:xfrm>
          <a:prstGeom prst="rect">
            <a:avLst/>
          </a:prstGeom>
          <a:ln>
            <a:noFill/>
          </a:ln>
        </p:spPr>
        <p:txBody>
          <a:bodyPr spcFirstLastPara="1" wrap="square" lIns="91425" tIns="91425" rIns="91425" bIns="91425" anchor="ctr" anchorCtr="0">
            <a:noAutofit/>
          </a:bodyPr>
          <a:lstStyle>
            <a:lvl1pPr lvl="0" algn="ctr">
              <a:spcBef>
                <a:spcPts val="0"/>
              </a:spcBef>
              <a:spcAft>
                <a:spcPts val="0"/>
              </a:spcAft>
              <a:buSzPts val="3600"/>
              <a:buNone/>
              <a:defRPr sz="5999"/>
            </a:lvl1pPr>
            <a:lvl2pPr lvl="1" algn="ctr">
              <a:spcBef>
                <a:spcPts val="0"/>
              </a:spcBef>
              <a:spcAft>
                <a:spcPts val="0"/>
              </a:spcAft>
              <a:buSzPts val="3600"/>
              <a:buNone/>
              <a:defRPr sz="4799"/>
            </a:lvl2pPr>
            <a:lvl3pPr lvl="2" algn="ctr">
              <a:spcBef>
                <a:spcPts val="0"/>
              </a:spcBef>
              <a:spcAft>
                <a:spcPts val="0"/>
              </a:spcAft>
              <a:buSzPts val="3600"/>
              <a:buNone/>
              <a:defRPr sz="4799"/>
            </a:lvl3pPr>
            <a:lvl4pPr lvl="3" algn="ctr">
              <a:spcBef>
                <a:spcPts val="0"/>
              </a:spcBef>
              <a:spcAft>
                <a:spcPts val="0"/>
              </a:spcAft>
              <a:buSzPts val="3600"/>
              <a:buNone/>
              <a:defRPr sz="4799"/>
            </a:lvl4pPr>
            <a:lvl5pPr lvl="4" algn="ctr">
              <a:spcBef>
                <a:spcPts val="0"/>
              </a:spcBef>
              <a:spcAft>
                <a:spcPts val="0"/>
              </a:spcAft>
              <a:buSzPts val="3600"/>
              <a:buNone/>
              <a:defRPr sz="4799"/>
            </a:lvl5pPr>
            <a:lvl6pPr lvl="5" algn="ctr">
              <a:spcBef>
                <a:spcPts val="0"/>
              </a:spcBef>
              <a:spcAft>
                <a:spcPts val="0"/>
              </a:spcAft>
              <a:buSzPts val="3600"/>
              <a:buNone/>
              <a:defRPr sz="4799"/>
            </a:lvl6pPr>
            <a:lvl7pPr lvl="6" algn="ctr">
              <a:spcBef>
                <a:spcPts val="0"/>
              </a:spcBef>
              <a:spcAft>
                <a:spcPts val="0"/>
              </a:spcAft>
              <a:buSzPts val="3600"/>
              <a:buNone/>
              <a:defRPr sz="4799"/>
            </a:lvl7pPr>
            <a:lvl8pPr lvl="7" algn="ctr">
              <a:spcBef>
                <a:spcPts val="0"/>
              </a:spcBef>
              <a:spcAft>
                <a:spcPts val="0"/>
              </a:spcAft>
              <a:buSzPts val="3600"/>
              <a:buNone/>
              <a:defRPr sz="4799"/>
            </a:lvl8pPr>
            <a:lvl9pPr lvl="8" algn="ctr">
              <a:spcBef>
                <a:spcPts val="0"/>
              </a:spcBef>
              <a:spcAft>
                <a:spcPts val="0"/>
              </a:spcAft>
              <a:buSzPts val="3600"/>
              <a:buNone/>
              <a:defRPr sz="4799"/>
            </a:lvl9pPr>
          </a:lstStyle>
          <a:p>
            <a:endParaRPr/>
          </a:p>
        </p:txBody>
      </p:sp>
      <p:sp>
        <p:nvSpPr>
          <p:cNvPr id="14" name="Google Shape;14;p3"/>
          <p:cNvSpPr txBox="1">
            <a:spLocks noGrp="1"/>
          </p:cNvSpPr>
          <p:nvPr>
            <p:ph type="title" idx="2" hasCustomPrompt="1"/>
          </p:nvPr>
        </p:nvSpPr>
        <p:spPr>
          <a:xfrm>
            <a:off x="2211657" y="1401300"/>
            <a:ext cx="7733586" cy="1655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000"/>
              <a:buNone/>
              <a:defRPr sz="13330">
                <a:latin typeface="Archivo"/>
                <a:ea typeface="Archivo"/>
                <a:cs typeface="Archivo"/>
                <a:sym typeface="Archivo"/>
              </a:defRPr>
            </a:lvl1pPr>
            <a:lvl2pPr lvl="1" algn="ctr" rtl="0">
              <a:spcBef>
                <a:spcPts val="0"/>
              </a:spcBef>
              <a:spcAft>
                <a:spcPts val="0"/>
              </a:spcAft>
              <a:buSzPts val="6000"/>
              <a:buNone/>
              <a:defRPr sz="7998"/>
            </a:lvl2pPr>
            <a:lvl3pPr lvl="2" algn="ctr" rtl="0">
              <a:spcBef>
                <a:spcPts val="0"/>
              </a:spcBef>
              <a:spcAft>
                <a:spcPts val="0"/>
              </a:spcAft>
              <a:buSzPts val="6000"/>
              <a:buNone/>
              <a:defRPr sz="7998"/>
            </a:lvl3pPr>
            <a:lvl4pPr lvl="3" algn="ctr" rtl="0">
              <a:spcBef>
                <a:spcPts val="0"/>
              </a:spcBef>
              <a:spcAft>
                <a:spcPts val="0"/>
              </a:spcAft>
              <a:buSzPts val="6000"/>
              <a:buNone/>
              <a:defRPr sz="7998"/>
            </a:lvl4pPr>
            <a:lvl5pPr lvl="4" algn="ctr" rtl="0">
              <a:spcBef>
                <a:spcPts val="0"/>
              </a:spcBef>
              <a:spcAft>
                <a:spcPts val="0"/>
              </a:spcAft>
              <a:buSzPts val="6000"/>
              <a:buNone/>
              <a:defRPr sz="7998"/>
            </a:lvl5pPr>
            <a:lvl6pPr lvl="5" algn="ctr" rtl="0">
              <a:spcBef>
                <a:spcPts val="0"/>
              </a:spcBef>
              <a:spcAft>
                <a:spcPts val="0"/>
              </a:spcAft>
              <a:buSzPts val="6000"/>
              <a:buNone/>
              <a:defRPr sz="7998"/>
            </a:lvl6pPr>
            <a:lvl7pPr lvl="6" algn="ctr" rtl="0">
              <a:spcBef>
                <a:spcPts val="0"/>
              </a:spcBef>
              <a:spcAft>
                <a:spcPts val="0"/>
              </a:spcAft>
              <a:buSzPts val="6000"/>
              <a:buNone/>
              <a:defRPr sz="7998"/>
            </a:lvl7pPr>
            <a:lvl8pPr lvl="7" algn="ctr" rtl="0">
              <a:spcBef>
                <a:spcPts val="0"/>
              </a:spcBef>
              <a:spcAft>
                <a:spcPts val="0"/>
              </a:spcAft>
              <a:buSzPts val="6000"/>
              <a:buNone/>
              <a:defRPr sz="7998"/>
            </a:lvl8pPr>
            <a:lvl9pPr lvl="8" algn="ctr" rtl="0">
              <a:spcBef>
                <a:spcPts val="0"/>
              </a:spcBef>
              <a:spcAft>
                <a:spcPts val="0"/>
              </a:spcAft>
              <a:buSzPts val="6000"/>
              <a:buNone/>
              <a:defRPr sz="7998"/>
            </a:lvl9pPr>
          </a:lstStyle>
          <a:p>
            <a:r>
              <a:t>xx%</a:t>
            </a:r>
          </a:p>
        </p:txBody>
      </p:sp>
      <p:sp>
        <p:nvSpPr>
          <p:cNvPr id="15" name="Google Shape;15;p3"/>
          <p:cNvSpPr txBox="1">
            <a:spLocks noGrp="1"/>
          </p:cNvSpPr>
          <p:nvPr>
            <p:ph type="subTitle" idx="1"/>
          </p:nvPr>
        </p:nvSpPr>
        <p:spPr>
          <a:xfrm>
            <a:off x="2869053" y="4879365"/>
            <a:ext cx="6450720" cy="63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userDrawn="1">
  <p:cSld name="1_Title only">
    <p:spTree>
      <p:nvGrpSpPr>
        <p:cNvPr id="1" name="Shape 47"/>
        <p:cNvGrpSpPr/>
        <p:nvPr/>
      </p:nvGrpSpPr>
      <p:grpSpPr>
        <a:xfrm>
          <a:off x="0" y="0"/>
          <a:ext cx="0" cy="0"/>
          <a:chOff x="0" y="0"/>
          <a:chExt cx="0" cy="0"/>
        </a:xfrm>
      </p:grpSpPr>
      <p:grpSp>
        <p:nvGrpSpPr>
          <p:cNvPr id="48" name="Google Shape;48;p6"/>
          <p:cNvGrpSpPr/>
          <p:nvPr/>
        </p:nvGrpSpPr>
        <p:grpSpPr>
          <a:xfrm rot="-2700000">
            <a:off x="11498242" y="399491"/>
            <a:ext cx="279458" cy="259997"/>
            <a:chOff x="2803325" y="4061175"/>
            <a:chExt cx="209650" cy="195000"/>
          </a:xfrm>
        </p:grpSpPr>
        <p:sp>
          <p:nvSpPr>
            <p:cNvPr id="49" name="Google Shape;49;p6"/>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3"/>
              </a:solidFill>
              <a:prstDash val="solid"/>
              <a:round/>
              <a:headEnd type="none" w="med" len="med"/>
              <a:tailEnd type="none" w="med" len="med"/>
            </a:ln>
          </p:spPr>
        </p:sp>
        <p:sp>
          <p:nvSpPr>
            <p:cNvPr id="50" name="Google Shape;50;p6"/>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3"/>
              </a:solidFill>
              <a:prstDash val="solid"/>
              <a:round/>
              <a:headEnd type="none" w="med" len="med"/>
              <a:tailEnd type="none" w="med" len="med"/>
            </a:ln>
          </p:spPr>
        </p:sp>
        <p:sp>
          <p:nvSpPr>
            <p:cNvPr id="51" name="Google Shape;51;p6"/>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3"/>
              </a:solidFill>
              <a:prstDash val="solid"/>
              <a:round/>
              <a:headEnd type="none" w="med" len="med"/>
              <a:tailEnd type="none" w="med" len="med"/>
            </a:ln>
          </p:spPr>
        </p:sp>
        <p:sp>
          <p:nvSpPr>
            <p:cNvPr id="52" name="Google Shape;52;p6"/>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3"/>
              </a:solidFill>
              <a:prstDash val="solid"/>
              <a:round/>
              <a:headEnd type="none" w="med" len="med"/>
              <a:tailEnd type="none" w="med" len="med"/>
            </a:ln>
          </p:spPr>
        </p:sp>
      </p:grpSp>
      <p:sp>
        <p:nvSpPr>
          <p:cNvPr id="53" name="Google Shape;53;p6"/>
          <p:cNvSpPr/>
          <p:nvPr/>
        </p:nvSpPr>
        <p:spPr>
          <a:xfrm rot="5400000">
            <a:off x="11217754" y="3102306"/>
            <a:ext cx="840452" cy="118099"/>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1"/>
            </a:solidFill>
            <a:prstDash val="solid"/>
            <a:round/>
            <a:headEnd type="none" w="med" len="med"/>
            <a:tailEnd type="none" w="med" len="med"/>
          </a:ln>
        </p:spPr>
      </p:sp>
      <p:sp>
        <p:nvSpPr>
          <p:cNvPr id="54" name="Google Shape;54;p6"/>
          <p:cNvSpPr/>
          <p:nvPr/>
        </p:nvSpPr>
        <p:spPr>
          <a:xfrm>
            <a:off x="4493964" y="6303293"/>
            <a:ext cx="1184886" cy="174412"/>
          </a:xfrm>
          <a:custGeom>
            <a:avLst/>
            <a:gdLst/>
            <a:ahLst/>
            <a:cxnLst/>
            <a:rect l="l" t="t" r="r" b="b"/>
            <a:pathLst>
              <a:path w="76251" h="11221" extrusionOk="0">
                <a:moveTo>
                  <a:pt x="0" y="2445"/>
                </a:moveTo>
                <a:cubicBezTo>
                  <a:pt x="266" y="5104"/>
                  <a:pt x="3433" y="8271"/>
                  <a:pt x="6046" y="7711"/>
                </a:cubicBezTo>
                <a:cubicBezTo>
                  <a:pt x="11875" y="6462"/>
                  <a:pt x="16331" y="-738"/>
                  <a:pt x="22232" y="105"/>
                </a:cubicBezTo>
                <a:cubicBezTo>
                  <a:pt x="28374" y="982"/>
                  <a:pt x="31491" y="9080"/>
                  <a:pt x="37443" y="10831"/>
                </a:cubicBezTo>
                <a:cubicBezTo>
                  <a:pt x="43774" y="12693"/>
                  <a:pt x="48731" y="3414"/>
                  <a:pt x="55189" y="2055"/>
                </a:cubicBezTo>
                <a:cubicBezTo>
                  <a:pt x="62681" y="478"/>
                  <a:pt x="70325" y="6372"/>
                  <a:pt x="76251" y="11221"/>
                </a:cubicBezTo>
              </a:path>
            </a:pathLst>
          </a:custGeom>
          <a:noFill/>
          <a:ln w="38100" cap="rnd" cmpd="sng">
            <a:solidFill>
              <a:schemeClr val="accent4"/>
            </a:solidFill>
            <a:prstDash val="solid"/>
            <a:round/>
            <a:headEnd type="none" w="med" len="med"/>
            <a:tailEnd type="none" w="med" len="med"/>
          </a:ln>
        </p:spPr>
      </p:sp>
      <p:grpSp>
        <p:nvGrpSpPr>
          <p:cNvPr id="55" name="Google Shape;55;p6"/>
          <p:cNvGrpSpPr/>
          <p:nvPr/>
        </p:nvGrpSpPr>
        <p:grpSpPr>
          <a:xfrm>
            <a:off x="326415" y="1787267"/>
            <a:ext cx="279461" cy="260000"/>
            <a:chOff x="2803325" y="4061175"/>
            <a:chExt cx="209650" cy="195000"/>
          </a:xfrm>
        </p:grpSpPr>
        <p:sp>
          <p:nvSpPr>
            <p:cNvPr id="56" name="Google Shape;56;p6"/>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4"/>
              </a:solidFill>
              <a:prstDash val="solid"/>
              <a:round/>
              <a:headEnd type="none" w="med" len="med"/>
              <a:tailEnd type="none" w="med" len="med"/>
            </a:ln>
          </p:spPr>
        </p:sp>
        <p:sp>
          <p:nvSpPr>
            <p:cNvPr id="57" name="Google Shape;57;p6"/>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4"/>
              </a:solidFill>
              <a:prstDash val="solid"/>
              <a:round/>
              <a:headEnd type="none" w="med" len="med"/>
              <a:tailEnd type="none" w="med" len="med"/>
            </a:ln>
          </p:spPr>
        </p:sp>
        <p:sp>
          <p:nvSpPr>
            <p:cNvPr id="58" name="Google Shape;58;p6"/>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4"/>
              </a:solidFill>
              <a:prstDash val="solid"/>
              <a:round/>
              <a:headEnd type="none" w="med" len="med"/>
              <a:tailEnd type="none" w="med" len="med"/>
            </a:ln>
          </p:spPr>
        </p:sp>
        <p:sp>
          <p:nvSpPr>
            <p:cNvPr id="59" name="Google Shape;59;p6"/>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4"/>
              </a:solidFill>
              <a:prstDash val="solid"/>
              <a:round/>
              <a:headEnd type="none" w="med" len="med"/>
              <a:tailEnd type="none" w="med" len="med"/>
            </a:ln>
          </p:spPr>
        </p:sp>
      </p:grpSp>
    </p:spTree>
    <p:extLst>
      <p:ext uri="{BB962C8B-B14F-4D97-AF65-F5344CB8AC3E}">
        <p14:creationId xmlns:p14="http://schemas.microsoft.com/office/powerpoint/2010/main" val="369907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959750" y="593367"/>
            <a:ext cx="10269325"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8" name="Google Shape;18;p4"/>
          <p:cNvSpPr txBox="1">
            <a:spLocks noGrp="1"/>
          </p:cNvSpPr>
          <p:nvPr>
            <p:ph type="body" idx="1"/>
          </p:nvPr>
        </p:nvSpPr>
        <p:spPr>
          <a:xfrm>
            <a:off x="959750" y="1536633"/>
            <a:ext cx="10269325" cy="4555200"/>
          </a:xfrm>
          <a:prstGeom prst="rect">
            <a:avLst/>
          </a:prstGeom>
        </p:spPr>
        <p:txBody>
          <a:bodyPr spcFirstLastPara="1" wrap="square" lIns="91425" tIns="91425" rIns="91425" bIns="91425" anchor="t" anchorCtr="0">
            <a:noAutofit/>
          </a:bodyPr>
          <a:lstStyle>
            <a:lvl1pPr marL="609448" lvl="0" indent="-457086" rtl="0">
              <a:lnSpc>
                <a:spcPct val="115000"/>
              </a:lnSpc>
              <a:spcBef>
                <a:spcPts val="0"/>
              </a:spcBef>
              <a:spcAft>
                <a:spcPts val="0"/>
              </a:spcAft>
              <a:buSzPts val="1800"/>
              <a:buFont typeface="Darker Grotesque SemiBold"/>
              <a:buChar char="●"/>
              <a:defRPr sz="1600"/>
            </a:lvl1pPr>
            <a:lvl2pPr marL="1218895" lvl="1" indent="-423228" rtl="0">
              <a:lnSpc>
                <a:spcPct val="115000"/>
              </a:lnSpc>
              <a:spcBef>
                <a:spcPts val="0"/>
              </a:spcBef>
              <a:spcAft>
                <a:spcPts val="0"/>
              </a:spcAft>
              <a:buSzPts val="1400"/>
              <a:buFont typeface="Darker Grotesque SemiBold"/>
              <a:buChar char="○"/>
              <a:defRPr/>
            </a:lvl2pPr>
            <a:lvl3pPr marL="1828343" lvl="2" indent="-423228" rtl="0">
              <a:lnSpc>
                <a:spcPct val="115000"/>
              </a:lnSpc>
              <a:spcBef>
                <a:spcPts val="0"/>
              </a:spcBef>
              <a:spcAft>
                <a:spcPts val="0"/>
              </a:spcAft>
              <a:buSzPts val="1400"/>
              <a:buFont typeface="Darker Grotesque SemiBold"/>
              <a:buChar char="■"/>
              <a:defRPr/>
            </a:lvl3pPr>
            <a:lvl4pPr marL="2437790" lvl="3" indent="-423228" rtl="0">
              <a:lnSpc>
                <a:spcPct val="115000"/>
              </a:lnSpc>
              <a:spcBef>
                <a:spcPts val="0"/>
              </a:spcBef>
              <a:spcAft>
                <a:spcPts val="0"/>
              </a:spcAft>
              <a:buSzPts val="1400"/>
              <a:buFont typeface="Darker Grotesque SemiBold"/>
              <a:buChar char="●"/>
              <a:defRPr/>
            </a:lvl4pPr>
            <a:lvl5pPr marL="3047238" lvl="4" indent="-423228" rtl="0">
              <a:lnSpc>
                <a:spcPct val="115000"/>
              </a:lnSpc>
              <a:spcBef>
                <a:spcPts val="0"/>
              </a:spcBef>
              <a:spcAft>
                <a:spcPts val="0"/>
              </a:spcAft>
              <a:buSzPts val="1400"/>
              <a:buFont typeface="Darker Grotesque SemiBold"/>
              <a:buChar char="○"/>
              <a:defRPr/>
            </a:lvl5pPr>
            <a:lvl6pPr marL="3656686" lvl="5" indent="-423228" rtl="0">
              <a:lnSpc>
                <a:spcPct val="115000"/>
              </a:lnSpc>
              <a:spcBef>
                <a:spcPts val="0"/>
              </a:spcBef>
              <a:spcAft>
                <a:spcPts val="0"/>
              </a:spcAft>
              <a:buSzPts val="1400"/>
              <a:buFont typeface="Darker Grotesque SemiBold"/>
              <a:buChar char="■"/>
              <a:defRPr/>
            </a:lvl6pPr>
            <a:lvl7pPr marL="4266133" lvl="6" indent="-423228" rtl="0">
              <a:lnSpc>
                <a:spcPct val="115000"/>
              </a:lnSpc>
              <a:spcBef>
                <a:spcPts val="0"/>
              </a:spcBef>
              <a:spcAft>
                <a:spcPts val="0"/>
              </a:spcAft>
              <a:buSzPts val="1400"/>
              <a:buFont typeface="Darker Grotesque SemiBold"/>
              <a:buChar char="●"/>
              <a:defRPr/>
            </a:lvl7pPr>
            <a:lvl8pPr marL="4875581" lvl="7" indent="-423228" rtl="0">
              <a:lnSpc>
                <a:spcPct val="115000"/>
              </a:lnSpc>
              <a:spcBef>
                <a:spcPts val="0"/>
              </a:spcBef>
              <a:spcAft>
                <a:spcPts val="0"/>
              </a:spcAft>
              <a:buSzPts val="1400"/>
              <a:buFont typeface="Darker Grotesque SemiBold"/>
              <a:buChar char="○"/>
              <a:defRPr/>
            </a:lvl8pPr>
            <a:lvl9pPr marL="5485028" lvl="8" indent="-423228" rtl="0">
              <a:lnSpc>
                <a:spcPct val="115000"/>
              </a:lnSpc>
              <a:spcBef>
                <a:spcPts val="0"/>
              </a:spcBef>
              <a:spcAft>
                <a:spcPts val="0"/>
              </a:spcAft>
              <a:buSzPts val="1400"/>
              <a:buFont typeface="Darker Grotesque SemiBold"/>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9"/>
        <p:cNvGrpSpPr/>
        <p:nvPr/>
      </p:nvGrpSpPr>
      <p:grpSpPr>
        <a:xfrm>
          <a:off x="0" y="0"/>
          <a:ext cx="0" cy="0"/>
          <a:chOff x="0" y="0"/>
          <a:chExt cx="0" cy="0"/>
        </a:xfrm>
      </p:grpSpPr>
      <p:sp>
        <p:nvSpPr>
          <p:cNvPr id="20" name="Google Shape;20;p5"/>
          <p:cNvSpPr txBox="1">
            <a:spLocks noGrp="1"/>
          </p:cNvSpPr>
          <p:nvPr>
            <p:ph type="subTitle" idx="1"/>
          </p:nvPr>
        </p:nvSpPr>
        <p:spPr>
          <a:xfrm>
            <a:off x="1720552" y="3562829"/>
            <a:ext cx="3875790" cy="5676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2400"/>
              <a:buFont typeface="Bebas Neue"/>
              <a:buNone/>
              <a:defRPr sz="3199">
                <a:latin typeface="Bebas Neue"/>
                <a:ea typeface="Bebas Neue"/>
                <a:cs typeface="Bebas Neue"/>
                <a:sym typeface="Bebas Neue"/>
              </a:defRPr>
            </a:lvl1pPr>
            <a:lvl2pPr lvl="1" algn="ctr">
              <a:lnSpc>
                <a:spcPct val="100000"/>
              </a:lnSpc>
              <a:spcBef>
                <a:spcPts val="0"/>
              </a:spcBef>
              <a:spcAft>
                <a:spcPts val="0"/>
              </a:spcAft>
              <a:buSzPts val="2400"/>
              <a:buFont typeface="Bebas Neue"/>
              <a:buNone/>
              <a:defRPr sz="3199">
                <a:latin typeface="Bebas Neue"/>
                <a:ea typeface="Bebas Neue"/>
                <a:cs typeface="Bebas Neue"/>
                <a:sym typeface="Bebas Neue"/>
              </a:defRPr>
            </a:lvl2pPr>
            <a:lvl3pPr lvl="2" algn="ctr">
              <a:lnSpc>
                <a:spcPct val="100000"/>
              </a:lnSpc>
              <a:spcBef>
                <a:spcPts val="0"/>
              </a:spcBef>
              <a:spcAft>
                <a:spcPts val="0"/>
              </a:spcAft>
              <a:buSzPts val="2400"/>
              <a:buFont typeface="Bebas Neue"/>
              <a:buNone/>
              <a:defRPr sz="3199">
                <a:latin typeface="Bebas Neue"/>
                <a:ea typeface="Bebas Neue"/>
                <a:cs typeface="Bebas Neue"/>
                <a:sym typeface="Bebas Neue"/>
              </a:defRPr>
            </a:lvl3pPr>
            <a:lvl4pPr lvl="3" algn="ctr">
              <a:lnSpc>
                <a:spcPct val="100000"/>
              </a:lnSpc>
              <a:spcBef>
                <a:spcPts val="0"/>
              </a:spcBef>
              <a:spcAft>
                <a:spcPts val="0"/>
              </a:spcAft>
              <a:buSzPts val="2400"/>
              <a:buFont typeface="Bebas Neue"/>
              <a:buNone/>
              <a:defRPr sz="3199">
                <a:latin typeface="Bebas Neue"/>
                <a:ea typeface="Bebas Neue"/>
                <a:cs typeface="Bebas Neue"/>
                <a:sym typeface="Bebas Neue"/>
              </a:defRPr>
            </a:lvl4pPr>
            <a:lvl5pPr lvl="4" algn="ctr">
              <a:lnSpc>
                <a:spcPct val="100000"/>
              </a:lnSpc>
              <a:spcBef>
                <a:spcPts val="0"/>
              </a:spcBef>
              <a:spcAft>
                <a:spcPts val="0"/>
              </a:spcAft>
              <a:buSzPts val="2400"/>
              <a:buFont typeface="Bebas Neue"/>
              <a:buNone/>
              <a:defRPr sz="3199">
                <a:latin typeface="Bebas Neue"/>
                <a:ea typeface="Bebas Neue"/>
                <a:cs typeface="Bebas Neue"/>
                <a:sym typeface="Bebas Neue"/>
              </a:defRPr>
            </a:lvl5pPr>
            <a:lvl6pPr lvl="5" algn="ctr">
              <a:lnSpc>
                <a:spcPct val="100000"/>
              </a:lnSpc>
              <a:spcBef>
                <a:spcPts val="0"/>
              </a:spcBef>
              <a:spcAft>
                <a:spcPts val="0"/>
              </a:spcAft>
              <a:buSzPts val="2400"/>
              <a:buFont typeface="Bebas Neue"/>
              <a:buNone/>
              <a:defRPr sz="3199">
                <a:latin typeface="Bebas Neue"/>
                <a:ea typeface="Bebas Neue"/>
                <a:cs typeface="Bebas Neue"/>
                <a:sym typeface="Bebas Neue"/>
              </a:defRPr>
            </a:lvl6pPr>
            <a:lvl7pPr lvl="6" algn="ctr">
              <a:lnSpc>
                <a:spcPct val="100000"/>
              </a:lnSpc>
              <a:spcBef>
                <a:spcPts val="0"/>
              </a:spcBef>
              <a:spcAft>
                <a:spcPts val="0"/>
              </a:spcAft>
              <a:buSzPts val="2400"/>
              <a:buFont typeface="Bebas Neue"/>
              <a:buNone/>
              <a:defRPr sz="3199">
                <a:latin typeface="Bebas Neue"/>
                <a:ea typeface="Bebas Neue"/>
                <a:cs typeface="Bebas Neue"/>
                <a:sym typeface="Bebas Neue"/>
              </a:defRPr>
            </a:lvl7pPr>
            <a:lvl8pPr lvl="7" algn="ctr">
              <a:lnSpc>
                <a:spcPct val="100000"/>
              </a:lnSpc>
              <a:spcBef>
                <a:spcPts val="0"/>
              </a:spcBef>
              <a:spcAft>
                <a:spcPts val="0"/>
              </a:spcAft>
              <a:buSzPts val="2400"/>
              <a:buFont typeface="Bebas Neue"/>
              <a:buNone/>
              <a:defRPr sz="3199">
                <a:latin typeface="Bebas Neue"/>
                <a:ea typeface="Bebas Neue"/>
                <a:cs typeface="Bebas Neue"/>
                <a:sym typeface="Bebas Neue"/>
              </a:defRPr>
            </a:lvl8pPr>
            <a:lvl9pPr lvl="8" algn="ctr">
              <a:lnSpc>
                <a:spcPct val="100000"/>
              </a:lnSpc>
              <a:spcBef>
                <a:spcPts val="0"/>
              </a:spcBef>
              <a:spcAft>
                <a:spcPts val="0"/>
              </a:spcAft>
              <a:buSzPts val="2400"/>
              <a:buFont typeface="Bebas Neue"/>
              <a:buNone/>
              <a:defRPr sz="3199">
                <a:latin typeface="Bebas Neue"/>
                <a:ea typeface="Bebas Neue"/>
                <a:cs typeface="Bebas Neue"/>
                <a:sym typeface="Bebas Neue"/>
              </a:defRPr>
            </a:lvl9pPr>
          </a:lstStyle>
          <a:p>
            <a:endParaRPr/>
          </a:p>
        </p:txBody>
      </p:sp>
      <p:sp>
        <p:nvSpPr>
          <p:cNvPr id="21" name="Google Shape;21;p5"/>
          <p:cNvSpPr txBox="1">
            <a:spLocks noGrp="1"/>
          </p:cNvSpPr>
          <p:nvPr>
            <p:ph type="subTitle" idx="2"/>
          </p:nvPr>
        </p:nvSpPr>
        <p:spPr>
          <a:xfrm>
            <a:off x="6592450" y="3562829"/>
            <a:ext cx="3875790" cy="567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199">
                <a:latin typeface="Bebas Neue"/>
                <a:ea typeface="Bebas Neue"/>
                <a:cs typeface="Bebas Neue"/>
                <a:sym typeface="Bebas Neue"/>
              </a:defRPr>
            </a:lvl1pPr>
            <a:lvl2pPr lvl="1" algn="ctr" rtl="0">
              <a:lnSpc>
                <a:spcPct val="100000"/>
              </a:lnSpc>
              <a:spcBef>
                <a:spcPts val="0"/>
              </a:spcBef>
              <a:spcAft>
                <a:spcPts val="0"/>
              </a:spcAft>
              <a:buSzPts val="2400"/>
              <a:buFont typeface="Bebas Neue"/>
              <a:buNone/>
              <a:defRPr sz="3199">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199">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199">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199">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199">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199">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199">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199">
                <a:latin typeface="Bebas Neue"/>
                <a:ea typeface="Bebas Neue"/>
                <a:cs typeface="Bebas Neue"/>
                <a:sym typeface="Bebas Neue"/>
              </a:defRPr>
            </a:lvl9pPr>
          </a:lstStyle>
          <a:p>
            <a:endParaRPr/>
          </a:p>
        </p:txBody>
      </p:sp>
      <p:sp>
        <p:nvSpPr>
          <p:cNvPr id="22" name="Google Shape;22;p5"/>
          <p:cNvSpPr txBox="1">
            <a:spLocks noGrp="1"/>
          </p:cNvSpPr>
          <p:nvPr>
            <p:ph type="subTitle" idx="3"/>
          </p:nvPr>
        </p:nvSpPr>
        <p:spPr>
          <a:xfrm>
            <a:off x="1720552" y="4050579"/>
            <a:ext cx="3875790" cy="13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 name="Google Shape;23;p5"/>
          <p:cNvSpPr txBox="1">
            <a:spLocks noGrp="1"/>
          </p:cNvSpPr>
          <p:nvPr>
            <p:ph type="subTitle" idx="4"/>
          </p:nvPr>
        </p:nvSpPr>
        <p:spPr>
          <a:xfrm>
            <a:off x="6592450" y="4050579"/>
            <a:ext cx="3875790" cy="13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 name="Google Shape;24;p5"/>
          <p:cNvSpPr txBox="1">
            <a:spLocks noGrp="1"/>
          </p:cNvSpPr>
          <p:nvPr>
            <p:ph type="title"/>
          </p:nvPr>
        </p:nvSpPr>
        <p:spPr>
          <a:xfrm>
            <a:off x="959750" y="593367"/>
            <a:ext cx="10269325"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p:nvPr/>
        </p:nvSpPr>
        <p:spPr>
          <a:xfrm>
            <a:off x="336979" y="274700"/>
            <a:ext cx="11515001" cy="6308800"/>
          </a:xfrm>
          <a:prstGeom prst="roundRect">
            <a:avLst>
              <a:gd name="adj" fmla="val 8598"/>
            </a:avLst>
          </a:prstGeom>
          <a:solidFill>
            <a:srgbClr val="FFFFFF"/>
          </a:solidFill>
          <a:ln>
            <a:noFill/>
          </a:ln>
        </p:spPr>
        <p:txBody>
          <a:bodyPr spcFirstLastPara="1" wrap="square" lIns="121868" tIns="121868" rIns="121868" bIns="121868" anchor="ctr" anchorCtr="0">
            <a:noAutofit/>
          </a:bodyPr>
          <a:lstStyle/>
          <a:p>
            <a:pPr marL="0" lvl="0" indent="0" algn="l" rtl="0">
              <a:spcBef>
                <a:spcPts val="0"/>
              </a:spcBef>
              <a:spcAft>
                <a:spcPts val="0"/>
              </a:spcAft>
              <a:buNone/>
            </a:pPr>
            <a:endParaRPr sz="2487"/>
          </a:p>
        </p:txBody>
      </p:sp>
      <p:sp>
        <p:nvSpPr>
          <p:cNvPr id="27" name="Google Shape;27;p6"/>
          <p:cNvSpPr txBox="1">
            <a:spLocks noGrp="1"/>
          </p:cNvSpPr>
          <p:nvPr>
            <p:ph type="title"/>
          </p:nvPr>
        </p:nvSpPr>
        <p:spPr>
          <a:xfrm>
            <a:off x="959750" y="593367"/>
            <a:ext cx="10269325"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959750" y="593367"/>
            <a:ext cx="10269325"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 name="Google Shape;30;p7"/>
          <p:cNvSpPr txBox="1">
            <a:spLocks noGrp="1"/>
          </p:cNvSpPr>
          <p:nvPr>
            <p:ph type="body" idx="1"/>
          </p:nvPr>
        </p:nvSpPr>
        <p:spPr>
          <a:xfrm>
            <a:off x="968348" y="2339967"/>
            <a:ext cx="5352206" cy="2869200"/>
          </a:xfrm>
          <a:prstGeom prst="rect">
            <a:avLst/>
          </a:prstGeom>
        </p:spPr>
        <p:txBody>
          <a:bodyPr spcFirstLastPara="1" wrap="square" lIns="91425" tIns="91425" rIns="91425" bIns="91425" anchor="t" anchorCtr="0">
            <a:noAutofit/>
          </a:bodyPr>
          <a:lstStyle>
            <a:lvl1pPr marL="609448" lvl="0" indent="-423228" rtl="0">
              <a:lnSpc>
                <a:spcPct val="100000"/>
              </a:lnSpc>
              <a:spcBef>
                <a:spcPts val="0"/>
              </a:spcBef>
              <a:spcAft>
                <a:spcPts val="0"/>
              </a:spcAft>
              <a:buSzPts val="1400"/>
              <a:buChar char="●"/>
              <a:defRPr sz="1866"/>
            </a:lvl1pPr>
            <a:lvl2pPr marL="1218895" lvl="1" indent="-423228" rtl="0">
              <a:lnSpc>
                <a:spcPct val="115000"/>
              </a:lnSpc>
              <a:spcBef>
                <a:spcPts val="0"/>
              </a:spcBef>
              <a:spcAft>
                <a:spcPts val="0"/>
              </a:spcAft>
              <a:buSzPts val="1400"/>
              <a:buChar char="○"/>
              <a:defRPr/>
            </a:lvl2pPr>
            <a:lvl3pPr marL="1828343" lvl="2" indent="-423228" rtl="0">
              <a:lnSpc>
                <a:spcPct val="115000"/>
              </a:lnSpc>
              <a:spcBef>
                <a:spcPts val="0"/>
              </a:spcBef>
              <a:spcAft>
                <a:spcPts val="0"/>
              </a:spcAft>
              <a:buSzPts val="1400"/>
              <a:buChar char="■"/>
              <a:defRPr/>
            </a:lvl3pPr>
            <a:lvl4pPr marL="2437790" lvl="3" indent="-423228" rtl="0">
              <a:lnSpc>
                <a:spcPct val="115000"/>
              </a:lnSpc>
              <a:spcBef>
                <a:spcPts val="0"/>
              </a:spcBef>
              <a:spcAft>
                <a:spcPts val="0"/>
              </a:spcAft>
              <a:buSzPts val="1400"/>
              <a:buChar char="●"/>
              <a:defRPr/>
            </a:lvl4pPr>
            <a:lvl5pPr marL="3047238" lvl="4" indent="-423228" rtl="0">
              <a:lnSpc>
                <a:spcPct val="115000"/>
              </a:lnSpc>
              <a:spcBef>
                <a:spcPts val="0"/>
              </a:spcBef>
              <a:spcAft>
                <a:spcPts val="0"/>
              </a:spcAft>
              <a:buSzPts val="1400"/>
              <a:buChar char="○"/>
              <a:defRPr/>
            </a:lvl5pPr>
            <a:lvl6pPr marL="3656686" lvl="5" indent="-423228" rtl="0">
              <a:lnSpc>
                <a:spcPct val="115000"/>
              </a:lnSpc>
              <a:spcBef>
                <a:spcPts val="0"/>
              </a:spcBef>
              <a:spcAft>
                <a:spcPts val="0"/>
              </a:spcAft>
              <a:buSzPts val="1400"/>
              <a:buChar char="■"/>
              <a:defRPr/>
            </a:lvl6pPr>
            <a:lvl7pPr marL="4266133" lvl="6" indent="-423228" rtl="0">
              <a:lnSpc>
                <a:spcPct val="115000"/>
              </a:lnSpc>
              <a:spcBef>
                <a:spcPts val="0"/>
              </a:spcBef>
              <a:spcAft>
                <a:spcPts val="0"/>
              </a:spcAft>
              <a:buSzPts val="1400"/>
              <a:buChar char="●"/>
              <a:defRPr/>
            </a:lvl7pPr>
            <a:lvl8pPr marL="4875581" lvl="7" indent="-423228" rtl="0">
              <a:lnSpc>
                <a:spcPct val="115000"/>
              </a:lnSpc>
              <a:spcBef>
                <a:spcPts val="0"/>
              </a:spcBef>
              <a:spcAft>
                <a:spcPts val="0"/>
              </a:spcAft>
              <a:buSzPts val="1400"/>
              <a:buChar char="○"/>
              <a:defRPr/>
            </a:lvl8pPr>
            <a:lvl9pPr marL="5485028" lvl="8" indent="-423228" rtl="0">
              <a:lnSpc>
                <a:spcPct val="115000"/>
              </a:lnSpc>
              <a:spcBef>
                <a:spcPts val="0"/>
              </a:spcBef>
              <a:spcAft>
                <a:spcPts val="0"/>
              </a:spcAft>
              <a:buSzPts val="1400"/>
              <a:buChar char="■"/>
              <a:defRPr/>
            </a:lvl9pPr>
          </a:lstStyle>
          <a:p>
            <a:endParaRPr/>
          </a:p>
        </p:txBody>
      </p:sp>
      <p:sp>
        <p:nvSpPr>
          <p:cNvPr id="31" name="Google Shape;31;p7"/>
          <p:cNvSpPr>
            <a:spLocks noGrp="1"/>
          </p:cNvSpPr>
          <p:nvPr>
            <p:ph type="pic" idx="2"/>
          </p:nvPr>
        </p:nvSpPr>
        <p:spPr>
          <a:xfrm>
            <a:off x="6634238" y="1832567"/>
            <a:ext cx="4309278" cy="388400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1850318" y="1742800"/>
            <a:ext cx="8488189" cy="3372400"/>
          </a:xfrm>
          <a:prstGeom prst="rect">
            <a:avLst/>
          </a:prstGeom>
          <a:ln>
            <a:noFill/>
          </a:ln>
        </p:spPr>
        <p:txBody>
          <a:bodyPr spcFirstLastPara="1" wrap="square" lIns="91425" tIns="91425" rIns="91425" bIns="91425" anchor="ctr" anchorCtr="0">
            <a:noAutofit/>
          </a:bodyPr>
          <a:lstStyle>
            <a:lvl1pPr lvl="0" algn="ctr">
              <a:spcBef>
                <a:spcPts val="0"/>
              </a:spcBef>
              <a:spcAft>
                <a:spcPts val="0"/>
              </a:spcAft>
              <a:buSzPts val="6000"/>
              <a:buNone/>
              <a:defRPr sz="7998"/>
            </a:lvl1pPr>
            <a:lvl2pPr lvl="1" algn="ctr">
              <a:spcBef>
                <a:spcPts val="0"/>
              </a:spcBef>
              <a:spcAft>
                <a:spcPts val="0"/>
              </a:spcAft>
              <a:buSzPts val="6000"/>
              <a:buNone/>
              <a:defRPr sz="7998"/>
            </a:lvl2pPr>
            <a:lvl3pPr lvl="2" algn="ctr">
              <a:spcBef>
                <a:spcPts val="0"/>
              </a:spcBef>
              <a:spcAft>
                <a:spcPts val="0"/>
              </a:spcAft>
              <a:buSzPts val="6000"/>
              <a:buNone/>
              <a:defRPr sz="7998"/>
            </a:lvl3pPr>
            <a:lvl4pPr lvl="3" algn="ctr">
              <a:spcBef>
                <a:spcPts val="0"/>
              </a:spcBef>
              <a:spcAft>
                <a:spcPts val="0"/>
              </a:spcAft>
              <a:buSzPts val="6000"/>
              <a:buNone/>
              <a:defRPr sz="7998"/>
            </a:lvl4pPr>
            <a:lvl5pPr lvl="4" algn="ctr">
              <a:spcBef>
                <a:spcPts val="0"/>
              </a:spcBef>
              <a:spcAft>
                <a:spcPts val="0"/>
              </a:spcAft>
              <a:buSzPts val="6000"/>
              <a:buNone/>
              <a:defRPr sz="7998"/>
            </a:lvl5pPr>
            <a:lvl6pPr lvl="5" algn="ctr">
              <a:spcBef>
                <a:spcPts val="0"/>
              </a:spcBef>
              <a:spcAft>
                <a:spcPts val="0"/>
              </a:spcAft>
              <a:buSzPts val="6000"/>
              <a:buNone/>
              <a:defRPr sz="7998"/>
            </a:lvl6pPr>
            <a:lvl7pPr lvl="6" algn="ctr">
              <a:spcBef>
                <a:spcPts val="0"/>
              </a:spcBef>
              <a:spcAft>
                <a:spcPts val="0"/>
              </a:spcAft>
              <a:buSzPts val="6000"/>
              <a:buNone/>
              <a:defRPr sz="7998"/>
            </a:lvl7pPr>
            <a:lvl8pPr lvl="7" algn="ctr">
              <a:spcBef>
                <a:spcPts val="0"/>
              </a:spcBef>
              <a:spcAft>
                <a:spcPts val="0"/>
              </a:spcAft>
              <a:buSzPts val="6000"/>
              <a:buNone/>
              <a:defRPr sz="7998"/>
            </a:lvl8pPr>
            <a:lvl9pPr lvl="8" algn="ctr">
              <a:spcBef>
                <a:spcPts val="0"/>
              </a:spcBef>
              <a:spcAft>
                <a:spcPts val="0"/>
              </a:spcAft>
              <a:buSzPts val="6000"/>
              <a:buNone/>
              <a:defRPr sz="7998"/>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4"/>
        <p:cNvGrpSpPr/>
        <p:nvPr/>
      </p:nvGrpSpPr>
      <p:grpSpPr>
        <a:xfrm>
          <a:off x="0" y="0"/>
          <a:ext cx="0" cy="0"/>
          <a:chOff x="0" y="0"/>
          <a:chExt cx="0" cy="0"/>
        </a:xfrm>
      </p:grpSpPr>
      <p:sp>
        <p:nvSpPr>
          <p:cNvPr id="35" name="Google Shape;35;p9"/>
          <p:cNvSpPr txBox="1">
            <a:spLocks noGrp="1"/>
          </p:cNvSpPr>
          <p:nvPr>
            <p:ph type="subTitle" idx="1"/>
          </p:nvPr>
        </p:nvSpPr>
        <p:spPr>
          <a:xfrm>
            <a:off x="959835" y="2310033"/>
            <a:ext cx="4794751" cy="318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6" name="Google Shape;36;p9"/>
          <p:cNvSpPr txBox="1">
            <a:spLocks noGrp="1"/>
          </p:cNvSpPr>
          <p:nvPr>
            <p:ph type="title"/>
          </p:nvPr>
        </p:nvSpPr>
        <p:spPr>
          <a:xfrm>
            <a:off x="959750" y="593367"/>
            <a:ext cx="10269325"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7" name="Google Shape;37;p9"/>
          <p:cNvSpPr txBox="1">
            <a:spLocks noGrp="1"/>
          </p:cNvSpPr>
          <p:nvPr>
            <p:ph type="subTitle" idx="2"/>
          </p:nvPr>
        </p:nvSpPr>
        <p:spPr>
          <a:xfrm>
            <a:off x="6434239" y="2310033"/>
            <a:ext cx="4794751" cy="318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8"/>
        <p:cNvGrpSpPr/>
        <p:nvPr/>
      </p:nvGrpSpPr>
      <p:grpSpPr>
        <a:xfrm>
          <a:off x="0" y="0"/>
          <a:ext cx="0" cy="0"/>
          <a:chOff x="0" y="0"/>
          <a:chExt cx="0" cy="0"/>
        </a:xfrm>
      </p:grpSpPr>
      <p:sp>
        <p:nvSpPr>
          <p:cNvPr id="39" name="Google Shape;39;p10"/>
          <p:cNvSpPr txBox="1">
            <a:spLocks noGrp="1"/>
          </p:cNvSpPr>
          <p:nvPr>
            <p:ph type="title"/>
          </p:nvPr>
        </p:nvSpPr>
        <p:spPr>
          <a:xfrm>
            <a:off x="987143" y="5213367"/>
            <a:ext cx="10214539" cy="925200"/>
          </a:xfrm>
          <a:prstGeom prst="rect">
            <a:avLst/>
          </a:prstGeom>
          <a:solidFill>
            <a:schemeClr val="accent2"/>
          </a:solid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lt1"/>
                </a:solidFill>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719" y="593367"/>
            <a:ext cx="1028732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Bowlby One"/>
              <a:buNone/>
              <a:defRPr sz="3000">
                <a:solidFill>
                  <a:schemeClr val="dk1"/>
                </a:solidFill>
                <a:latin typeface="Bowlby One"/>
                <a:ea typeface="Bowlby One"/>
                <a:cs typeface="Bowlby One"/>
                <a:sym typeface="Bowlby One"/>
              </a:defRPr>
            </a:lvl1pPr>
            <a:lvl2pPr lvl="1" rtl="0">
              <a:spcBef>
                <a:spcPts val="0"/>
              </a:spcBef>
              <a:spcAft>
                <a:spcPts val="0"/>
              </a:spcAft>
              <a:buClr>
                <a:schemeClr val="dk1"/>
              </a:buClr>
              <a:buSzPts val="3000"/>
              <a:buFont typeface="Bowlby One"/>
              <a:buNone/>
              <a:defRPr sz="3000">
                <a:solidFill>
                  <a:schemeClr val="dk1"/>
                </a:solidFill>
                <a:latin typeface="Bowlby One"/>
                <a:ea typeface="Bowlby One"/>
                <a:cs typeface="Bowlby One"/>
                <a:sym typeface="Bowlby One"/>
              </a:defRPr>
            </a:lvl2pPr>
            <a:lvl3pPr lvl="2" rtl="0">
              <a:spcBef>
                <a:spcPts val="0"/>
              </a:spcBef>
              <a:spcAft>
                <a:spcPts val="0"/>
              </a:spcAft>
              <a:buClr>
                <a:schemeClr val="dk1"/>
              </a:buClr>
              <a:buSzPts val="3000"/>
              <a:buFont typeface="Bowlby One"/>
              <a:buNone/>
              <a:defRPr sz="3000">
                <a:solidFill>
                  <a:schemeClr val="dk1"/>
                </a:solidFill>
                <a:latin typeface="Bowlby One"/>
                <a:ea typeface="Bowlby One"/>
                <a:cs typeface="Bowlby One"/>
                <a:sym typeface="Bowlby One"/>
              </a:defRPr>
            </a:lvl3pPr>
            <a:lvl4pPr lvl="3" rtl="0">
              <a:spcBef>
                <a:spcPts val="0"/>
              </a:spcBef>
              <a:spcAft>
                <a:spcPts val="0"/>
              </a:spcAft>
              <a:buClr>
                <a:schemeClr val="dk1"/>
              </a:buClr>
              <a:buSzPts val="3000"/>
              <a:buFont typeface="Bowlby One"/>
              <a:buNone/>
              <a:defRPr sz="3000">
                <a:solidFill>
                  <a:schemeClr val="dk1"/>
                </a:solidFill>
                <a:latin typeface="Bowlby One"/>
                <a:ea typeface="Bowlby One"/>
                <a:cs typeface="Bowlby One"/>
                <a:sym typeface="Bowlby One"/>
              </a:defRPr>
            </a:lvl4pPr>
            <a:lvl5pPr lvl="4" rtl="0">
              <a:spcBef>
                <a:spcPts val="0"/>
              </a:spcBef>
              <a:spcAft>
                <a:spcPts val="0"/>
              </a:spcAft>
              <a:buClr>
                <a:schemeClr val="dk1"/>
              </a:buClr>
              <a:buSzPts val="3000"/>
              <a:buFont typeface="Bowlby One"/>
              <a:buNone/>
              <a:defRPr sz="3000">
                <a:solidFill>
                  <a:schemeClr val="dk1"/>
                </a:solidFill>
                <a:latin typeface="Bowlby One"/>
                <a:ea typeface="Bowlby One"/>
                <a:cs typeface="Bowlby One"/>
                <a:sym typeface="Bowlby One"/>
              </a:defRPr>
            </a:lvl5pPr>
            <a:lvl6pPr lvl="5" rtl="0">
              <a:spcBef>
                <a:spcPts val="0"/>
              </a:spcBef>
              <a:spcAft>
                <a:spcPts val="0"/>
              </a:spcAft>
              <a:buClr>
                <a:schemeClr val="dk1"/>
              </a:buClr>
              <a:buSzPts val="3000"/>
              <a:buFont typeface="Bowlby One"/>
              <a:buNone/>
              <a:defRPr sz="3000">
                <a:solidFill>
                  <a:schemeClr val="dk1"/>
                </a:solidFill>
                <a:latin typeface="Bowlby One"/>
                <a:ea typeface="Bowlby One"/>
                <a:cs typeface="Bowlby One"/>
                <a:sym typeface="Bowlby One"/>
              </a:defRPr>
            </a:lvl6pPr>
            <a:lvl7pPr lvl="6" rtl="0">
              <a:spcBef>
                <a:spcPts val="0"/>
              </a:spcBef>
              <a:spcAft>
                <a:spcPts val="0"/>
              </a:spcAft>
              <a:buClr>
                <a:schemeClr val="dk1"/>
              </a:buClr>
              <a:buSzPts val="3000"/>
              <a:buFont typeface="Bowlby One"/>
              <a:buNone/>
              <a:defRPr sz="3000">
                <a:solidFill>
                  <a:schemeClr val="dk1"/>
                </a:solidFill>
                <a:latin typeface="Bowlby One"/>
                <a:ea typeface="Bowlby One"/>
                <a:cs typeface="Bowlby One"/>
                <a:sym typeface="Bowlby One"/>
              </a:defRPr>
            </a:lvl7pPr>
            <a:lvl8pPr lvl="7" rtl="0">
              <a:spcBef>
                <a:spcPts val="0"/>
              </a:spcBef>
              <a:spcAft>
                <a:spcPts val="0"/>
              </a:spcAft>
              <a:buClr>
                <a:schemeClr val="dk1"/>
              </a:buClr>
              <a:buSzPts val="3000"/>
              <a:buFont typeface="Bowlby One"/>
              <a:buNone/>
              <a:defRPr sz="3000">
                <a:solidFill>
                  <a:schemeClr val="dk1"/>
                </a:solidFill>
                <a:latin typeface="Bowlby One"/>
                <a:ea typeface="Bowlby One"/>
                <a:cs typeface="Bowlby One"/>
                <a:sym typeface="Bowlby One"/>
              </a:defRPr>
            </a:lvl8pPr>
            <a:lvl9pPr lvl="8" rtl="0">
              <a:spcBef>
                <a:spcPts val="0"/>
              </a:spcBef>
              <a:spcAft>
                <a:spcPts val="0"/>
              </a:spcAft>
              <a:buClr>
                <a:schemeClr val="dk1"/>
              </a:buClr>
              <a:buSzPts val="3000"/>
              <a:buFont typeface="Bowlby One"/>
              <a:buNone/>
              <a:defRPr sz="3000">
                <a:solidFill>
                  <a:schemeClr val="dk1"/>
                </a:solidFill>
                <a:latin typeface="Bowlby One"/>
                <a:ea typeface="Bowlby One"/>
                <a:cs typeface="Bowlby One"/>
                <a:sym typeface="Bowlby One"/>
              </a:defRPr>
            </a:lvl9pPr>
          </a:lstStyle>
          <a:p>
            <a:endParaRPr/>
          </a:p>
        </p:txBody>
      </p:sp>
      <p:sp>
        <p:nvSpPr>
          <p:cNvPr id="7" name="Google Shape;7;p1"/>
          <p:cNvSpPr txBox="1">
            <a:spLocks noGrp="1"/>
          </p:cNvSpPr>
          <p:nvPr>
            <p:ph type="body" idx="1"/>
          </p:nvPr>
        </p:nvSpPr>
        <p:spPr>
          <a:xfrm>
            <a:off x="950719" y="1536633"/>
            <a:ext cx="1028732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rchivo Medium"/>
              <a:buChar char="●"/>
              <a:defRPr>
                <a:solidFill>
                  <a:schemeClr val="dk1"/>
                </a:solidFill>
                <a:latin typeface="Archivo Medium"/>
                <a:ea typeface="Archivo Medium"/>
                <a:cs typeface="Archivo Medium"/>
                <a:sym typeface="Archivo Medium"/>
              </a:defRPr>
            </a:lvl1pPr>
            <a:lvl2pPr marL="914400" lvl="1" indent="-317500">
              <a:lnSpc>
                <a:spcPct val="100000"/>
              </a:lnSpc>
              <a:spcBef>
                <a:spcPts val="0"/>
              </a:spcBef>
              <a:spcAft>
                <a:spcPts val="0"/>
              </a:spcAft>
              <a:buClr>
                <a:schemeClr val="dk1"/>
              </a:buClr>
              <a:buSzPts val="1400"/>
              <a:buFont typeface="Archivo Medium"/>
              <a:buChar char="○"/>
              <a:defRPr>
                <a:solidFill>
                  <a:schemeClr val="dk1"/>
                </a:solidFill>
                <a:latin typeface="Archivo Medium"/>
                <a:ea typeface="Archivo Medium"/>
                <a:cs typeface="Archivo Medium"/>
                <a:sym typeface="Archivo Medium"/>
              </a:defRPr>
            </a:lvl2pPr>
            <a:lvl3pPr marL="1371600" lvl="2" indent="-317500">
              <a:lnSpc>
                <a:spcPct val="100000"/>
              </a:lnSpc>
              <a:spcBef>
                <a:spcPts val="0"/>
              </a:spcBef>
              <a:spcAft>
                <a:spcPts val="0"/>
              </a:spcAft>
              <a:buClr>
                <a:schemeClr val="dk1"/>
              </a:buClr>
              <a:buSzPts val="1400"/>
              <a:buFont typeface="Archivo Medium"/>
              <a:buChar char="■"/>
              <a:defRPr>
                <a:solidFill>
                  <a:schemeClr val="dk1"/>
                </a:solidFill>
                <a:latin typeface="Archivo Medium"/>
                <a:ea typeface="Archivo Medium"/>
                <a:cs typeface="Archivo Medium"/>
                <a:sym typeface="Archivo Medium"/>
              </a:defRPr>
            </a:lvl3pPr>
            <a:lvl4pPr marL="1828800" lvl="3" indent="-317500">
              <a:lnSpc>
                <a:spcPct val="100000"/>
              </a:lnSpc>
              <a:spcBef>
                <a:spcPts val="0"/>
              </a:spcBef>
              <a:spcAft>
                <a:spcPts val="0"/>
              </a:spcAft>
              <a:buClr>
                <a:schemeClr val="dk1"/>
              </a:buClr>
              <a:buSzPts val="1400"/>
              <a:buFont typeface="Archivo Medium"/>
              <a:buChar char="●"/>
              <a:defRPr>
                <a:solidFill>
                  <a:schemeClr val="dk1"/>
                </a:solidFill>
                <a:latin typeface="Archivo Medium"/>
                <a:ea typeface="Archivo Medium"/>
                <a:cs typeface="Archivo Medium"/>
                <a:sym typeface="Archivo Medium"/>
              </a:defRPr>
            </a:lvl4pPr>
            <a:lvl5pPr marL="2286000" lvl="4" indent="-317500">
              <a:lnSpc>
                <a:spcPct val="100000"/>
              </a:lnSpc>
              <a:spcBef>
                <a:spcPts val="0"/>
              </a:spcBef>
              <a:spcAft>
                <a:spcPts val="0"/>
              </a:spcAft>
              <a:buClr>
                <a:schemeClr val="dk1"/>
              </a:buClr>
              <a:buSzPts val="1400"/>
              <a:buFont typeface="Archivo Medium"/>
              <a:buChar char="○"/>
              <a:defRPr>
                <a:solidFill>
                  <a:schemeClr val="dk1"/>
                </a:solidFill>
                <a:latin typeface="Archivo Medium"/>
                <a:ea typeface="Archivo Medium"/>
                <a:cs typeface="Archivo Medium"/>
                <a:sym typeface="Archivo Medium"/>
              </a:defRPr>
            </a:lvl5pPr>
            <a:lvl6pPr marL="2743200" lvl="5" indent="-317500">
              <a:lnSpc>
                <a:spcPct val="100000"/>
              </a:lnSpc>
              <a:spcBef>
                <a:spcPts val="0"/>
              </a:spcBef>
              <a:spcAft>
                <a:spcPts val="0"/>
              </a:spcAft>
              <a:buClr>
                <a:schemeClr val="dk1"/>
              </a:buClr>
              <a:buSzPts val="1400"/>
              <a:buFont typeface="Archivo Medium"/>
              <a:buChar char="■"/>
              <a:defRPr>
                <a:solidFill>
                  <a:schemeClr val="dk1"/>
                </a:solidFill>
                <a:latin typeface="Archivo Medium"/>
                <a:ea typeface="Archivo Medium"/>
                <a:cs typeface="Archivo Medium"/>
                <a:sym typeface="Archivo Medium"/>
              </a:defRPr>
            </a:lvl6pPr>
            <a:lvl7pPr marL="3200400" lvl="6" indent="-317500">
              <a:lnSpc>
                <a:spcPct val="100000"/>
              </a:lnSpc>
              <a:spcBef>
                <a:spcPts val="0"/>
              </a:spcBef>
              <a:spcAft>
                <a:spcPts val="0"/>
              </a:spcAft>
              <a:buClr>
                <a:schemeClr val="dk1"/>
              </a:buClr>
              <a:buSzPts val="1400"/>
              <a:buFont typeface="Archivo Medium"/>
              <a:buChar char="●"/>
              <a:defRPr>
                <a:solidFill>
                  <a:schemeClr val="dk1"/>
                </a:solidFill>
                <a:latin typeface="Archivo Medium"/>
                <a:ea typeface="Archivo Medium"/>
                <a:cs typeface="Archivo Medium"/>
                <a:sym typeface="Archivo Medium"/>
              </a:defRPr>
            </a:lvl7pPr>
            <a:lvl8pPr marL="3657600" lvl="7" indent="-317500">
              <a:lnSpc>
                <a:spcPct val="100000"/>
              </a:lnSpc>
              <a:spcBef>
                <a:spcPts val="0"/>
              </a:spcBef>
              <a:spcAft>
                <a:spcPts val="0"/>
              </a:spcAft>
              <a:buClr>
                <a:schemeClr val="dk1"/>
              </a:buClr>
              <a:buSzPts val="1400"/>
              <a:buFont typeface="Archivo Medium"/>
              <a:buChar char="○"/>
              <a:defRPr>
                <a:solidFill>
                  <a:schemeClr val="dk1"/>
                </a:solidFill>
                <a:latin typeface="Archivo Medium"/>
                <a:ea typeface="Archivo Medium"/>
                <a:cs typeface="Archivo Medium"/>
                <a:sym typeface="Archivo Medium"/>
              </a:defRPr>
            </a:lvl8pPr>
            <a:lvl9pPr marL="4114800" lvl="8" indent="-317500">
              <a:lnSpc>
                <a:spcPct val="100000"/>
              </a:lnSpc>
              <a:spcBef>
                <a:spcPts val="0"/>
              </a:spcBef>
              <a:spcAft>
                <a:spcPts val="0"/>
              </a:spcAft>
              <a:buClr>
                <a:schemeClr val="dk1"/>
              </a:buClr>
              <a:buSzPts val="1400"/>
              <a:buFont typeface="Archivo Medium"/>
              <a:buChar char="■"/>
              <a:defRPr>
                <a:solidFill>
                  <a:schemeClr val="dk1"/>
                </a:solidFill>
                <a:latin typeface="Archivo Medium"/>
                <a:ea typeface="Archivo Medium"/>
                <a:cs typeface="Archivo Medium"/>
                <a:sym typeface="Archivo Medium"/>
              </a:defRPr>
            </a:lvl9pPr>
          </a:lstStyle>
          <a:p>
            <a:endParaRPr/>
          </a:p>
        </p:txBody>
      </p:sp>
      <p:sp>
        <p:nvSpPr>
          <p:cNvPr id="2" name="TextBox 1">
            <a:extLst>
              <a:ext uri="{FF2B5EF4-FFF2-40B4-BE49-F238E27FC236}">
                <a16:creationId xmlns:a16="http://schemas.microsoft.com/office/drawing/2014/main" id="{472E2EF6-3F70-02D2-AE34-B68D2D1B6EDA}"/>
              </a:ext>
            </a:extLst>
          </p:cNvPr>
          <p:cNvSpPr txBox="1"/>
          <p:nvPr userDrawn="1"/>
        </p:nvSpPr>
        <p:spPr>
          <a:xfrm rot="16200000">
            <a:off x="-4076357" y="3219048"/>
            <a:ext cx="4866968" cy="379206"/>
          </a:xfrm>
          <a:prstGeom prst="rect">
            <a:avLst/>
          </a:prstGeom>
          <a:noFill/>
        </p:spPr>
        <p:txBody>
          <a:bodyPr wrap="square" rtlCol="0">
            <a:spAutoFit/>
          </a:bodyPr>
          <a:lstStyle/>
          <a:p>
            <a:pPr algn="ctr"/>
            <a:r>
              <a:rPr lang="en-US" sz="1800">
                <a:latin typeface=".TMC-Ong Do" pitchFamily="2" charset="0"/>
              </a:rPr>
              <a:t>Kho ppt Phan Linh_0916.604.268</a:t>
            </a: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70"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6"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453" userDrawn="1">
          <p15:clr>
            <a:srgbClr val="EA4335"/>
          </p15:clr>
        </p15:guide>
        <p15:guide id="2" orient="horz" pos="3867" userDrawn="1">
          <p15:clr>
            <a:srgbClr val="EA4335"/>
          </p15:clr>
        </p15:guide>
        <p15:guide id="3" pos="599" userDrawn="1">
          <p15:clr>
            <a:srgbClr val="EA4335"/>
          </p15:clr>
        </p15:guide>
        <p15:guide id="4" pos="7079" userDrawn="1">
          <p15:clr>
            <a:srgbClr val="EA4335"/>
          </p15:clr>
        </p15:guide>
      </p15:sldGuideLst>
    </p:ext>
  </p:extLst>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audio" Target="../media/audio2.wav"/><Relationship Id="rId1" Type="http://schemas.openxmlformats.org/officeDocument/2006/relationships/slideLayout" Target="../slideLayouts/slideLayout5.xml"/><Relationship Id="rId6" Type="http://schemas.openxmlformats.org/officeDocument/2006/relationships/slide" Target="slide8.xml"/><Relationship Id="rId5" Type="http://schemas.microsoft.com/office/2007/relationships/hdphoto" Target="../media/hdphoto4.wdp"/><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audio" Target="../media/audio2.wav"/><Relationship Id="rId1" Type="http://schemas.openxmlformats.org/officeDocument/2006/relationships/slideLayout" Target="../slideLayouts/slideLayout5.xml"/><Relationship Id="rId6" Type="http://schemas.openxmlformats.org/officeDocument/2006/relationships/slide" Target="slide8.xml"/><Relationship Id="rId5" Type="http://schemas.microsoft.com/office/2007/relationships/hdphoto" Target="../media/hdphoto3.wdp"/><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audio" Target="../media/audio2.wav"/><Relationship Id="rId1" Type="http://schemas.openxmlformats.org/officeDocument/2006/relationships/slideLayout" Target="../slideLayouts/slideLayout5.xml"/><Relationship Id="rId6" Type="http://schemas.openxmlformats.org/officeDocument/2006/relationships/slide" Target="slide8.xml"/><Relationship Id="rId5" Type="http://schemas.microsoft.com/office/2007/relationships/hdphoto" Target="../media/hdphoto3.wdp"/><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audio" Target="../media/audio3.wav"/><Relationship Id="rId7"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1.png"/><Relationship Id="rId5" Type="http://schemas.microsoft.com/office/2007/relationships/hdphoto" Target="../media/hdphoto3.wdp"/><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audio" Target="../media/audio3.wav"/><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microsoft.com/office/2007/relationships/hdphoto" Target="../media/hdphoto4.wdp"/><Relationship Id="rId5" Type="http://schemas.openxmlformats.org/officeDocument/2006/relationships/image" Target="../media/image11.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audio" Target="../media/audio1.wav"/><Relationship Id="rId7" Type="http://schemas.openxmlformats.org/officeDocument/2006/relationships/slide" Target="slide11.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slide" Target="slide9.xml"/><Relationship Id="rId10" Type="http://schemas.openxmlformats.org/officeDocument/2006/relationships/slide" Target="slide19.xml"/><Relationship Id="rId4" Type="http://schemas.openxmlformats.org/officeDocument/2006/relationships/image" Target="../media/image12.jpeg"/><Relationship Id="rId9" Type="http://schemas.openxmlformats.org/officeDocument/2006/relationships/slide" Target="slide1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audio" Target="../media/audio2.wav"/><Relationship Id="rId1" Type="http://schemas.openxmlformats.org/officeDocument/2006/relationships/slideLayout" Target="../slideLayouts/slideLayout5.xml"/><Relationship Id="rId6" Type="http://schemas.openxmlformats.org/officeDocument/2006/relationships/slide" Target="slide8.xml"/><Relationship Id="rId5" Type="http://schemas.microsoft.com/office/2007/relationships/hdphoto" Target="../media/hdphoto4.wdp"/><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0" name="Freeform 8">
            <a:extLst>
              <a:ext uri="{FF2B5EF4-FFF2-40B4-BE49-F238E27FC236}">
                <a16:creationId xmlns:a16="http://schemas.microsoft.com/office/drawing/2014/main" id="{A670BA40-D793-5C02-D186-ABAAEC3370AE}"/>
              </a:ext>
            </a:extLst>
          </p:cNvPr>
          <p:cNvSpPr/>
          <p:nvPr/>
        </p:nvSpPr>
        <p:spPr>
          <a:xfrm>
            <a:off x="3568580" y="404607"/>
            <a:ext cx="4724704" cy="1190158"/>
          </a:xfrm>
          <a:custGeom>
            <a:avLst/>
            <a:gdLst/>
            <a:ahLst/>
            <a:cxnLst/>
            <a:rect l="l" t="t" r="r" b="b"/>
            <a:pathLst>
              <a:path w="1838701" h="258118">
                <a:moveTo>
                  <a:pt x="56556" y="0"/>
                </a:moveTo>
                <a:lnTo>
                  <a:pt x="1782144" y="0"/>
                </a:lnTo>
                <a:cubicBezTo>
                  <a:pt x="1813380" y="0"/>
                  <a:pt x="1838701" y="25321"/>
                  <a:pt x="1838701" y="56556"/>
                </a:cubicBezTo>
                <a:lnTo>
                  <a:pt x="1838701" y="201561"/>
                </a:lnTo>
                <a:cubicBezTo>
                  <a:pt x="1838701" y="232797"/>
                  <a:pt x="1813380" y="258118"/>
                  <a:pt x="1782144" y="258118"/>
                </a:cubicBezTo>
                <a:lnTo>
                  <a:pt x="56556" y="258118"/>
                </a:lnTo>
                <a:cubicBezTo>
                  <a:pt x="25321" y="258118"/>
                  <a:pt x="0" y="232797"/>
                  <a:pt x="0" y="201561"/>
                </a:cubicBezTo>
                <a:lnTo>
                  <a:pt x="0" y="56556"/>
                </a:lnTo>
                <a:cubicBezTo>
                  <a:pt x="0" y="25321"/>
                  <a:pt x="25321" y="0"/>
                  <a:pt x="56556" y="0"/>
                </a:cubicBezTo>
                <a:close/>
              </a:path>
            </a:pathLst>
          </a:custGeom>
          <a:noFill/>
        </p:spPr>
        <p:txBody>
          <a:bodyPr/>
          <a:lstStyle/>
          <a:p>
            <a:pPr algn="ctr">
              <a:lnSpc>
                <a:spcPct val="150000"/>
              </a:lnSpc>
            </a:pPr>
            <a:r>
              <a:rPr lang="vi-VN" sz="4256" b="1" dirty="0">
                <a:solidFill>
                  <a:schemeClr val="tx1">
                    <a:lumMod val="90000"/>
                    <a:lumOff val="10000"/>
                  </a:schemeClr>
                </a:solidFill>
              </a:rPr>
              <a:t>Chuẩn bị:</a:t>
            </a:r>
            <a:endParaRPr lang="en-US" sz="4256" b="1" dirty="0">
              <a:solidFill>
                <a:schemeClr val="tx1">
                  <a:lumMod val="90000"/>
                  <a:lumOff val="10000"/>
                </a:schemeClr>
              </a:solidFill>
              <a:latin typeface="Jumble" panose="02000503000000020004" pitchFamily="2" charset="0"/>
            </a:endParaRPr>
          </a:p>
        </p:txBody>
      </p:sp>
      <p:grpSp>
        <p:nvGrpSpPr>
          <p:cNvPr id="12" name="Group 11">
            <a:extLst>
              <a:ext uri="{FF2B5EF4-FFF2-40B4-BE49-F238E27FC236}">
                <a16:creationId xmlns:a16="http://schemas.microsoft.com/office/drawing/2014/main" id="{21F57EF2-0E83-4203-DDA8-67DB07560D17}"/>
              </a:ext>
            </a:extLst>
          </p:cNvPr>
          <p:cNvGrpSpPr/>
          <p:nvPr/>
        </p:nvGrpSpPr>
        <p:grpSpPr>
          <a:xfrm>
            <a:off x="6079004" y="1728739"/>
            <a:ext cx="4690163" cy="4497864"/>
            <a:chOff x="5555139" y="1206750"/>
            <a:chExt cx="5501640" cy="5276068"/>
          </a:xfrm>
        </p:grpSpPr>
        <p:grpSp>
          <p:nvGrpSpPr>
            <p:cNvPr id="13" name="Group 12">
              <a:extLst>
                <a:ext uri="{FF2B5EF4-FFF2-40B4-BE49-F238E27FC236}">
                  <a16:creationId xmlns:a16="http://schemas.microsoft.com/office/drawing/2014/main" id="{662A3B63-C102-DC6B-BA36-F3E8EEC5CEDA}"/>
                </a:ext>
              </a:extLst>
            </p:cNvPr>
            <p:cNvGrpSpPr/>
            <p:nvPr/>
          </p:nvGrpSpPr>
          <p:grpSpPr>
            <a:xfrm>
              <a:off x="5555139" y="1206750"/>
              <a:ext cx="5501640" cy="5276068"/>
              <a:chOff x="5669280" y="1331841"/>
              <a:chExt cx="5501640" cy="5276068"/>
            </a:xfrm>
          </p:grpSpPr>
          <p:pic>
            <p:nvPicPr>
              <p:cNvPr id="15" name="Picture 14">
                <a:extLst>
                  <a:ext uri="{FF2B5EF4-FFF2-40B4-BE49-F238E27FC236}">
                    <a16:creationId xmlns:a16="http://schemas.microsoft.com/office/drawing/2014/main" id="{1A395FEE-0413-D629-794A-8E3179AA8DF8}"/>
                  </a:ext>
                </a:extLst>
              </p:cNvPr>
              <p:cNvPicPr>
                <a:picLocks noChangeAspect="1"/>
              </p:cNvPicPr>
              <p:nvPr/>
            </p:nvPicPr>
            <p:blipFill>
              <a:blip r:embed="rId3"/>
              <a:stretch>
                <a:fillRect/>
              </a:stretch>
            </p:blipFill>
            <p:spPr>
              <a:xfrm>
                <a:off x="5669280" y="3000417"/>
                <a:ext cx="5501640" cy="3607492"/>
              </a:xfrm>
              <a:prstGeom prst="rect">
                <a:avLst/>
              </a:prstGeom>
            </p:spPr>
          </p:pic>
          <p:pic>
            <p:nvPicPr>
              <p:cNvPr id="16" name="Picture 15">
                <a:extLst>
                  <a:ext uri="{FF2B5EF4-FFF2-40B4-BE49-F238E27FC236}">
                    <a16:creationId xmlns:a16="http://schemas.microsoft.com/office/drawing/2014/main" id="{E176CF6E-154C-76BD-6DE1-6DF49ABF4C75}"/>
                  </a:ext>
                </a:extLst>
              </p:cNvPr>
              <p:cNvPicPr>
                <a:picLocks noChangeAspect="1"/>
              </p:cNvPicPr>
              <p:nvPr/>
            </p:nvPicPr>
            <p:blipFill>
              <a:blip r:embed="rId4"/>
              <a:stretch>
                <a:fillRect/>
              </a:stretch>
            </p:blipFill>
            <p:spPr>
              <a:xfrm rot="16363534">
                <a:off x="7937901" y="2336977"/>
                <a:ext cx="1682824" cy="1682825"/>
              </a:xfrm>
              <a:prstGeom prst="rect">
                <a:avLst/>
              </a:prstGeom>
            </p:spPr>
          </p:pic>
          <p:pic>
            <p:nvPicPr>
              <p:cNvPr id="17" name="Picture 16">
                <a:extLst>
                  <a:ext uri="{FF2B5EF4-FFF2-40B4-BE49-F238E27FC236}">
                    <a16:creationId xmlns:a16="http://schemas.microsoft.com/office/drawing/2014/main" id="{AD0BC33A-246D-CF84-6379-499CDBAAD1A5}"/>
                  </a:ext>
                </a:extLst>
              </p:cNvPr>
              <p:cNvPicPr>
                <a:picLocks noChangeAspect="1"/>
              </p:cNvPicPr>
              <p:nvPr/>
            </p:nvPicPr>
            <p:blipFill>
              <a:blip r:embed="rId5"/>
              <a:stretch>
                <a:fillRect/>
              </a:stretch>
            </p:blipFill>
            <p:spPr>
              <a:xfrm>
                <a:off x="8779313" y="1331841"/>
                <a:ext cx="1932151" cy="1932151"/>
              </a:xfrm>
              <a:prstGeom prst="rect">
                <a:avLst/>
              </a:prstGeom>
            </p:spPr>
          </p:pic>
        </p:grpSp>
        <p:pic>
          <p:nvPicPr>
            <p:cNvPr id="14" name="Picture 13" descr="Clipart of pencil free image download">
              <a:extLst>
                <a:ext uri="{FF2B5EF4-FFF2-40B4-BE49-F238E27FC236}">
                  <a16:creationId xmlns:a16="http://schemas.microsoft.com/office/drawing/2014/main" id="{E3F72B19-D4D5-E41F-8A32-BEA2EA63C1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09726" y="1509001"/>
              <a:ext cx="1414939" cy="1940487"/>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2" descr="Sách giáo khoa - Tự nhiên và Xã hội 1 (thuộc bộ sách Kết nối Tri thức với  Cuộc sống) | Shopee Việt Nam">
            <a:extLst>
              <a:ext uri="{FF2B5EF4-FFF2-40B4-BE49-F238E27FC236}">
                <a16:creationId xmlns:a16="http://schemas.microsoft.com/office/drawing/2014/main" id="{FC2E397D-B254-3663-10FF-29F5D3C8C4C8}"/>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 uri="{28A0092B-C50C-407E-A947-70E740481C1C}">
                <a14:useLocalDpi xmlns:a14="http://schemas.microsoft.com/office/drawing/2010/main" val="0"/>
              </a:ext>
            </a:extLst>
          </a:blip>
          <a:srcRect l="9707" r="9684"/>
          <a:stretch/>
        </p:blipFill>
        <p:spPr bwMode="auto">
          <a:xfrm>
            <a:off x="1959653" y="1780271"/>
            <a:ext cx="3290642" cy="43974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Empty Room Vector Art, Icons, and Graphics for Free Download">
            <a:extLst>
              <a:ext uri="{FF2B5EF4-FFF2-40B4-BE49-F238E27FC236}">
                <a16:creationId xmlns:a16="http://schemas.microsoft.com/office/drawing/2014/main" id="{0855B39B-ADB1-F422-086B-7EB5C2EF47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426" y="0"/>
            <a:ext cx="13531907" cy="76129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FF41266-B29D-0A76-B673-EC6735D6921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636" b="93874" l="5549" r="92562">
                        <a14:foregroundMark x1="12869" y1="7285" x2="39551" y2="11755"/>
                        <a14:foregroundMark x1="39551" y1="11755" x2="43093" y2="22185"/>
                        <a14:foregroundMark x1="43093" y1="22185" x2="42621" y2="52815"/>
                        <a14:foregroundMark x1="42621" y1="52815" x2="37544" y2="60927"/>
                        <a14:foregroundMark x1="37544" y1="60927" x2="16293" y2="61589"/>
                        <a14:foregroundMark x1="16293" y1="61589" x2="7202" y2="55795"/>
                        <a14:foregroundMark x1="7202" y1="55795" x2="5431" y2="49007"/>
                        <a14:foregroundMark x1="5431" y1="49007" x2="5785" y2="20861"/>
                        <a14:foregroundMark x1="5785" y1="20861" x2="6848" y2="13245"/>
                        <a14:foregroundMark x1="6848" y1="13245" x2="11098" y2="7616"/>
                        <a14:foregroundMark x1="11098" y1="7616" x2="14876" y2="4801"/>
                        <a14:foregroundMark x1="21370" y1="5132" x2="43802" y2="7616"/>
                        <a14:foregroundMark x1="43211" y1="11589" x2="44156" y2="59934"/>
                        <a14:foregroundMark x1="7084" y1="23510" x2="18182" y2="30132"/>
                        <a14:foregroundMark x1="18182" y1="30132" x2="26682" y2="44536"/>
                        <a14:foregroundMark x1="26682" y1="44536" x2="27627" y2="54967"/>
                        <a14:foregroundMark x1="27627" y1="54967" x2="31051" y2="60099"/>
                        <a14:foregroundMark x1="31051" y1="60099" x2="32231" y2="60596"/>
                        <a14:foregroundMark x1="8501" y1="33775" x2="32822" y2="18543"/>
                        <a14:foregroundMark x1="32822" y1="18543" x2="39197" y2="19868"/>
                        <a14:foregroundMark x1="39197" y1="19868" x2="37308" y2="32285"/>
                        <a14:foregroundMark x1="6021" y1="7781" x2="18182" y2="12914"/>
                        <a14:foregroundMark x1="18182" y1="12914" x2="32586" y2="13742"/>
                        <a14:foregroundMark x1="32586" y1="13742" x2="34711" y2="14735"/>
                        <a14:foregroundMark x1="45573" y1="18709" x2="45573" y2="54139"/>
                        <a14:foregroundMark x1="45573" y1="54139" x2="45573" y2="54139"/>
                        <a14:foregroundMark x1="14286" y1="13907" x2="31287" y2="20530"/>
                        <a14:foregroundMark x1="37662" y1="18709" x2="44274" y2="20695"/>
                        <a14:foregroundMark x1="44274" y1="20695" x2="39906" y2="23344"/>
                        <a14:foregroundMark x1="12751" y1="15563" x2="12751" y2="15563"/>
                        <a14:foregroundMark x1="24911" y1="63245" x2="25974" y2="63576"/>
                        <a14:foregroundMark x1="32822" y1="33775" x2="32822" y2="33775"/>
                        <a14:foregroundMark x1="58796" y1="44868" x2="80047" y2="46854"/>
                        <a14:foregroundMark x1="80047" y1="46854" x2="93861" y2="53642"/>
                        <a14:foregroundMark x1="93861" y1="53642" x2="81110" y2="61921"/>
                        <a14:foregroundMark x1="81110" y1="61921" x2="64463" y2="62252"/>
                        <a14:foregroundMark x1="64463" y1="62252" x2="60213" y2="60430"/>
                        <a14:foregroundMark x1="60213" y1="60430" x2="59976" y2="59272"/>
                        <a14:foregroundMark x1="63991" y1="42384" x2="85714" y2="58940"/>
                        <a14:foregroundMark x1="84416" y1="40397" x2="90201" y2="50000"/>
                        <a14:foregroundMark x1="90201" y1="50000" x2="90673" y2="66556"/>
                        <a14:foregroundMark x1="90673" y1="66556" x2="89020" y2="72351"/>
                        <a14:foregroundMark x1="89020" y1="72351" x2="79929" y2="77152"/>
                        <a14:foregroundMark x1="79929" y1="77152" x2="61865" y2="70695"/>
                        <a14:foregroundMark x1="75797" y1="39404" x2="81464" y2="39073"/>
                        <a14:foregroundMark x1="81464" y1="39073" x2="89847" y2="40397"/>
                        <a14:foregroundMark x1="89847" y1="40397" x2="92798" y2="47351"/>
                        <a14:foregroundMark x1="92798" y1="47351" x2="92090" y2="75166"/>
                        <a14:foregroundMark x1="57025" y1="40066" x2="58323" y2="76490"/>
                        <a14:foregroundMark x1="57851" y1="88245" x2="85950" y2="94702"/>
                        <a14:foregroundMark x1="85950" y1="94702" x2="90437" y2="86093"/>
                        <a14:foregroundMark x1="90437" y1="86093" x2="92090" y2="76821"/>
                        <a14:foregroundMark x1="54900" y1="72020" x2="61393" y2="77318"/>
                        <a14:foregroundMark x1="80992" y1="68543" x2="79575" y2="71689"/>
                        <a14:foregroundMark x1="69894" y1="91722" x2="92326" y2="93874"/>
                        <a14:foregroundMark x1="55372" y1="77815" x2="63164" y2="83775"/>
                        <a14:foregroundMark x1="63164" y1="83775" x2="82999" y2="81126"/>
                        <a14:foregroundMark x1="82999" y1="81126" x2="82881" y2="80132"/>
                        <a14:foregroundMark x1="85360" y1="68543" x2="85360" y2="68543"/>
                        <a14:foregroundMark x1="83471" y1="65563" x2="84770" y2="70861"/>
                      </a14:backgroundRemoval>
                    </a14:imgEffect>
                    <a14:imgEffect>
                      <a14:sharpenSoften amount="25000"/>
                    </a14:imgEffect>
                    <a14:imgEffect>
                      <a14:saturation sat="200000"/>
                    </a14:imgEffect>
                  </a14:imgLayer>
                </a14:imgProps>
              </a:ext>
            </a:extLst>
          </a:blip>
          <a:srcRect l="50536" t="33118" r="2090" b="2108"/>
          <a:stretch/>
        </p:blipFill>
        <p:spPr>
          <a:xfrm rot="21443050">
            <a:off x="1782851" y="700395"/>
            <a:ext cx="5596892" cy="5457209"/>
          </a:xfrm>
          <a:prstGeom prst="rect">
            <a:avLst/>
          </a:prstGeom>
        </p:spPr>
      </p:pic>
      <p:sp>
        <p:nvSpPr>
          <p:cNvPr id="10" name="TextBox 9">
            <a:extLst>
              <a:ext uri="{FF2B5EF4-FFF2-40B4-BE49-F238E27FC236}">
                <a16:creationId xmlns:a16="http://schemas.microsoft.com/office/drawing/2014/main" id="{9A679BC5-1AED-D957-7DAC-2C02FC45E46F}"/>
              </a:ext>
            </a:extLst>
          </p:cNvPr>
          <p:cNvSpPr txBox="1"/>
          <p:nvPr/>
        </p:nvSpPr>
        <p:spPr>
          <a:xfrm>
            <a:off x="5268686" y="0"/>
            <a:ext cx="1698171" cy="566057"/>
          </a:xfrm>
          <a:prstGeom prst="rect">
            <a:avLst/>
          </a:prstGeom>
          <a:solidFill>
            <a:srgbClr val="497194"/>
          </a:solidFill>
        </p:spPr>
        <p:txBody>
          <a:bodyPr wrap="square" rtlCol="0">
            <a:spAutoFit/>
          </a:bodyPr>
          <a:lstStyle/>
          <a:p>
            <a:endParaRPr lang="en-US" dirty="0"/>
          </a:p>
        </p:txBody>
      </p:sp>
      <p:sp>
        <p:nvSpPr>
          <p:cNvPr id="11" name="Rectangle: Rounded Corners 10">
            <a:extLst>
              <a:ext uri="{FF2B5EF4-FFF2-40B4-BE49-F238E27FC236}">
                <a16:creationId xmlns:a16="http://schemas.microsoft.com/office/drawing/2014/main" id="{3F9287D4-CA95-0036-1E89-4C0F8D5D5FE3}"/>
              </a:ext>
            </a:extLst>
          </p:cNvPr>
          <p:cNvSpPr/>
          <p:nvPr/>
        </p:nvSpPr>
        <p:spPr>
          <a:xfrm>
            <a:off x="7499487" y="2122716"/>
            <a:ext cx="4442142" cy="94705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110907"/>
                </a:solidFill>
              </a:rPr>
              <a:t>Đây là phòng gì?</a:t>
            </a:r>
            <a:endParaRPr lang="en-US" sz="2800" dirty="0">
              <a:solidFill>
                <a:srgbClr val="110907"/>
              </a:solidFill>
            </a:endParaRPr>
          </a:p>
        </p:txBody>
      </p:sp>
      <p:sp>
        <p:nvSpPr>
          <p:cNvPr id="12" name="Rectangle: Rounded Corners 11">
            <a:extLst>
              <a:ext uri="{FF2B5EF4-FFF2-40B4-BE49-F238E27FC236}">
                <a16:creationId xmlns:a16="http://schemas.microsoft.com/office/drawing/2014/main" id="{B35FCD5C-2EE5-1909-717A-39C5761F814E}"/>
              </a:ext>
            </a:extLst>
          </p:cNvPr>
          <p:cNvSpPr/>
          <p:nvPr/>
        </p:nvSpPr>
        <p:spPr>
          <a:xfrm>
            <a:off x="7499487" y="3610350"/>
            <a:ext cx="4442142" cy="94705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110907"/>
                </a:solidFill>
              </a:rPr>
              <a:t>Vì sao em biết điều đó?</a:t>
            </a:r>
            <a:endParaRPr lang="en-US" sz="2800" dirty="0">
              <a:solidFill>
                <a:srgbClr val="110907"/>
              </a:solidFill>
            </a:endParaRPr>
          </a:p>
        </p:txBody>
      </p:sp>
      <p:sp>
        <p:nvSpPr>
          <p:cNvPr id="2" name="Rectangle: Rounded Corners 1">
            <a:extLst>
              <a:ext uri="{FF2B5EF4-FFF2-40B4-BE49-F238E27FC236}">
                <a16:creationId xmlns:a16="http://schemas.microsoft.com/office/drawing/2014/main" id="{923C32C6-4947-5D18-DAC1-EF16DA8CF7DF}"/>
              </a:ext>
            </a:extLst>
          </p:cNvPr>
          <p:cNvSpPr/>
          <p:nvPr/>
        </p:nvSpPr>
        <p:spPr>
          <a:xfrm>
            <a:off x="7499487" y="2122716"/>
            <a:ext cx="4442142" cy="947057"/>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110907"/>
                </a:solidFill>
              </a:rPr>
              <a:t>Phòng ngủ</a:t>
            </a:r>
            <a:endParaRPr lang="en-US" sz="2800" dirty="0">
              <a:solidFill>
                <a:srgbClr val="110907"/>
              </a:solidFill>
            </a:endParaRPr>
          </a:p>
        </p:txBody>
      </p:sp>
      <p:sp>
        <p:nvSpPr>
          <p:cNvPr id="3" name="Rectangle: Rounded Corners 2">
            <a:extLst>
              <a:ext uri="{FF2B5EF4-FFF2-40B4-BE49-F238E27FC236}">
                <a16:creationId xmlns:a16="http://schemas.microsoft.com/office/drawing/2014/main" id="{7D76187B-3A3C-89C3-3775-DF48B75A0C94}"/>
              </a:ext>
            </a:extLst>
          </p:cNvPr>
          <p:cNvSpPr/>
          <p:nvPr/>
        </p:nvSpPr>
        <p:spPr>
          <a:xfrm>
            <a:off x="7499486" y="3610350"/>
            <a:ext cx="4442143" cy="947057"/>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110907"/>
                </a:solidFill>
              </a:rPr>
              <a:t>Phòng ngủ có giường, bàn học,...</a:t>
            </a:r>
            <a:endParaRPr lang="en-US" sz="2800" dirty="0">
              <a:solidFill>
                <a:srgbClr val="110907"/>
              </a:solidFill>
            </a:endParaRPr>
          </a:p>
        </p:txBody>
      </p:sp>
      <p:sp>
        <p:nvSpPr>
          <p:cNvPr id="5" name="Action Button: Go Home 4">
            <a:hlinkClick r:id="rId6" action="ppaction://hlinksldjump" highlightClick="1"/>
            <a:extLst>
              <a:ext uri="{FF2B5EF4-FFF2-40B4-BE49-F238E27FC236}">
                <a16:creationId xmlns:a16="http://schemas.microsoft.com/office/drawing/2014/main" id="{B39224E6-74B6-455D-B0A9-50FEFB02A929}"/>
              </a:ext>
            </a:extLst>
          </p:cNvPr>
          <p:cNvSpPr/>
          <p:nvPr/>
        </p:nvSpPr>
        <p:spPr>
          <a:xfrm>
            <a:off x="10838986" y="6022871"/>
            <a:ext cx="847492" cy="657252"/>
          </a:xfrm>
          <a:prstGeom prst="actionButtonHom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316682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Empty Room Vector Art, Icons, and Graphics for Free Download">
            <a:extLst>
              <a:ext uri="{FF2B5EF4-FFF2-40B4-BE49-F238E27FC236}">
                <a16:creationId xmlns:a16="http://schemas.microsoft.com/office/drawing/2014/main" id="{0855B39B-ADB1-F422-086B-7EB5C2EF47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426" y="0"/>
            <a:ext cx="13531907" cy="761291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A679BC5-1AED-D957-7DAC-2C02FC45E46F}"/>
              </a:ext>
            </a:extLst>
          </p:cNvPr>
          <p:cNvSpPr txBox="1"/>
          <p:nvPr/>
        </p:nvSpPr>
        <p:spPr>
          <a:xfrm>
            <a:off x="5268686" y="0"/>
            <a:ext cx="1698171" cy="566057"/>
          </a:xfrm>
          <a:prstGeom prst="rect">
            <a:avLst/>
          </a:prstGeom>
          <a:solidFill>
            <a:srgbClr val="497194"/>
          </a:solidFill>
        </p:spPr>
        <p:txBody>
          <a:bodyPr wrap="square" rtlCol="0">
            <a:spAutoFit/>
          </a:bodyPr>
          <a:lstStyle/>
          <a:p>
            <a:endParaRPr lang="en-US" dirty="0"/>
          </a:p>
        </p:txBody>
      </p:sp>
      <p:sp>
        <p:nvSpPr>
          <p:cNvPr id="11" name="Rectangle: Rounded Corners 10">
            <a:extLst>
              <a:ext uri="{FF2B5EF4-FFF2-40B4-BE49-F238E27FC236}">
                <a16:creationId xmlns:a16="http://schemas.microsoft.com/office/drawing/2014/main" id="{3F9287D4-CA95-0036-1E89-4C0F8D5D5FE3}"/>
              </a:ext>
            </a:extLst>
          </p:cNvPr>
          <p:cNvSpPr/>
          <p:nvPr/>
        </p:nvSpPr>
        <p:spPr>
          <a:xfrm>
            <a:off x="7499487" y="2122716"/>
            <a:ext cx="4442142" cy="94705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110907"/>
                </a:solidFill>
              </a:rPr>
              <a:t>Đây là phòng gì?</a:t>
            </a:r>
            <a:endParaRPr lang="en-US" sz="2800" dirty="0">
              <a:solidFill>
                <a:srgbClr val="110907"/>
              </a:solidFill>
            </a:endParaRPr>
          </a:p>
        </p:txBody>
      </p:sp>
      <p:sp>
        <p:nvSpPr>
          <p:cNvPr id="12" name="Rectangle: Rounded Corners 11">
            <a:extLst>
              <a:ext uri="{FF2B5EF4-FFF2-40B4-BE49-F238E27FC236}">
                <a16:creationId xmlns:a16="http://schemas.microsoft.com/office/drawing/2014/main" id="{B35FCD5C-2EE5-1909-717A-39C5761F814E}"/>
              </a:ext>
            </a:extLst>
          </p:cNvPr>
          <p:cNvSpPr/>
          <p:nvPr/>
        </p:nvSpPr>
        <p:spPr>
          <a:xfrm>
            <a:off x="7499487" y="3610350"/>
            <a:ext cx="4442142" cy="94705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110907"/>
                </a:solidFill>
              </a:rPr>
              <a:t>Vì sao em biết điều đó?</a:t>
            </a:r>
            <a:endParaRPr lang="en-US" sz="2800" dirty="0">
              <a:solidFill>
                <a:srgbClr val="110907"/>
              </a:solidFill>
            </a:endParaRPr>
          </a:p>
        </p:txBody>
      </p:sp>
      <p:pic>
        <p:nvPicPr>
          <p:cNvPr id="3" name="Picture 2">
            <a:extLst>
              <a:ext uri="{FF2B5EF4-FFF2-40B4-BE49-F238E27FC236}">
                <a16:creationId xmlns:a16="http://schemas.microsoft.com/office/drawing/2014/main" id="{24C58EA2-5D0E-0C7F-B7F7-747B13B95C9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262" b="63115" l="3630" r="44379">
                        <a14:foregroundMark x1="9602" y1="11311" x2="24590" y2="10656"/>
                        <a14:foregroundMark x1="24590" y1="10656" x2="39461" y2="14590"/>
                        <a14:foregroundMark x1="39461" y1="14590" x2="44496" y2="30656"/>
                        <a14:foregroundMark x1="44496" y1="30656" x2="44496" y2="49672"/>
                        <a14:foregroundMark x1="44496" y1="49672" x2="43560" y2="53443"/>
                        <a14:foregroundMark x1="13232" y1="25574" x2="39813" y2="29672"/>
                        <a14:foregroundMark x1="39813" y1="29672" x2="40515" y2="30164"/>
                        <a14:foregroundMark x1="39813" y1="5246" x2="31499" y2="5738"/>
                        <a14:foregroundMark x1="31499" y1="5738" x2="29274" y2="23279"/>
                        <a14:foregroundMark x1="29274" y1="23279" x2="31499" y2="30164"/>
                        <a14:foregroundMark x1="31499" y1="30164" x2="31499" y2="30164"/>
                        <a14:foregroundMark x1="3864" y1="12623" x2="6557" y2="55082"/>
                        <a14:foregroundMark x1="6557" y1="55082" x2="14637" y2="58852"/>
                        <a14:foregroundMark x1="14637" y1="58852" x2="26112" y2="57213"/>
                        <a14:foregroundMark x1="12178" y1="6557" x2="21311" y2="4918"/>
                        <a14:foregroundMark x1="10890" y1="13934" x2="10422" y2="27049"/>
                        <a14:foregroundMark x1="39578" y1="52459" x2="35129" y2="37377"/>
                        <a14:foregroundMark x1="32553" y1="46721" x2="40398" y2="56066"/>
                        <a14:foregroundMark x1="40164" y1="36885" x2="41686" y2="51803"/>
                        <a14:foregroundMark x1="24941" y1="62623" x2="29157" y2="55246"/>
                        <a14:foregroundMark x1="11710" y1="11311" x2="44145" y2="30492"/>
                        <a14:foregroundMark x1="4801" y1="10164" x2="12178" y2="31311"/>
                        <a14:foregroundMark x1="12178" y1="31311" x2="20609" y2="38689"/>
                        <a14:foregroundMark x1="20609" y1="38689" x2="30094" y2="36230"/>
                        <a14:foregroundMark x1="30094" y1="36230" x2="35363" y2="37213"/>
                        <a14:foregroundMark x1="8548" y1="30984" x2="25059" y2="30000"/>
                        <a14:foregroundMark x1="25059" y1="30000" x2="35246" y2="31639"/>
                        <a14:foregroundMark x1="42623" y1="37705" x2="42623" y2="48689"/>
                        <a14:foregroundMark x1="33724" y1="41803" x2="31499" y2="52295"/>
                        <a14:foregroundMark x1="20492" y1="19508" x2="26932" y2="23279"/>
                        <a14:foregroundMark x1="25410" y1="4918" x2="30913" y2="4918"/>
                        <a14:foregroundMark x1="30913" y1="4918" x2="36768" y2="4426"/>
                        <a14:foregroundMark x1="36768" y1="4426" x2="42506" y2="7049"/>
                        <a14:foregroundMark x1="42506" y1="7049" x2="43560" y2="20984"/>
                        <a14:foregroundMark x1="38759" y1="10492" x2="42506" y2="8197"/>
                        <a14:foregroundMark x1="5152" y1="6066" x2="5152" y2="6066"/>
                        <a14:foregroundMark x1="10890" y1="54262" x2="18033" y2="56230"/>
                        <a14:foregroundMark x1="22248" y1="22787" x2="25644" y2="41803"/>
                        <a14:foregroundMark x1="25644" y1="41803" x2="25644" y2="41803"/>
                        <a14:foregroundMark x1="7494" y1="33607" x2="7494" y2="33607"/>
                        <a14:foregroundMark x1="22482" y1="33607" x2="28337" y2="35246"/>
                        <a14:foregroundMark x1="38876" y1="31967" x2="38759" y2="43607"/>
                        <a14:foregroundMark x1="23185" y1="63115" x2="25059" y2="62623"/>
                        <a14:foregroundMark x1="44379" y1="12623" x2="44379" y2="12623"/>
                      </a14:backgroundRemoval>
                    </a14:imgEffect>
                    <a14:imgEffect>
                      <a14:sharpenSoften amount="25000"/>
                    </a14:imgEffect>
                    <a14:imgEffect>
                      <a14:saturation sat="200000"/>
                    </a14:imgEffect>
                  </a14:imgLayer>
                </a14:imgProps>
              </a:ext>
            </a:extLst>
          </a:blip>
          <a:srcRect r="51098" b="30995"/>
          <a:stretch/>
        </p:blipFill>
        <p:spPr>
          <a:xfrm>
            <a:off x="1264416" y="424542"/>
            <a:ext cx="5702441" cy="5747658"/>
          </a:xfrm>
          <a:prstGeom prst="rect">
            <a:avLst/>
          </a:prstGeom>
        </p:spPr>
      </p:pic>
      <p:sp>
        <p:nvSpPr>
          <p:cNvPr id="8" name="Rectangle: Rounded Corners 7">
            <a:extLst>
              <a:ext uri="{FF2B5EF4-FFF2-40B4-BE49-F238E27FC236}">
                <a16:creationId xmlns:a16="http://schemas.microsoft.com/office/drawing/2014/main" id="{0EB57073-B6FD-1D01-AD02-7AB28117ED6B}"/>
              </a:ext>
            </a:extLst>
          </p:cNvPr>
          <p:cNvSpPr/>
          <p:nvPr/>
        </p:nvSpPr>
        <p:spPr>
          <a:xfrm>
            <a:off x="7499488" y="2122716"/>
            <a:ext cx="4442142" cy="947057"/>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110907"/>
                </a:solidFill>
              </a:rPr>
              <a:t>Phòng ăn/phòng bếp</a:t>
            </a:r>
            <a:endParaRPr lang="en-US" sz="2800" dirty="0">
              <a:solidFill>
                <a:srgbClr val="110907"/>
              </a:solidFill>
            </a:endParaRPr>
          </a:p>
        </p:txBody>
      </p:sp>
      <p:sp>
        <p:nvSpPr>
          <p:cNvPr id="13" name="Rectangle: Rounded Corners 12">
            <a:extLst>
              <a:ext uri="{FF2B5EF4-FFF2-40B4-BE49-F238E27FC236}">
                <a16:creationId xmlns:a16="http://schemas.microsoft.com/office/drawing/2014/main" id="{4D096FF3-69EE-7A34-6731-1B8F9BC62410}"/>
              </a:ext>
            </a:extLst>
          </p:cNvPr>
          <p:cNvSpPr/>
          <p:nvPr/>
        </p:nvSpPr>
        <p:spPr>
          <a:xfrm>
            <a:off x="7499487" y="3610350"/>
            <a:ext cx="4594543" cy="947057"/>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110907"/>
                </a:solidFill>
              </a:rPr>
              <a:t>Phòng bếp có các đồ dùng nấu ăn, bàn ghế ăn,...</a:t>
            </a:r>
            <a:endParaRPr lang="en-US" sz="2800" dirty="0">
              <a:solidFill>
                <a:srgbClr val="110907"/>
              </a:solidFill>
            </a:endParaRPr>
          </a:p>
        </p:txBody>
      </p:sp>
      <p:sp>
        <p:nvSpPr>
          <p:cNvPr id="15" name="Action Button: Go Home 14">
            <a:hlinkClick r:id="rId6" action="ppaction://hlinksldjump" highlightClick="1"/>
            <a:extLst>
              <a:ext uri="{FF2B5EF4-FFF2-40B4-BE49-F238E27FC236}">
                <a16:creationId xmlns:a16="http://schemas.microsoft.com/office/drawing/2014/main" id="{FDB6DCC8-2124-AA2F-2B71-CFF19170E03F}"/>
              </a:ext>
            </a:extLst>
          </p:cNvPr>
          <p:cNvSpPr/>
          <p:nvPr/>
        </p:nvSpPr>
        <p:spPr>
          <a:xfrm>
            <a:off x="10838986" y="6022871"/>
            <a:ext cx="847492" cy="657252"/>
          </a:xfrm>
          <a:prstGeom prst="actionButtonHom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058414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8"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Empty Room Vector Art, Icons, and Graphics for Free Download">
            <a:extLst>
              <a:ext uri="{FF2B5EF4-FFF2-40B4-BE49-F238E27FC236}">
                <a16:creationId xmlns:a16="http://schemas.microsoft.com/office/drawing/2014/main" id="{0855B39B-ADB1-F422-086B-7EB5C2EF47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426" y="0"/>
            <a:ext cx="13531907" cy="761291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A679BC5-1AED-D957-7DAC-2C02FC45E46F}"/>
              </a:ext>
            </a:extLst>
          </p:cNvPr>
          <p:cNvSpPr txBox="1"/>
          <p:nvPr/>
        </p:nvSpPr>
        <p:spPr>
          <a:xfrm>
            <a:off x="5268686" y="0"/>
            <a:ext cx="1698171" cy="566057"/>
          </a:xfrm>
          <a:prstGeom prst="rect">
            <a:avLst/>
          </a:prstGeom>
          <a:solidFill>
            <a:srgbClr val="497194"/>
          </a:solidFill>
        </p:spPr>
        <p:txBody>
          <a:bodyPr wrap="square" rtlCol="0">
            <a:spAutoFit/>
          </a:bodyPr>
          <a:lstStyle/>
          <a:p>
            <a:endParaRPr lang="en-US" dirty="0"/>
          </a:p>
        </p:txBody>
      </p:sp>
      <p:sp>
        <p:nvSpPr>
          <p:cNvPr id="11" name="Rectangle: Rounded Corners 10">
            <a:extLst>
              <a:ext uri="{FF2B5EF4-FFF2-40B4-BE49-F238E27FC236}">
                <a16:creationId xmlns:a16="http://schemas.microsoft.com/office/drawing/2014/main" id="{3F9287D4-CA95-0036-1E89-4C0F8D5D5FE3}"/>
              </a:ext>
            </a:extLst>
          </p:cNvPr>
          <p:cNvSpPr/>
          <p:nvPr/>
        </p:nvSpPr>
        <p:spPr>
          <a:xfrm>
            <a:off x="7499487" y="2122716"/>
            <a:ext cx="4442142" cy="94705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110907"/>
                </a:solidFill>
              </a:rPr>
              <a:t>Đây là phòng gì?</a:t>
            </a:r>
            <a:endParaRPr lang="en-US" sz="2800" dirty="0">
              <a:solidFill>
                <a:srgbClr val="110907"/>
              </a:solidFill>
            </a:endParaRPr>
          </a:p>
        </p:txBody>
      </p:sp>
      <p:sp>
        <p:nvSpPr>
          <p:cNvPr id="12" name="Rectangle: Rounded Corners 11">
            <a:extLst>
              <a:ext uri="{FF2B5EF4-FFF2-40B4-BE49-F238E27FC236}">
                <a16:creationId xmlns:a16="http://schemas.microsoft.com/office/drawing/2014/main" id="{B35FCD5C-2EE5-1909-717A-39C5761F814E}"/>
              </a:ext>
            </a:extLst>
          </p:cNvPr>
          <p:cNvSpPr/>
          <p:nvPr/>
        </p:nvSpPr>
        <p:spPr>
          <a:xfrm>
            <a:off x="7499487" y="3610350"/>
            <a:ext cx="4442142" cy="94705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110907"/>
                </a:solidFill>
              </a:rPr>
              <a:t>Vì sao em biết điều đó?</a:t>
            </a:r>
            <a:endParaRPr lang="en-US" sz="2800" dirty="0">
              <a:solidFill>
                <a:srgbClr val="110907"/>
              </a:solidFill>
            </a:endParaRPr>
          </a:p>
        </p:txBody>
      </p:sp>
      <p:pic>
        <p:nvPicPr>
          <p:cNvPr id="3" name="Picture 2">
            <a:extLst>
              <a:ext uri="{FF2B5EF4-FFF2-40B4-BE49-F238E27FC236}">
                <a16:creationId xmlns:a16="http://schemas.microsoft.com/office/drawing/2014/main" id="{24C58EA2-5D0E-0C7F-B7F7-747B13B95C9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770" b="97049" l="3630" r="90281">
                        <a14:foregroundMark x1="9602" y1="11311" x2="24590" y2="10656"/>
                        <a14:foregroundMark x1="24590" y1="10656" x2="39461" y2="14590"/>
                        <a14:foregroundMark x1="39461" y1="14590" x2="44496" y2="30656"/>
                        <a14:foregroundMark x1="44496" y1="30656" x2="44496" y2="49672"/>
                        <a14:foregroundMark x1="44496" y1="49672" x2="43560" y2="53443"/>
                        <a14:foregroundMark x1="13232" y1="25574" x2="39813" y2="29672"/>
                        <a14:foregroundMark x1="39813" y1="29672" x2="40515" y2="30164"/>
                        <a14:foregroundMark x1="39813" y1="5246" x2="31499" y2="5738"/>
                        <a14:foregroundMark x1="31499" y1="5738" x2="29274" y2="23279"/>
                        <a14:foregroundMark x1="29274" y1="23279" x2="31499" y2="30164"/>
                        <a14:foregroundMark x1="31499" y1="30164" x2="31499" y2="30164"/>
                        <a14:foregroundMark x1="3864" y1="12623" x2="6557" y2="55082"/>
                        <a14:foregroundMark x1="6557" y1="55082" x2="14637" y2="58852"/>
                        <a14:foregroundMark x1="14637" y1="58852" x2="26112" y2="57213"/>
                        <a14:foregroundMark x1="12178" y1="6557" x2="21311" y2="4918"/>
                        <a14:foregroundMark x1="10890" y1="13934" x2="10422" y2="27049"/>
                        <a14:foregroundMark x1="39578" y1="52459" x2="35129" y2="37377"/>
                        <a14:foregroundMark x1="32553" y1="46721" x2="40398" y2="56066"/>
                        <a14:foregroundMark x1="40164" y1="36885" x2="41686" y2="51803"/>
                        <a14:foregroundMark x1="24941" y1="62623" x2="29157" y2="55246"/>
                        <a14:foregroundMark x1="11710" y1="11311" x2="44145" y2="30492"/>
                        <a14:foregroundMark x1="4801" y1="10164" x2="12178" y2="31311"/>
                        <a14:foregroundMark x1="12178" y1="31311" x2="20609" y2="38689"/>
                        <a14:foregroundMark x1="20609" y1="38689" x2="30094" y2="36230"/>
                        <a14:foregroundMark x1="30094" y1="36230" x2="35363" y2="37213"/>
                        <a14:foregroundMark x1="8548" y1="30984" x2="25059" y2="30000"/>
                        <a14:foregroundMark x1="25059" y1="30000" x2="35246" y2="31639"/>
                        <a14:foregroundMark x1="42623" y1="37705" x2="42623" y2="48689"/>
                        <a14:foregroundMark x1="33724" y1="41803" x2="31499" y2="52295"/>
                        <a14:foregroundMark x1="20492" y1="19508" x2="26932" y2="23279"/>
                        <a14:foregroundMark x1="25410" y1="4918" x2="30913" y2="4918"/>
                        <a14:foregroundMark x1="30913" y1="4918" x2="36768" y2="4426"/>
                        <a14:foregroundMark x1="36768" y1="4426" x2="42506" y2="7049"/>
                        <a14:foregroundMark x1="42506" y1="7049" x2="43560" y2="20984"/>
                        <a14:foregroundMark x1="38759" y1="10492" x2="42506" y2="8197"/>
                        <a14:foregroundMark x1="5152" y1="6066" x2="5152" y2="6066"/>
                        <a14:foregroundMark x1="10890" y1="54262" x2="18033" y2="56230"/>
                        <a14:foregroundMark x1="22248" y1="22787" x2="25644" y2="41803"/>
                        <a14:foregroundMark x1="25644" y1="41803" x2="25644" y2="41803"/>
                        <a14:foregroundMark x1="7494" y1="33607" x2="7494" y2="33607"/>
                        <a14:foregroundMark x1="22482" y1="33607" x2="28337" y2="35246"/>
                        <a14:foregroundMark x1="38876" y1="31967" x2="38759" y2="43607"/>
                        <a14:foregroundMark x1="23185" y1="63115" x2="25059" y2="62623"/>
                        <a14:foregroundMark x1="44379" y1="12623" x2="44379" y2="12623"/>
                        <a14:foregroundMark x1="57963" y1="40164" x2="89578" y2="92131"/>
                        <a14:foregroundMark x1="56440" y1="88852" x2="68735" y2="87213"/>
                        <a14:foregroundMark x1="68735" y1="87213" x2="88056" y2="88361"/>
                        <a14:foregroundMark x1="66745" y1="69344" x2="66159" y2="73934"/>
                        <a14:foregroundMark x1="70609" y1="97213" x2="70609" y2="97213"/>
                        <a14:foregroundMark x1="70375" y1="41475" x2="90281" y2="47213"/>
                      </a14:backgroundRemoval>
                    </a14:imgEffect>
                    <a14:imgEffect>
                      <a14:sharpenSoften amount="25000"/>
                    </a14:imgEffect>
                    <a14:imgEffect>
                      <a14:saturation sat="200000"/>
                    </a14:imgEffect>
                  </a14:imgLayer>
                </a14:imgProps>
              </a:ext>
            </a:extLst>
          </a:blip>
          <a:srcRect l="46001" t="32987" r="5097" b="-1993"/>
          <a:stretch/>
        </p:blipFill>
        <p:spPr>
          <a:xfrm rot="21395895">
            <a:off x="1177734" y="283030"/>
            <a:ext cx="5702441" cy="5747658"/>
          </a:xfrm>
          <a:prstGeom prst="rect">
            <a:avLst/>
          </a:prstGeom>
        </p:spPr>
      </p:pic>
      <p:sp>
        <p:nvSpPr>
          <p:cNvPr id="5" name="Rectangle: Rounded Corners 4">
            <a:extLst>
              <a:ext uri="{FF2B5EF4-FFF2-40B4-BE49-F238E27FC236}">
                <a16:creationId xmlns:a16="http://schemas.microsoft.com/office/drawing/2014/main" id="{EB480B92-356E-03B4-5D46-792296DF0271}"/>
              </a:ext>
            </a:extLst>
          </p:cNvPr>
          <p:cNvSpPr/>
          <p:nvPr/>
        </p:nvSpPr>
        <p:spPr>
          <a:xfrm>
            <a:off x="7499488" y="2122716"/>
            <a:ext cx="4442142" cy="947057"/>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110907"/>
                </a:solidFill>
              </a:rPr>
              <a:t>Phòng vệ sinh</a:t>
            </a:r>
            <a:endParaRPr lang="en-US" sz="2800" dirty="0">
              <a:solidFill>
                <a:srgbClr val="110907"/>
              </a:solidFill>
            </a:endParaRPr>
          </a:p>
        </p:txBody>
      </p:sp>
      <p:sp>
        <p:nvSpPr>
          <p:cNvPr id="6" name="Rectangle: Rounded Corners 5">
            <a:extLst>
              <a:ext uri="{FF2B5EF4-FFF2-40B4-BE49-F238E27FC236}">
                <a16:creationId xmlns:a16="http://schemas.microsoft.com/office/drawing/2014/main" id="{A06CC1AB-555C-0489-D517-0328E3F424AD}"/>
              </a:ext>
            </a:extLst>
          </p:cNvPr>
          <p:cNvSpPr/>
          <p:nvPr/>
        </p:nvSpPr>
        <p:spPr>
          <a:xfrm>
            <a:off x="7499487" y="3610350"/>
            <a:ext cx="4594543" cy="947057"/>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110907"/>
                </a:solidFill>
              </a:rPr>
              <a:t>Phòng vệ sinh có bồn rửa mặt, bồn cầu và</a:t>
            </a:r>
            <a:endParaRPr lang="en-US" sz="2800" dirty="0">
              <a:solidFill>
                <a:srgbClr val="110907"/>
              </a:solidFill>
            </a:endParaRPr>
          </a:p>
        </p:txBody>
      </p:sp>
      <p:sp>
        <p:nvSpPr>
          <p:cNvPr id="8" name="Action Button: Go Home 7">
            <a:hlinkClick r:id="rId6" action="ppaction://hlinksldjump" highlightClick="1"/>
            <a:extLst>
              <a:ext uri="{FF2B5EF4-FFF2-40B4-BE49-F238E27FC236}">
                <a16:creationId xmlns:a16="http://schemas.microsoft.com/office/drawing/2014/main" id="{6FDD2749-517F-5BD0-9FA1-F8D78AC77292}"/>
              </a:ext>
            </a:extLst>
          </p:cNvPr>
          <p:cNvSpPr/>
          <p:nvPr/>
        </p:nvSpPr>
        <p:spPr>
          <a:xfrm>
            <a:off x="10838986" y="6022871"/>
            <a:ext cx="847492" cy="657252"/>
          </a:xfrm>
          <a:prstGeom prst="actionButtonHom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545435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grpSp>
        <p:nvGrpSpPr>
          <p:cNvPr id="17" name="Group 16">
            <a:extLst>
              <a:ext uri="{FF2B5EF4-FFF2-40B4-BE49-F238E27FC236}">
                <a16:creationId xmlns:a16="http://schemas.microsoft.com/office/drawing/2014/main" id="{B716C1D4-0662-8E34-E76D-6356C3B02A4A}"/>
              </a:ext>
            </a:extLst>
          </p:cNvPr>
          <p:cNvGrpSpPr/>
          <p:nvPr/>
        </p:nvGrpSpPr>
        <p:grpSpPr>
          <a:xfrm>
            <a:off x="5997586" y="444498"/>
            <a:ext cx="5835185" cy="4536049"/>
            <a:chOff x="6278423" y="1798333"/>
            <a:chExt cx="5093385" cy="3959402"/>
          </a:xfrm>
        </p:grpSpPr>
        <p:pic>
          <p:nvPicPr>
            <p:cNvPr id="13" name="Picture 12">
              <a:extLst>
                <a:ext uri="{FF2B5EF4-FFF2-40B4-BE49-F238E27FC236}">
                  <a16:creationId xmlns:a16="http://schemas.microsoft.com/office/drawing/2014/main" id="{546D0186-FF9D-AF41-6C02-FDB5A59168F6}"/>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r="6081"/>
            <a:stretch/>
          </p:blipFill>
          <p:spPr>
            <a:xfrm>
              <a:off x="6278423" y="1884036"/>
              <a:ext cx="5093385" cy="3873699"/>
            </a:xfrm>
            <a:prstGeom prst="rect">
              <a:avLst/>
            </a:prstGeom>
          </p:spPr>
        </p:pic>
        <p:sp>
          <p:nvSpPr>
            <p:cNvPr id="14" name="TextBox 13">
              <a:extLst>
                <a:ext uri="{FF2B5EF4-FFF2-40B4-BE49-F238E27FC236}">
                  <a16:creationId xmlns:a16="http://schemas.microsoft.com/office/drawing/2014/main" id="{8EABBCA5-BF5E-608A-26A5-8E08325D96B1}"/>
                </a:ext>
              </a:extLst>
            </p:cNvPr>
            <p:cNvSpPr txBox="1"/>
            <p:nvPr/>
          </p:nvSpPr>
          <p:spPr>
            <a:xfrm>
              <a:off x="8796704" y="1798333"/>
              <a:ext cx="2575103" cy="1392565"/>
            </a:xfrm>
            <a:prstGeom prst="rect">
              <a:avLst/>
            </a:prstGeom>
            <a:solidFill>
              <a:srgbClr val="FFFFFF"/>
            </a:solidFill>
          </p:spPr>
          <p:txBody>
            <a:bodyPr wrap="square" rtlCol="0">
              <a:spAutoFit/>
            </a:bodyPr>
            <a:lstStyle/>
            <a:p>
              <a:endParaRPr lang="en-US" dirty="0"/>
            </a:p>
          </p:txBody>
        </p:sp>
      </p:grpSp>
      <p:grpSp>
        <p:nvGrpSpPr>
          <p:cNvPr id="16" name="Group 15">
            <a:extLst>
              <a:ext uri="{FF2B5EF4-FFF2-40B4-BE49-F238E27FC236}">
                <a16:creationId xmlns:a16="http://schemas.microsoft.com/office/drawing/2014/main" id="{6331CB33-918A-87A5-4303-867866C78FC2}"/>
              </a:ext>
            </a:extLst>
          </p:cNvPr>
          <p:cNvGrpSpPr/>
          <p:nvPr/>
        </p:nvGrpSpPr>
        <p:grpSpPr>
          <a:xfrm>
            <a:off x="162401" y="520860"/>
            <a:ext cx="5835185" cy="4481972"/>
            <a:chOff x="841282" y="1807835"/>
            <a:chExt cx="5093385" cy="3912200"/>
          </a:xfrm>
        </p:grpSpPr>
        <p:pic>
          <p:nvPicPr>
            <p:cNvPr id="3" name="Picture 2">
              <a:extLst>
                <a:ext uri="{FF2B5EF4-FFF2-40B4-BE49-F238E27FC236}">
                  <a16:creationId xmlns:a16="http://schemas.microsoft.com/office/drawing/2014/main" id="{DCD4BAA6-9D55-D850-EA1C-6E5B508C31FD}"/>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rcRect l="2335" r="2970"/>
            <a:stretch/>
          </p:blipFill>
          <p:spPr>
            <a:xfrm>
              <a:off x="841282" y="1807835"/>
              <a:ext cx="5093385" cy="3835597"/>
            </a:xfrm>
            <a:prstGeom prst="rect">
              <a:avLst/>
            </a:prstGeom>
          </p:spPr>
        </p:pic>
        <p:sp>
          <p:nvSpPr>
            <p:cNvPr id="15" name="TextBox 14">
              <a:extLst>
                <a:ext uri="{FF2B5EF4-FFF2-40B4-BE49-F238E27FC236}">
                  <a16:creationId xmlns:a16="http://schemas.microsoft.com/office/drawing/2014/main" id="{8CFF20A6-B2D6-DF12-4D33-35E75662C039}"/>
                </a:ext>
              </a:extLst>
            </p:cNvPr>
            <p:cNvSpPr txBox="1"/>
            <p:nvPr/>
          </p:nvSpPr>
          <p:spPr>
            <a:xfrm>
              <a:off x="841282" y="4327470"/>
              <a:ext cx="2575104" cy="1392565"/>
            </a:xfrm>
            <a:prstGeom prst="rect">
              <a:avLst/>
            </a:prstGeom>
            <a:solidFill>
              <a:srgbClr val="FFFFFF"/>
            </a:solidFill>
          </p:spPr>
          <p:txBody>
            <a:bodyPr wrap="square" rtlCol="0">
              <a:spAutoFit/>
            </a:bodyPr>
            <a:lstStyle/>
            <a:p>
              <a:endParaRPr lang="en-US" dirty="0"/>
            </a:p>
          </p:txBody>
        </p:sp>
      </p:grpSp>
      <p:sp>
        <p:nvSpPr>
          <p:cNvPr id="2" name="Rectangle: Rounded Corners 1">
            <a:extLst>
              <a:ext uri="{FF2B5EF4-FFF2-40B4-BE49-F238E27FC236}">
                <a16:creationId xmlns:a16="http://schemas.microsoft.com/office/drawing/2014/main" id="{7758E758-EC24-9FA1-7A3D-AECC8FF92FCF}"/>
              </a:ext>
            </a:extLst>
          </p:cNvPr>
          <p:cNvSpPr/>
          <p:nvPr/>
        </p:nvSpPr>
        <p:spPr>
          <a:xfrm>
            <a:off x="1091179" y="4895118"/>
            <a:ext cx="10006466" cy="1595378"/>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110907"/>
                </a:solidFill>
              </a:rPr>
              <a:t>Nhà</a:t>
            </a:r>
            <a:r>
              <a:rPr lang="en-US" sz="3200" dirty="0">
                <a:solidFill>
                  <a:srgbClr val="110907"/>
                </a:solidFill>
              </a:rPr>
              <a:t> Minh </a:t>
            </a:r>
            <a:r>
              <a:rPr lang="en-US" sz="3200" dirty="0" err="1">
                <a:solidFill>
                  <a:srgbClr val="110907"/>
                </a:solidFill>
              </a:rPr>
              <a:t>có</a:t>
            </a:r>
            <a:r>
              <a:rPr lang="en-US" sz="3200" dirty="0">
                <a:solidFill>
                  <a:srgbClr val="110907"/>
                </a:solidFill>
              </a:rPr>
              <a:t> 4 </a:t>
            </a:r>
            <a:r>
              <a:rPr lang="en-US" sz="3200" dirty="0" err="1">
                <a:solidFill>
                  <a:srgbClr val="110907"/>
                </a:solidFill>
              </a:rPr>
              <a:t>phòng</a:t>
            </a:r>
            <a:r>
              <a:rPr lang="en-US" sz="3200" dirty="0">
                <a:solidFill>
                  <a:srgbClr val="110907"/>
                </a:solidFill>
              </a:rPr>
              <a:t>: </a:t>
            </a:r>
            <a:r>
              <a:rPr lang="en-US" sz="3200" dirty="0" err="1">
                <a:solidFill>
                  <a:srgbClr val="110907"/>
                </a:solidFill>
              </a:rPr>
              <a:t>phòng</a:t>
            </a:r>
            <a:r>
              <a:rPr lang="en-US" sz="3200" dirty="0">
                <a:solidFill>
                  <a:srgbClr val="110907"/>
                </a:solidFill>
              </a:rPr>
              <a:t> </a:t>
            </a:r>
            <a:r>
              <a:rPr lang="en-US" sz="3200" dirty="0" err="1">
                <a:solidFill>
                  <a:srgbClr val="110907"/>
                </a:solidFill>
              </a:rPr>
              <a:t>khách</a:t>
            </a:r>
            <a:r>
              <a:rPr lang="en-US" sz="3200" dirty="0">
                <a:solidFill>
                  <a:srgbClr val="110907"/>
                </a:solidFill>
              </a:rPr>
              <a:t>, </a:t>
            </a:r>
            <a:r>
              <a:rPr lang="en-US" sz="3200" dirty="0" err="1">
                <a:solidFill>
                  <a:srgbClr val="110907"/>
                </a:solidFill>
              </a:rPr>
              <a:t>phòng</a:t>
            </a:r>
            <a:r>
              <a:rPr lang="en-US" sz="3200" dirty="0">
                <a:solidFill>
                  <a:srgbClr val="110907"/>
                </a:solidFill>
              </a:rPr>
              <a:t> </a:t>
            </a:r>
            <a:r>
              <a:rPr lang="en-US" sz="3200" dirty="0" err="1">
                <a:solidFill>
                  <a:srgbClr val="110907"/>
                </a:solidFill>
              </a:rPr>
              <a:t>ngủ</a:t>
            </a:r>
            <a:r>
              <a:rPr lang="en-US" sz="3200" dirty="0">
                <a:solidFill>
                  <a:srgbClr val="110907"/>
                </a:solidFill>
              </a:rPr>
              <a:t>, </a:t>
            </a:r>
            <a:r>
              <a:rPr lang="en-US" sz="3200" dirty="0" err="1">
                <a:solidFill>
                  <a:srgbClr val="110907"/>
                </a:solidFill>
              </a:rPr>
              <a:t>phòng</a:t>
            </a:r>
            <a:r>
              <a:rPr lang="en-US" sz="3200" dirty="0">
                <a:solidFill>
                  <a:srgbClr val="110907"/>
                </a:solidFill>
              </a:rPr>
              <a:t> </a:t>
            </a:r>
            <a:r>
              <a:rPr lang="en-US" sz="3200" dirty="0" err="1">
                <a:solidFill>
                  <a:srgbClr val="110907"/>
                </a:solidFill>
              </a:rPr>
              <a:t>bếp</a:t>
            </a:r>
            <a:r>
              <a:rPr lang="en-US" sz="3200" dirty="0">
                <a:solidFill>
                  <a:srgbClr val="110907"/>
                </a:solidFill>
              </a:rPr>
              <a:t>, </a:t>
            </a:r>
            <a:r>
              <a:rPr lang="en-US" sz="3200" dirty="0" err="1">
                <a:solidFill>
                  <a:srgbClr val="110907"/>
                </a:solidFill>
              </a:rPr>
              <a:t>phòng</a:t>
            </a:r>
            <a:r>
              <a:rPr lang="en-US" sz="3200" dirty="0">
                <a:solidFill>
                  <a:srgbClr val="110907"/>
                </a:solidFill>
              </a:rPr>
              <a:t> </a:t>
            </a:r>
            <a:r>
              <a:rPr lang="en-US" sz="3200" dirty="0" err="1">
                <a:solidFill>
                  <a:srgbClr val="110907"/>
                </a:solidFill>
              </a:rPr>
              <a:t>vệ</a:t>
            </a:r>
            <a:r>
              <a:rPr lang="en-US" sz="3200" dirty="0">
                <a:solidFill>
                  <a:srgbClr val="110907"/>
                </a:solidFill>
              </a:rPr>
              <a:t> </a:t>
            </a:r>
            <a:r>
              <a:rPr lang="en-US" sz="3200" dirty="0" err="1">
                <a:solidFill>
                  <a:srgbClr val="110907"/>
                </a:solidFill>
              </a:rPr>
              <a:t>sinh</a:t>
            </a:r>
            <a:r>
              <a:rPr lang="en-US" sz="3200" dirty="0">
                <a:solidFill>
                  <a:srgbClr val="110907"/>
                </a:solidFill>
              </a:rPr>
              <a:t>. </a:t>
            </a:r>
            <a:r>
              <a:rPr lang="en-US" sz="3200" dirty="0" err="1">
                <a:solidFill>
                  <a:srgbClr val="110907"/>
                </a:solidFill>
              </a:rPr>
              <a:t>Mỗi</a:t>
            </a:r>
            <a:r>
              <a:rPr lang="en-US" sz="3200" dirty="0">
                <a:solidFill>
                  <a:srgbClr val="110907"/>
                </a:solidFill>
              </a:rPr>
              <a:t> </a:t>
            </a:r>
            <a:r>
              <a:rPr lang="en-US" sz="3200" dirty="0" err="1">
                <a:solidFill>
                  <a:srgbClr val="110907"/>
                </a:solidFill>
              </a:rPr>
              <a:t>phòng</a:t>
            </a:r>
            <a:r>
              <a:rPr lang="en-US" sz="3200" dirty="0">
                <a:solidFill>
                  <a:srgbClr val="110907"/>
                </a:solidFill>
              </a:rPr>
              <a:t> </a:t>
            </a:r>
            <a:r>
              <a:rPr lang="en-US" sz="3200" dirty="0" err="1">
                <a:solidFill>
                  <a:srgbClr val="110907"/>
                </a:solidFill>
              </a:rPr>
              <a:t>có</a:t>
            </a:r>
            <a:r>
              <a:rPr lang="en-US" sz="3200" dirty="0">
                <a:solidFill>
                  <a:srgbClr val="110907"/>
                </a:solidFill>
              </a:rPr>
              <a:t> </a:t>
            </a:r>
            <a:r>
              <a:rPr lang="en-US" sz="3200" dirty="0" err="1">
                <a:solidFill>
                  <a:srgbClr val="110907"/>
                </a:solidFill>
              </a:rPr>
              <a:t>các</a:t>
            </a:r>
            <a:r>
              <a:rPr lang="en-US" sz="3200" dirty="0">
                <a:solidFill>
                  <a:srgbClr val="110907"/>
                </a:solidFill>
              </a:rPr>
              <a:t> </a:t>
            </a:r>
            <a:r>
              <a:rPr lang="en-US" sz="3200" dirty="0" err="1">
                <a:solidFill>
                  <a:srgbClr val="110907"/>
                </a:solidFill>
              </a:rPr>
              <a:t>loại</a:t>
            </a:r>
            <a:r>
              <a:rPr lang="en-US" sz="3200" dirty="0">
                <a:solidFill>
                  <a:srgbClr val="110907"/>
                </a:solidFill>
              </a:rPr>
              <a:t> </a:t>
            </a:r>
            <a:r>
              <a:rPr lang="en-US" sz="3200" dirty="0" err="1">
                <a:solidFill>
                  <a:srgbClr val="110907"/>
                </a:solidFill>
              </a:rPr>
              <a:t>đồ</a:t>
            </a:r>
            <a:r>
              <a:rPr lang="en-US" sz="3200" dirty="0">
                <a:solidFill>
                  <a:srgbClr val="110907"/>
                </a:solidFill>
              </a:rPr>
              <a:t> </a:t>
            </a:r>
            <a:r>
              <a:rPr lang="en-US" sz="3200" dirty="0" err="1">
                <a:solidFill>
                  <a:srgbClr val="110907"/>
                </a:solidFill>
              </a:rPr>
              <a:t>dùng</a:t>
            </a:r>
            <a:r>
              <a:rPr lang="en-US" sz="3200" dirty="0">
                <a:solidFill>
                  <a:srgbClr val="110907"/>
                </a:solidFill>
              </a:rPr>
              <a:t> </a:t>
            </a:r>
            <a:r>
              <a:rPr lang="en-US" sz="3200" dirty="0" err="1">
                <a:solidFill>
                  <a:srgbClr val="110907"/>
                </a:solidFill>
              </a:rPr>
              <a:t>đặc</a:t>
            </a:r>
            <a:r>
              <a:rPr lang="en-US" sz="3200" dirty="0">
                <a:solidFill>
                  <a:srgbClr val="110907"/>
                </a:solidFill>
              </a:rPr>
              <a:t> tr</a:t>
            </a:r>
            <a:r>
              <a:rPr lang="vi-VN" sz="3200" dirty="0">
                <a:solidFill>
                  <a:srgbClr val="110907"/>
                </a:solidFill>
              </a:rPr>
              <a:t>ư</a:t>
            </a:r>
            <a:r>
              <a:rPr lang="en-US" sz="3200" dirty="0">
                <a:solidFill>
                  <a:srgbClr val="110907"/>
                </a:solidFill>
              </a:rPr>
              <a:t>ng </a:t>
            </a:r>
            <a:r>
              <a:rPr lang="en-US" sz="3200" dirty="0" err="1">
                <a:solidFill>
                  <a:srgbClr val="110907"/>
                </a:solidFill>
              </a:rPr>
              <a:t>và</a:t>
            </a:r>
            <a:r>
              <a:rPr lang="en-US" sz="3200" dirty="0">
                <a:solidFill>
                  <a:srgbClr val="110907"/>
                </a:solidFill>
              </a:rPr>
              <a:t> </a:t>
            </a:r>
            <a:r>
              <a:rPr lang="en-US" sz="3200" dirty="0" err="1">
                <a:solidFill>
                  <a:srgbClr val="110907"/>
                </a:solidFill>
              </a:rPr>
              <a:t>cần</a:t>
            </a:r>
            <a:r>
              <a:rPr lang="en-US" sz="3200" dirty="0">
                <a:solidFill>
                  <a:srgbClr val="110907"/>
                </a:solidFill>
              </a:rPr>
              <a:t> </a:t>
            </a:r>
            <a:r>
              <a:rPr lang="en-US" sz="3200" dirty="0" err="1">
                <a:solidFill>
                  <a:srgbClr val="110907"/>
                </a:solidFill>
              </a:rPr>
              <a:t>thiết</a:t>
            </a:r>
            <a:r>
              <a:rPr lang="en-US" sz="3200" dirty="0">
                <a:solidFill>
                  <a:srgbClr val="110907"/>
                </a:solidFill>
              </a:rPr>
              <a:t> </a:t>
            </a:r>
            <a:r>
              <a:rPr lang="en-US" sz="3200" dirty="0" err="1">
                <a:solidFill>
                  <a:srgbClr val="110907"/>
                </a:solidFill>
              </a:rPr>
              <a:t>khác</a:t>
            </a:r>
            <a:r>
              <a:rPr lang="en-US" sz="3200" dirty="0">
                <a:solidFill>
                  <a:srgbClr val="110907"/>
                </a:solidFill>
              </a:rPr>
              <a:t> </a:t>
            </a:r>
            <a:r>
              <a:rPr lang="en-US" sz="3200" dirty="0" err="1">
                <a:solidFill>
                  <a:srgbClr val="110907"/>
                </a:solidFill>
              </a:rPr>
              <a:t>nhau</a:t>
            </a:r>
            <a:r>
              <a:rPr lang="en-US" sz="3200" dirty="0">
                <a:solidFill>
                  <a:srgbClr val="110907"/>
                </a:solidFill>
              </a:rPr>
              <a:t>.</a:t>
            </a:r>
          </a:p>
        </p:txBody>
      </p:sp>
    </p:spTree>
    <p:extLst>
      <p:ext uri="{BB962C8B-B14F-4D97-AF65-F5344CB8AC3E}">
        <p14:creationId xmlns:p14="http://schemas.microsoft.com/office/powerpoint/2010/main" val="24239799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88045-ED2F-5921-58D7-3F9E3592A18A}"/>
              </a:ext>
            </a:extLst>
          </p:cNvPr>
          <p:cNvSpPr>
            <a:spLocks noGrp="1"/>
          </p:cNvSpPr>
          <p:nvPr>
            <p:ph type="title"/>
          </p:nvPr>
        </p:nvSpPr>
        <p:spPr>
          <a:xfrm>
            <a:off x="3663302" y="576943"/>
            <a:ext cx="4862219" cy="702714"/>
          </a:xfrm>
        </p:spPr>
        <p:txBody>
          <a:bodyPr/>
          <a:lstStyle/>
          <a:p>
            <a:r>
              <a:rPr lang="vi-VN" sz="4000" b="1" dirty="0">
                <a:latin typeface="+mn-lt"/>
              </a:rPr>
              <a:t>GÓC CHIA SẺ</a:t>
            </a:r>
            <a:endParaRPr lang="en-US" sz="4000" b="1" dirty="0">
              <a:latin typeface="+mn-lt"/>
            </a:endParaRPr>
          </a:p>
        </p:txBody>
      </p:sp>
      <p:sp>
        <p:nvSpPr>
          <p:cNvPr id="4" name="Speech Bubble: Rectangle with Corners Rounded 3">
            <a:extLst>
              <a:ext uri="{FF2B5EF4-FFF2-40B4-BE49-F238E27FC236}">
                <a16:creationId xmlns:a16="http://schemas.microsoft.com/office/drawing/2014/main" id="{8646EAD3-F4CA-7893-33A5-226CBF9B5826}"/>
              </a:ext>
            </a:extLst>
          </p:cNvPr>
          <p:cNvSpPr/>
          <p:nvPr/>
        </p:nvSpPr>
        <p:spPr>
          <a:xfrm>
            <a:off x="5789612" y="1795708"/>
            <a:ext cx="5150531" cy="1622406"/>
          </a:xfrm>
          <a:prstGeom prst="wedgeRoundRectCallout">
            <a:avLst>
              <a:gd name="adj1" fmla="val -66379"/>
              <a:gd name="adj2" fmla="val 26977"/>
              <a:gd name="adj3" fmla="val 16667"/>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ysClr val="windowText" lastClr="000000"/>
                </a:solidFill>
              </a:rPr>
              <a:t>Nhà em có bao nhiêu phòng?</a:t>
            </a:r>
            <a:endParaRPr lang="en-US" sz="3600" dirty="0">
              <a:solidFill>
                <a:sysClr val="windowText" lastClr="000000"/>
              </a:solidFill>
            </a:endParaRPr>
          </a:p>
        </p:txBody>
      </p:sp>
      <p:sp>
        <p:nvSpPr>
          <p:cNvPr id="5" name="Speech Bubble: Rectangle with Corners Rounded 4">
            <a:extLst>
              <a:ext uri="{FF2B5EF4-FFF2-40B4-BE49-F238E27FC236}">
                <a16:creationId xmlns:a16="http://schemas.microsoft.com/office/drawing/2014/main" id="{10D2E252-E67C-E6D3-713D-5D4F5EDAD88C}"/>
              </a:ext>
            </a:extLst>
          </p:cNvPr>
          <p:cNvSpPr/>
          <p:nvPr/>
        </p:nvSpPr>
        <p:spPr>
          <a:xfrm>
            <a:off x="6249612" y="4124132"/>
            <a:ext cx="4551818" cy="1622406"/>
          </a:xfrm>
          <a:prstGeom prst="wedgeRoundRectCallout">
            <a:avLst>
              <a:gd name="adj1" fmla="val -75336"/>
              <a:gd name="adj2" fmla="val -52084"/>
              <a:gd name="adj3" fmla="val 16667"/>
            </a:avLst>
          </a:prstGeom>
          <a:solidFill>
            <a:schemeClr val="accent4">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ysClr val="windowText" lastClr="000000"/>
                </a:solidFill>
              </a:rPr>
              <a:t>Các phòng dùng để làm gì?</a:t>
            </a:r>
            <a:endParaRPr lang="en-US" sz="3600" dirty="0">
              <a:solidFill>
                <a:sysClr val="windowText" lastClr="000000"/>
              </a:solidFill>
            </a:endParaRPr>
          </a:p>
        </p:txBody>
      </p:sp>
      <p:pic>
        <p:nvPicPr>
          <p:cNvPr id="6" name="Picture 2" descr="cute little kid girl show idea pose expression with light bulb sign 7942996  Vector Art at Vecteezy">
            <a:extLst>
              <a:ext uri="{FF2B5EF4-FFF2-40B4-BE49-F238E27FC236}">
                <a16:creationId xmlns:a16="http://schemas.microsoft.com/office/drawing/2014/main" id="{B5C5F752-7D80-6D63-00DB-CA412FAA366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56719" y1="35208" x2="60885" y2="31927"/>
                        <a14:foregroundMark x1="40990" y1="30104" x2="40990" y2="30104"/>
                        <a14:foregroundMark x1="40990" y1="30104" x2="51979" y2="36615"/>
                        <a14:foregroundMark x1="51979" y1="36615" x2="52969" y2="36875"/>
                        <a14:foregroundMark x1="56094" y1="83021" x2="55990" y2="76406"/>
                        <a14:foregroundMark x1="48177" y1="84479" x2="48750" y2="74896"/>
                      </a14:backgroundRemoval>
                    </a14:imgEffect>
                  </a14:imgLayer>
                </a14:imgProps>
              </a:ext>
              <a:ext uri="{28A0092B-C50C-407E-A947-70E740481C1C}">
                <a14:useLocalDpi xmlns:a14="http://schemas.microsoft.com/office/drawing/2010/main" val="0"/>
              </a:ext>
            </a:extLst>
          </a:blip>
          <a:srcRect l="33051" t="18494" r="27547" b="14383"/>
          <a:stretch/>
        </p:blipFill>
        <p:spPr bwMode="auto">
          <a:xfrm>
            <a:off x="1884170" y="1606181"/>
            <a:ext cx="2670586" cy="4549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35386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ình ảnh đã tải lên">
            <a:extLst>
              <a:ext uri="{FF2B5EF4-FFF2-40B4-BE49-F238E27FC236}">
                <a16:creationId xmlns:a16="http://schemas.microsoft.com/office/drawing/2014/main" id="{51072B1A-7D4E-8257-331D-EF0FD0A6DF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73888"/>
            <a:ext cx="12188825" cy="780200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F1CF78EE-A109-C044-A516-EFF699EC3AD7}"/>
              </a:ext>
            </a:extLst>
          </p:cNvPr>
          <p:cNvSpPr/>
          <p:nvPr/>
        </p:nvSpPr>
        <p:spPr>
          <a:xfrm>
            <a:off x="1091178" y="5101947"/>
            <a:ext cx="10006466" cy="1595378"/>
          </a:xfrm>
          <a:prstGeom prst="roundRect">
            <a:avLst/>
          </a:prstGeom>
          <a:solidFill>
            <a:schemeClr val="accent2">
              <a:lumMod val="20000"/>
              <a:lumOff val="80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110907"/>
                </a:solidFill>
              </a:rPr>
              <a:t>   Nhà ở thường có nhiều phòng, mỗi phòng có một chức năng khác nhau để phục vụ sinh hoạt thường ngày của các thành viên trong gia đình.</a:t>
            </a:r>
            <a:endParaRPr lang="en-US" sz="3200" dirty="0">
              <a:solidFill>
                <a:srgbClr val="110907"/>
              </a:solidFill>
            </a:endParaRPr>
          </a:p>
        </p:txBody>
      </p:sp>
    </p:spTree>
    <p:extLst>
      <p:ext uri="{BB962C8B-B14F-4D97-AF65-F5344CB8AC3E}">
        <p14:creationId xmlns:p14="http://schemas.microsoft.com/office/powerpoint/2010/main" val="203589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35"/>
        <p:cNvGrpSpPr/>
        <p:nvPr/>
      </p:nvGrpSpPr>
      <p:grpSpPr>
        <a:xfrm>
          <a:off x="0" y="0"/>
          <a:ext cx="0" cy="0"/>
          <a:chOff x="0" y="0"/>
          <a:chExt cx="0" cy="0"/>
        </a:xfrm>
      </p:grpSpPr>
      <p:sp>
        <p:nvSpPr>
          <p:cNvPr id="9" name="TextBox 8">
            <a:extLst>
              <a:ext uri="{FF2B5EF4-FFF2-40B4-BE49-F238E27FC236}">
                <a16:creationId xmlns:a16="http://schemas.microsoft.com/office/drawing/2014/main" id="{C667F328-602A-9884-D4F1-FA98C72825BB}"/>
              </a:ext>
            </a:extLst>
          </p:cNvPr>
          <p:cNvSpPr txBox="1"/>
          <p:nvPr/>
        </p:nvSpPr>
        <p:spPr>
          <a:xfrm>
            <a:off x="2089089" y="962480"/>
            <a:ext cx="8010644" cy="461665"/>
          </a:xfrm>
          <a:prstGeom prst="rect">
            <a:avLst/>
          </a:prstGeom>
          <a:noFill/>
        </p:spPr>
        <p:txBody>
          <a:bodyPr wrap="square" rtlCol="0">
            <a:spAutoFit/>
          </a:bodyPr>
          <a:lstStyle/>
          <a:p>
            <a:pPr algn="ctr"/>
            <a:r>
              <a:rPr lang="vi-VN" sz="2400" b="1" dirty="0"/>
              <a:t>Xếp đồ dùng vào các phòng ở nhà Minh cho phù hợp.</a:t>
            </a:r>
            <a:endParaRPr lang="en-US" sz="2400" b="1" dirty="0"/>
          </a:p>
        </p:txBody>
      </p:sp>
      <p:pic>
        <p:nvPicPr>
          <p:cNvPr id="3" name="Picture 2">
            <a:extLst>
              <a:ext uri="{FF2B5EF4-FFF2-40B4-BE49-F238E27FC236}">
                <a16:creationId xmlns:a16="http://schemas.microsoft.com/office/drawing/2014/main" id="{C5668AF9-8FE5-ACA1-EF63-90D468AC841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8210" t="9596" r="3614"/>
          <a:stretch/>
        </p:blipFill>
        <p:spPr>
          <a:xfrm>
            <a:off x="2661322" y="1545771"/>
            <a:ext cx="6656850" cy="4531726"/>
          </a:xfrm>
          <a:prstGeom prst="rect">
            <a:avLst/>
          </a:prstGeom>
        </p:spPr>
      </p:pic>
    </p:spTree>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35"/>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3D3A9A5-F258-721F-4738-CF22FD01387F}"/>
              </a:ext>
            </a:extLst>
          </p:cNvPr>
          <p:cNvSpPr/>
          <p:nvPr/>
        </p:nvSpPr>
        <p:spPr>
          <a:xfrm>
            <a:off x="2514032" y="468086"/>
            <a:ext cx="7160759" cy="749361"/>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110907"/>
                </a:solidFill>
              </a:rPr>
              <a:t>THỬ THÁCH SẮP XẾP ĐỒ DÙNG</a:t>
            </a:r>
            <a:endParaRPr lang="en-US" sz="3200" dirty="0">
              <a:solidFill>
                <a:srgbClr val="110907"/>
              </a:solidFill>
            </a:endParaRPr>
          </a:p>
        </p:txBody>
      </p:sp>
      <p:grpSp>
        <p:nvGrpSpPr>
          <p:cNvPr id="3" name="Google Shape;618;p27">
            <a:extLst>
              <a:ext uri="{FF2B5EF4-FFF2-40B4-BE49-F238E27FC236}">
                <a16:creationId xmlns:a16="http://schemas.microsoft.com/office/drawing/2014/main" id="{1DDC28D1-708A-A55A-3B4A-CEAD4B122446}"/>
              </a:ext>
            </a:extLst>
          </p:cNvPr>
          <p:cNvGrpSpPr/>
          <p:nvPr/>
        </p:nvGrpSpPr>
        <p:grpSpPr>
          <a:xfrm>
            <a:off x="721834" y="1573013"/>
            <a:ext cx="1926162" cy="1306418"/>
            <a:chOff x="2426142" y="3553426"/>
            <a:chExt cx="1548398" cy="1050200"/>
          </a:xfrm>
        </p:grpSpPr>
        <p:sp>
          <p:nvSpPr>
            <p:cNvPr id="4" name="Google Shape;619;p27">
              <a:extLst>
                <a:ext uri="{FF2B5EF4-FFF2-40B4-BE49-F238E27FC236}">
                  <a16:creationId xmlns:a16="http://schemas.microsoft.com/office/drawing/2014/main" id="{A97BE99A-A18A-677B-06FA-E22ADE3343B6}"/>
                </a:ext>
              </a:extLst>
            </p:cNvPr>
            <p:cNvSpPr/>
            <p:nvPr/>
          </p:nvSpPr>
          <p:spPr>
            <a:xfrm>
              <a:off x="3044192" y="3553426"/>
              <a:ext cx="312281" cy="91243"/>
            </a:xfrm>
            <a:custGeom>
              <a:avLst/>
              <a:gdLst/>
              <a:ahLst/>
              <a:cxnLst/>
              <a:rect l="l" t="t" r="r" b="b"/>
              <a:pathLst>
                <a:path w="17116" h="5001" extrusionOk="0">
                  <a:moveTo>
                    <a:pt x="3537" y="0"/>
                  </a:moveTo>
                  <a:cubicBezTo>
                    <a:pt x="1591" y="0"/>
                    <a:pt x="0" y="1590"/>
                    <a:pt x="0" y="3536"/>
                  </a:cubicBezTo>
                  <a:lnTo>
                    <a:pt x="0" y="5001"/>
                  </a:lnTo>
                  <a:cubicBezTo>
                    <a:pt x="461" y="4959"/>
                    <a:pt x="942" y="4896"/>
                    <a:pt x="1402" y="4854"/>
                  </a:cubicBezTo>
                  <a:cubicBezTo>
                    <a:pt x="1737" y="4812"/>
                    <a:pt x="2072" y="4771"/>
                    <a:pt x="2407" y="4750"/>
                  </a:cubicBezTo>
                  <a:cubicBezTo>
                    <a:pt x="2658" y="4708"/>
                    <a:pt x="2909" y="4708"/>
                    <a:pt x="3160" y="4666"/>
                  </a:cubicBezTo>
                  <a:lnTo>
                    <a:pt x="3327" y="4666"/>
                  </a:lnTo>
                  <a:cubicBezTo>
                    <a:pt x="3620" y="4645"/>
                    <a:pt x="3913" y="4624"/>
                    <a:pt x="4227" y="4603"/>
                  </a:cubicBezTo>
                  <a:cubicBezTo>
                    <a:pt x="4332" y="4582"/>
                    <a:pt x="4436" y="4582"/>
                    <a:pt x="4541" y="4582"/>
                  </a:cubicBezTo>
                  <a:cubicBezTo>
                    <a:pt x="4771" y="4561"/>
                    <a:pt x="5001" y="4540"/>
                    <a:pt x="5231" y="4540"/>
                  </a:cubicBezTo>
                  <a:cubicBezTo>
                    <a:pt x="5650" y="4520"/>
                    <a:pt x="6047" y="4499"/>
                    <a:pt x="6466" y="4478"/>
                  </a:cubicBezTo>
                  <a:cubicBezTo>
                    <a:pt x="6822" y="4457"/>
                    <a:pt x="7177" y="4457"/>
                    <a:pt x="7512" y="4457"/>
                  </a:cubicBezTo>
                  <a:cubicBezTo>
                    <a:pt x="7868" y="4436"/>
                    <a:pt x="8223" y="4436"/>
                    <a:pt x="8558" y="4436"/>
                  </a:cubicBezTo>
                  <a:lnTo>
                    <a:pt x="8579" y="4436"/>
                  </a:lnTo>
                  <a:cubicBezTo>
                    <a:pt x="8914" y="4436"/>
                    <a:pt x="9270" y="4436"/>
                    <a:pt x="9604" y="4457"/>
                  </a:cubicBezTo>
                  <a:cubicBezTo>
                    <a:pt x="9960" y="4457"/>
                    <a:pt x="10316" y="4478"/>
                    <a:pt x="10651" y="4478"/>
                  </a:cubicBezTo>
                  <a:cubicBezTo>
                    <a:pt x="10944" y="4478"/>
                    <a:pt x="11216" y="4499"/>
                    <a:pt x="11508" y="4520"/>
                  </a:cubicBezTo>
                  <a:cubicBezTo>
                    <a:pt x="11634" y="4520"/>
                    <a:pt x="11780" y="4520"/>
                    <a:pt x="11927" y="4540"/>
                  </a:cubicBezTo>
                  <a:cubicBezTo>
                    <a:pt x="12283" y="4561"/>
                    <a:pt x="12617" y="4582"/>
                    <a:pt x="12973" y="4603"/>
                  </a:cubicBezTo>
                  <a:cubicBezTo>
                    <a:pt x="13245" y="4624"/>
                    <a:pt x="13496" y="4645"/>
                    <a:pt x="13768" y="4666"/>
                  </a:cubicBezTo>
                  <a:cubicBezTo>
                    <a:pt x="13852" y="4666"/>
                    <a:pt x="13915" y="4666"/>
                    <a:pt x="13998" y="4687"/>
                  </a:cubicBezTo>
                  <a:cubicBezTo>
                    <a:pt x="14229" y="4708"/>
                    <a:pt x="14438" y="4708"/>
                    <a:pt x="14668" y="4750"/>
                  </a:cubicBezTo>
                  <a:cubicBezTo>
                    <a:pt x="15024" y="4771"/>
                    <a:pt x="15379" y="4812"/>
                    <a:pt x="15735" y="4854"/>
                  </a:cubicBezTo>
                  <a:cubicBezTo>
                    <a:pt x="16195" y="4896"/>
                    <a:pt x="16656" y="4959"/>
                    <a:pt x="17116" y="5001"/>
                  </a:cubicBezTo>
                  <a:lnTo>
                    <a:pt x="17116" y="3536"/>
                  </a:lnTo>
                  <a:cubicBezTo>
                    <a:pt x="17116" y="1590"/>
                    <a:pt x="15547" y="0"/>
                    <a:pt x="135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620;p27">
              <a:extLst>
                <a:ext uri="{FF2B5EF4-FFF2-40B4-BE49-F238E27FC236}">
                  <a16:creationId xmlns:a16="http://schemas.microsoft.com/office/drawing/2014/main" id="{7FC19C6A-1B3D-FB9F-23E2-715BD124834F}"/>
                </a:ext>
              </a:extLst>
            </p:cNvPr>
            <p:cNvSpPr/>
            <p:nvPr/>
          </p:nvSpPr>
          <p:spPr>
            <a:xfrm>
              <a:off x="2504778" y="3847754"/>
              <a:ext cx="1391491" cy="755872"/>
            </a:xfrm>
            <a:custGeom>
              <a:avLst/>
              <a:gdLst/>
              <a:ahLst/>
              <a:cxnLst/>
              <a:rect l="l" t="t" r="r" b="b"/>
              <a:pathLst>
                <a:path w="76267" h="41429" extrusionOk="0">
                  <a:moveTo>
                    <a:pt x="2344" y="0"/>
                  </a:moveTo>
                  <a:cubicBezTo>
                    <a:pt x="1695" y="0"/>
                    <a:pt x="1109" y="251"/>
                    <a:pt x="691" y="691"/>
                  </a:cubicBezTo>
                  <a:cubicBezTo>
                    <a:pt x="251" y="1109"/>
                    <a:pt x="0" y="1674"/>
                    <a:pt x="0" y="2323"/>
                  </a:cubicBezTo>
                  <a:cubicBezTo>
                    <a:pt x="0" y="3620"/>
                    <a:pt x="1047" y="4666"/>
                    <a:pt x="2344" y="4666"/>
                  </a:cubicBezTo>
                  <a:lnTo>
                    <a:pt x="3327" y="4666"/>
                  </a:lnTo>
                  <a:lnTo>
                    <a:pt x="3327" y="37893"/>
                  </a:lnTo>
                  <a:cubicBezTo>
                    <a:pt x="3327" y="39860"/>
                    <a:pt x="4917" y="41429"/>
                    <a:pt x="6863" y="41429"/>
                  </a:cubicBezTo>
                  <a:lnTo>
                    <a:pt x="69383" y="41429"/>
                  </a:lnTo>
                  <a:cubicBezTo>
                    <a:pt x="71350" y="41429"/>
                    <a:pt x="72919" y="39860"/>
                    <a:pt x="72919" y="37893"/>
                  </a:cubicBezTo>
                  <a:lnTo>
                    <a:pt x="72919" y="4666"/>
                  </a:lnTo>
                  <a:lnTo>
                    <a:pt x="73924" y="4666"/>
                  </a:lnTo>
                  <a:cubicBezTo>
                    <a:pt x="75221" y="4666"/>
                    <a:pt x="76267" y="3620"/>
                    <a:pt x="76267" y="2323"/>
                  </a:cubicBezTo>
                  <a:cubicBezTo>
                    <a:pt x="76267" y="1046"/>
                    <a:pt x="75221" y="0"/>
                    <a:pt x="739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621;p27">
              <a:extLst>
                <a:ext uri="{FF2B5EF4-FFF2-40B4-BE49-F238E27FC236}">
                  <a16:creationId xmlns:a16="http://schemas.microsoft.com/office/drawing/2014/main" id="{23817549-DC8B-5DED-6B71-AF6A1D5C1F40}"/>
                </a:ext>
              </a:extLst>
            </p:cNvPr>
            <p:cNvSpPr/>
            <p:nvPr/>
          </p:nvSpPr>
          <p:spPr>
            <a:xfrm>
              <a:off x="2586844" y="3634342"/>
              <a:ext cx="1227359" cy="213430"/>
            </a:xfrm>
            <a:custGeom>
              <a:avLst/>
              <a:gdLst/>
              <a:ahLst/>
              <a:cxnLst/>
              <a:rect l="l" t="t" r="r" b="b"/>
              <a:pathLst>
                <a:path w="67271" h="11698" extrusionOk="0">
                  <a:moveTo>
                    <a:pt x="33625" y="1"/>
                  </a:moveTo>
                  <a:cubicBezTo>
                    <a:pt x="33290" y="1"/>
                    <a:pt x="32935" y="1"/>
                    <a:pt x="32600" y="22"/>
                  </a:cubicBezTo>
                  <a:cubicBezTo>
                    <a:pt x="32244" y="22"/>
                    <a:pt x="31889" y="43"/>
                    <a:pt x="31533" y="43"/>
                  </a:cubicBezTo>
                  <a:cubicBezTo>
                    <a:pt x="31135" y="64"/>
                    <a:pt x="30717" y="85"/>
                    <a:pt x="30298" y="105"/>
                  </a:cubicBezTo>
                  <a:cubicBezTo>
                    <a:pt x="30068" y="105"/>
                    <a:pt x="29838" y="126"/>
                    <a:pt x="29608" y="147"/>
                  </a:cubicBezTo>
                  <a:cubicBezTo>
                    <a:pt x="29503" y="147"/>
                    <a:pt x="29399" y="147"/>
                    <a:pt x="29294" y="168"/>
                  </a:cubicBezTo>
                  <a:cubicBezTo>
                    <a:pt x="29001" y="189"/>
                    <a:pt x="28687" y="210"/>
                    <a:pt x="28394" y="231"/>
                  </a:cubicBezTo>
                  <a:cubicBezTo>
                    <a:pt x="28352" y="231"/>
                    <a:pt x="28290" y="231"/>
                    <a:pt x="28227" y="252"/>
                  </a:cubicBezTo>
                  <a:cubicBezTo>
                    <a:pt x="27976" y="273"/>
                    <a:pt x="27725" y="294"/>
                    <a:pt x="27474" y="315"/>
                  </a:cubicBezTo>
                  <a:cubicBezTo>
                    <a:pt x="27139" y="336"/>
                    <a:pt x="26804" y="377"/>
                    <a:pt x="26469" y="419"/>
                  </a:cubicBezTo>
                  <a:cubicBezTo>
                    <a:pt x="13371" y="1842"/>
                    <a:pt x="1" y="6759"/>
                    <a:pt x="1" y="11697"/>
                  </a:cubicBezTo>
                  <a:lnTo>
                    <a:pt x="67270" y="11697"/>
                  </a:lnTo>
                  <a:cubicBezTo>
                    <a:pt x="67270" y="6759"/>
                    <a:pt x="53900" y="1842"/>
                    <a:pt x="40802" y="419"/>
                  </a:cubicBezTo>
                  <a:cubicBezTo>
                    <a:pt x="40446" y="377"/>
                    <a:pt x="40091" y="336"/>
                    <a:pt x="39735" y="315"/>
                  </a:cubicBezTo>
                  <a:cubicBezTo>
                    <a:pt x="39505" y="273"/>
                    <a:pt x="39296" y="273"/>
                    <a:pt x="39065" y="252"/>
                  </a:cubicBezTo>
                  <a:cubicBezTo>
                    <a:pt x="38982" y="231"/>
                    <a:pt x="38919" y="231"/>
                    <a:pt x="38835" y="231"/>
                  </a:cubicBezTo>
                  <a:cubicBezTo>
                    <a:pt x="38584" y="210"/>
                    <a:pt x="38312" y="189"/>
                    <a:pt x="38040" y="168"/>
                  </a:cubicBezTo>
                  <a:cubicBezTo>
                    <a:pt x="37684" y="147"/>
                    <a:pt x="37350" y="126"/>
                    <a:pt x="36994" y="105"/>
                  </a:cubicBezTo>
                  <a:cubicBezTo>
                    <a:pt x="36847" y="85"/>
                    <a:pt x="36722" y="85"/>
                    <a:pt x="36575" y="85"/>
                  </a:cubicBezTo>
                  <a:cubicBezTo>
                    <a:pt x="36283" y="64"/>
                    <a:pt x="36011" y="64"/>
                    <a:pt x="35739" y="43"/>
                  </a:cubicBezTo>
                  <a:cubicBezTo>
                    <a:pt x="35383" y="43"/>
                    <a:pt x="35027" y="22"/>
                    <a:pt x="34671" y="22"/>
                  </a:cubicBezTo>
                  <a:cubicBezTo>
                    <a:pt x="34337" y="1"/>
                    <a:pt x="33981" y="1"/>
                    <a:pt x="336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22;p27">
              <a:extLst>
                <a:ext uri="{FF2B5EF4-FFF2-40B4-BE49-F238E27FC236}">
                  <a16:creationId xmlns:a16="http://schemas.microsoft.com/office/drawing/2014/main" id="{12F6E944-6BF2-3BB5-09F1-4AB18D68578E}"/>
                </a:ext>
              </a:extLst>
            </p:cNvPr>
            <p:cNvSpPr/>
            <p:nvPr/>
          </p:nvSpPr>
          <p:spPr>
            <a:xfrm>
              <a:off x="2565479" y="3932885"/>
              <a:ext cx="1269724" cy="22533"/>
            </a:xfrm>
            <a:custGeom>
              <a:avLst/>
              <a:gdLst/>
              <a:ahLst/>
              <a:cxnLst/>
              <a:rect l="l" t="t" r="r" b="b"/>
              <a:pathLst>
                <a:path w="69593" h="1235" extrusionOk="0">
                  <a:moveTo>
                    <a:pt x="0" y="0"/>
                  </a:moveTo>
                  <a:lnTo>
                    <a:pt x="0" y="1235"/>
                  </a:lnTo>
                  <a:lnTo>
                    <a:pt x="69592" y="1235"/>
                  </a:lnTo>
                  <a:lnTo>
                    <a:pt x="695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23;p27">
              <a:extLst>
                <a:ext uri="{FF2B5EF4-FFF2-40B4-BE49-F238E27FC236}">
                  <a16:creationId xmlns:a16="http://schemas.microsoft.com/office/drawing/2014/main" id="{1938533B-D096-E9AD-1F67-8E2383DC6193}"/>
                </a:ext>
              </a:extLst>
            </p:cNvPr>
            <p:cNvSpPr/>
            <p:nvPr/>
          </p:nvSpPr>
          <p:spPr>
            <a:xfrm>
              <a:off x="2629227" y="4037867"/>
              <a:ext cx="42018" cy="463076"/>
            </a:xfrm>
            <a:custGeom>
              <a:avLst/>
              <a:gdLst/>
              <a:ahLst/>
              <a:cxnLst/>
              <a:rect l="l" t="t" r="r" b="b"/>
              <a:pathLst>
                <a:path w="2303" h="25381" extrusionOk="0">
                  <a:moveTo>
                    <a:pt x="1109" y="0"/>
                  </a:moveTo>
                  <a:cubicBezTo>
                    <a:pt x="503" y="0"/>
                    <a:pt x="1" y="502"/>
                    <a:pt x="1" y="1109"/>
                  </a:cubicBezTo>
                  <a:lnTo>
                    <a:pt x="84" y="24271"/>
                  </a:lnTo>
                  <a:cubicBezTo>
                    <a:pt x="84" y="24857"/>
                    <a:pt x="545" y="25339"/>
                    <a:pt x="1130" y="25359"/>
                  </a:cubicBezTo>
                  <a:cubicBezTo>
                    <a:pt x="1151" y="25359"/>
                    <a:pt x="1172" y="25380"/>
                    <a:pt x="1193" y="25380"/>
                  </a:cubicBezTo>
                  <a:cubicBezTo>
                    <a:pt x="1821" y="25359"/>
                    <a:pt x="2302" y="24878"/>
                    <a:pt x="2302" y="24251"/>
                  </a:cubicBezTo>
                  <a:lnTo>
                    <a:pt x="2218" y="1109"/>
                  </a:lnTo>
                  <a:cubicBezTo>
                    <a:pt x="2218" y="481"/>
                    <a:pt x="1716" y="0"/>
                    <a:pt x="1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24;p27">
              <a:extLst>
                <a:ext uri="{FF2B5EF4-FFF2-40B4-BE49-F238E27FC236}">
                  <a16:creationId xmlns:a16="http://schemas.microsoft.com/office/drawing/2014/main" id="{A9BFA5FC-3CC5-3F9A-AF73-8D1F4FD8AD98}"/>
                </a:ext>
              </a:extLst>
            </p:cNvPr>
            <p:cNvSpPr/>
            <p:nvPr/>
          </p:nvSpPr>
          <p:spPr>
            <a:xfrm>
              <a:off x="3570250" y="3747735"/>
              <a:ext cx="59953" cy="51542"/>
            </a:xfrm>
            <a:custGeom>
              <a:avLst/>
              <a:gdLst/>
              <a:ahLst/>
              <a:cxnLst/>
              <a:rect l="l" t="t" r="r" b="b"/>
              <a:pathLst>
                <a:path w="3286" h="2825" extrusionOk="0">
                  <a:moveTo>
                    <a:pt x="1256" y="0"/>
                  </a:moveTo>
                  <a:cubicBezTo>
                    <a:pt x="461" y="0"/>
                    <a:pt x="0" y="628"/>
                    <a:pt x="230" y="1402"/>
                  </a:cubicBezTo>
                  <a:cubicBezTo>
                    <a:pt x="461" y="2197"/>
                    <a:pt x="1277" y="2825"/>
                    <a:pt x="2051" y="2825"/>
                  </a:cubicBezTo>
                  <a:cubicBezTo>
                    <a:pt x="2846" y="2825"/>
                    <a:pt x="3285" y="2197"/>
                    <a:pt x="3076" y="1402"/>
                  </a:cubicBezTo>
                  <a:cubicBezTo>
                    <a:pt x="2846" y="628"/>
                    <a:pt x="2030" y="0"/>
                    <a:pt x="12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25;p27">
              <a:extLst>
                <a:ext uri="{FF2B5EF4-FFF2-40B4-BE49-F238E27FC236}">
                  <a16:creationId xmlns:a16="http://schemas.microsoft.com/office/drawing/2014/main" id="{93510C75-5846-A99D-9581-33568AD79330}"/>
                </a:ext>
              </a:extLst>
            </p:cNvPr>
            <p:cNvSpPr/>
            <p:nvPr/>
          </p:nvSpPr>
          <p:spPr>
            <a:xfrm>
              <a:off x="2426142" y="3994718"/>
              <a:ext cx="139355" cy="64533"/>
            </a:xfrm>
            <a:custGeom>
              <a:avLst/>
              <a:gdLst/>
              <a:ahLst/>
              <a:cxnLst/>
              <a:rect l="l" t="t" r="r" b="b"/>
              <a:pathLst>
                <a:path w="7638" h="3537" extrusionOk="0">
                  <a:moveTo>
                    <a:pt x="1779" y="1"/>
                  </a:moveTo>
                  <a:cubicBezTo>
                    <a:pt x="795" y="1"/>
                    <a:pt x="0" y="796"/>
                    <a:pt x="0" y="1758"/>
                  </a:cubicBezTo>
                  <a:lnTo>
                    <a:pt x="0" y="1779"/>
                  </a:lnTo>
                  <a:cubicBezTo>
                    <a:pt x="0" y="2742"/>
                    <a:pt x="795" y="3537"/>
                    <a:pt x="1779" y="3537"/>
                  </a:cubicBezTo>
                  <a:lnTo>
                    <a:pt x="7637" y="3537"/>
                  </a:lnTo>
                  <a:lnTo>
                    <a:pt x="76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26;p27">
              <a:extLst>
                <a:ext uri="{FF2B5EF4-FFF2-40B4-BE49-F238E27FC236}">
                  <a16:creationId xmlns:a16="http://schemas.microsoft.com/office/drawing/2014/main" id="{DA143EE9-64E8-84FF-C344-D423BCDBAF7A}"/>
                </a:ext>
              </a:extLst>
            </p:cNvPr>
            <p:cNvSpPr/>
            <p:nvPr/>
          </p:nvSpPr>
          <p:spPr>
            <a:xfrm>
              <a:off x="3835185" y="3994718"/>
              <a:ext cx="139355" cy="64533"/>
            </a:xfrm>
            <a:custGeom>
              <a:avLst/>
              <a:gdLst/>
              <a:ahLst/>
              <a:cxnLst/>
              <a:rect l="l" t="t" r="r" b="b"/>
              <a:pathLst>
                <a:path w="7638" h="3537" extrusionOk="0">
                  <a:moveTo>
                    <a:pt x="0" y="1"/>
                  </a:moveTo>
                  <a:lnTo>
                    <a:pt x="0" y="3537"/>
                  </a:lnTo>
                  <a:lnTo>
                    <a:pt x="5880" y="3537"/>
                  </a:lnTo>
                  <a:cubicBezTo>
                    <a:pt x="6863" y="3537"/>
                    <a:pt x="7637" y="2742"/>
                    <a:pt x="7637" y="1758"/>
                  </a:cubicBezTo>
                  <a:cubicBezTo>
                    <a:pt x="7637" y="796"/>
                    <a:pt x="6863" y="1"/>
                    <a:pt x="5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27;p27">
              <a:extLst>
                <a:ext uri="{FF2B5EF4-FFF2-40B4-BE49-F238E27FC236}">
                  <a16:creationId xmlns:a16="http://schemas.microsoft.com/office/drawing/2014/main" id="{6741A630-7393-E4BD-AC35-46B188287203}"/>
                </a:ext>
              </a:extLst>
            </p:cNvPr>
            <p:cNvSpPr/>
            <p:nvPr/>
          </p:nvSpPr>
          <p:spPr>
            <a:xfrm>
              <a:off x="3200332" y="3553426"/>
              <a:ext cx="774208" cy="1050200"/>
            </a:xfrm>
            <a:custGeom>
              <a:avLst/>
              <a:gdLst/>
              <a:ahLst/>
              <a:cxnLst/>
              <a:rect l="l" t="t" r="r" b="b"/>
              <a:pathLst>
                <a:path w="42434" h="57561" extrusionOk="0">
                  <a:moveTo>
                    <a:pt x="0" y="0"/>
                  </a:moveTo>
                  <a:lnTo>
                    <a:pt x="0" y="57561"/>
                  </a:lnTo>
                  <a:lnTo>
                    <a:pt x="31260" y="57561"/>
                  </a:lnTo>
                  <a:cubicBezTo>
                    <a:pt x="33227" y="57561"/>
                    <a:pt x="34796" y="55992"/>
                    <a:pt x="34796" y="54025"/>
                  </a:cubicBezTo>
                  <a:lnTo>
                    <a:pt x="34796" y="27724"/>
                  </a:lnTo>
                  <a:lnTo>
                    <a:pt x="40676" y="27724"/>
                  </a:lnTo>
                  <a:cubicBezTo>
                    <a:pt x="41659" y="27724"/>
                    <a:pt x="42433" y="26929"/>
                    <a:pt x="42433" y="25945"/>
                  </a:cubicBezTo>
                  <a:cubicBezTo>
                    <a:pt x="42433" y="24983"/>
                    <a:pt x="41659" y="24188"/>
                    <a:pt x="40676" y="24188"/>
                  </a:cubicBezTo>
                  <a:lnTo>
                    <a:pt x="34796" y="24188"/>
                  </a:lnTo>
                  <a:lnTo>
                    <a:pt x="34796" y="20798"/>
                  </a:lnTo>
                  <a:lnTo>
                    <a:pt x="35801" y="20798"/>
                  </a:lnTo>
                  <a:cubicBezTo>
                    <a:pt x="37098" y="20798"/>
                    <a:pt x="38144" y="19752"/>
                    <a:pt x="38144" y="18455"/>
                  </a:cubicBezTo>
                  <a:cubicBezTo>
                    <a:pt x="38144" y="17178"/>
                    <a:pt x="37098" y="16132"/>
                    <a:pt x="35801" y="16132"/>
                  </a:cubicBezTo>
                  <a:lnTo>
                    <a:pt x="33645" y="16132"/>
                  </a:lnTo>
                  <a:cubicBezTo>
                    <a:pt x="33645" y="11341"/>
                    <a:pt x="20987" y="6549"/>
                    <a:pt x="8244" y="4980"/>
                  </a:cubicBezTo>
                  <a:cubicBezTo>
                    <a:pt x="8349" y="4980"/>
                    <a:pt x="8453" y="5001"/>
                    <a:pt x="8558" y="5001"/>
                  </a:cubicBezTo>
                  <a:lnTo>
                    <a:pt x="8558" y="3536"/>
                  </a:lnTo>
                  <a:cubicBezTo>
                    <a:pt x="8558" y="1590"/>
                    <a:pt x="6989" y="0"/>
                    <a:pt x="5022" y="0"/>
                  </a:cubicBezTo>
                  <a:close/>
                </a:path>
              </a:pathLst>
            </a:custGeom>
            <a:solidFill>
              <a:srgbClr val="000000">
                <a:alpha val="107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613;p27">
            <a:extLst>
              <a:ext uri="{FF2B5EF4-FFF2-40B4-BE49-F238E27FC236}">
                <a16:creationId xmlns:a16="http://schemas.microsoft.com/office/drawing/2014/main" id="{ADAAB7B8-5E59-2B23-6F67-CED8A330FD25}"/>
              </a:ext>
            </a:extLst>
          </p:cNvPr>
          <p:cNvGrpSpPr/>
          <p:nvPr/>
        </p:nvGrpSpPr>
        <p:grpSpPr>
          <a:xfrm>
            <a:off x="4501888" y="1959947"/>
            <a:ext cx="1926138" cy="709072"/>
            <a:chOff x="2371553" y="949299"/>
            <a:chExt cx="715022" cy="263239"/>
          </a:xfrm>
        </p:grpSpPr>
        <p:sp>
          <p:nvSpPr>
            <p:cNvPr id="16" name="Google Shape;614;p27">
              <a:extLst>
                <a:ext uri="{FF2B5EF4-FFF2-40B4-BE49-F238E27FC236}">
                  <a16:creationId xmlns:a16="http://schemas.microsoft.com/office/drawing/2014/main" id="{7E3F2D98-CD16-0D77-907E-C8EAA650C33C}"/>
                </a:ext>
              </a:extLst>
            </p:cNvPr>
            <p:cNvSpPr/>
            <p:nvPr/>
          </p:nvSpPr>
          <p:spPr>
            <a:xfrm>
              <a:off x="2371553" y="1060575"/>
              <a:ext cx="715022" cy="151963"/>
            </a:xfrm>
            <a:custGeom>
              <a:avLst/>
              <a:gdLst/>
              <a:ahLst/>
              <a:cxnLst/>
              <a:rect l="l" t="t" r="r" b="b"/>
              <a:pathLst>
                <a:path w="39190" h="8329" extrusionOk="0">
                  <a:moveTo>
                    <a:pt x="6445" y="1"/>
                  </a:moveTo>
                  <a:cubicBezTo>
                    <a:pt x="3160" y="1"/>
                    <a:pt x="0" y="1863"/>
                    <a:pt x="0" y="4165"/>
                  </a:cubicBezTo>
                  <a:cubicBezTo>
                    <a:pt x="0" y="6466"/>
                    <a:pt x="3160" y="8328"/>
                    <a:pt x="6445" y="8328"/>
                  </a:cubicBezTo>
                  <a:cubicBezTo>
                    <a:pt x="9520" y="8328"/>
                    <a:pt x="11634" y="6717"/>
                    <a:pt x="11906" y="4646"/>
                  </a:cubicBezTo>
                  <a:cubicBezTo>
                    <a:pt x="15504" y="4855"/>
                    <a:pt x="24523" y="4562"/>
                    <a:pt x="32997" y="5797"/>
                  </a:cubicBezTo>
                  <a:cubicBezTo>
                    <a:pt x="33538" y="5877"/>
                    <a:pt x="34065" y="5913"/>
                    <a:pt x="34568" y="5913"/>
                  </a:cubicBezTo>
                  <a:cubicBezTo>
                    <a:pt x="37211" y="5913"/>
                    <a:pt x="39190" y="4921"/>
                    <a:pt x="39190" y="4165"/>
                  </a:cubicBezTo>
                  <a:cubicBezTo>
                    <a:pt x="39190" y="3409"/>
                    <a:pt x="37211" y="2416"/>
                    <a:pt x="34568" y="2416"/>
                  </a:cubicBezTo>
                  <a:cubicBezTo>
                    <a:pt x="34065" y="2416"/>
                    <a:pt x="33538" y="2452"/>
                    <a:pt x="32997" y="2533"/>
                  </a:cubicBezTo>
                  <a:cubicBezTo>
                    <a:pt x="24523" y="3767"/>
                    <a:pt x="15504" y="3474"/>
                    <a:pt x="11906" y="3683"/>
                  </a:cubicBezTo>
                  <a:cubicBezTo>
                    <a:pt x="11634" y="1612"/>
                    <a:pt x="9520" y="1"/>
                    <a:pt x="64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15;p27">
              <a:extLst>
                <a:ext uri="{FF2B5EF4-FFF2-40B4-BE49-F238E27FC236}">
                  <a16:creationId xmlns:a16="http://schemas.microsoft.com/office/drawing/2014/main" id="{1B87160E-B4FE-30DC-6163-31146B7D5B2A}"/>
                </a:ext>
              </a:extLst>
            </p:cNvPr>
            <p:cNvSpPr/>
            <p:nvPr/>
          </p:nvSpPr>
          <p:spPr>
            <a:xfrm>
              <a:off x="2371553" y="949299"/>
              <a:ext cx="715022" cy="96224"/>
            </a:xfrm>
            <a:custGeom>
              <a:avLst/>
              <a:gdLst/>
              <a:ahLst/>
              <a:cxnLst/>
              <a:rect l="l" t="t" r="r" b="b"/>
              <a:pathLst>
                <a:path w="39190" h="5274" extrusionOk="0">
                  <a:moveTo>
                    <a:pt x="31419" y="1"/>
                  </a:moveTo>
                  <a:cubicBezTo>
                    <a:pt x="29895" y="1"/>
                    <a:pt x="28512" y="109"/>
                    <a:pt x="27682" y="388"/>
                  </a:cubicBezTo>
                  <a:cubicBezTo>
                    <a:pt x="27117" y="576"/>
                    <a:pt x="25987" y="1580"/>
                    <a:pt x="25422" y="2082"/>
                  </a:cubicBezTo>
                  <a:cubicBezTo>
                    <a:pt x="21112" y="1999"/>
                    <a:pt x="13454" y="2062"/>
                    <a:pt x="6193" y="1015"/>
                  </a:cubicBezTo>
                  <a:cubicBezTo>
                    <a:pt x="5652" y="935"/>
                    <a:pt x="5125" y="899"/>
                    <a:pt x="4622" y="899"/>
                  </a:cubicBezTo>
                  <a:cubicBezTo>
                    <a:pt x="1979" y="899"/>
                    <a:pt x="0" y="1891"/>
                    <a:pt x="0" y="2647"/>
                  </a:cubicBezTo>
                  <a:cubicBezTo>
                    <a:pt x="0" y="3406"/>
                    <a:pt x="1995" y="4389"/>
                    <a:pt x="4654" y="4389"/>
                  </a:cubicBezTo>
                  <a:cubicBezTo>
                    <a:pt x="5147" y="4389"/>
                    <a:pt x="5663" y="4355"/>
                    <a:pt x="6193" y="4279"/>
                  </a:cubicBezTo>
                  <a:cubicBezTo>
                    <a:pt x="13454" y="3212"/>
                    <a:pt x="21112" y="3275"/>
                    <a:pt x="25422" y="3191"/>
                  </a:cubicBezTo>
                  <a:cubicBezTo>
                    <a:pt x="25987" y="3715"/>
                    <a:pt x="27117" y="4698"/>
                    <a:pt x="27682" y="4886"/>
                  </a:cubicBezTo>
                  <a:cubicBezTo>
                    <a:pt x="28512" y="5165"/>
                    <a:pt x="29895" y="5273"/>
                    <a:pt x="31419" y="5273"/>
                  </a:cubicBezTo>
                  <a:cubicBezTo>
                    <a:pt x="34929" y="5273"/>
                    <a:pt x="39190" y="4701"/>
                    <a:pt x="39190" y="4321"/>
                  </a:cubicBezTo>
                  <a:cubicBezTo>
                    <a:pt x="39190" y="3819"/>
                    <a:pt x="31553" y="4175"/>
                    <a:pt x="31553" y="3819"/>
                  </a:cubicBezTo>
                  <a:cubicBezTo>
                    <a:pt x="31553" y="3401"/>
                    <a:pt x="39148" y="3777"/>
                    <a:pt x="39148" y="3275"/>
                  </a:cubicBezTo>
                  <a:cubicBezTo>
                    <a:pt x="39148" y="2710"/>
                    <a:pt x="31574" y="3170"/>
                    <a:pt x="31574" y="2647"/>
                  </a:cubicBezTo>
                  <a:cubicBezTo>
                    <a:pt x="31574" y="2103"/>
                    <a:pt x="39148" y="2564"/>
                    <a:pt x="39148" y="1999"/>
                  </a:cubicBezTo>
                  <a:cubicBezTo>
                    <a:pt x="39148" y="1497"/>
                    <a:pt x="31553" y="1873"/>
                    <a:pt x="31553" y="1455"/>
                  </a:cubicBezTo>
                  <a:cubicBezTo>
                    <a:pt x="31553" y="1120"/>
                    <a:pt x="39190" y="1455"/>
                    <a:pt x="39190" y="953"/>
                  </a:cubicBezTo>
                  <a:cubicBezTo>
                    <a:pt x="39190" y="573"/>
                    <a:pt x="34929" y="1"/>
                    <a:pt x="314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16;p27">
              <a:extLst>
                <a:ext uri="{FF2B5EF4-FFF2-40B4-BE49-F238E27FC236}">
                  <a16:creationId xmlns:a16="http://schemas.microsoft.com/office/drawing/2014/main" id="{4709DD0F-195C-9ED5-443C-737EC49A8683}"/>
                </a:ext>
              </a:extLst>
            </p:cNvPr>
            <p:cNvSpPr/>
            <p:nvPr/>
          </p:nvSpPr>
          <p:spPr>
            <a:xfrm>
              <a:off x="2371553" y="1136547"/>
              <a:ext cx="715022" cy="75990"/>
            </a:xfrm>
            <a:custGeom>
              <a:avLst/>
              <a:gdLst/>
              <a:ahLst/>
              <a:cxnLst/>
              <a:rect l="l" t="t" r="r" b="b"/>
              <a:pathLst>
                <a:path w="39190" h="4165" extrusionOk="0">
                  <a:moveTo>
                    <a:pt x="0" y="1"/>
                  </a:moveTo>
                  <a:cubicBezTo>
                    <a:pt x="0" y="2302"/>
                    <a:pt x="3160" y="4164"/>
                    <a:pt x="6445" y="4164"/>
                  </a:cubicBezTo>
                  <a:cubicBezTo>
                    <a:pt x="9520" y="4164"/>
                    <a:pt x="11634" y="2553"/>
                    <a:pt x="11906" y="482"/>
                  </a:cubicBezTo>
                  <a:cubicBezTo>
                    <a:pt x="15504" y="691"/>
                    <a:pt x="24523" y="398"/>
                    <a:pt x="32997" y="1633"/>
                  </a:cubicBezTo>
                  <a:cubicBezTo>
                    <a:pt x="33538" y="1713"/>
                    <a:pt x="34065" y="1749"/>
                    <a:pt x="34568" y="1749"/>
                  </a:cubicBezTo>
                  <a:cubicBezTo>
                    <a:pt x="37211" y="1749"/>
                    <a:pt x="39190" y="757"/>
                    <a:pt x="391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17;p27">
              <a:extLst>
                <a:ext uri="{FF2B5EF4-FFF2-40B4-BE49-F238E27FC236}">
                  <a16:creationId xmlns:a16="http://schemas.microsoft.com/office/drawing/2014/main" id="{537796D1-5B6C-633B-0009-7F57058F78F4}"/>
                </a:ext>
              </a:extLst>
            </p:cNvPr>
            <p:cNvSpPr/>
            <p:nvPr/>
          </p:nvSpPr>
          <p:spPr>
            <a:xfrm>
              <a:off x="2371553" y="949299"/>
              <a:ext cx="715022" cy="48313"/>
            </a:xfrm>
            <a:custGeom>
              <a:avLst/>
              <a:gdLst/>
              <a:ahLst/>
              <a:cxnLst/>
              <a:rect l="l" t="t" r="r" b="b"/>
              <a:pathLst>
                <a:path w="39190" h="2648" extrusionOk="0">
                  <a:moveTo>
                    <a:pt x="31419" y="1"/>
                  </a:moveTo>
                  <a:cubicBezTo>
                    <a:pt x="29895" y="1"/>
                    <a:pt x="28512" y="109"/>
                    <a:pt x="27682" y="388"/>
                  </a:cubicBezTo>
                  <a:cubicBezTo>
                    <a:pt x="27117" y="576"/>
                    <a:pt x="25987" y="1580"/>
                    <a:pt x="25422" y="2082"/>
                  </a:cubicBezTo>
                  <a:cubicBezTo>
                    <a:pt x="21112" y="1999"/>
                    <a:pt x="13454" y="2062"/>
                    <a:pt x="6193" y="1015"/>
                  </a:cubicBezTo>
                  <a:cubicBezTo>
                    <a:pt x="5652" y="935"/>
                    <a:pt x="5125" y="899"/>
                    <a:pt x="4622" y="899"/>
                  </a:cubicBezTo>
                  <a:cubicBezTo>
                    <a:pt x="1979" y="899"/>
                    <a:pt x="0" y="1891"/>
                    <a:pt x="0" y="2647"/>
                  </a:cubicBezTo>
                  <a:lnTo>
                    <a:pt x="31574" y="2647"/>
                  </a:lnTo>
                  <a:cubicBezTo>
                    <a:pt x="31574" y="2103"/>
                    <a:pt x="39148" y="2564"/>
                    <a:pt x="39148" y="1999"/>
                  </a:cubicBezTo>
                  <a:cubicBezTo>
                    <a:pt x="39148" y="1497"/>
                    <a:pt x="31553" y="1873"/>
                    <a:pt x="31553" y="1455"/>
                  </a:cubicBezTo>
                  <a:cubicBezTo>
                    <a:pt x="31553" y="1120"/>
                    <a:pt x="39190" y="1455"/>
                    <a:pt x="39190" y="953"/>
                  </a:cubicBezTo>
                  <a:cubicBezTo>
                    <a:pt x="39190" y="573"/>
                    <a:pt x="34929" y="1"/>
                    <a:pt x="314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742;p29">
            <a:extLst>
              <a:ext uri="{FF2B5EF4-FFF2-40B4-BE49-F238E27FC236}">
                <a16:creationId xmlns:a16="http://schemas.microsoft.com/office/drawing/2014/main" id="{C36A75D7-829A-4F13-EC6B-4AE5A0A489BF}"/>
              </a:ext>
            </a:extLst>
          </p:cNvPr>
          <p:cNvGrpSpPr/>
          <p:nvPr/>
        </p:nvGrpSpPr>
        <p:grpSpPr>
          <a:xfrm rot="-977104">
            <a:off x="9331594" y="2363317"/>
            <a:ext cx="2022101" cy="1663976"/>
            <a:chOff x="-1643717" y="1628950"/>
            <a:chExt cx="2799217" cy="2304150"/>
          </a:xfrm>
        </p:grpSpPr>
        <p:grpSp>
          <p:nvGrpSpPr>
            <p:cNvPr id="21" name="Google Shape;743;p29">
              <a:extLst>
                <a:ext uri="{FF2B5EF4-FFF2-40B4-BE49-F238E27FC236}">
                  <a16:creationId xmlns:a16="http://schemas.microsoft.com/office/drawing/2014/main" id="{EEA420E4-1321-AFF6-E8A5-087E0B203606}"/>
                </a:ext>
              </a:extLst>
            </p:cNvPr>
            <p:cNvGrpSpPr/>
            <p:nvPr/>
          </p:nvGrpSpPr>
          <p:grpSpPr>
            <a:xfrm>
              <a:off x="-1643717" y="1628950"/>
              <a:ext cx="2799217" cy="2304150"/>
              <a:chOff x="-1643717" y="1628950"/>
              <a:chExt cx="2799217" cy="2304150"/>
            </a:xfrm>
          </p:grpSpPr>
          <p:sp>
            <p:nvSpPr>
              <p:cNvPr id="27" name="Google Shape;744;p29">
                <a:extLst>
                  <a:ext uri="{FF2B5EF4-FFF2-40B4-BE49-F238E27FC236}">
                    <a16:creationId xmlns:a16="http://schemas.microsoft.com/office/drawing/2014/main" id="{78ECD491-C705-1F62-4B41-9870FCE5EDD2}"/>
                  </a:ext>
                </a:extLst>
              </p:cNvPr>
              <p:cNvSpPr/>
              <p:nvPr/>
            </p:nvSpPr>
            <p:spPr>
              <a:xfrm rot="106401">
                <a:off x="-1622598" y="1817974"/>
                <a:ext cx="2208137" cy="1419217"/>
              </a:xfrm>
              <a:custGeom>
                <a:avLst/>
                <a:gdLst/>
                <a:ahLst/>
                <a:cxnLst/>
                <a:rect l="l" t="t" r="r" b="b"/>
                <a:pathLst>
                  <a:path w="97271" h="62519" extrusionOk="0">
                    <a:moveTo>
                      <a:pt x="11679" y="0"/>
                    </a:moveTo>
                    <a:cubicBezTo>
                      <a:pt x="10808" y="0"/>
                      <a:pt x="10004" y="398"/>
                      <a:pt x="9474" y="1527"/>
                    </a:cubicBezTo>
                    <a:cubicBezTo>
                      <a:pt x="7673" y="5363"/>
                      <a:pt x="13510" y="5830"/>
                      <a:pt x="13510" y="5830"/>
                    </a:cubicBezTo>
                    <a:cubicBezTo>
                      <a:pt x="1" y="25377"/>
                      <a:pt x="9474" y="55932"/>
                      <a:pt x="9474" y="55932"/>
                    </a:cubicBezTo>
                    <a:cubicBezTo>
                      <a:pt x="9474" y="55932"/>
                      <a:pt x="4771" y="59001"/>
                      <a:pt x="6672" y="61736"/>
                    </a:cubicBezTo>
                    <a:cubicBezTo>
                      <a:pt x="7059" y="62296"/>
                      <a:pt x="7579" y="62518"/>
                      <a:pt x="8161" y="62518"/>
                    </a:cubicBezTo>
                    <a:cubicBezTo>
                      <a:pt x="10386" y="62518"/>
                      <a:pt x="13510" y="59268"/>
                      <a:pt x="13510" y="59268"/>
                    </a:cubicBezTo>
                    <a:lnTo>
                      <a:pt x="78824" y="60369"/>
                    </a:lnTo>
                    <a:cubicBezTo>
                      <a:pt x="97270" y="44891"/>
                      <a:pt x="87830" y="17972"/>
                      <a:pt x="87830" y="17972"/>
                    </a:cubicBezTo>
                    <a:cubicBezTo>
                      <a:pt x="87830" y="17972"/>
                      <a:pt x="95936" y="15337"/>
                      <a:pt x="92934" y="12334"/>
                    </a:cubicBezTo>
                    <a:cubicBezTo>
                      <a:pt x="92279" y="11695"/>
                      <a:pt x="91563" y="11444"/>
                      <a:pt x="90842" y="11444"/>
                    </a:cubicBezTo>
                    <a:cubicBezTo>
                      <a:pt x="88218" y="11444"/>
                      <a:pt x="85528" y="14769"/>
                      <a:pt x="85528" y="14769"/>
                    </a:cubicBezTo>
                    <a:cubicBezTo>
                      <a:pt x="64364" y="3626"/>
                      <a:pt x="42669" y="1527"/>
                      <a:pt x="29325" y="1527"/>
                    </a:cubicBezTo>
                    <a:cubicBezTo>
                      <a:pt x="21259" y="1527"/>
                      <a:pt x="16246" y="2294"/>
                      <a:pt x="16246" y="2294"/>
                    </a:cubicBezTo>
                    <a:cubicBezTo>
                      <a:pt x="16246" y="2294"/>
                      <a:pt x="13769" y="0"/>
                      <a:pt x="116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45;p29">
                <a:extLst>
                  <a:ext uri="{FF2B5EF4-FFF2-40B4-BE49-F238E27FC236}">
                    <a16:creationId xmlns:a16="http://schemas.microsoft.com/office/drawing/2014/main" id="{BC6D2CA2-75CF-C86A-B9A9-C5B05234EEE1}"/>
                  </a:ext>
                </a:extLst>
              </p:cNvPr>
              <p:cNvSpPr/>
              <p:nvPr/>
            </p:nvSpPr>
            <p:spPr>
              <a:xfrm>
                <a:off x="-1111675" y="1628950"/>
                <a:ext cx="2267175" cy="2304150"/>
              </a:xfrm>
              <a:custGeom>
                <a:avLst/>
                <a:gdLst/>
                <a:ahLst/>
                <a:cxnLst/>
                <a:rect l="l" t="t" r="r" b="b"/>
                <a:pathLst>
                  <a:path w="90687" h="92166" extrusionOk="0">
                    <a:moveTo>
                      <a:pt x="42263" y="1"/>
                    </a:moveTo>
                    <a:cubicBezTo>
                      <a:pt x="42072" y="1"/>
                      <a:pt x="41864" y="24"/>
                      <a:pt x="41639" y="74"/>
                    </a:cubicBezTo>
                    <a:cubicBezTo>
                      <a:pt x="38303" y="807"/>
                      <a:pt x="41639" y="4610"/>
                      <a:pt x="41639" y="4610"/>
                    </a:cubicBezTo>
                    <a:cubicBezTo>
                      <a:pt x="41639" y="4610"/>
                      <a:pt x="16221" y="16352"/>
                      <a:pt x="7381" y="42938"/>
                    </a:cubicBezTo>
                    <a:cubicBezTo>
                      <a:pt x="7381" y="42938"/>
                      <a:pt x="5438" y="42274"/>
                      <a:pt x="3688" y="42274"/>
                    </a:cubicBezTo>
                    <a:cubicBezTo>
                      <a:pt x="2476" y="42274"/>
                      <a:pt x="1357" y="42593"/>
                      <a:pt x="1043" y="43671"/>
                    </a:cubicBezTo>
                    <a:cubicBezTo>
                      <a:pt x="0" y="47239"/>
                      <a:pt x="4851" y="47556"/>
                      <a:pt x="6603" y="47556"/>
                    </a:cubicBezTo>
                    <a:cubicBezTo>
                      <a:pt x="6981" y="47556"/>
                      <a:pt x="7214" y="47541"/>
                      <a:pt x="7214" y="47541"/>
                    </a:cubicBezTo>
                    <a:cubicBezTo>
                      <a:pt x="7214" y="47541"/>
                      <a:pt x="21825" y="70991"/>
                      <a:pt x="48978" y="84901"/>
                    </a:cubicBezTo>
                    <a:cubicBezTo>
                      <a:pt x="48978" y="84901"/>
                      <a:pt x="48635" y="92166"/>
                      <a:pt x="51234" y="92166"/>
                    </a:cubicBezTo>
                    <a:cubicBezTo>
                      <a:pt x="51324" y="92166"/>
                      <a:pt x="51416" y="92157"/>
                      <a:pt x="51513" y="92139"/>
                    </a:cubicBezTo>
                    <a:cubicBezTo>
                      <a:pt x="54381" y="91606"/>
                      <a:pt x="52413" y="86169"/>
                      <a:pt x="52413" y="86169"/>
                    </a:cubicBezTo>
                    <a:cubicBezTo>
                      <a:pt x="52413" y="86169"/>
                      <a:pt x="79900" y="78396"/>
                      <a:pt x="84603" y="45306"/>
                    </a:cubicBezTo>
                    <a:cubicBezTo>
                      <a:pt x="84603" y="45306"/>
                      <a:pt x="86024" y="45619"/>
                      <a:pt x="87446" y="45619"/>
                    </a:cubicBezTo>
                    <a:cubicBezTo>
                      <a:pt x="89066" y="45619"/>
                      <a:pt x="90687" y="45212"/>
                      <a:pt x="90207" y="43471"/>
                    </a:cubicBezTo>
                    <a:cubicBezTo>
                      <a:pt x="89781" y="41940"/>
                      <a:pt x="88421" y="41537"/>
                      <a:pt x="87107" y="41537"/>
                    </a:cubicBezTo>
                    <a:cubicBezTo>
                      <a:pt x="85643" y="41537"/>
                      <a:pt x="84236" y="42037"/>
                      <a:pt x="84236" y="42037"/>
                    </a:cubicBezTo>
                    <a:cubicBezTo>
                      <a:pt x="84236" y="42037"/>
                      <a:pt x="76998" y="29194"/>
                      <a:pt x="59452" y="24324"/>
                    </a:cubicBezTo>
                    <a:cubicBezTo>
                      <a:pt x="59452" y="24324"/>
                      <a:pt x="55482" y="6578"/>
                      <a:pt x="44441" y="4410"/>
                    </a:cubicBezTo>
                    <a:cubicBezTo>
                      <a:pt x="44441" y="4410"/>
                      <a:pt x="44905" y="1"/>
                      <a:pt x="422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Google Shape;746;p29">
              <a:extLst>
                <a:ext uri="{FF2B5EF4-FFF2-40B4-BE49-F238E27FC236}">
                  <a16:creationId xmlns:a16="http://schemas.microsoft.com/office/drawing/2014/main" id="{FAA95792-CBC3-71D1-AC23-1472C8765B37}"/>
                </a:ext>
              </a:extLst>
            </p:cNvPr>
            <p:cNvSpPr/>
            <p:nvPr/>
          </p:nvSpPr>
          <p:spPr>
            <a:xfrm>
              <a:off x="413800" y="2422175"/>
              <a:ext cx="246375" cy="100400"/>
            </a:xfrm>
            <a:custGeom>
              <a:avLst/>
              <a:gdLst/>
              <a:ahLst/>
              <a:cxnLst/>
              <a:rect l="l" t="t" r="r" b="b"/>
              <a:pathLst>
                <a:path w="9855" h="4016" extrusionOk="0">
                  <a:moveTo>
                    <a:pt x="0" y="1"/>
                  </a:moveTo>
                  <a:lnTo>
                    <a:pt x="5499" y="2098"/>
                  </a:lnTo>
                  <a:lnTo>
                    <a:pt x="5499" y="2098"/>
                  </a:lnTo>
                  <a:cubicBezTo>
                    <a:pt x="3719" y="1281"/>
                    <a:pt x="1919" y="533"/>
                    <a:pt x="0" y="1"/>
                  </a:cubicBezTo>
                  <a:close/>
                  <a:moveTo>
                    <a:pt x="5499" y="2098"/>
                  </a:moveTo>
                  <a:cubicBezTo>
                    <a:pt x="6843" y="2715"/>
                    <a:pt x="8177" y="3372"/>
                    <a:pt x="9541" y="4003"/>
                  </a:cubicBezTo>
                  <a:cubicBezTo>
                    <a:pt x="9565" y="4011"/>
                    <a:pt x="9588" y="4015"/>
                    <a:pt x="9610" y="4015"/>
                  </a:cubicBezTo>
                  <a:cubicBezTo>
                    <a:pt x="9769" y="4015"/>
                    <a:pt x="9854" y="3820"/>
                    <a:pt x="9707" y="3703"/>
                  </a:cubicBezTo>
                  <a:lnTo>
                    <a:pt x="5499" y="2098"/>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47;p29">
              <a:extLst>
                <a:ext uri="{FF2B5EF4-FFF2-40B4-BE49-F238E27FC236}">
                  <a16:creationId xmlns:a16="http://schemas.microsoft.com/office/drawing/2014/main" id="{1AED8202-80BF-C5C0-E6EE-506C4F483501}"/>
                </a:ext>
              </a:extLst>
            </p:cNvPr>
            <p:cNvSpPr/>
            <p:nvPr/>
          </p:nvSpPr>
          <p:spPr>
            <a:xfrm>
              <a:off x="-425975" y="2846650"/>
              <a:ext cx="288575" cy="223525"/>
            </a:xfrm>
            <a:custGeom>
              <a:avLst/>
              <a:gdLst/>
              <a:ahLst/>
              <a:cxnLst/>
              <a:rect l="l" t="t" r="r" b="b"/>
              <a:pathLst>
                <a:path w="11543" h="8941" extrusionOk="0">
                  <a:moveTo>
                    <a:pt x="1" y="0"/>
                  </a:moveTo>
                  <a:lnTo>
                    <a:pt x="11542" y="8940"/>
                  </a:lnTo>
                  <a:cubicBezTo>
                    <a:pt x="9374" y="6905"/>
                    <a:pt x="7206" y="4871"/>
                    <a:pt x="4971" y="2936"/>
                  </a:cubicBezTo>
                  <a:cubicBezTo>
                    <a:pt x="3570" y="1735"/>
                    <a:pt x="1936" y="34"/>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48;p29">
              <a:extLst>
                <a:ext uri="{FF2B5EF4-FFF2-40B4-BE49-F238E27FC236}">
                  <a16:creationId xmlns:a16="http://schemas.microsoft.com/office/drawing/2014/main" id="{69D0C50A-ECF5-9871-9207-1BE16FCA1217}"/>
                </a:ext>
              </a:extLst>
            </p:cNvPr>
            <p:cNvSpPr/>
            <p:nvPr/>
          </p:nvSpPr>
          <p:spPr>
            <a:xfrm>
              <a:off x="36875" y="2521425"/>
              <a:ext cx="296925" cy="242450"/>
            </a:xfrm>
            <a:custGeom>
              <a:avLst/>
              <a:gdLst/>
              <a:ahLst/>
              <a:cxnLst/>
              <a:rect l="l" t="t" r="r" b="b"/>
              <a:pathLst>
                <a:path w="11877" h="9698" extrusionOk="0">
                  <a:moveTo>
                    <a:pt x="0" y="0"/>
                  </a:moveTo>
                  <a:lnTo>
                    <a:pt x="11095" y="8870"/>
                  </a:lnTo>
                  <a:lnTo>
                    <a:pt x="11095" y="8870"/>
                  </a:lnTo>
                  <a:cubicBezTo>
                    <a:pt x="8516" y="4453"/>
                    <a:pt x="4903" y="1582"/>
                    <a:pt x="0" y="0"/>
                  </a:cubicBezTo>
                  <a:close/>
                  <a:moveTo>
                    <a:pt x="11095" y="8870"/>
                  </a:moveTo>
                  <a:lnTo>
                    <a:pt x="11095" y="8870"/>
                  </a:lnTo>
                  <a:cubicBezTo>
                    <a:pt x="11236" y="9111"/>
                    <a:pt x="11374" y="9357"/>
                    <a:pt x="11508" y="9607"/>
                  </a:cubicBezTo>
                  <a:cubicBezTo>
                    <a:pt x="11540" y="9671"/>
                    <a:pt x="11592" y="9697"/>
                    <a:pt x="11646" y="9697"/>
                  </a:cubicBezTo>
                  <a:cubicBezTo>
                    <a:pt x="11759" y="9697"/>
                    <a:pt x="11877" y="9576"/>
                    <a:pt x="11808" y="9440"/>
                  </a:cubicBezTo>
                  <a:lnTo>
                    <a:pt x="11095" y="887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49;p29">
              <a:extLst>
                <a:ext uri="{FF2B5EF4-FFF2-40B4-BE49-F238E27FC236}">
                  <a16:creationId xmlns:a16="http://schemas.microsoft.com/office/drawing/2014/main" id="{4EAF891C-8D94-6840-D81B-F9B08C50C0F3}"/>
                </a:ext>
              </a:extLst>
            </p:cNvPr>
            <p:cNvSpPr/>
            <p:nvPr/>
          </p:nvSpPr>
          <p:spPr>
            <a:xfrm>
              <a:off x="-78225" y="1904300"/>
              <a:ext cx="130125" cy="321100"/>
            </a:xfrm>
            <a:custGeom>
              <a:avLst/>
              <a:gdLst/>
              <a:ahLst/>
              <a:cxnLst/>
              <a:rect l="l" t="t" r="r" b="b"/>
              <a:pathLst>
                <a:path w="5205" h="12844" extrusionOk="0">
                  <a:moveTo>
                    <a:pt x="1" y="1"/>
                  </a:moveTo>
                  <a:lnTo>
                    <a:pt x="5204" y="12843"/>
                  </a:lnTo>
                  <a:cubicBezTo>
                    <a:pt x="3470" y="8373"/>
                    <a:pt x="3203" y="3904"/>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50;p29">
              <a:extLst>
                <a:ext uri="{FF2B5EF4-FFF2-40B4-BE49-F238E27FC236}">
                  <a16:creationId xmlns:a16="http://schemas.microsoft.com/office/drawing/2014/main" id="{445C2194-D02C-F79D-DCE8-FF2BACB741A2}"/>
                </a:ext>
              </a:extLst>
            </p:cNvPr>
            <p:cNvSpPr/>
            <p:nvPr/>
          </p:nvSpPr>
          <p:spPr>
            <a:xfrm>
              <a:off x="-576075" y="2257000"/>
              <a:ext cx="212200" cy="66650"/>
            </a:xfrm>
            <a:custGeom>
              <a:avLst/>
              <a:gdLst/>
              <a:ahLst/>
              <a:cxnLst/>
              <a:rect l="l" t="t" r="r" b="b"/>
              <a:pathLst>
                <a:path w="8488" h="2666" extrusionOk="0">
                  <a:moveTo>
                    <a:pt x="1998" y="0"/>
                  </a:moveTo>
                  <a:cubicBezTo>
                    <a:pt x="1324" y="0"/>
                    <a:pt x="652" y="58"/>
                    <a:pt x="1" y="170"/>
                  </a:cubicBezTo>
                  <a:lnTo>
                    <a:pt x="8240" y="2638"/>
                  </a:lnTo>
                  <a:cubicBezTo>
                    <a:pt x="8265" y="2657"/>
                    <a:pt x="8290" y="2665"/>
                    <a:pt x="8314" y="2665"/>
                  </a:cubicBezTo>
                  <a:cubicBezTo>
                    <a:pt x="8415" y="2665"/>
                    <a:pt x="8488" y="2513"/>
                    <a:pt x="8407" y="2405"/>
                  </a:cubicBezTo>
                  <a:cubicBezTo>
                    <a:pt x="6746" y="718"/>
                    <a:pt x="4358" y="0"/>
                    <a:pt x="19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754;p29">
            <a:extLst>
              <a:ext uri="{FF2B5EF4-FFF2-40B4-BE49-F238E27FC236}">
                <a16:creationId xmlns:a16="http://schemas.microsoft.com/office/drawing/2014/main" id="{6F3425A0-7701-9011-6F84-B8ED771BA0DE}"/>
              </a:ext>
            </a:extLst>
          </p:cNvPr>
          <p:cNvGrpSpPr/>
          <p:nvPr/>
        </p:nvGrpSpPr>
        <p:grpSpPr>
          <a:xfrm>
            <a:off x="706223" y="4803969"/>
            <a:ext cx="3281519" cy="1653222"/>
            <a:chOff x="4847000" y="2800732"/>
            <a:chExt cx="1884016" cy="949163"/>
          </a:xfrm>
        </p:grpSpPr>
        <p:sp>
          <p:nvSpPr>
            <p:cNvPr id="30" name="Google Shape;755;p29">
              <a:extLst>
                <a:ext uri="{FF2B5EF4-FFF2-40B4-BE49-F238E27FC236}">
                  <a16:creationId xmlns:a16="http://schemas.microsoft.com/office/drawing/2014/main" id="{2DED2A2F-CCE8-E410-6684-74560C1FF67B}"/>
                </a:ext>
              </a:extLst>
            </p:cNvPr>
            <p:cNvSpPr/>
            <p:nvPr/>
          </p:nvSpPr>
          <p:spPr>
            <a:xfrm>
              <a:off x="4847000" y="3127775"/>
              <a:ext cx="1795194" cy="156437"/>
            </a:xfrm>
            <a:custGeom>
              <a:avLst/>
              <a:gdLst/>
              <a:ahLst/>
              <a:cxnLst/>
              <a:rect l="l" t="t" r="r" b="b"/>
              <a:pathLst>
                <a:path w="33692" h="2936" extrusionOk="0">
                  <a:moveTo>
                    <a:pt x="1435" y="0"/>
                  </a:moveTo>
                  <a:cubicBezTo>
                    <a:pt x="634" y="0"/>
                    <a:pt x="0" y="634"/>
                    <a:pt x="0" y="1435"/>
                  </a:cubicBezTo>
                  <a:lnTo>
                    <a:pt x="0" y="1535"/>
                  </a:lnTo>
                  <a:cubicBezTo>
                    <a:pt x="0" y="2302"/>
                    <a:pt x="634" y="2936"/>
                    <a:pt x="1435" y="2936"/>
                  </a:cubicBezTo>
                  <a:lnTo>
                    <a:pt x="32290" y="2936"/>
                  </a:lnTo>
                  <a:cubicBezTo>
                    <a:pt x="33057" y="2936"/>
                    <a:pt x="33691" y="2302"/>
                    <a:pt x="33691" y="1535"/>
                  </a:cubicBezTo>
                  <a:lnTo>
                    <a:pt x="33691" y="1435"/>
                  </a:lnTo>
                  <a:cubicBezTo>
                    <a:pt x="33691" y="634"/>
                    <a:pt x="33057" y="0"/>
                    <a:pt x="322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56;p29">
              <a:extLst>
                <a:ext uri="{FF2B5EF4-FFF2-40B4-BE49-F238E27FC236}">
                  <a16:creationId xmlns:a16="http://schemas.microsoft.com/office/drawing/2014/main" id="{D3B79D01-AA89-34AF-4C81-88C1F590D3EF}"/>
                </a:ext>
              </a:extLst>
            </p:cNvPr>
            <p:cNvSpPr/>
            <p:nvPr/>
          </p:nvSpPr>
          <p:spPr>
            <a:xfrm>
              <a:off x="6505244" y="2820286"/>
              <a:ext cx="181320" cy="447946"/>
            </a:xfrm>
            <a:custGeom>
              <a:avLst/>
              <a:gdLst/>
              <a:ahLst/>
              <a:cxnLst/>
              <a:rect l="l" t="t" r="r" b="b"/>
              <a:pathLst>
                <a:path w="3403" h="8407" extrusionOk="0">
                  <a:moveTo>
                    <a:pt x="2936" y="1"/>
                  </a:moveTo>
                  <a:cubicBezTo>
                    <a:pt x="2936" y="1"/>
                    <a:pt x="1" y="3603"/>
                    <a:pt x="1768" y="8407"/>
                  </a:cubicBezTo>
                  <a:lnTo>
                    <a:pt x="3403" y="8407"/>
                  </a:lnTo>
                  <a:lnTo>
                    <a:pt x="29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757;p29">
              <a:extLst>
                <a:ext uri="{FF2B5EF4-FFF2-40B4-BE49-F238E27FC236}">
                  <a16:creationId xmlns:a16="http://schemas.microsoft.com/office/drawing/2014/main" id="{74D52DEF-D37D-DD0F-1F6C-4691C24A78E1}"/>
                </a:ext>
              </a:extLst>
            </p:cNvPr>
            <p:cNvSpPr/>
            <p:nvPr/>
          </p:nvSpPr>
          <p:spPr>
            <a:xfrm>
              <a:off x="4946531" y="3605872"/>
              <a:ext cx="85359" cy="144023"/>
            </a:xfrm>
            <a:custGeom>
              <a:avLst/>
              <a:gdLst/>
              <a:ahLst/>
              <a:cxnLst/>
              <a:rect l="l" t="t" r="r" b="b"/>
              <a:pathLst>
                <a:path w="1602" h="2703" extrusionOk="0">
                  <a:moveTo>
                    <a:pt x="0" y="0"/>
                  </a:moveTo>
                  <a:lnTo>
                    <a:pt x="0" y="2702"/>
                  </a:lnTo>
                  <a:lnTo>
                    <a:pt x="1601" y="2702"/>
                  </a:lnTo>
                  <a:lnTo>
                    <a:pt x="16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758;p29">
              <a:extLst>
                <a:ext uri="{FF2B5EF4-FFF2-40B4-BE49-F238E27FC236}">
                  <a16:creationId xmlns:a16="http://schemas.microsoft.com/office/drawing/2014/main" id="{03C81CFA-9DF4-FF1B-AAE4-612C267EDFCA}"/>
                </a:ext>
              </a:extLst>
            </p:cNvPr>
            <p:cNvSpPr/>
            <p:nvPr/>
          </p:nvSpPr>
          <p:spPr>
            <a:xfrm>
              <a:off x="6556768" y="3605872"/>
              <a:ext cx="85412" cy="144023"/>
            </a:xfrm>
            <a:custGeom>
              <a:avLst/>
              <a:gdLst/>
              <a:ahLst/>
              <a:cxnLst/>
              <a:rect l="l" t="t" r="r" b="b"/>
              <a:pathLst>
                <a:path w="1603" h="2703" extrusionOk="0">
                  <a:moveTo>
                    <a:pt x="1" y="0"/>
                  </a:moveTo>
                  <a:lnTo>
                    <a:pt x="1" y="2702"/>
                  </a:lnTo>
                  <a:lnTo>
                    <a:pt x="1602" y="2702"/>
                  </a:lnTo>
                  <a:lnTo>
                    <a:pt x="16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759;p29">
              <a:extLst>
                <a:ext uri="{FF2B5EF4-FFF2-40B4-BE49-F238E27FC236}">
                  <a16:creationId xmlns:a16="http://schemas.microsoft.com/office/drawing/2014/main" id="{9724EB5A-1B46-841F-C236-76BBEAB9CA17}"/>
                </a:ext>
              </a:extLst>
            </p:cNvPr>
            <p:cNvSpPr/>
            <p:nvPr/>
          </p:nvSpPr>
          <p:spPr>
            <a:xfrm>
              <a:off x="4847000" y="3243290"/>
              <a:ext cx="1884016" cy="423063"/>
            </a:xfrm>
            <a:custGeom>
              <a:avLst/>
              <a:gdLst/>
              <a:ahLst/>
              <a:cxnLst/>
              <a:rect l="l" t="t" r="r" b="b"/>
              <a:pathLst>
                <a:path w="35359" h="7940" extrusionOk="0">
                  <a:moveTo>
                    <a:pt x="0" y="1"/>
                  </a:moveTo>
                  <a:lnTo>
                    <a:pt x="0" y="7940"/>
                  </a:lnTo>
                  <a:lnTo>
                    <a:pt x="35359" y="7940"/>
                  </a:lnTo>
                  <a:lnTo>
                    <a:pt x="3535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760;p29">
              <a:extLst>
                <a:ext uri="{FF2B5EF4-FFF2-40B4-BE49-F238E27FC236}">
                  <a16:creationId xmlns:a16="http://schemas.microsoft.com/office/drawing/2014/main" id="{76D0D673-BE1F-9464-7CC8-4DA2E173EEE9}"/>
                </a:ext>
              </a:extLst>
            </p:cNvPr>
            <p:cNvSpPr/>
            <p:nvPr/>
          </p:nvSpPr>
          <p:spPr>
            <a:xfrm>
              <a:off x="6642125" y="2800732"/>
              <a:ext cx="88875" cy="503040"/>
            </a:xfrm>
            <a:custGeom>
              <a:avLst/>
              <a:gdLst/>
              <a:ahLst/>
              <a:cxnLst/>
              <a:rect l="l" t="t" r="r" b="b"/>
              <a:pathLst>
                <a:path w="1668" h="9441" extrusionOk="0">
                  <a:moveTo>
                    <a:pt x="0" y="1"/>
                  </a:moveTo>
                  <a:lnTo>
                    <a:pt x="0" y="9441"/>
                  </a:lnTo>
                  <a:lnTo>
                    <a:pt x="1668" y="9441"/>
                  </a:lnTo>
                  <a:lnTo>
                    <a:pt x="166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761;p29">
              <a:extLst>
                <a:ext uri="{FF2B5EF4-FFF2-40B4-BE49-F238E27FC236}">
                  <a16:creationId xmlns:a16="http://schemas.microsoft.com/office/drawing/2014/main" id="{2AFFC270-C8B0-454D-1910-81A57E660A51}"/>
                </a:ext>
              </a:extLst>
            </p:cNvPr>
            <p:cNvSpPr/>
            <p:nvPr/>
          </p:nvSpPr>
          <p:spPr>
            <a:xfrm>
              <a:off x="6240432" y="3016416"/>
              <a:ext cx="330618" cy="127825"/>
            </a:xfrm>
            <a:custGeom>
              <a:avLst/>
              <a:gdLst/>
              <a:ahLst/>
              <a:cxnLst/>
              <a:rect l="l" t="t" r="r" b="b"/>
              <a:pathLst>
                <a:path w="6205" h="2399" extrusionOk="0">
                  <a:moveTo>
                    <a:pt x="3862" y="0"/>
                  </a:moveTo>
                  <a:cubicBezTo>
                    <a:pt x="2786" y="0"/>
                    <a:pt x="1457" y="369"/>
                    <a:pt x="100" y="1657"/>
                  </a:cubicBezTo>
                  <a:cubicBezTo>
                    <a:pt x="0" y="1757"/>
                    <a:pt x="34" y="1957"/>
                    <a:pt x="200" y="2024"/>
                  </a:cubicBezTo>
                  <a:cubicBezTo>
                    <a:pt x="652" y="2174"/>
                    <a:pt x="1523" y="2399"/>
                    <a:pt x="2515" y="2399"/>
                  </a:cubicBezTo>
                  <a:cubicBezTo>
                    <a:pt x="3724" y="2399"/>
                    <a:pt x="5112" y="2065"/>
                    <a:pt x="6138" y="856"/>
                  </a:cubicBezTo>
                  <a:cubicBezTo>
                    <a:pt x="6205" y="756"/>
                    <a:pt x="6171" y="556"/>
                    <a:pt x="6038" y="523"/>
                  </a:cubicBezTo>
                  <a:cubicBezTo>
                    <a:pt x="5666" y="328"/>
                    <a:pt x="4877" y="0"/>
                    <a:pt x="38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762;p29">
              <a:extLst>
                <a:ext uri="{FF2B5EF4-FFF2-40B4-BE49-F238E27FC236}">
                  <a16:creationId xmlns:a16="http://schemas.microsoft.com/office/drawing/2014/main" id="{F2135415-9CAA-40C1-03B5-C8EFF0E5F144}"/>
                </a:ext>
              </a:extLst>
            </p:cNvPr>
            <p:cNvSpPr/>
            <p:nvPr/>
          </p:nvSpPr>
          <p:spPr>
            <a:xfrm>
              <a:off x="6053785" y="3067354"/>
              <a:ext cx="53389" cy="138694"/>
            </a:xfrm>
            <a:custGeom>
              <a:avLst/>
              <a:gdLst/>
              <a:ahLst/>
              <a:cxnLst/>
              <a:rect l="l" t="t" r="r" b="b"/>
              <a:pathLst>
                <a:path w="1002" h="2603" extrusionOk="0">
                  <a:moveTo>
                    <a:pt x="1" y="0"/>
                  </a:moveTo>
                  <a:lnTo>
                    <a:pt x="1" y="2602"/>
                  </a:lnTo>
                  <a:lnTo>
                    <a:pt x="1002" y="2602"/>
                  </a:lnTo>
                  <a:lnTo>
                    <a:pt x="10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763;p29">
              <a:extLst>
                <a:ext uri="{FF2B5EF4-FFF2-40B4-BE49-F238E27FC236}">
                  <a16:creationId xmlns:a16="http://schemas.microsoft.com/office/drawing/2014/main" id="{D9B18A68-9CB4-E5A7-C66F-AF62A118D7E3}"/>
                </a:ext>
              </a:extLst>
            </p:cNvPr>
            <p:cNvSpPr/>
            <p:nvPr/>
          </p:nvSpPr>
          <p:spPr>
            <a:xfrm>
              <a:off x="6087566" y="3053128"/>
              <a:ext cx="37404" cy="170664"/>
            </a:xfrm>
            <a:custGeom>
              <a:avLst/>
              <a:gdLst/>
              <a:ahLst/>
              <a:cxnLst/>
              <a:rect l="l" t="t" r="r" b="b"/>
              <a:pathLst>
                <a:path w="702" h="3203" extrusionOk="0">
                  <a:moveTo>
                    <a:pt x="334" y="0"/>
                  </a:moveTo>
                  <a:cubicBezTo>
                    <a:pt x="167" y="0"/>
                    <a:pt x="1" y="134"/>
                    <a:pt x="1" y="334"/>
                  </a:cubicBezTo>
                  <a:lnTo>
                    <a:pt x="1" y="2869"/>
                  </a:lnTo>
                  <a:cubicBezTo>
                    <a:pt x="1" y="3069"/>
                    <a:pt x="167" y="3203"/>
                    <a:pt x="334" y="3203"/>
                  </a:cubicBezTo>
                  <a:lnTo>
                    <a:pt x="368" y="3203"/>
                  </a:lnTo>
                  <a:cubicBezTo>
                    <a:pt x="568" y="3203"/>
                    <a:pt x="701" y="3069"/>
                    <a:pt x="701" y="2869"/>
                  </a:cubicBezTo>
                  <a:lnTo>
                    <a:pt x="701" y="334"/>
                  </a:lnTo>
                  <a:cubicBezTo>
                    <a:pt x="701" y="134"/>
                    <a:pt x="568" y="0"/>
                    <a:pt x="3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764;p29">
              <a:extLst>
                <a:ext uri="{FF2B5EF4-FFF2-40B4-BE49-F238E27FC236}">
                  <a16:creationId xmlns:a16="http://schemas.microsoft.com/office/drawing/2014/main" id="{90B7BDA6-48E9-A828-F4F2-B376AAE4ACC0}"/>
                </a:ext>
              </a:extLst>
            </p:cNvPr>
            <p:cNvSpPr/>
            <p:nvPr/>
          </p:nvSpPr>
          <p:spPr>
            <a:xfrm>
              <a:off x="4875452" y="3073961"/>
              <a:ext cx="1192622" cy="157610"/>
            </a:xfrm>
            <a:custGeom>
              <a:avLst/>
              <a:gdLst/>
              <a:ahLst/>
              <a:cxnLst/>
              <a:rect l="l" t="t" r="r" b="b"/>
              <a:pathLst>
                <a:path w="22383" h="2958" extrusionOk="0">
                  <a:moveTo>
                    <a:pt x="2733" y="1"/>
                  </a:moveTo>
                  <a:cubicBezTo>
                    <a:pt x="2145" y="1"/>
                    <a:pt x="1520" y="62"/>
                    <a:pt x="1134" y="276"/>
                  </a:cubicBezTo>
                  <a:cubicBezTo>
                    <a:pt x="234" y="777"/>
                    <a:pt x="0" y="2078"/>
                    <a:pt x="400" y="2478"/>
                  </a:cubicBezTo>
                  <a:cubicBezTo>
                    <a:pt x="466" y="2544"/>
                    <a:pt x="579" y="2570"/>
                    <a:pt x="728" y="2570"/>
                  </a:cubicBezTo>
                  <a:cubicBezTo>
                    <a:pt x="1319" y="2570"/>
                    <a:pt x="2474" y="2157"/>
                    <a:pt x="3471" y="2157"/>
                  </a:cubicBezTo>
                  <a:cubicBezTo>
                    <a:pt x="3756" y="2157"/>
                    <a:pt x="4028" y="2191"/>
                    <a:pt x="4270" y="2278"/>
                  </a:cubicBezTo>
                  <a:cubicBezTo>
                    <a:pt x="5034" y="2552"/>
                    <a:pt x="6384" y="2838"/>
                    <a:pt x="7633" y="2838"/>
                  </a:cubicBezTo>
                  <a:cubicBezTo>
                    <a:pt x="8510" y="2838"/>
                    <a:pt x="9337" y="2697"/>
                    <a:pt x="9874" y="2311"/>
                  </a:cubicBezTo>
                  <a:cubicBezTo>
                    <a:pt x="10117" y="2147"/>
                    <a:pt x="10406" y="2083"/>
                    <a:pt x="10727" y="2083"/>
                  </a:cubicBezTo>
                  <a:cubicBezTo>
                    <a:pt x="11907" y="2083"/>
                    <a:pt x="13513" y="2957"/>
                    <a:pt x="14790" y="2957"/>
                  </a:cubicBezTo>
                  <a:cubicBezTo>
                    <a:pt x="15072" y="2957"/>
                    <a:pt x="15337" y="2915"/>
                    <a:pt x="15578" y="2812"/>
                  </a:cubicBezTo>
                  <a:cubicBezTo>
                    <a:pt x="16378" y="2478"/>
                    <a:pt x="17196" y="2395"/>
                    <a:pt x="17946" y="2395"/>
                  </a:cubicBezTo>
                  <a:cubicBezTo>
                    <a:pt x="18697" y="2395"/>
                    <a:pt x="19381" y="2478"/>
                    <a:pt x="19914" y="2478"/>
                  </a:cubicBezTo>
                  <a:cubicBezTo>
                    <a:pt x="20948" y="2478"/>
                    <a:pt x="22383" y="2178"/>
                    <a:pt x="22383" y="2178"/>
                  </a:cubicBezTo>
                  <a:lnTo>
                    <a:pt x="22383" y="110"/>
                  </a:lnTo>
                  <a:lnTo>
                    <a:pt x="4236" y="110"/>
                  </a:lnTo>
                  <a:cubicBezTo>
                    <a:pt x="4236" y="110"/>
                    <a:pt x="3518" y="1"/>
                    <a:pt x="273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765;p29">
              <a:extLst>
                <a:ext uri="{FF2B5EF4-FFF2-40B4-BE49-F238E27FC236}">
                  <a16:creationId xmlns:a16="http://schemas.microsoft.com/office/drawing/2014/main" id="{4FE519D9-A805-691A-3F7E-EB13D40327B4}"/>
                </a:ext>
              </a:extLst>
            </p:cNvPr>
            <p:cNvSpPr/>
            <p:nvPr/>
          </p:nvSpPr>
          <p:spPr>
            <a:xfrm>
              <a:off x="6037800" y="3051316"/>
              <a:ext cx="30264" cy="172475"/>
            </a:xfrm>
            <a:custGeom>
              <a:avLst/>
              <a:gdLst/>
              <a:ahLst/>
              <a:cxnLst/>
              <a:rect l="l" t="t" r="r" b="b"/>
              <a:pathLst>
                <a:path w="568" h="3237" extrusionOk="0">
                  <a:moveTo>
                    <a:pt x="267" y="1"/>
                  </a:moveTo>
                  <a:cubicBezTo>
                    <a:pt x="134" y="1"/>
                    <a:pt x="1" y="134"/>
                    <a:pt x="1" y="301"/>
                  </a:cubicBezTo>
                  <a:lnTo>
                    <a:pt x="1" y="2970"/>
                  </a:lnTo>
                  <a:cubicBezTo>
                    <a:pt x="1" y="3103"/>
                    <a:pt x="134" y="3237"/>
                    <a:pt x="267" y="3237"/>
                  </a:cubicBezTo>
                  <a:lnTo>
                    <a:pt x="301" y="3237"/>
                  </a:lnTo>
                  <a:cubicBezTo>
                    <a:pt x="434" y="3237"/>
                    <a:pt x="568" y="3137"/>
                    <a:pt x="568" y="2970"/>
                  </a:cubicBezTo>
                  <a:lnTo>
                    <a:pt x="568" y="301"/>
                  </a:lnTo>
                  <a:cubicBezTo>
                    <a:pt x="568" y="134"/>
                    <a:pt x="434" y="1"/>
                    <a:pt x="3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8" name="Google Shape;766;p29">
            <a:extLst>
              <a:ext uri="{FF2B5EF4-FFF2-40B4-BE49-F238E27FC236}">
                <a16:creationId xmlns:a16="http://schemas.microsoft.com/office/drawing/2014/main" id="{91DAEE5D-717F-858A-11C6-D9A8540343A5}"/>
              </a:ext>
            </a:extLst>
          </p:cNvPr>
          <p:cNvGrpSpPr/>
          <p:nvPr/>
        </p:nvGrpSpPr>
        <p:grpSpPr>
          <a:xfrm>
            <a:off x="806310" y="3471513"/>
            <a:ext cx="1227265" cy="1145827"/>
            <a:chOff x="3011200" y="2160275"/>
            <a:chExt cx="1572507" cy="1468403"/>
          </a:xfrm>
        </p:grpSpPr>
        <p:sp>
          <p:nvSpPr>
            <p:cNvPr id="2059" name="Google Shape;767;p29">
              <a:extLst>
                <a:ext uri="{FF2B5EF4-FFF2-40B4-BE49-F238E27FC236}">
                  <a16:creationId xmlns:a16="http://schemas.microsoft.com/office/drawing/2014/main" id="{FAFECE8B-BA96-224F-D6DB-EC1EF7695493}"/>
                </a:ext>
              </a:extLst>
            </p:cNvPr>
            <p:cNvSpPr/>
            <p:nvPr/>
          </p:nvSpPr>
          <p:spPr>
            <a:xfrm>
              <a:off x="4003206" y="3314354"/>
              <a:ext cx="236444" cy="314323"/>
            </a:xfrm>
            <a:custGeom>
              <a:avLst/>
              <a:gdLst/>
              <a:ahLst/>
              <a:cxnLst/>
              <a:rect l="l" t="t" r="r" b="b"/>
              <a:pathLst>
                <a:path w="18614" h="24745" extrusionOk="0">
                  <a:moveTo>
                    <a:pt x="9678" y="0"/>
                  </a:moveTo>
                  <a:cubicBezTo>
                    <a:pt x="8884" y="0"/>
                    <a:pt x="8074" y="231"/>
                    <a:pt x="7339" y="728"/>
                  </a:cubicBezTo>
                  <a:lnTo>
                    <a:pt x="2635" y="3897"/>
                  </a:lnTo>
                  <a:cubicBezTo>
                    <a:pt x="534" y="5298"/>
                    <a:pt x="0" y="8233"/>
                    <a:pt x="1468" y="10368"/>
                  </a:cubicBezTo>
                  <a:lnTo>
                    <a:pt x="10174" y="22877"/>
                  </a:lnTo>
                  <a:cubicBezTo>
                    <a:pt x="10975" y="24044"/>
                    <a:pt x="12309" y="24745"/>
                    <a:pt x="13676" y="24745"/>
                  </a:cubicBezTo>
                  <a:cubicBezTo>
                    <a:pt x="16545" y="24745"/>
                    <a:pt x="18613" y="21909"/>
                    <a:pt x="17879" y="19041"/>
                  </a:cubicBezTo>
                  <a:lnTo>
                    <a:pt x="13877" y="3363"/>
                  </a:lnTo>
                  <a:cubicBezTo>
                    <a:pt x="13338" y="1279"/>
                    <a:pt x="11550" y="0"/>
                    <a:pt x="96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768;p29">
              <a:extLst>
                <a:ext uri="{FF2B5EF4-FFF2-40B4-BE49-F238E27FC236}">
                  <a16:creationId xmlns:a16="http://schemas.microsoft.com/office/drawing/2014/main" id="{4F0F18AF-49F3-55AC-A9D7-F2C1C0E7196C}"/>
                </a:ext>
              </a:extLst>
            </p:cNvPr>
            <p:cNvSpPr/>
            <p:nvPr/>
          </p:nvSpPr>
          <p:spPr>
            <a:xfrm>
              <a:off x="3360797" y="3314354"/>
              <a:ext cx="236444" cy="314323"/>
            </a:xfrm>
            <a:custGeom>
              <a:avLst/>
              <a:gdLst/>
              <a:ahLst/>
              <a:cxnLst/>
              <a:rect l="l" t="t" r="r" b="b"/>
              <a:pathLst>
                <a:path w="18614" h="24745" extrusionOk="0">
                  <a:moveTo>
                    <a:pt x="8947" y="0"/>
                  </a:moveTo>
                  <a:cubicBezTo>
                    <a:pt x="7064" y="0"/>
                    <a:pt x="5276" y="1279"/>
                    <a:pt x="4737" y="3363"/>
                  </a:cubicBezTo>
                  <a:lnTo>
                    <a:pt x="734" y="19041"/>
                  </a:lnTo>
                  <a:cubicBezTo>
                    <a:pt x="1" y="21909"/>
                    <a:pt x="2069" y="24745"/>
                    <a:pt x="4937" y="24745"/>
                  </a:cubicBezTo>
                  <a:cubicBezTo>
                    <a:pt x="6338" y="24745"/>
                    <a:pt x="7639" y="24044"/>
                    <a:pt x="8440" y="22877"/>
                  </a:cubicBezTo>
                  <a:lnTo>
                    <a:pt x="17146" y="10368"/>
                  </a:lnTo>
                  <a:cubicBezTo>
                    <a:pt x="18614" y="8233"/>
                    <a:pt x="18080" y="5298"/>
                    <a:pt x="15979" y="3897"/>
                  </a:cubicBezTo>
                  <a:lnTo>
                    <a:pt x="11309" y="728"/>
                  </a:lnTo>
                  <a:cubicBezTo>
                    <a:pt x="10563" y="231"/>
                    <a:pt x="9746" y="0"/>
                    <a:pt x="89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769;p29">
              <a:extLst>
                <a:ext uri="{FF2B5EF4-FFF2-40B4-BE49-F238E27FC236}">
                  <a16:creationId xmlns:a16="http://schemas.microsoft.com/office/drawing/2014/main" id="{44C56501-D4C0-8A2B-617C-35C4230F23EA}"/>
                </a:ext>
              </a:extLst>
            </p:cNvPr>
            <p:cNvSpPr/>
            <p:nvPr/>
          </p:nvSpPr>
          <p:spPr>
            <a:xfrm>
              <a:off x="3942598" y="2297650"/>
              <a:ext cx="517805" cy="349547"/>
            </a:xfrm>
            <a:custGeom>
              <a:avLst/>
              <a:gdLst/>
              <a:ahLst/>
              <a:cxnLst/>
              <a:rect l="l" t="t" r="r" b="b"/>
              <a:pathLst>
                <a:path w="40764" h="27518" extrusionOk="0">
                  <a:moveTo>
                    <a:pt x="1609" y="1"/>
                  </a:moveTo>
                  <a:cubicBezTo>
                    <a:pt x="1292" y="1"/>
                    <a:pt x="1075" y="78"/>
                    <a:pt x="968" y="237"/>
                  </a:cubicBezTo>
                  <a:cubicBezTo>
                    <a:pt x="1" y="1605"/>
                    <a:pt x="7907" y="8777"/>
                    <a:pt x="18648" y="16249"/>
                  </a:cubicBezTo>
                  <a:cubicBezTo>
                    <a:pt x="28183" y="22882"/>
                    <a:pt x="36720" y="27518"/>
                    <a:pt x="39169" y="27518"/>
                  </a:cubicBezTo>
                  <a:cubicBezTo>
                    <a:pt x="39479" y="27518"/>
                    <a:pt x="39691" y="27443"/>
                    <a:pt x="39796" y="27290"/>
                  </a:cubicBezTo>
                  <a:cubicBezTo>
                    <a:pt x="40763" y="25889"/>
                    <a:pt x="32858" y="18717"/>
                    <a:pt x="22117" y="11245"/>
                  </a:cubicBezTo>
                  <a:cubicBezTo>
                    <a:pt x="12599" y="4654"/>
                    <a:pt x="4077" y="1"/>
                    <a:pt x="16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770;p29">
              <a:extLst>
                <a:ext uri="{FF2B5EF4-FFF2-40B4-BE49-F238E27FC236}">
                  <a16:creationId xmlns:a16="http://schemas.microsoft.com/office/drawing/2014/main" id="{BAE7A360-D800-1363-163C-BCE2D7613396}"/>
                </a:ext>
              </a:extLst>
            </p:cNvPr>
            <p:cNvSpPr/>
            <p:nvPr/>
          </p:nvSpPr>
          <p:spPr>
            <a:xfrm>
              <a:off x="3134512" y="2297650"/>
              <a:ext cx="517805" cy="349547"/>
            </a:xfrm>
            <a:custGeom>
              <a:avLst/>
              <a:gdLst/>
              <a:ahLst/>
              <a:cxnLst/>
              <a:rect l="l" t="t" r="r" b="b"/>
              <a:pathLst>
                <a:path w="40764" h="27518" extrusionOk="0">
                  <a:moveTo>
                    <a:pt x="39178" y="1"/>
                  </a:moveTo>
                  <a:cubicBezTo>
                    <a:pt x="36687" y="1"/>
                    <a:pt x="28165" y="4654"/>
                    <a:pt x="18648" y="11245"/>
                  </a:cubicBezTo>
                  <a:cubicBezTo>
                    <a:pt x="7907" y="18717"/>
                    <a:pt x="1" y="25889"/>
                    <a:pt x="968" y="27290"/>
                  </a:cubicBezTo>
                  <a:cubicBezTo>
                    <a:pt x="1077" y="27443"/>
                    <a:pt x="1293" y="27518"/>
                    <a:pt x="1605" y="27518"/>
                  </a:cubicBezTo>
                  <a:cubicBezTo>
                    <a:pt x="4078" y="27518"/>
                    <a:pt x="12611" y="22882"/>
                    <a:pt x="22117" y="16249"/>
                  </a:cubicBezTo>
                  <a:cubicBezTo>
                    <a:pt x="32858" y="8777"/>
                    <a:pt x="40763" y="1605"/>
                    <a:pt x="39829" y="237"/>
                  </a:cubicBezTo>
                  <a:cubicBezTo>
                    <a:pt x="39719" y="78"/>
                    <a:pt x="39499" y="1"/>
                    <a:pt x="39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771;p29">
              <a:extLst>
                <a:ext uri="{FF2B5EF4-FFF2-40B4-BE49-F238E27FC236}">
                  <a16:creationId xmlns:a16="http://schemas.microsoft.com/office/drawing/2014/main" id="{258865E5-4B83-EECF-FEA0-531F8AC8BFE0}"/>
                </a:ext>
              </a:extLst>
            </p:cNvPr>
            <p:cNvSpPr/>
            <p:nvPr/>
          </p:nvSpPr>
          <p:spPr>
            <a:xfrm>
              <a:off x="3195107" y="2205982"/>
              <a:ext cx="365260" cy="490609"/>
            </a:xfrm>
            <a:custGeom>
              <a:avLst/>
              <a:gdLst/>
              <a:ahLst/>
              <a:cxnLst/>
              <a:rect l="l" t="t" r="r" b="b"/>
              <a:pathLst>
                <a:path w="28755" h="38623" extrusionOk="0">
                  <a:moveTo>
                    <a:pt x="2372" y="1"/>
                  </a:moveTo>
                  <a:cubicBezTo>
                    <a:pt x="1917" y="1"/>
                    <a:pt x="1478" y="123"/>
                    <a:pt x="1102" y="382"/>
                  </a:cubicBezTo>
                  <a:cubicBezTo>
                    <a:pt x="635" y="715"/>
                    <a:pt x="335" y="1182"/>
                    <a:pt x="201" y="1749"/>
                  </a:cubicBezTo>
                  <a:cubicBezTo>
                    <a:pt x="1" y="2583"/>
                    <a:pt x="201" y="3584"/>
                    <a:pt x="802" y="4451"/>
                  </a:cubicBezTo>
                  <a:lnTo>
                    <a:pt x="23551" y="37108"/>
                  </a:lnTo>
                  <a:cubicBezTo>
                    <a:pt x="24207" y="38080"/>
                    <a:pt x="25230" y="38623"/>
                    <a:pt x="26185" y="38623"/>
                  </a:cubicBezTo>
                  <a:cubicBezTo>
                    <a:pt x="26639" y="38623"/>
                    <a:pt x="27078" y="38500"/>
                    <a:pt x="27454" y="38242"/>
                  </a:cubicBezTo>
                  <a:cubicBezTo>
                    <a:pt x="28621" y="37441"/>
                    <a:pt x="28755" y="35607"/>
                    <a:pt x="27787" y="34172"/>
                  </a:cubicBezTo>
                  <a:lnTo>
                    <a:pt x="5038" y="1516"/>
                  </a:lnTo>
                  <a:cubicBezTo>
                    <a:pt x="4360" y="544"/>
                    <a:pt x="3329" y="1"/>
                    <a:pt x="2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772;p29">
              <a:extLst>
                <a:ext uri="{FF2B5EF4-FFF2-40B4-BE49-F238E27FC236}">
                  <a16:creationId xmlns:a16="http://schemas.microsoft.com/office/drawing/2014/main" id="{236C26CF-723A-9378-A0AD-B101286BDBB1}"/>
                </a:ext>
              </a:extLst>
            </p:cNvPr>
            <p:cNvSpPr/>
            <p:nvPr/>
          </p:nvSpPr>
          <p:spPr>
            <a:xfrm>
              <a:off x="3011200" y="2160275"/>
              <a:ext cx="629244" cy="483178"/>
            </a:xfrm>
            <a:custGeom>
              <a:avLst/>
              <a:gdLst/>
              <a:ahLst/>
              <a:cxnLst/>
              <a:rect l="l" t="t" r="r" b="b"/>
              <a:pathLst>
                <a:path w="49537" h="38038" extrusionOk="0">
                  <a:moveTo>
                    <a:pt x="49534" y="11048"/>
                  </a:moveTo>
                  <a:cubicBezTo>
                    <a:pt x="49535" y="11049"/>
                    <a:pt x="49536" y="11050"/>
                    <a:pt x="49536" y="11051"/>
                  </a:cubicBezTo>
                  <a:cubicBezTo>
                    <a:pt x="49536" y="11050"/>
                    <a:pt x="49535" y="11049"/>
                    <a:pt x="49534" y="11048"/>
                  </a:cubicBezTo>
                  <a:close/>
                  <a:moveTo>
                    <a:pt x="34885" y="0"/>
                  </a:moveTo>
                  <a:cubicBezTo>
                    <a:pt x="30661" y="0"/>
                    <a:pt x="25289" y="2034"/>
                    <a:pt x="17947" y="7148"/>
                  </a:cubicBezTo>
                  <a:cubicBezTo>
                    <a:pt x="1" y="19624"/>
                    <a:pt x="3937" y="28197"/>
                    <a:pt x="10609" y="38037"/>
                  </a:cubicBezTo>
                  <a:cubicBezTo>
                    <a:pt x="9975" y="36503"/>
                    <a:pt x="17814" y="29431"/>
                    <a:pt x="28355" y="22093"/>
                  </a:cubicBezTo>
                  <a:cubicBezTo>
                    <a:pt x="37872" y="15471"/>
                    <a:pt x="46395" y="10815"/>
                    <a:pt x="48886" y="10815"/>
                  </a:cubicBezTo>
                  <a:cubicBezTo>
                    <a:pt x="49204" y="10815"/>
                    <a:pt x="49423" y="10891"/>
                    <a:pt x="49534" y="11048"/>
                  </a:cubicBezTo>
                  <a:lnTo>
                    <a:pt x="49534" y="11048"/>
                  </a:lnTo>
                  <a:cubicBezTo>
                    <a:pt x="45351" y="5050"/>
                    <a:pt x="41542" y="0"/>
                    <a:pt x="348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773;p29">
              <a:extLst>
                <a:ext uri="{FF2B5EF4-FFF2-40B4-BE49-F238E27FC236}">
                  <a16:creationId xmlns:a16="http://schemas.microsoft.com/office/drawing/2014/main" id="{EC17D1B2-39A8-A393-9551-4A12AEF63FF7}"/>
                </a:ext>
              </a:extLst>
            </p:cNvPr>
            <p:cNvSpPr/>
            <p:nvPr/>
          </p:nvSpPr>
          <p:spPr>
            <a:xfrm>
              <a:off x="4034558" y="2205982"/>
              <a:ext cx="365260" cy="490609"/>
            </a:xfrm>
            <a:custGeom>
              <a:avLst/>
              <a:gdLst/>
              <a:ahLst/>
              <a:cxnLst/>
              <a:rect l="l" t="t" r="r" b="b"/>
              <a:pathLst>
                <a:path w="28755" h="38623" extrusionOk="0">
                  <a:moveTo>
                    <a:pt x="26383" y="1"/>
                  </a:moveTo>
                  <a:cubicBezTo>
                    <a:pt x="25426" y="1"/>
                    <a:pt x="24396" y="544"/>
                    <a:pt x="23717" y="1516"/>
                  </a:cubicBezTo>
                  <a:lnTo>
                    <a:pt x="968" y="34172"/>
                  </a:lnTo>
                  <a:cubicBezTo>
                    <a:pt x="0" y="35607"/>
                    <a:pt x="134" y="37441"/>
                    <a:pt x="1301" y="38242"/>
                  </a:cubicBezTo>
                  <a:cubicBezTo>
                    <a:pt x="1678" y="38500"/>
                    <a:pt x="2116" y="38623"/>
                    <a:pt x="2571" y="38623"/>
                  </a:cubicBezTo>
                  <a:cubicBezTo>
                    <a:pt x="3525" y="38623"/>
                    <a:pt x="4549" y="38080"/>
                    <a:pt x="5204" y="37108"/>
                  </a:cubicBezTo>
                  <a:lnTo>
                    <a:pt x="27954" y="4451"/>
                  </a:lnTo>
                  <a:cubicBezTo>
                    <a:pt x="28554" y="3584"/>
                    <a:pt x="28754" y="2583"/>
                    <a:pt x="28554" y="1749"/>
                  </a:cubicBezTo>
                  <a:cubicBezTo>
                    <a:pt x="28421" y="1182"/>
                    <a:pt x="28121" y="715"/>
                    <a:pt x="27654" y="382"/>
                  </a:cubicBezTo>
                  <a:cubicBezTo>
                    <a:pt x="27277" y="123"/>
                    <a:pt x="26838" y="1"/>
                    <a:pt x="263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774;p29">
              <a:extLst>
                <a:ext uri="{FF2B5EF4-FFF2-40B4-BE49-F238E27FC236}">
                  <a16:creationId xmlns:a16="http://schemas.microsoft.com/office/drawing/2014/main" id="{3C0A1AFF-7E87-9819-B095-8807DE673378}"/>
                </a:ext>
              </a:extLst>
            </p:cNvPr>
            <p:cNvSpPr/>
            <p:nvPr/>
          </p:nvSpPr>
          <p:spPr>
            <a:xfrm>
              <a:off x="3954463" y="2160275"/>
              <a:ext cx="629244" cy="483178"/>
            </a:xfrm>
            <a:custGeom>
              <a:avLst/>
              <a:gdLst/>
              <a:ahLst/>
              <a:cxnLst/>
              <a:rect l="l" t="t" r="r" b="b"/>
              <a:pathLst>
                <a:path w="49537" h="38038" extrusionOk="0">
                  <a:moveTo>
                    <a:pt x="3" y="11048"/>
                  </a:moveTo>
                  <a:lnTo>
                    <a:pt x="3" y="11048"/>
                  </a:lnTo>
                  <a:cubicBezTo>
                    <a:pt x="2" y="11049"/>
                    <a:pt x="2" y="11050"/>
                    <a:pt x="1" y="11051"/>
                  </a:cubicBezTo>
                  <a:cubicBezTo>
                    <a:pt x="2" y="11050"/>
                    <a:pt x="2" y="11049"/>
                    <a:pt x="3" y="11048"/>
                  </a:cubicBezTo>
                  <a:close/>
                  <a:moveTo>
                    <a:pt x="14652" y="0"/>
                  </a:moveTo>
                  <a:cubicBezTo>
                    <a:pt x="7995" y="0"/>
                    <a:pt x="4186" y="5050"/>
                    <a:pt x="3" y="11048"/>
                  </a:cubicBezTo>
                  <a:lnTo>
                    <a:pt x="3" y="11048"/>
                  </a:lnTo>
                  <a:cubicBezTo>
                    <a:pt x="114" y="10891"/>
                    <a:pt x="334" y="10815"/>
                    <a:pt x="652" y="10815"/>
                  </a:cubicBezTo>
                  <a:cubicBezTo>
                    <a:pt x="3143" y="10815"/>
                    <a:pt x="11665" y="15471"/>
                    <a:pt x="21183" y="22093"/>
                  </a:cubicBezTo>
                  <a:cubicBezTo>
                    <a:pt x="31724" y="29431"/>
                    <a:pt x="39563" y="36503"/>
                    <a:pt x="38929" y="38037"/>
                  </a:cubicBezTo>
                  <a:cubicBezTo>
                    <a:pt x="45600" y="28197"/>
                    <a:pt x="49536" y="19624"/>
                    <a:pt x="31590" y="7148"/>
                  </a:cubicBezTo>
                  <a:cubicBezTo>
                    <a:pt x="24248" y="2034"/>
                    <a:pt x="18877" y="0"/>
                    <a:pt x="146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775;p29">
              <a:extLst>
                <a:ext uri="{FF2B5EF4-FFF2-40B4-BE49-F238E27FC236}">
                  <a16:creationId xmlns:a16="http://schemas.microsoft.com/office/drawing/2014/main" id="{E2F98C30-7742-D840-61AB-3FC314BCDDEE}"/>
                </a:ext>
              </a:extLst>
            </p:cNvPr>
            <p:cNvSpPr/>
            <p:nvPr/>
          </p:nvSpPr>
          <p:spPr>
            <a:xfrm>
              <a:off x="3775219" y="2305323"/>
              <a:ext cx="54672" cy="257632"/>
            </a:xfrm>
            <a:custGeom>
              <a:avLst/>
              <a:gdLst/>
              <a:ahLst/>
              <a:cxnLst/>
              <a:rect l="l" t="t" r="r" b="b"/>
              <a:pathLst>
                <a:path w="4304" h="20282" extrusionOk="0">
                  <a:moveTo>
                    <a:pt x="1" y="0"/>
                  </a:moveTo>
                  <a:lnTo>
                    <a:pt x="1" y="20281"/>
                  </a:lnTo>
                  <a:lnTo>
                    <a:pt x="4304" y="20281"/>
                  </a:lnTo>
                  <a:lnTo>
                    <a:pt x="430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776;p29">
              <a:extLst>
                <a:ext uri="{FF2B5EF4-FFF2-40B4-BE49-F238E27FC236}">
                  <a16:creationId xmlns:a16="http://schemas.microsoft.com/office/drawing/2014/main" id="{B2C7F758-1459-ABA6-C580-A900E60E29EE}"/>
                </a:ext>
              </a:extLst>
            </p:cNvPr>
            <p:cNvSpPr/>
            <p:nvPr/>
          </p:nvSpPr>
          <p:spPr>
            <a:xfrm>
              <a:off x="3255283" y="2410837"/>
              <a:ext cx="1089824" cy="1089811"/>
            </a:xfrm>
            <a:custGeom>
              <a:avLst/>
              <a:gdLst/>
              <a:ahLst/>
              <a:cxnLst/>
              <a:rect l="l" t="t" r="r" b="b"/>
              <a:pathLst>
                <a:path w="85796" h="85795" extrusionOk="0">
                  <a:moveTo>
                    <a:pt x="42898" y="0"/>
                  </a:moveTo>
                  <a:cubicBezTo>
                    <a:pt x="19214" y="0"/>
                    <a:pt x="1" y="19214"/>
                    <a:pt x="1" y="42898"/>
                  </a:cubicBezTo>
                  <a:cubicBezTo>
                    <a:pt x="1" y="66614"/>
                    <a:pt x="19214" y="85795"/>
                    <a:pt x="42898" y="85795"/>
                  </a:cubicBezTo>
                  <a:cubicBezTo>
                    <a:pt x="66582" y="85795"/>
                    <a:pt x="85795" y="66614"/>
                    <a:pt x="85795" y="42898"/>
                  </a:cubicBezTo>
                  <a:cubicBezTo>
                    <a:pt x="85795" y="19214"/>
                    <a:pt x="66582" y="0"/>
                    <a:pt x="428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777;p29">
              <a:extLst>
                <a:ext uri="{FF2B5EF4-FFF2-40B4-BE49-F238E27FC236}">
                  <a16:creationId xmlns:a16="http://schemas.microsoft.com/office/drawing/2014/main" id="{B8E37837-F854-AD5A-9574-7CF14D432087}"/>
                </a:ext>
              </a:extLst>
            </p:cNvPr>
            <p:cNvSpPr/>
            <p:nvPr/>
          </p:nvSpPr>
          <p:spPr>
            <a:xfrm>
              <a:off x="3320972" y="2476514"/>
              <a:ext cx="958454" cy="958886"/>
            </a:xfrm>
            <a:custGeom>
              <a:avLst/>
              <a:gdLst/>
              <a:ahLst/>
              <a:cxnLst/>
              <a:rect l="l" t="t" r="r" b="b"/>
              <a:pathLst>
                <a:path w="75454" h="75488" extrusionOk="0">
                  <a:moveTo>
                    <a:pt x="37727" y="1"/>
                  </a:moveTo>
                  <a:cubicBezTo>
                    <a:pt x="16879" y="1"/>
                    <a:pt x="0" y="16879"/>
                    <a:pt x="0" y="37728"/>
                  </a:cubicBezTo>
                  <a:cubicBezTo>
                    <a:pt x="0" y="58576"/>
                    <a:pt x="16879" y="75488"/>
                    <a:pt x="37727" y="75488"/>
                  </a:cubicBezTo>
                  <a:cubicBezTo>
                    <a:pt x="58575" y="75488"/>
                    <a:pt x="75454" y="58576"/>
                    <a:pt x="75454" y="37728"/>
                  </a:cubicBezTo>
                  <a:cubicBezTo>
                    <a:pt x="75454" y="16879"/>
                    <a:pt x="58575" y="1"/>
                    <a:pt x="377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778;p29">
              <a:extLst>
                <a:ext uri="{FF2B5EF4-FFF2-40B4-BE49-F238E27FC236}">
                  <a16:creationId xmlns:a16="http://schemas.microsoft.com/office/drawing/2014/main" id="{0375AB0A-A1E6-25DC-D164-5022D75ABC99}"/>
                </a:ext>
              </a:extLst>
            </p:cNvPr>
            <p:cNvSpPr/>
            <p:nvPr/>
          </p:nvSpPr>
          <p:spPr>
            <a:xfrm>
              <a:off x="3348081" y="2503635"/>
              <a:ext cx="904240" cy="904227"/>
            </a:xfrm>
            <a:custGeom>
              <a:avLst/>
              <a:gdLst/>
              <a:ahLst/>
              <a:cxnLst/>
              <a:rect l="l" t="t" r="r" b="b"/>
              <a:pathLst>
                <a:path w="71186" h="71185" extrusionOk="0">
                  <a:moveTo>
                    <a:pt x="35593" y="0"/>
                  </a:moveTo>
                  <a:cubicBezTo>
                    <a:pt x="15946" y="0"/>
                    <a:pt x="1" y="15945"/>
                    <a:pt x="1" y="35593"/>
                  </a:cubicBezTo>
                  <a:cubicBezTo>
                    <a:pt x="1" y="55273"/>
                    <a:pt x="15946" y="71185"/>
                    <a:pt x="35593" y="71185"/>
                  </a:cubicBezTo>
                  <a:cubicBezTo>
                    <a:pt x="55240" y="71185"/>
                    <a:pt x="71185" y="55273"/>
                    <a:pt x="71185" y="35593"/>
                  </a:cubicBezTo>
                  <a:cubicBezTo>
                    <a:pt x="71185" y="15945"/>
                    <a:pt x="55240" y="0"/>
                    <a:pt x="355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779;p29">
              <a:extLst>
                <a:ext uri="{FF2B5EF4-FFF2-40B4-BE49-F238E27FC236}">
                  <a16:creationId xmlns:a16="http://schemas.microsoft.com/office/drawing/2014/main" id="{4738658E-05A8-C7C8-9F15-FF0065D6F114}"/>
                </a:ext>
              </a:extLst>
            </p:cNvPr>
            <p:cNvSpPr/>
            <p:nvPr/>
          </p:nvSpPr>
          <p:spPr>
            <a:xfrm>
              <a:off x="3662934" y="2278201"/>
              <a:ext cx="275009" cy="68657"/>
            </a:xfrm>
            <a:custGeom>
              <a:avLst/>
              <a:gdLst/>
              <a:ahLst/>
              <a:cxnLst/>
              <a:rect l="l" t="t" r="r" b="b"/>
              <a:pathLst>
                <a:path w="21650" h="5405" extrusionOk="0">
                  <a:moveTo>
                    <a:pt x="2702" y="0"/>
                  </a:moveTo>
                  <a:cubicBezTo>
                    <a:pt x="2002" y="0"/>
                    <a:pt x="1368" y="267"/>
                    <a:pt x="901" y="667"/>
                  </a:cubicBezTo>
                  <a:cubicBezTo>
                    <a:pt x="334" y="1168"/>
                    <a:pt x="0" y="1902"/>
                    <a:pt x="0" y="2702"/>
                  </a:cubicBezTo>
                  <a:cubicBezTo>
                    <a:pt x="0" y="4203"/>
                    <a:pt x="1201" y="5404"/>
                    <a:pt x="2702" y="5404"/>
                  </a:cubicBezTo>
                  <a:lnTo>
                    <a:pt x="18914" y="5404"/>
                  </a:lnTo>
                  <a:cubicBezTo>
                    <a:pt x="20415" y="5404"/>
                    <a:pt x="21649" y="4203"/>
                    <a:pt x="21616" y="2702"/>
                  </a:cubicBezTo>
                  <a:cubicBezTo>
                    <a:pt x="21616" y="1201"/>
                    <a:pt x="20415" y="0"/>
                    <a:pt x="18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780;p29">
              <a:extLst>
                <a:ext uri="{FF2B5EF4-FFF2-40B4-BE49-F238E27FC236}">
                  <a16:creationId xmlns:a16="http://schemas.microsoft.com/office/drawing/2014/main" id="{99F73501-8634-5327-F88B-3A7FF21D536B}"/>
                </a:ext>
              </a:extLst>
            </p:cNvPr>
            <p:cNvSpPr/>
            <p:nvPr/>
          </p:nvSpPr>
          <p:spPr>
            <a:xfrm>
              <a:off x="3789205" y="2774205"/>
              <a:ext cx="321615" cy="191312"/>
            </a:xfrm>
            <a:custGeom>
              <a:avLst/>
              <a:gdLst/>
              <a:ahLst/>
              <a:cxnLst/>
              <a:rect l="l" t="t" r="r" b="b"/>
              <a:pathLst>
                <a:path w="25319" h="15061" extrusionOk="0">
                  <a:moveTo>
                    <a:pt x="24454" y="1"/>
                  </a:moveTo>
                  <a:cubicBezTo>
                    <a:pt x="24315" y="1"/>
                    <a:pt x="24176" y="38"/>
                    <a:pt x="24051" y="117"/>
                  </a:cubicBezTo>
                  <a:lnTo>
                    <a:pt x="501" y="13626"/>
                  </a:lnTo>
                  <a:cubicBezTo>
                    <a:pt x="134" y="13860"/>
                    <a:pt x="1" y="14327"/>
                    <a:pt x="201" y="14694"/>
                  </a:cubicBezTo>
                  <a:cubicBezTo>
                    <a:pt x="334" y="14927"/>
                    <a:pt x="601" y="15061"/>
                    <a:pt x="868" y="15061"/>
                  </a:cubicBezTo>
                  <a:cubicBezTo>
                    <a:pt x="1001" y="15061"/>
                    <a:pt x="1135" y="15027"/>
                    <a:pt x="1268" y="14961"/>
                  </a:cubicBezTo>
                  <a:lnTo>
                    <a:pt x="24818" y="1451"/>
                  </a:lnTo>
                  <a:cubicBezTo>
                    <a:pt x="25185" y="1251"/>
                    <a:pt x="25319" y="750"/>
                    <a:pt x="25119" y="384"/>
                  </a:cubicBezTo>
                  <a:cubicBezTo>
                    <a:pt x="24986" y="141"/>
                    <a:pt x="24723" y="1"/>
                    <a:pt x="24454" y="1"/>
                  </a:cubicBezTo>
                  <a:close/>
                </a:path>
              </a:pathLst>
            </a:custGeom>
            <a:solidFill>
              <a:srgbClr val="4E1F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781;p29">
              <a:extLst>
                <a:ext uri="{FF2B5EF4-FFF2-40B4-BE49-F238E27FC236}">
                  <a16:creationId xmlns:a16="http://schemas.microsoft.com/office/drawing/2014/main" id="{3780B29A-359F-2522-3D29-83EDE900B581}"/>
                </a:ext>
              </a:extLst>
            </p:cNvPr>
            <p:cNvSpPr/>
            <p:nvPr/>
          </p:nvSpPr>
          <p:spPr>
            <a:xfrm rot="-3600212">
              <a:off x="3689421" y="2757210"/>
              <a:ext cx="219919" cy="146105"/>
            </a:xfrm>
            <a:custGeom>
              <a:avLst/>
              <a:gdLst/>
              <a:ahLst/>
              <a:cxnLst/>
              <a:rect l="l" t="t" r="r" b="b"/>
              <a:pathLst>
                <a:path w="25319" h="15061" extrusionOk="0">
                  <a:moveTo>
                    <a:pt x="24454" y="1"/>
                  </a:moveTo>
                  <a:cubicBezTo>
                    <a:pt x="24315" y="1"/>
                    <a:pt x="24176" y="38"/>
                    <a:pt x="24051" y="117"/>
                  </a:cubicBezTo>
                  <a:lnTo>
                    <a:pt x="501" y="13626"/>
                  </a:lnTo>
                  <a:cubicBezTo>
                    <a:pt x="134" y="13860"/>
                    <a:pt x="1" y="14327"/>
                    <a:pt x="201" y="14694"/>
                  </a:cubicBezTo>
                  <a:cubicBezTo>
                    <a:pt x="334" y="14927"/>
                    <a:pt x="601" y="15061"/>
                    <a:pt x="868" y="15061"/>
                  </a:cubicBezTo>
                  <a:cubicBezTo>
                    <a:pt x="1001" y="15061"/>
                    <a:pt x="1135" y="15027"/>
                    <a:pt x="1268" y="14961"/>
                  </a:cubicBezTo>
                  <a:lnTo>
                    <a:pt x="24818" y="1451"/>
                  </a:lnTo>
                  <a:cubicBezTo>
                    <a:pt x="25185" y="1251"/>
                    <a:pt x="25319" y="750"/>
                    <a:pt x="25119" y="384"/>
                  </a:cubicBezTo>
                  <a:cubicBezTo>
                    <a:pt x="24986" y="141"/>
                    <a:pt x="24723" y="1"/>
                    <a:pt x="24454" y="1"/>
                  </a:cubicBezTo>
                  <a:close/>
                </a:path>
              </a:pathLst>
            </a:custGeom>
            <a:solidFill>
              <a:srgbClr val="4E1F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782;p29">
              <a:extLst>
                <a:ext uri="{FF2B5EF4-FFF2-40B4-BE49-F238E27FC236}">
                  <a16:creationId xmlns:a16="http://schemas.microsoft.com/office/drawing/2014/main" id="{AFA619EB-2A49-FEC8-0CEA-CAA075E5CBA8}"/>
                </a:ext>
              </a:extLst>
            </p:cNvPr>
            <p:cNvSpPr/>
            <p:nvPr/>
          </p:nvSpPr>
          <p:spPr>
            <a:xfrm>
              <a:off x="3751070" y="2906626"/>
              <a:ext cx="98317" cy="98305"/>
            </a:xfrm>
            <a:custGeom>
              <a:avLst/>
              <a:gdLst/>
              <a:ahLst/>
              <a:cxnLst/>
              <a:rect l="l" t="t" r="r" b="b"/>
              <a:pathLst>
                <a:path w="7740" h="7739" extrusionOk="0">
                  <a:moveTo>
                    <a:pt x="3870" y="0"/>
                  </a:moveTo>
                  <a:cubicBezTo>
                    <a:pt x="1735" y="0"/>
                    <a:pt x="1" y="1735"/>
                    <a:pt x="1" y="3870"/>
                  </a:cubicBezTo>
                  <a:cubicBezTo>
                    <a:pt x="1" y="6004"/>
                    <a:pt x="1735" y="7739"/>
                    <a:pt x="3870" y="7739"/>
                  </a:cubicBezTo>
                  <a:cubicBezTo>
                    <a:pt x="6005" y="7739"/>
                    <a:pt x="7739" y="6004"/>
                    <a:pt x="7739" y="3870"/>
                  </a:cubicBezTo>
                  <a:cubicBezTo>
                    <a:pt x="7739" y="1735"/>
                    <a:pt x="6005" y="0"/>
                    <a:pt x="3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5" name="Google Shape;905;p31">
            <a:extLst>
              <a:ext uri="{FF2B5EF4-FFF2-40B4-BE49-F238E27FC236}">
                <a16:creationId xmlns:a16="http://schemas.microsoft.com/office/drawing/2014/main" id="{C298740B-CB1E-9EE5-CC4A-D4B4613AB135}"/>
              </a:ext>
            </a:extLst>
          </p:cNvPr>
          <p:cNvGrpSpPr/>
          <p:nvPr/>
        </p:nvGrpSpPr>
        <p:grpSpPr>
          <a:xfrm>
            <a:off x="6727856" y="2757008"/>
            <a:ext cx="666364" cy="1437295"/>
            <a:chOff x="3946775" y="2767775"/>
            <a:chExt cx="595825" cy="1285147"/>
          </a:xfrm>
        </p:grpSpPr>
        <p:sp>
          <p:nvSpPr>
            <p:cNvPr id="2076" name="Google Shape;906;p31">
              <a:extLst>
                <a:ext uri="{FF2B5EF4-FFF2-40B4-BE49-F238E27FC236}">
                  <a16:creationId xmlns:a16="http://schemas.microsoft.com/office/drawing/2014/main" id="{417E0471-1280-D0B3-ADAF-1E20C692E174}"/>
                </a:ext>
              </a:extLst>
            </p:cNvPr>
            <p:cNvSpPr/>
            <p:nvPr/>
          </p:nvSpPr>
          <p:spPr>
            <a:xfrm>
              <a:off x="3946775" y="2767775"/>
              <a:ext cx="595825" cy="607850"/>
            </a:xfrm>
            <a:custGeom>
              <a:avLst/>
              <a:gdLst/>
              <a:ahLst/>
              <a:cxnLst/>
              <a:rect l="l" t="t" r="r" b="b"/>
              <a:pathLst>
                <a:path w="23833" h="24314" extrusionOk="0">
                  <a:moveTo>
                    <a:pt x="8077" y="1"/>
                  </a:moveTo>
                  <a:lnTo>
                    <a:pt x="8077" y="4227"/>
                  </a:lnTo>
                  <a:cubicBezTo>
                    <a:pt x="3160" y="5859"/>
                    <a:pt x="1" y="10316"/>
                    <a:pt x="1" y="15547"/>
                  </a:cubicBezTo>
                  <a:cubicBezTo>
                    <a:pt x="1" y="19083"/>
                    <a:pt x="1486" y="22138"/>
                    <a:pt x="3809" y="24314"/>
                  </a:cubicBezTo>
                  <a:lnTo>
                    <a:pt x="3892" y="23477"/>
                  </a:lnTo>
                  <a:lnTo>
                    <a:pt x="4081" y="21824"/>
                  </a:lnTo>
                  <a:lnTo>
                    <a:pt x="4081" y="21761"/>
                  </a:lnTo>
                  <a:cubicBezTo>
                    <a:pt x="4122" y="21447"/>
                    <a:pt x="4227" y="21154"/>
                    <a:pt x="4353" y="20924"/>
                  </a:cubicBezTo>
                  <a:cubicBezTo>
                    <a:pt x="4353" y="20882"/>
                    <a:pt x="4394" y="20841"/>
                    <a:pt x="4394" y="20799"/>
                  </a:cubicBezTo>
                  <a:cubicBezTo>
                    <a:pt x="3390" y="19313"/>
                    <a:pt x="2742" y="17556"/>
                    <a:pt x="2742" y="15589"/>
                  </a:cubicBezTo>
                  <a:cubicBezTo>
                    <a:pt x="2742" y="11885"/>
                    <a:pt x="5043" y="8726"/>
                    <a:pt x="8014" y="7240"/>
                  </a:cubicBezTo>
                  <a:lnTo>
                    <a:pt x="8014" y="8600"/>
                  </a:lnTo>
                  <a:cubicBezTo>
                    <a:pt x="8014" y="9521"/>
                    <a:pt x="9081" y="9897"/>
                    <a:pt x="9081" y="9897"/>
                  </a:cubicBezTo>
                  <a:lnTo>
                    <a:pt x="15066" y="9897"/>
                  </a:lnTo>
                  <a:cubicBezTo>
                    <a:pt x="15066" y="9897"/>
                    <a:pt x="15861" y="9563"/>
                    <a:pt x="15861" y="8307"/>
                  </a:cubicBezTo>
                  <a:lnTo>
                    <a:pt x="15861" y="7345"/>
                  </a:lnTo>
                  <a:cubicBezTo>
                    <a:pt x="18832" y="8830"/>
                    <a:pt x="21050" y="11969"/>
                    <a:pt x="21050" y="15589"/>
                  </a:cubicBezTo>
                  <a:cubicBezTo>
                    <a:pt x="21050" y="17074"/>
                    <a:pt x="20589" y="19271"/>
                    <a:pt x="19941" y="20234"/>
                  </a:cubicBezTo>
                  <a:cubicBezTo>
                    <a:pt x="19983" y="20276"/>
                    <a:pt x="20045" y="20338"/>
                    <a:pt x="20087" y="20380"/>
                  </a:cubicBezTo>
                  <a:cubicBezTo>
                    <a:pt x="20401" y="20757"/>
                    <a:pt x="20736" y="21113"/>
                    <a:pt x="20736" y="21866"/>
                  </a:cubicBezTo>
                  <a:lnTo>
                    <a:pt x="20882" y="23582"/>
                  </a:lnTo>
                  <a:cubicBezTo>
                    <a:pt x="22640" y="21489"/>
                    <a:pt x="23833" y="18518"/>
                    <a:pt x="23833" y="15547"/>
                  </a:cubicBezTo>
                  <a:cubicBezTo>
                    <a:pt x="23833" y="10358"/>
                    <a:pt x="20778" y="5943"/>
                    <a:pt x="15861" y="4269"/>
                  </a:cubicBezTo>
                  <a:lnTo>
                    <a:pt x="158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907;p31">
              <a:extLst>
                <a:ext uri="{FF2B5EF4-FFF2-40B4-BE49-F238E27FC236}">
                  <a16:creationId xmlns:a16="http://schemas.microsoft.com/office/drawing/2014/main" id="{36499413-0358-4E15-FCDD-C1BEBEAABB30}"/>
                </a:ext>
              </a:extLst>
            </p:cNvPr>
            <p:cNvSpPr/>
            <p:nvPr/>
          </p:nvSpPr>
          <p:spPr>
            <a:xfrm>
              <a:off x="3977675" y="3233475"/>
              <a:ext cx="534539" cy="819447"/>
            </a:xfrm>
            <a:custGeom>
              <a:avLst/>
              <a:gdLst/>
              <a:ahLst/>
              <a:cxnLst/>
              <a:rect l="l" t="t" r="r" b="b"/>
              <a:pathLst>
                <a:path w="19752" h="30277" extrusionOk="0">
                  <a:moveTo>
                    <a:pt x="10064" y="0"/>
                  </a:moveTo>
                  <a:cubicBezTo>
                    <a:pt x="7825" y="0"/>
                    <a:pt x="7407" y="4687"/>
                    <a:pt x="7407" y="4729"/>
                  </a:cubicBezTo>
                  <a:lnTo>
                    <a:pt x="7407" y="4666"/>
                  </a:lnTo>
                  <a:cubicBezTo>
                    <a:pt x="7365" y="4917"/>
                    <a:pt x="7177" y="5043"/>
                    <a:pt x="6947" y="5043"/>
                  </a:cubicBezTo>
                  <a:cubicBezTo>
                    <a:pt x="6675" y="5043"/>
                    <a:pt x="6445" y="4812"/>
                    <a:pt x="6445" y="4540"/>
                  </a:cubicBezTo>
                  <a:lnTo>
                    <a:pt x="6445" y="4499"/>
                  </a:lnTo>
                  <a:cubicBezTo>
                    <a:pt x="6486" y="2783"/>
                    <a:pt x="7135" y="816"/>
                    <a:pt x="7595" y="816"/>
                  </a:cubicBezTo>
                  <a:lnTo>
                    <a:pt x="4457" y="816"/>
                  </a:lnTo>
                  <a:cubicBezTo>
                    <a:pt x="3432" y="816"/>
                    <a:pt x="3097" y="1339"/>
                    <a:pt x="2971" y="2030"/>
                  </a:cubicBezTo>
                  <a:lnTo>
                    <a:pt x="2553" y="5273"/>
                  </a:lnTo>
                  <a:lnTo>
                    <a:pt x="2553" y="5231"/>
                  </a:lnTo>
                  <a:lnTo>
                    <a:pt x="0" y="26719"/>
                  </a:lnTo>
                  <a:cubicBezTo>
                    <a:pt x="0" y="27452"/>
                    <a:pt x="649" y="28331"/>
                    <a:pt x="1465" y="28331"/>
                  </a:cubicBezTo>
                  <a:lnTo>
                    <a:pt x="3850" y="28331"/>
                  </a:lnTo>
                  <a:lnTo>
                    <a:pt x="3850" y="25924"/>
                  </a:lnTo>
                  <a:cubicBezTo>
                    <a:pt x="3850" y="25652"/>
                    <a:pt x="4080" y="25422"/>
                    <a:pt x="4352" y="25422"/>
                  </a:cubicBezTo>
                  <a:cubicBezTo>
                    <a:pt x="4624" y="25422"/>
                    <a:pt x="4854" y="25652"/>
                    <a:pt x="4854" y="25924"/>
                  </a:cubicBezTo>
                  <a:lnTo>
                    <a:pt x="4854" y="27870"/>
                  </a:lnTo>
                  <a:lnTo>
                    <a:pt x="4854" y="28393"/>
                  </a:lnTo>
                  <a:cubicBezTo>
                    <a:pt x="4854" y="28561"/>
                    <a:pt x="4959" y="28937"/>
                    <a:pt x="5001" y="29084"/>
                  </a:cubicBezTo>
                  <a:cubicBezTo>
                    <a:pt x="5189" y="29628"/>
                    <a:pt x="5796" y="30277"/>
                    <a:pt x="6445" y="30277"/>
                  </a:cubicBezTo>
                  <a:lnTo>
                    <a:pt x="13307" y="30277"/>
                  </a:lnTo>
                  <a:cubicBezTo>
                    <a:pt x="13956" y="30277"/>
                    <a:pt x="14416" y="29628"/>
                    <a:pt x="14647" y="29084"/>
                  </a:cubicBezTo>
                  <a:cubicBezTo>
                    <a:pt x="14709" y="28937"/>
                    <a:pt x="14709" y="28519"/>
                    <a:pt x="14709" y="28393"/>
                  </a:cubicBezTo>
                  <a:lnTo>
                    <a:pt x="14709" y="28017"/>
                  </a:lnTo>
                  <a:lnTo>
                    <a:pt x="14709" y="26071"/>
                  </a:lnTo>
                  <a:cubicBezTo>
                    <a:pt x="14709" y="25778"/>
                    <a:pt x="14940" y="25548"/>
                    <a:pt x="15212" y="25548"/>
                  </a:cubicBezTo>
                  <a:cubicBezTo>
                    <a:pt x="15484" y="25548"/>
                    <a:pt x="15714" y="25778"/>
                    <a:pt x="15714" y="26071"/>
                  </a:cubicBezTo>
                  <a:lnTo>
                    <a:pt x="15714" y="28477"/>
                  </a:lnTo>
                  <a:lnTo>
                    <a:pt x="18266" y="28477"/>
                  </a:lnTo>
                  <a:lnTo>
                    <a:pt x="18266" y="28435"/>
                  </a:lnTo>
                  <a:cubicBezTo>
                    <a:pt x="19103" y="28435"/>
                    <a:pt x="19752" y="27556"/>
                    <a:pt x="19752" y="26761"/>
                  </a:cubicBezTo>
                  <a:lnTo>
                    <a:pt x="17806" y="2071"/>
                  </a:lnTo>
                  <a:cubicBezTo>
                    <a:pt x="17806" y="1653"/>
                    <a:pt x="17660" y="1465"/>
                    <a:pt x="17388" y="1193"/>
                  </a:cubicBezTo>
                  <a:cubicBezTo>
                    <a:pt x="17116" y="921"/>
                    <a:pt x="16739" y="879"/>
                    <a:pt x="16320" y="879"/>
                  </a:cubicBezTo>
                  <a:lnTo>
                    <a:pt x="12805" y="879"/>
                  </a:lnTo>
                  <a:cubicBezTo>
                    <a:pt x="13161" y="879"/>
                    <a:pt x="13726" y="2636"/>
                    <a:pt x="13810" y="4268"/>
                  </a:cubicBezTo>
                  <a:cubicBezTo>
                    <a:pt x="13810" y="4436"/>
                    <a:pt x="13872" y="4499"/>
                    <a:pt x="13872" y="4687"/>
                  </a:cubicBezTo>
                  <a:cubicBezTo>
                    <a:pt x="13872" y="4959"/>
                    <a:pt x="13621" y="5231"/>
                    <a:pt x="13349" y="5231"/>
                  </a:cubicBezTo>
                  <a:cubicBezTo>
                    <a:pt x="13329" y="5233"/>
                    <a:pt x="13310" y="5234"/>
                    <a:pt x="13292" y="5234"/>
                  </a:cubicBezTo>
                  <a:cubicBezTo>
                    <a:pt x="12885" y="5234"/>
                    <a:pt x="12847" y="4812"/>
                    <a:pt x="12847" y="4812"/>
                  </a:cubicBezTo>
                  <a:cubicBezTo>
                    <a:pt x="12805" y="1841"/>
                    <a:pt x="11822" y="0"/>
                    <a:pt x="100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8" name="Google Shape;908;p31">
            <a:extLst>
              <a:ext uri="{FF2B5EF4-FFF2-40B4-BE49-F238E27FC236}">
                <a16:creationId xmlns:a16="http://schemas.microsoft.com/office/drawing/2014/main" id="{15ADB159-C63F-454F-202B-91CE8A5087BF}"/>
              </a:ext>
            </a:extLst>
          </p:cNvPr>
          <p:cNvGrpSpPr/>
          <p:nvPr/>
        </p:nvGrpSpPr>
        <p:grpSpPr>
          <a:xfrm>
            <a:off x="8164018" y="1868253"/>
            <a:ext cx="580409" cy="1512704"/>
            <a:chOff x="2655275" y="912700"/>
            <a:chExt cx="225475" cy="587650"/>
          </a:xfrm>
        </p:grpSpPr>
        <p:sp>
          <p:nvSpPr>
            <p:cNvPr id="2079" name="Google Shape;909;p31">
              <a:extLst>
                <a:ext uri="{FF2B5EF4-FFF2-40B4-BE49-F238E27FC236}">
                  <a16:creationId xmlns:a16="http://schemas.microsoft.com/office/drawing/2014/main" id="{ECF5791D-8144-ACCB-7314-B9231755E28B}"/>
                </a:ext>
              </a:extLst>
            </p:cNvPr>
            <p:cNvSpPr/>
            <p:nvPr/>
          </p:nvSpPr>
          <p:spPr>
            <a:xfrm>
              <a:off x="2695158" y="935925"/>
              <a:ext cx="52898" cy="15275"/>
            </a:xfrm>
            <a:custGeom>
              <a:avLst/>
              <a:gdLst/>
              <a:ahLst/>
              <a:cxnLst/>
              <a:rect l="l" t="t" r="r" b="b"/>
              <a:pathLst>
                <a:path w="1759" h="611" extrusionOk="0">
                  <a:moveTo>
                    <a:pt x="1486" y="0"/>
                  </a:moveTo>
                  <a:lnTo>
                    <a:pt x="210" y="188"/>
                  </a:lnTo>
                  <a:cubicBezTo>
                    <a:pt x="84" y="209"/>
                    <a:pt x="1" y="314"/>
                    <a:pt x="21" y="439"/>
                  </a:cubicBezTo>
                  <a:cubicBezTo>
                    <a:pt x="40" y="533"/>
                    <a:pt x="126" y="610"/>
                    <a:pt x="234" y="610"/>
                  </a:cubicBezTo>
                  <a:cubicBezTo>
                    <a:pt x="247" y="610"/>
                    <a:pt x="259" y="609"/>
                    <a:pt x="273" y="607"/>
                  </a:cubicBezTo>
                  <a:lnTo>
                    <a:pt x="1549" y="439"/>
                  </a:lnTo>
                  <a:cubicBezTo>
                    <a:pt x="1674" y="419"/>
                    <a:pt x="1758" y="314"/>
                    <a:pt x="1737" y="188"/>
                  </a:cubicBezTo>
                  <a:cubicBezTo>
                    <a:pt x="1716" y="63"/>
                    <a:pt x="1612" y="0"/>
                    <a:pt x="14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910;p31">
              <a:extLst>
                <a:ext uri="{FF2B5EF4-FFF2-40B4-BE49-F238E27FC236}">
                  <a16:creationId xmlns:a16="http://schemas.microsoft.com/office/drawing/2014/main" id="{C002A425-0856-E062-4F88-5BCB9861B8C3}"/>
                </a:ext>
              </a:extLst>
            </p:cNvPr>
            <p:cNvSpPr/>
            <p:nvPr/>
          </p:nvSpPr>
          <p:spPr>
            <a:xfrm>
              <a:off x="2692000" y="914400"/>
              <a:ext cx="52266" cy="15350"/>
            </a:xfrm>
            <a:custGeom>
              <a:avLst/>
              <a:gdLst/>
              <a:ahLst/>
              <a:cxnLst/>
              <a:rect l="l" t="t" r="r" b="b"/>
              <a:pathLst>
                <a:path w="1738" h="614" extrusionOk="0">
                  <a:moveTo>
                    <a:pt x="1525" y="0"/>
                  </a:moveTo>
                  <a:cubicBezTo>
                    <a:pt x="1512" y="0"/>
                    <a:pt x="1499" y="1"/>
                    <a:pt x="1487" y="3"/>
                  </a:cubicBezTo>
                  <a:lnTo>
                    <a:pt x="189" y="192"/>
                  </a:lnTo>
                  <a:cubicBezTo>
                    <a:pt x="85" y="192"/>
                    <a:pt x="1" y="317"/>
                    <a:pt x="1" y="422"/>
                  </a:cubicBezTo>
                  <a:cubicBezTo>
                    <a:pt x="20" y="534"/>
                    <a:pt x="106" y="613"/>
                    <a:pt x="214" y="613"/>
                  </a:cubicBezTo>
                  <a:cubicBezTo>
                    <a:pt x="226" y="613"/>
                    <a:pt x="239" y="612"/>
                    <a:pt x="252" y="610"/>
                  </a:cubicBezTo>
                  <a:lnTo>
                    <a:pt x="1549" y="443"/>
                  </a:lnTo>
                  <a:cubicBezTo>
                    <a:pt x="1654" y="422"/>
                    <a:pt x="1738" y="317"/>
                    <a:pt x="1738" y="192"/>
                  </a:cubicBezTo>
                  <a:cubicBezTo>
                    <a:pt x="1719" y="79"/>
                    <a:pt x="1633" y="0"/>
                    <a:pt x="15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911;p31">
              <a:extLst>
                <a:ext uri="{FF2B5EF4-FFF2-40B4-BE49-F238E27FC236}">
                  <a16:creationId xmlns:a16="http://schemas.microsoft.com/office/drawing/2014/main" id="{F6B1B42E-8A0D-44F6-1E5C-FF4BEDF63338}"/>
                </a:ext>
              </a:extLst>
            </p:cNvPr>
            <p:cNvSpPr/>
            <p:nvPr/>
          </p:nvSpPr>
          <p:spPr>
            <a:xfrm>
              <a:off x="2698947" y="957275"/>
              <a:ext cx="52867" cy="15350"/>
            </a:xfrm>
            <a:custGeom>
              <a:avLst/>
              <a:gdLst/>
              <a:ahLst/>
              <a:cxnLst/>
              <a:rect l="l" t="t" r="r" b="b"/>
              <a:pathLst>
                <a:path w="1758" h="614" extrusionOk="0">
                  <a:moveTo>
                    <a:pt x="1524" y="1"/>
                  </a:moveTo>
                  <a:cubicBezTo>
                    <a:pt x="1511" y="1"/>
                    <a:pt x="1499" y="2"/>
                    <a:pt x="1486" y="4"/>
                  </a:cubicBezTo>
                  <a:lnTo>
                    <a:pt x="209" y="192"/>
                  </a:lnTo>
                  <a:cubicBezTo>
                    <a:pt x="84" y="213"/>
                    <a:pt x="0" y="318"/>
                    <a:pt x="21" y="422"/>
                  </a:cubicBezTo>
                  <a:cubicBezTo>
                    <a:pt x="40" y="535"/>
                    <a:pt x="126" y="614"/>
                    <a:pt x="219" y="614"/>
                  </a:cubicBezTo>
                  <a:cubicBezTo>
                    <a:pt x="230" y="614"/>
                    <a:pt x="240" y="613"/>
                    <a:pt x="251" y="611"/>
                  </a:cubicBezTo>
                  <a:lnTo>
                    <a:pt x="1548" y="443"/>
                  </a:lnTo>
                  <a:cubicBezTo>
                    <a:pt x="1674" y="422"/>
                    <a:pt x="1758" y="318"/>
                    <a:pt x="1737" y="192"/>
                  </a:cubicBezTo>
                  <a:cubicBezTo>
                    <a:pt x="1718" y="80"/>
                    <a:pt x="1632" y="1"/>
                    <a:pt x="15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912;p31">
              <a:extLst>
                <a:ext uri="{FF2B5EF4-FFF2-40B4-BE49-F238E27FC236}">
                  <a16:creationId xmlns:a16="http://schemas.microsoft.com/office/drawing/2014/main" id="{619A2B99-48F2-43AE-582A-597ABB77E6E1}"/>
                </a:ext>
              </a:extLst>
            </p:cNvPr>
            <p:cNvSpPr/>
            <p:nvPr/>
          </p:nvSpPr>
          <p:spPr>
            <a:xfrm>
              <a:off x="2702706" y="978800"/>
              <a:ext cx="52266" cy="15275"/>
            </a:xfrm>
            <a:custGeom>
              <a:avLst/>
              <a:gdLst/>
              <a:ahLst/>
              <a:cxnLst/>
              <a:rect l="l" t="t" r="r" b="b"/>
              <a:pathLst>
                <a:path w="1738" h="611" extrusionOk="0">
                  <a:moveTo>
                    <a:pt x="1486" y="1"/>
                  </a:moveTo>
                  <a:lnTo>
                    <a:pt x="189" y="189"/>
                  </a:lnTo>
                  <a:cubicBezTo>
                    <a:pt x="84" y="210"/>
                    <a:pt x="1" y="315"/>
                    <a:pt x="1" y="440"/>
                  </a:cubicBezTo>
                  <a:cubicBezTo>
                    <a:pt x="19" y="534"/>
                    <a:pt x="105" y="611"/>
                    <a:pt x="213" y="611"/>
                  </a:cubicBezTo>
                  <a:cubicBezTo>
                    <a:pt x="226" y="611"/>
                    <a:pt x="239" y="610"/>
                    <a:pt x="252" y="608"/>
                  </a:cubicBezTo>
                  <a:lnTo>
                    <a:pt x="1549" y="440"/>
                  </a:lnTo>
                  <a:cubicBezTo>
                    <a:pt x="1654" y="419"/>
                    <a:pt x="1737" y="315"/>
                    <a:pt x="1737" y="189"/>
                  </a:cubicBezTo>
                  <a:cubicBezTo>
                    <a:pt x="1716" y="85"/>
                    <a:pt x="1612" y="1"/>
                    <a:pt x="14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913;p31">
              <a:extLst>
                <a:ext uri="{FF2B5EF4-FFF2-40B4-BE49-F238E27FC236}">
                  <a16:creationId xmlns:a16="http://schemas.microsoft.com/office/drawing/2014/main" id="{D48EC154-C802-30AE-7BB5-5C3BF345FD5D}"/>
                </a:ext>
              </a:extLst>
            </p:cNvPr>
            <p:cNvSpPr/>
            <p:nvPr/>
          </p:nvSpPr>
          <p:spPr>
            <a:xfrm>
              <a:off x="2705864" y="1000250"/>
              <a:ext cx="52867" cy="15275"/>
            </a:xfrm>
            <a:custGeom>
              <a:avLst/>
              <a:gdLst/>
              <a:ahLst/>
              <a:cxnLst/>
              <a:rect l="l" t="t" r="r" b="b"/>
              <a:pathLst>
                <a:path w="1758" h="611" extrusionOk="0">
                  <a:moveTo>
                    <a:pt x="1486" y="1"/>
                  </a:moveTo>
                  <a:lnTo>
                    <a:pt x="210" y="189"/>
                  </a:lnTo>
                  <a:cubicBezTo>
                    <a:pt x="84" y="210"/>
                    <a:pt x="0" y="315"/>
                    <a:pt x="21" y="440"/>
                  </a:cubicBezTo>
                  <a:cubicBezTo>
                    <a:pt x="40" y="534"/>
                    <a:pt x="126" y="611"/>
                    <a:pt x="234" y="611"/>
                  </a:cubicBezTo>
                  <a:cubicBezTo>
                    <a:pt x="246" y="611"/>
                    <a:pt x="259" y="610"/>
                    <a:pt x="272" y="607"/>
                  </a:cubicBezTo>
                  <a:lnTo>
                    <a:pt x="1549" y="440"/>
                  </a:lnTo>
                  <a:cubicBezTo>
                    <a:pt x="1674" y="419"/>
                    <a:pt x="1758" y="315"/>
                    <a:pt x="1737" y="189"/>
                  </a:cubicBezTo>
                  <a:cubicBezTo>
                    <a:pt x="1716" y="84"/>
                    <a:pt x="1611" y="1"/>
                    <a:pt x="14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914;p31">
              <a:extLst>
                <a:ext uri="{FF2B5EF4-FFF2-40B4-BE49-F238E27FC236}">
                  <a16:creationId xmlns:a16="http://schemas.microsoft.com/office/drawing/2014/main" id="{F1D3C498-AFAD-0B66-0B74-4395A26F341C}"/>
                </a:ext>
              </a:extLst>
            </p:cNvPr>
            <p:cNvSpPr/>
            <p:nvPr/>
          </p:nvSpPr>
          <p:spPr>
            <a:xfrm>
              <a:off x="2709623" y="1021700"/>
              <a:ext cx="52898" cy="15275"/>
            </a:xfrm>
            <a:custGeom>
              <a:avLst/>
              <a:gdLst/>
              <a:ahLst/>
              <a:cxnLst/>
              <a:rect l="l" t="t" r="r" b="b"/>
              <a:pathLst>
                <a:path w="1759" h="611" extrusionOk="0">
                  <a:moveTo>
                    <a:pt x="1486" y="1"/>
                  </a:moveTo>
                  <a:lnTo>
                    <a:pt x="210" y="189"/>
                  </a:lnTo>
                  <a:cubicBezTo>
                    <a:pt x="85" y="210"/>
                    <a:pt x="1" y="314"/>
                    <a:pt x="22" y="440"/>
                  </a:cubicBezTo>
                  <a:cubicBezTo>
                    <a:pt x="40" y="534"/>
                    <a:pt x="126" y="611"/>
                    <a:pt x="234" y="611"/>
                  </a:cubicBezTo>
                  <a:cubicBezTo>
                    <a:pt x="247" y="611"/>
                    <a:pt x="260" y="610"/>
                    <a:pt x="273" y="607"/>
                  </a:cubicBezTo>
                  <a:lnTo>
                    <a:pt x="1549" y="440"/>
                  </a:lnTo>
                  <a:cubicBezTo>
                    <a:pt x="1675" y="419"/>
                    <a:pt x="1758" y="314"/>
                    <a:pt x="1737" y="189"/>
                  </a:cubicBezTo>
                  <a:cubicBezTo>
                    <a:pt x="1717" y="63"/>
                    <a:pt x="1612" y="1"/>
                    <a:pt x="14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915;p31">
              <a:extLst>
                <a:ext uri="{FF2B5EF4-FFF2-40B4-BE49-F238E27FC236}">
                  <a16:creationId xmlns:a16="http://schemas.microsoft.com/office/drawing/2014/main" id="{38AA4FD7-6CB7-83AA-9BB9-95CDE758864A}"/>
                </a:ext>
              </a:extLst>
            </p:cNvPr>
            <p:cNvSpPr/>
            <p:nvPr/>
          </p:nvSpPr>
          <p:spPr>
            <a:xfrm>
              <a:off x="2713412" y="1043150"/>
              <a:ext cx="52236" cy="15725"/>
            </a:xfrm>
            <a:custGeom>
              <a:avLst/>
              <a:gdLst/>
              <a:ahLst/>
              <a:cxnLst/>
              <a:rect l="l" t="t" r="r" b="b"/>
              <a:pathLst>
                <a:path w="1737" h="629" extrusionOk="0">
                  <a:moveTo>
                    <a:pt x="1486" y="0"/>
                  </a:moveTo>
                  <a:lnTo>
                    <a:pt x="189" y="189"/>
                  </a:lnTo>
                  <a:cubicBezTo>
                    <a:pt x="84" y="210"/>
                    <a:pt x="0" y="314"/>
                    <a:pt x="0" y="440"/>
                  </a:cubicBezTo>
                  <a:cubicBezTo>
                    <a:pt x="21" y="544"/>
                    <a:pt x="147" y="628"/>
                    <a:pt x="251" y="628"/>
                  </a:cubicBezTo>
                  <a:lnTo>
                    <a:pt x="1549" y="440"/>
                  </a:lnTo>
                  <a:cubicBezTo>
                    <a:pt x="1653" y="419"/>
                    <a:pt x="1737" y="314"/>
                    <a:pt x="1737" y="189"/>
                  </a:cubicBezTo>
                  <a:cubicBezTo>
                    <a:pt x="1716" y="84"/>
                    <a:pt x="1591" y="0"/>
                    <a:pt x="14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916;p31">
              <a:extLst>
                <a:ext uri="{FF2B5EF4-FFF2-40B4-BE49-F238E27FC236}">
                  <a16:creationId xmlns:a16="http://schemas.microsoft.com/office/drawing/2014/main" id="{9678BB6A-0688-435F-0FEE-47C79B510BB9}"/>
                </a:ext>
              </a:extLst>
            </p:cNvPr>
            <p:cNvSpPr/>
            <p:nvPr/>
          </p:nvSpPr>
          <p:spPr>
            <a:xfrm>
              <a:off x="2788356" y="1000175"/>
              <a:ext cx="54019" cy="15350"/>
            </a:xfrm>
            <a:custGeom>
              <a:avLst/>
              <a:gdLst/>
              <a:ahLst/>
              <a:cxnLst/>
              <a:rect l="l" t="t" r="r" b="b"/>
              <a:pathLst>
                <a:path w="1758" h="614" extrusionOk="0">
                  <a:moveTo>
                    <a:pt x="234" y="1"/>
                  </a:moveTo>
                  <a:cubicBezTo>
                    <a:pt x="126" y="1"/>
                    <a:pt x="40" y="79"/>
                    <a:pt x="21" y="192"/>
                  </a:cubicBezTo>
                  <a:cubicBezTo>
                    <a:pt x="0" y="318"/>
                    <a:pt x="84" y="422"/>
                    <a:pt x="209" y="443"/>
                  </a:cubicBezTo>
                  <a:lnTo>
                    <a:pt x="1486" y="610"/>
                  </a:lnTo>
                  <a:cubicBezTo>
                    <a:pt x="1499" y="613"/>
                    <a:pt x="1511" y="614"/>
                    <a:pt x="1524" y="614"/>
                  </a:cubicBezTo>
                  <a:cubicBezTo>
                    <a:pt x="1632" y="614"/>
                    <a:pt x="1718" y="535"/>
                    <a:pt x="1737" y="422"/>
                  </a:cubicBezTo>
                  <a:cubicBezTo>
                    <a:pt x="1758" y="318"/>
                    <a:pt x="1674" y="213"/>
                    <a:pt x="1549" y="192"/>
                  </a:cubicBezTo>
                  <a:lnTo>
                    <a:pt x="272" y="4"/>
                  </a:lnTo>
                  <a:cubicBezTo>
                    <a:pt x="259" y="2"/>
                    <a:pt x="247" y="1"/>
                    <a:pt x="2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917;p31">
              <a:extLst>
                <a:ext uri="{FF2B5EF4-FFF2-40B4-BE49-F238E27FC236}">
                  <a16:creationId xmlns:a16="http://schemas.microsoft.com/office/drawing/2014/main" id="{7CB1F6AA-3579-6EFB-F9A3-69A95BC21C51}"/>
                </a:ext>
              </a:extLst>
            </p:cNvPr>
            <p:cNvSpPr/>
            <p:nvPr/>
          </p:nvSpPr>
          <p:spPr>
            <a:xfrm>
              <a:off x="2792197" y="978725"/>
              <a:ext cx="53404" cy="15350"/>
            </a:xfrm>
            <a:custGeom>
              <a:avLst/>
              <a:gdLst/>
              <a:ahLst/>
              <a:cxnLst/>
              <a:rect l="l" t="t" r="r" b="b"/>
              <a:pathLst>
                <a:path w="1738" h="614" extrusionOk="0">
                  <a:moveTo>
                    <a:pt x="219" y="1"/>
                  </a:moveTo>
                  <a:cubicBezTo>
                    <a:pt x="123" y="1"/>
                    <a:pt x="22" y="80"/>
                    <a:pt x="22" y="192"/>
                  </a:cubicBezTo>
                  <a:cubicBezTo>
                    <a:pt x="1" y="318"/>
                    <a:pt x="84" y="422"/>
                    <a:pt x="210" y="443"/>
                  </a:cubicBezTo>
                  <a:lnTo>
                    <a:pt x="1486" y="611"/>
                  </a:lnTo>
                  <a:cubicBezTo>
                    <a:pt x="1499" y="613"/>
                    <a:pt x="1512" y="614"/>
                    <a:pt x="1525" y="614"/>
                  </a:cubicBezTo>
                  <a:cubicBezTo>
                    <a:pt x="1633" y="614"/>
                    <a:pt x="1719" y="537"/>
                    <a:pt x="1737" y="443"/>
                  </a:cubicBezTo>
                  <a:cubicBezTo>
                    <a:pt x="1737" y="318"/>
                    <a:pt x="1675" y="213"/>
                    <a:pt x="1549" y="192"/>
                  </a:cubicBezTo>
                  <a:lnTo>
                    <a:pt x="252" y="4"/>
                  </a:lnTo>
                  <a:cubicBezTo>
                    <a:pt x="241" y="2"/>
                    <a:pt x="230" y="1"/>
                    <a:pt x="2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918;p31">
              <a:extLst>
                <a:ext uri="{FF2B5EF4-FFF2-40B4-BE49-F238E27FC236}">
                  <a16:creationId xmlns:a16="http://schemas.microsoft.com/office/drawing/2014/main" id="{4D8F6EE1-8E15-89C7-5A5D-5C76C139BA21}"/>
                </a:ext>
              </a:extLst>
            </p:cNvPr>
            <p:cNvSpPr/>
            <p:nvPr/>
          </p:nvSpPr>
          <p:spPr>
            <a:xfrm>
              <a:off x="2785130" y="1021700"/>
              <a:ext cx="53404" cy="15275"/>
            </a:xfrm>
            <a:custGeom>
              <a:avLst/>
              <a:gdLst/>
              <a:ahLst/>
              <a:cxnLst/>
              <a:rect l="l" t="t" r="r" b="b"/>
              <a:pathLst>
                <a:path w="1738" h="611" extrusionOk="0">
                  <a:moveTo>
                    <a:pt x="252" y="1"/>
                  </a:moveTo>
                  <a:cubicBezTo>
                    <a:pt x="126" y="1"/>
                    <a:pt x="21" y="84"/>
                    <a:pt x="1" y="189"/>
                  </a:cubicBezTo>
                  <a:cubicBezTo>
                    <a:pt x="1" y="314"/>
                    <a:pt x="84" y="419"/>
                    <a:pt x="189" y="440"/>
                  </a:cubicBezTo>
                  <a:lnTo>
                    <a:pt x="1486" y="607"/>
                  </a:lnTo>
                  <a:cubicBezTo>
                    <a:pt x="1497" y="610"/>
                    <a:pt x="1508" y="611"/>
                    <a:pt x="1519" y="611"/>
                  </a:cubicBezTo>
                  <a:cubicBezTo>
                    <a:pt x="1612" y="611"/>
                    <a:pt x="1698" y="534"/>
                    <a:pt x="1716" y="440"/>
                  </a:cubicBezTo>
                  <a:cubicBezTo>
                    <a:pt x="1737" y="314"/>
                    <a:pt x="1654" y="210"/>
                    <a:pt x="1528" y="189"/>
                  </a:cubicBezTo>
                  <a:lnTo>
                    <a:pt x="25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919;p31">
              <a:extLst>
                <a:ext uri="{FF2B5EF4-FFF2-40B4-BE49-F238E27FC236}">
                  <a16:creationId xmlns:a16="http://schemas.microsoft.com/office/drawing/2014/main" id="{A1B8E642-E215-2CBC-F4D6-8F2162440706}"/>
                </a:ext>
              </a:extLst>
            </p:cNvPr>
            <p:cNvSpPr/>
            <p:nvPr/>
          </p:nvSpPr>
          <p:spPr>
            <a:xfrm>
              <a:off x="2781289" y="1043150"/>
              <a:ext cx="54019" cy="15275"/>
            </a:xfrm>
            <a:custGeom>
              <a:avLst/>
              <a:gdLst/>
              <a:ahLst/>
              <a:cxnLst/>
              <a:rect l="l" t="t" r="r" b="b"/>
              <a:pathLst>
                <a:path w="1758" h="611" extrusionOk="0">
                  <a:moveTo>
                    <a:pt x="251" y="0"/>
                  </a:moveTo>
                  <a:cubicBezTo>
                    <a:pt x="146" y="0"/>
                    <a:pt x="42" y="84"/>
                    <a:pt x="21" y="189"/>
                  </a:cubicBezTo>
                  <a:cubicBezTo>
                    <a:pt x="0" y="314"/>
                    <a:pt x="84" y="419"/>
                    <a:pt x="209" y="440"/>
                  </a:cubicBezTo>
                  <a:lnTo>
                    <a:pt x="1486" y="607"/>
                  </a:lnTo>
                  <a:cubicBezTo>
                    <a:pt x="1499" y="609"/>
                    <a:pt x="1512" y="610"/>
                    <a:pt x="1524" y="610"/>
                  </a:cubicBezTo>
                  <a:cubicBezTo>
                    <a:pt x="1632" y="610"/>
                    <a:pt x="1718" y="534"/>
                    <a:pt x="1737" y="440"/>
                  </a:cubicBezTo>
                  <a:cubicBezTo>
                    <a:pt x="1758" y="314"/>
                    <a:pt x="1674" y="210"/>
                    <a:pt x="1548" y="189"/>
                  </a:cubicBezTo>
                  <a:lnTo>
                    <a:pt x="2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920;p31">
              <a:extLst>
                <a:ext uri="{FF2B5EF4-FFF2-40B4-BE49-F238E27FC236}">
                  <a16:creationId xmlns:a16="http://schemas.microsoft.com/office/drawing/2014/main" id="{3BBFD294-63B6-CA88-B84A-3491709C47BF}"/>
                </a:ext>
              </a:extLst>
            </p:cNvPr>
            <p:cNvSpPr/>
            <p:nvPr/>
          </p:nvSpPr>
          <p:spPr>
            <a:xfrm>
              <a:off x="2777417" y="1064525"/>
              <a:ext cx="54050" cy="15800"/>
            </a:xfrm>
            <a:custGeom>
              <a:avLst/>
              <a:gdLst/>
              <a:ahLst/>
              <a:cxnLst/>
              <a:rect l="l" t="t" r="r" b="b"/>
              <a:pathLst>
                <a:path w="1759" h="632" extrusionOk="0">
                  <a:moveTo>
                    <a:pt x="240" y="1"/>
                  </a:moveTo>
                  <a:cubicBezTo>
                    <a:pt x="129" y="1"/>
                    <a:pt x="41" y="96"/>
                    <a:pt x="21" y="192"/>
                  </a:cubicBezTo>
                  <a:cubicBezTo>
                    <a:pt x="0" y="317"/>
                    <a:pt x="84" y="422"/>
                    <a:pt x="210" y="443"/>
                  </a:cubicBezTo>
                  <a:lnTo>
                    <a:pt x="1486" y="631"/>
                  </a:lnTo>
                  <a:cubicBezTo>
                    <a:pt x="1612" y="631"/>
                    <a:pt x="1716" y="547"/>
                    <a:pt x="1737" y="443"/>
                  </a:cubicBezTo>
                  <a:cubicBezTo>
                    <a:pt x="1758" y="317"/>
                    <a:pt x="1674" y="213"/>
                    <a:pt x="1549" y="192"/>
                  </a:cubicBezTo>
                  <a:lnTo>
                    <a:pt x="272" y="3"/>
                  </a:lnTo>
                  <a:cubicBezTo>
                    <a:pt x="262" y="1"/>
                    <a:pt x="251" y="1"/>
                    <a:pt x="24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921;p31">
              <a:extLst>
                <a:ext uri="{FF2B5EF4-FFF2-40B4-BE49-F238E27FC236}">
                  <a16:creationId xmlns:a16="http://schemas.microsoft.com/office/drawing/2014/main" id="{01C35FC9-47CD-517C-B542-218F597E1913}"/>
                </a:ext>
              </a:extLst>
            </p:cNvPr>
            <p:cNvSpPr/>
            <p:nvPr/>
          </p:nvSpPr>
          <p:spPr>
            <a:xfrm>
              <a:off x="2773546" y="1086050"/>
              <a:ext cx="54050" cy="15700"/>
            </a:xfrm>
            <a:custGeom>
              <a:avLst/>
              <a:gdLst/>
              <a:ahLst/>
              <a:cxnLst/>
              <a:rect l="l" t="t" r="r" b="b"/>
              <a:pathLst>
                <a:path w="1759" h="628" extrusionOk="0">
                  <a:moveTo>
                    <a:pt x="273" y="0"/>
                  </a:moveTo>
                  <a:cubicBezTo>
                    <a:pt x="147" y="0"/>
                    <a:pt x="43" y="63"/>
                    <a:pt x="22" y="188"/>
                  </a:cubicBezTo>
                  <a:cubicBezTo>
                    <a:pt x="1" y="314"/>
                    <a:pt x="85" y="419"/>
                    <a:pt x="210" y="440"/>
                  </a:cubicBezTo>
                  <a:lnTo>
                    <a:pt x="1507" y="628"/>
                  </a:lnTo>
                  <a:cubicBezTo>
                    <a:pt x="1612" y="628"/>
                    <a:pt x="1738" y="544"/>
                    <a:pt x="1738" y="440"/>
                  </a:cubicBezTo>
                  <a:cubicBezTo>
                    <a:pt x="1759" y="314"/>
                    <a:pt x="1675" y="209"/>
                    <a:pt x="1549" y="188"/>
                  </a:cubicBezTo>
                  <a:lnTo>
                    <a:pt x="2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922;p31">
              <a:extLst>
                <a:ext uri="{FF2B5EF4-FFF2-40B4-BE49-F238E27FC236}">
                  <a16:creationId xmlns:a16="http://schemas.microsoft.com/office/drawing/2014/main" id="{4D1F4AC5-4A88-821E-3AAD-2E4B50996FD3}"/>
                </a:ext>
              </a:extLst>
            </p:cNvPr>
            <p:cNvSpPr/>
            <p:nvPr/>
          </p:nvSpPr>
          <p:spPr>
            <a:xfrm>
              <a:off x="2770350" y="1107500"/>
              <a:ext cx="53374" cy="15700"/>
            </a:xfrm>
            <a:custGeom>
              <a:avLst/>
              <a:gdLst/>
              <a:ahLst/>
              <a:cxnLst/>
              <a:rect l="l" t="t" r="r" b="b"/>
              <a:pathLst>
                <a:path w="1737" h="628" extrusionOk="0">
                  <a:moveTo>
                    <a:pt x="251" y="0"/>
                  </a:moveTo>
                  <a:cubicBezTo>
                    <a:pt x="126" y="0"/>
                    <a:pt x="21" y="63"/>
                    <a:pt x="0" y="188"/>
                  </a:cubicBezTo>
                  <a:cubicBezTo>
                    <a:pt x="0" y="314"/>
                    <a:pt x="84" y="419"/>
                    <a:pt x="189" y="439"/>
                  </a:cubicBezTo>
                  <a:lnTo>
                    <a:pt x="1486" y="628"/>
                  </a:lnTo>
                  <a:cubicBezTo>
                    <a:pt x="1591" y="628"/>
                    <a:pt x="1716" y="544"/>
                    <a:pt x="1737" y="439"/>
                  </a:cubicBezTo>
                  <a:cubicBezTo>
                    <a:pt x="1737" y="314"/>
                    <a:pt x="1653" y="209"/>
                    <a:pt x="1549" y="188"/>
                  </a:cubicBezTo>
                  <a:lnTo>
                    <a:pt x="25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923;p31">
              <a:extLst>
                <a:ext uri="{FF2B5EF4-FFF2-40B4-BE49-F238E27FC236}">
                  <a16:creationId xmlns:a16="http://schemas.microsoft.com/office/drawing/2014/main" id="{9499F7CB-A77F-85CA-DCA7-083158C257FC}"/>
                </a:ext>
              </a:extLst>
            </p:cNvPr>
            <p:cNvSpPr/>
            <p:nvPr/>
          </p:nvSpPr>
          <p:spPr>
            <a:xfrm>
              <a:off x="2817950" y="977050"/>
              <a:ext cx="62800" cy="304125"/>
            </a:xfrm>
            <a:custGeom>
              <a:avLst/>
              <a:gdLst/>
              <a:ahLst/>
              <a:cxnLst/>
              <a:rect l="l" t="t" r="r" b="b"/>
              <a:pathLst>
                <a:path w="2512" h="12165" extrusionOk="0">
                  <a:moveTo>
                    <a:pt x="1600" y="0"/>
                  </a:moveTo>
                  <a:cubicBezTo>
                    <a:pt x="1166" y="0"/>
                    <a:pt x="790" y="317"/>
                    <a:pt x="733" y="740"/>
                  </a:cubicBezTo>
                  <a:lnTo>
                    <a:pt x="63" y="5469"/>
                  </a:lnTo>
                  <a:cubicBezTo>
                    <a:pt x="0" y="5950"/>
                    <a:pt x="335" y="6390"/>
                    <a:pt x="816" y="6453"/>
                  </a:cubicBezTo>
                  <a:lnTo>
                    <a:pt x="42" y="12039"/>
                  </a:lnTo>
                  <a:lnTo>
                    <a:pt x="63" y="12039"/>
                  </a:lnTo>
                  <a:lnTo>
                    <a:pt x="628" y="12102"/>
                  </a:lnTo>
                  <a:cubicBezTo>
                    <a:pt x="712" y="12123"/>
                    <a:pt x="795" y="12144"/>
                    <a:pt x="879" y="12165"/>
                  </a:cubicBezTo>
                  <a:lnTo>
                    <a:pt x="1779" y="5699"/>
                  </a:lnTo>
                  <a:lnTo>
                    <a:pt x="2260" y="2268"/>
                  </a:lnTo>
                  <a:lnTo>
                    <a:pt x="2448" y="991"/>
                  </a:lnTo>
                  <a:cubicBezTo>
                    <a:pt x="2511" y="510"/>
                    <a:pt x="2176" y="71"/>
                    <a:pt x="1716" y="8"/>
                  </a:cubicBezTo>
                  <a:cubicBezTo>
                    <a:pt x="1677" y="3"/>
                    <a:pt x="1638" y="0"/>
                    <a:pt x="16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924;p31">
              <a:extLst>
                <a:ext uri="{FF2B5EF4-FFF2-40B4-BE49-F238E27FC236}">
                  <a16:creationId xmlns:a16="http://schemas.microsoft.com/office/drawing/2014/main" id="{082A02C8-382B-8CB5-A556-6D190E0F2644}"/>
                </a:ext>
              </a:extLst>
            </p:cNvPr>
            <p:cNvSpPr/>
            <p:nvPr/>
          </p:nvSpPr>
          <p:spPr>
            <a:xfrm>
              <a:off x="2655275" y="912700"/>
              <a:ext cx="62775" cy="304150"/>
            </a:xfrm>
            <a:custGeom>
              <a:avLst/>
              <a:gdLst/>
              <a:ahLst/>
              <a:cxnLst/>
              <a:rect l="l" t="t" r="r" b="b"/>
              <a:pathLst>
                <a:path w="2511" h="12166" extrusionOk="0">
                  <a:moveTo>
                    <a:pt x="933" y="0"/>
                  </a:moveTo>
                  <a:cubicBezTo>
                    <a:pt x="895" y="0"/>
                    <a:pt x="855" y="3"/>
                    <a:pt x="816" y="8"/>
                  </a:cubicBezTo>
                  <a:cubicBezTo>
                    <a:pt x="335" y="71"/>
                    <a:pt x="0" y="511"/>
                    <a:pt x="63" y="971"/>
                  </a:cubicBezTo>
                  <a:lnTo>
                    <a:pt x="251" y="2268"/>
                  </a:lnTo>
                  <a:lnTo>
                    <a:pt x="732" y="5700"/>
                  </a:lnTo>
                  <a:lnTo>
                    <a:pt x="1632" y="12165"/>
                  </a:lnTo>
                  <a:cubicBezTo>
                    <a:pt x="1716" y="12144"/>
                    <a:pt x="1800" y="12123"/>
                    <a:pt x="1883" y="12102"/>
                  </a:cubicBezTo>
                  <a:lnTo>
                    <a:pt x="2448" y="12040"/>
                  </a:lnTo>
                  <a:lnTo>
                    <a:pt x="2490" y="12040"/>
                  </a:lnTo>
                  <a:lnTo>
                    <a:pt x="1695" y="6453"/>
                  </a:lnTo>
                  <a:cubicBezTo>
                    <a:pt x="2176" y="6369"/>
                    <a:pt x="2511" y="5951"/>
                    <a:pt x="2448" y="5470"/>
                  </a:cubicBezTo>
                  <a:lnTo>
                    <a:pt x="1779" y="741"/>
                  </a:lnTo>
                  <a:cubicBezTo>
                    <a:pt x="1721" y="301"/>
                    <a:pt x="1349" y="0"/>
                    <a:pt x="9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925;p31">
              <a:extLst>
                <a:ext uri="{FF2B5EF4-FFF2-40B4-BE49-F238E27FC236}">
                  <a16:creationId xmlns:a16="http://schemas.microsoft.com/office/drawing/2014/main" id="{2A93BEC3-1F03-F5E6-F964-40DA13A94799}"/>
                </a:ext>
              </a:extLst>
            </p:cNvPr>
            <p:cNvSpPr/>
            <p:nvPr/>
          </p:nvSpPr>
          <p:spPr>
            <a:xfrm>
              <a:off x="2669400" y="1192750"/>
              <a:ext cx="202975" cy="307600"/>
            </a:xfrm>
            <a:custGeom>
              <a:avLst/>
              <a:gdLst/>
              <a:ahLst/>
              <a:cxnLst/>
              <a:rect l="l" t="t" r="r" b="b"/>
              <a:pathLst>
                <a:path w="8119" h="12304" extrusionOk="0">
                  <a:moveTo>
                    <a:pt x="0" y="1"/>
                  </a:moveTo>
                  <a:lnTo>
                    <a:pt x="1130" y="12304"/>
                  </a:lnTo>
                  <a:lnTo>
                    <a:pt x="6214" y="12304"/>
                  </a:lnTo>
                  <a:lnTo>
                    <a:pt x="811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6" name="Google Shape;1093;p33">
            <a:extLst>
              <a:ext uri="{FF2B5EF4-FFF2-40B4-BE49-F238E27FC236}">
                <a16:creationId xmlns:a16="http://schemas.microsoft.com/office/drawing/2014/main" id="{A72F4391-BB09-FFD6-1491-BD403AA642C0}"/>
              </a:ext>
            </a:extLst>
          </p:cNvPr>
          <p:cNvGrpSpPr/>
          <p:nvPr/>
        </p:nvGrpSpPr>
        <p:grpSpPr>
          <a:xfrm>
            <a:off x="4743076" y="4767264"/>
            <a:ext cx="2835921" cy="1399493"/>
            <a:chOff x="-172577" y="-1344695"/>
            <a:chExt cx="2251051" cy="1110867"/>
          </a:xfrm>
        </p:grpSpPr>
        <p:sp>
          <p:nvSpPr>
            <p:cNvPr id="2097" name="Google Shape;1094;p33">
              <a:extLst>
                <a:ext uri="{FF2B5EF4-FFF2-40B4-BE49-F238E27FC236}">
                  <a16:creationId xmlns:a16="http://schemas.microsoft.com/office/drawing/2014/main" id="{51AFA4F8-EEB3-2EA7-823E-EF5E3874AEA9}"/>
                </a:ext>
              </a:extLst>
            </p:cNvPr>
            <p:cNvSpPr/>
            <p:nvPr/>
          </p:nvSpPr>
          <p:spPr>
            <a:xfrm>
              <a:off x="49878" y="-1344695"/>
              <a:ext cx="1806119" cy="995600"/>
            </a:xfrm>
            <a:custGeom>
              <a:avLst/>
              <a:gdLst/>
              <a:ahLst/>
              <a:cxnLst/>
              <a:rect l="l" t="t" r="r" b="b"/>
              <a:pathLst>
                <a:path w="82059" h="45234" extrusionOk="0">
                  <a:moveTo>
                    <a:pt x="12909" y="1"/>
                  </a:moveTo>
                  <a:cubicBezTo>
                    <a:pt x="5804" y="1"/>
                    <a:pt x="0" y="5805"/>
                    <a:pt x="0" y="12910"/>
                  </a:cubicBezTo>
                  <a:lnTo>
                    <a:pt x="0" y="32291"/>
                  </a:lnTo>
                  <a:cubicBezTo>
                    <a:pt x="0" y="39396"/>
                    <a:pt x="5804" y="45233"/>
                    <a:pt x="12909" y="45233"/>
                  </a:cubicBezTo>
                  <a:lnTo>
                    <a:pt x="69150" y="45233"/>
                  </a:lnTo>
                  <a:cubicBezTo>
                    <a:pt x="76255" y="45233"/>
                    <a:pt x="82059" y="39396"/>
                    <a:pt x="82059" y="32291"/>
                  </a:cubicBezTo>
                  <a:lnTo>
                    <a:pt x="82059" y="12910"/>
                  </a:lnTo>
                  <a:cubicBezTo>
                    <a:pt x="82059" y="5805"/>
                    <a:pt x="76255" y="1"/>
                    <a:pt x="691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1095;p33">
              <a:extLst>
                <a:ext uri="{FF2B5EF4-FFF2-40B4-BE49-F238E27FC236}">
                  <a16:creationId xmlns:a16="http://schemas.microsoft.com/office/drawing/2014/main" id="{8C7F75C3-F418-FAF9-C4C9-93E0298C5484}"/>
                </a:ext>
              </a:extLst>
            </p:cNvPr>
            <p:cNvSpPr/>
            <p:nvPr/>
          </p:nvSpPr>
          <p:spPr>
            <a:xfrm>
              <a:off x="101272" y="-1325591"/>
              <a:ext cx="1703332" cy="927303"/>
            </a:xfrm>
            <a:custGeom>
              <a:avLst/>
              <a:gdLst/>
              <a:ahLst/>
              <a:cxnLst/>
              <a:rect l="l" t="t" r="r" b="b"/>
              <a:pathLst>
                <a:path w="77389" h="42131" extrusionOk="0">
                  <a:moveTo>
                    <a:pt x="12176" y="0"/>
                  </a:moveTo>
                  <a:cubicBezTo>
                    <a:pt x="5471" y="0"/>
                    <a:pt x="0" y="5437"/>
                    <a:pt x="0" y="12042"/>
                  </a:cubicBezTo>
                  <a:lnTo>
                    <a:pt x="0" y="30088"/>
                  </a:lnTo>
                  <a:cubicBezTo>
                    <a:pt x="0" y="36727"/>
                    <a:pt x="5471" y="42130"/>
                    <a:pt x="12176" y="42130"/>
                  </a:cubicBezTo>
                  <a:lnTo>
                    <a:pt x="65213" y="42130"/>
                  </a:lnTo>
                  <a:cubicBezTo>
                    <a:pt x="71885" y="42130"/>
                    <a:pt x="77389" y="36727"/>
                    <a:pt x="77389" y="30088"/>
                  </a:cubicBezTo>
                  <a:lnTo>
                    <a:pt x="77389" y="12042"/>
                  </a:lnTo>
                  <a:cubicBezTo>
                    <a:pt x="77389" y="5404"/>
                    <a:pt x="71885" y="0"/>
                    <a:pt x="652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1096;p33">
              <a:extLst>
                <a:ext uri="{FF2B5EF4-FFF2-40B4-BE49-F238E27FC236}">
                  <a16:creationId xmlns:a16="http://schemas.microsoft.com/office/drawing/2014/main" id="{CE5D276C-FAED-1D2F-5005-04A1E13BFCCC}"/>
                </a:ext>
              </a:extLst>
            </p:cNvPr>
            <p:cNvSpPr/>
            <p:nvPr/>
          </p:nvSpPr>
          <p:spPr>
            <a:xfrm>
              <a:off x="49878" y="-611960"/>
              <a:ext cx="1806119" cy="315733"/>
            </a:xfrm>
            <a:custGeom>
              <a:avLst/>
              <a:gdLst/>
              <a:ahLst/>
              <a:cxnLst/>
              <a:rect l="l" t="t" r="r" b="b"/>
              <a:pathLst>
                <a:path w="82059" h="14345" extrusionOk="0">
                  <a:moveTo>
                    <a:pt x="0" y="0"/>
                  </a:moveTo>
                  <a:lnTo>
                    <a:pt x="0" y="14344"/>
                  </a:lnTo>
                  <a:lnTo>
                    <a:pt x="82059" y="14344"/>
                  </a:lnTo>
                  <a:lnTo>
                    <a:pt x="820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1097;p33">
              <a:extLst>
                <a:ext uri="{FF2B5EF4-FFF2-40B4-BE49-F238E27FC236}">
                  <a16:creationId xmlns:a16="http://schemas.microsoft.com/office/drawing/2014/main" id="{2825F7F1-B079-7C42-F441-69C68D6BABC6}"/>
                </a:ext>
              </a:extLst>
            </p:cNvPr>
            <p:cNvSpPr/>
            <p:nvPr/>
          </p:nvSpPr>
          <p:spPr>
            <a:xfrm>
              <a:off x="49878" y="-740455"/>
              <a:ext cx="903070" cy="199741"/>
            </a:xfrm>
            <a:custGeom>
              <a:avLst/>
              <a:gdLst/>
              <a:ahLst/>
              <a:cxnLst/>
              <a:rect l="l" t="t" r="r" b="b"/>
              <a:pathLst>
                <a:path w="41030" h="9075" extrusionOk="0">
                  <a:moveTo>
                    <a:pt x="3169" y="1"/>
                  </a:moveTo>
                  <a:cubicBezTo>
                    <a:pt x="1435" y="1"/>
                    <a:pt x="0" y="1469"/>
                    <a:pt x="0" y="3237"/>
                  </a:cubicBezTo>
                  <a:lnTo>
                    <a:pt x="0" y="5838"/>
                  </a:lnTo>
                  <a:cubicBezTo>
                    <a:pt x="0" y="7640"/>
                    <a:pt x="1435" y="9074"/>
                    <a:pt x="3169" y="9074"/>
                  </a:cubicBezTo>
                  <a:lnTo>
                    <a:pt x="37861" y="9074"/>
                  </a:lnTo>
                  <a:cubicBezTo>
                    <a:pt x="39595" y="9074"/>
                    <a:pt x="41030" y="7640"/>
                    <a:pt x="41030" y="5838"/>
                  </a:cubicBezTo>
                  <a:lnTo>
                    <a:pt x="41030" y="3237"/>
                  </a:lnTo>
                  <a:cubicBezTo>
                    <a:pt x="41030" y="1469"/>
                    <a:pt x="39595" y="1"/>
                    <a:pt x="378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1098;p33">
              <a:extLst>
                <a:ext uri="{FF2B5EF4-FFF2-40B4-BE49-F238E27FC236}">
                  <a16:creationId xmlns:a16="http://schemas.microsoft.com/office/drawing/2014/main" id="{00A13F17-901D-7673-D09D-8189E5FC5AE7}"/>
                </a:ext>
              </a:extLst>
            </p:cNvPr>
            <p:cNvSpPr/>
            <p:nvPr/>
          </p:nvSpPr>
          <p:spPr>
            <a:xfrm>
              <a:off x="49878" y="-691989"/>
              <a:ext cx="903070" cy="151275"/>
            </a:xfrm>
            <a:custGeom>
              <a:avLst/>
              <a:gdLst/>
              <a:ahLst/>
              <a:cxnLst/>
              <a:rect l="l" t="t" r="r" b="b"/>
              <a:pathLst>
                <a:path w="41030" h="6873" extrusionOk="0">
                  <a:moveTo>
                    <a:pt x="3169" y="1"/>
                  </a:moveTo>
                  <a:cubicBezTo>
                    <a:pt x="1435" y="1"/>
                    <a:pt x="0" y="1435"/>
                    <a:pt x="0" y="3203"/>
                  </a:cubicBezTo>
                  <a:lnTo>
                    <a:pt x="0" y="3636"/>
                  </a:lnTo>
                  <a:cubicBezTo>
                    <a:pt x="0" y="5438"/>
                    <a:pt x="1435" y="6872"/>
                    <a:pt x="3169" y="6872"/>
                  </a:cubicBezTo>
                  <a:lnTo>
                    <a:pt x="37861" y="6872"/>
                  </a:lnTo>
                  <a:cubicBezTo>
                    <a:pt x="39595" y="6872"/>
                    <a:pt x="41030" y="5438"/>
                    <a:pt x="41030" y="3636"/>
                  </a:cubicBezTo>
                  <a:lnTo>
                    <a:pt x="41030" y="3203"/>
                  </a:lnTo>
                  <a:cubicBezTo>
                    <a:pt x="41030" y="1435"/>
                    <a:pt x="39595" y="1"/>
                    <a:pt x="378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1099;p33">
              <a:extLst>
                <a:ext uri="{FF2B5EF4-FFF2-40B4-BE49-F238E27FC236}">
                  <a16:creationId xmlns:a16="http://schemas.microsoft.com/office/drawing/2014/main" id="{972CDCE6-77C7-9419-17B1-67F1B5C0B8E5}"/>
                </a:ext>
              </a:extLst>
            </p:cNvPr>
            <p:cNvSpPr/>
            <p:nvPr/>
          </p:nvSpPr>
          <p:spPr>
            <a:xfrm>
              <a:off x="952927" y="-740455"/>
              <a:ext cx="903070" cy="199741"/>
            </a:xfrm>
            <a:custGeom>
              <a:avLst/>
              <a:gdLst/>
              <a:ahLst/>
              <a:cxnLst/>
              <a:rect l="l" t="t" r="r" b="b"/>
              <a:pathLst>
                <a:path w="41030" h="9075" extrusionOk="0">
                  <a:moveTo>
                    <a:pt x="3169" y="1"/>
                  </a:moveTo>
                  <a:cubicBezTo>
                    <a:pt x="1435" y="1"/>
                    <a:pt x="1" y="1469"/>
                    <a:pt x="1" y="3237"/>
                  </a:cubicBezTo>
                  <a:lnTo>
                    <a:pt x="1" y="5838"/>
                  </a:lnTo>
                  <a:cubicBezTo>
                    <a:pt x="1" y="7640"/>
                    <a:pt x="1435" y="9074"/>
                    <a:pt x="3169" y="9074"/>
                  </a:cubicBezTo>
                  <a:lnTo>
                    <a:pt x="37861" y="9074"/>
                  </a:lnTo>
                  <a:cubicBezTo>
                    <a:pt x="39595" y="9074"/>
                    <a:pt x="41030" y="7640"/>
                    <a:pt x="41030" y="5838"/>
                  </a:cubicBezTo>
                  <a:lnTo>
                    <a:pt x="41030" y="3237"/>
                  </a:lnTo>
                  <a:cubicBezTo>
                    <a:pt x="41030" y="1469"/>
                    <a:pt x="39595" y="1"/>
                    <a:pt x="378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1100;p33">
              <a:extLst>
                <a:ext uri="{FF2B5EF4-FFF2-40B4-BE49-F238E27FC236}">
                  <a16:creationId xmlns:a16="http://schemas.microsoft.com/office/drawing/2014/main" id="{009CAC95-E1BF-8E1D-AEF2-7AF2D2654047}"/>
                </a:ext>
              </a:extLst>
            </p:cNvPr>
            <p:cNvSpPr/>
            <p:nvPr/>
          </p:nvSpPr>
          <p:spPr>
            <a:xfrm>
              <a:off x="952927" y="-691989"/>
              <a:ext cx="903070" cy="151275"/>
            </a:xfrm>
            <a:custGeom>
              <a:avLst/>
              <a:gdLst/>
              <a:ahLst/>
              <a:cxnLst/>
              <a:rect l="l" t="t" r="r" b="b"/>
              <a:pathLst>
                <a:path w="41030" h="6873" extrusionOk="0">
                  <a:moveTo>
                    <a:pt x="3169" y="1"/>
                  </a:moveTo>
                  <a:cubicBezTo>
                    <a:pt x="1435" y="1"/>
                    <a:pt x="1" y="1435"/>
                    <a:pt x="1" y="3203"/>
                  </a:cubicBezTo>
                  <a:lnTo>
                    <a:pt x="1" y="3636"/>
                  </a:lnTo>
                  <a:cubicBezTo>
                    <a:pt x="1" y="5438"/>
                    <a:pt x="1435" y="6872"/>
                    <a:pt x="3169" y="6872"/>
                  </a:cubicBezTo>
                  <a:lnTo>
                    <a:pt x="37861" y="6872"/>
                  </a:lnTo>
                  <a:cubicBezTo>
                    <a:pt x="39595" y="6872"/>
                    <a:pt x="41030" y="5438"/>
                    <a:pt x="41030" y="3636"/>
                  </a:cubicBezTo>
                  <a:lnTo>
                    <a:pt x="41030" y="3203"/>
                  </a:lnTo>
                  <a:cubicBezTo>
                    <a:pt x="41030" y="1435"/>
                    <a:pt x="39595" y="1"/>
                    <a:pt x="378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1101;p33">
              <a:extLst>
                <a:ext uri="{FF2B5EF4-FFF2-40B4-BE49-F238E27FC236}">
                  <a16:creationId xmlns:a16="http://schemas.microsoft.com/office/drawing/2014/main" id="{3F2F65F4-AD5D-E41C-FB31-28863D5F82BC}"/>
                </a:ext>
              </a:extLst>
            </p:cNvPr>
            <p:cNvSpPr/>
            <p:nvPr/>
          </p:nvSpPr>
          <p:spPr>
            <a:xfrm>
              <a:off x="1855975" y="-1113414"/>
              <a:ext cx="222499" cy="879586"/>
            </a:xfrm>
            <a:custGeom>
              <a:avLst/>
              <a:gdLst/>
              <a:ahLst/>
              <a:cxnLst/>
              <a:rect l="l" t="t" r="r" b="b"/>
              <a:pathLst>
                <a:path w="10109" h="39963" extrusionOk="0">
                  <a:moveTo>
                    <a:pt x="2836" y="0"/>
                  </a:moveTo>
                  <a:cubicBezTo>
                    <a:pt x="1268" y="0"/>
                    <a:pt x="1" y="1268"/>
                    <a:pt x="1" y="2802"/>
                  </a:cubicBezTo>
                  <a:lnTo>
                    <a:pt x="1" y="37127"/>
                  </a:lnTo>
                  <a:cubicBezTo>
                    <a:pt x="1" y="38695"/>
                    <a:pt x="1268" y="39962"/>
                    <a:pt x="2836" y="39962"/>
                  </a:cubicBezTo>
                  <a:lnTo>
                    <a:pt x="7273" y="39962"/>
                  </a:lnTo>
                  <a:cubicBezTo>
                    <a:pt x="8840" y="39962"/>
                    <a:pt x="10108" y="38695"/>
                    <a:pt x="10108" y="37127"/>
                  </a:cubicBezTo>
                  <a:lnTo>
                    <a:pt x="10108" y="2802"/>
                  </a:lnTo>
                  <a:cubicBezTo>
                    <a:pt x="10108" y="1268"/>
                    <a:pt x="8840" y="0"/>
                    <a:pt x="72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1102;p33">
              <a:extLst>
                <a:ext uri="{FF2B5EF4-FFF2-40B4-BE49-F238E27FC236}">
                  <a16:creationId xmlns:a16="http://schemas.microsoft.com/office/drawing/2014/main" id="{C1153CA9-5F87-5A56-627E-34F311C5C1BB}"/>
                </a:ext>
              </a:extLst>
            </p:cNvPr>
            <p:cNvSpPr/>
            <p:nvPr/>
          </p:nvSpPr>
          <p:spPr>
            <a:xfrm>
              <a:off x="1900765" y="-1113414"/>
              <a:ext cx="177709" cy="879586"/>
            </a:xfrm>
            <a:custGeom>
              <a:avLst/>
              <a:gdLst/>
              <a:ahLst/>
              <a:cxnLst/>
              <a:rect l="l" t="t" r="r" b="b"/>
              <a:pathLst>
                <a:path w="8074" h="39963" extrusionOk="0">
                  <a:moveTo>
                    <a:pt x="2836" y="0"/>
                  </a:moveTo>
                  <a:cubicBezTo>
                    <a:pt x="1268" y="0"/>
                    <a:pt x="1" y="1268"/>
                    <a:pt x="1" y="2802"/>
                  </a:cubicBezTo>
                  <a:lnTo>
                    <a:pt x="1" y="37127"/>
                  </a:lnTo>
                  <a:cubicBezTo>
                    <a:pt x="1" y="38695"/>
                    <a:pt x="1268" y="39962"/>
                    <a:pt x="2836" y="39962"/>
                  </a:cubicBezTo>
                  <a:lnTo>
                    <a:pt x="5238" y="39962"/>
                  </a:lnTo>
                  <a:cubicBezTo>
                    <a:pt x="6805" y="39962"/>
                    <a:pt x="8073" y="38695"/>
                    <a:pt x="8073" y="37127"/>
                  </a:cubicBezTo>
                  <a:lnTo>
                    <a:pt x="8073" y="2802"/>
                  </a:lnTo>
                  <a:cubicBezTo>
                    <a:pt x="8073" y="1268"/>
                    <a:pt x="6805" y="0"/>
                    <a:pt x="52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1103;p33">
              <a:extLst>
                <a:ext uri="{FF2B5EF4-FFF2-40B4-BE49-F238E27FC236}">
                  <a16:creationId xmlns:a16="http://schemas.microsoft.com/office/drawing/2014/main" id="{595A3BEA-137D-D03F-1D79-64FEB135C870}"/>
                </a:ext>
              </a:extLst>
            </p:cNvPr>
            <p:cNvSpPr/>
            <p:nvPr/>
          </p:nvSpPr>
          <p:spPr>
            <a:xfrm>
              <a:off x="-172577" y="-1113414"/>
              <a:ext cx="222477" cy="879586"/>
            </a:xfrm>
            <a:custGeom>
              <a:avLst/>
              <a:gdLst/>
              <a:ahLst/>
              <a:cxnLst/>
              <a:rect l="l" t="t" r="r" b="b"/>
              <a:pathLst>
                <a:path w="10108" h="39963" extrusionOk="0">
                  <a:moveTo>
                    <a:pt x="2835" y="0"/>
                  </a:moveTo>
                  <a:cubicBezTo>
                    <a:pt x="1268" y="0"/>
                    <a:pt x="0" y="1268"/>
                    <a:pt x="0" y="2802"/>
                  </a:cubicBezTo>
                  <a:lnTo>
                    <a:pt x="0" y="37127"/>
                  </a:lnTo>
                  <a:cubicBezTo>
                    <a:pt x="0" y="38695"/>
                    <a:pt x="1268" y="39962"/>
                    <a:pt x="2835" y="39962"/>
                  </a:cubicBezTo>
                  <a:lnTo>
                    <a:pt x="7272" y="39962"/>
                  </a:lnTo>
                  <a:cubicBezTo>
                    <a:pt x="8840" y="39962"/>
                    <a:pt x="10107" y="38695"/>
                    <a:pt x="10107" y="37127"/>
                  </a:cubicBezTo>
                  <a:lnTo>
                    <a:pt x="10107" y="2802"/>
                  </a:lnTo>
                  <a:cubicBezTo>
                    <a:pt x="10107" y="1268"/>
                    <a:pt x="8840" y="0"/>
                    <a:pt x="72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1104;p33">
              <a:extLst>
                <a:ext uri="{FF2B5EF4-FFF2-40B4-BE49-F238E27FC236}">
                  <a16:creationId xmlns:a16="http://schemas.microsoft.com/office/drawing/2014/main" id="{E36D7910-0E57-811B-1A4F-C095E9F7AF23}"/>
                </a:ext>
              </a:extLst>
            </p:cNvPr>
            <p:cNvSpPr/>
            <p:nvPr/>
          </p:nvSpPr>
          <p:spPr>
            <a:xfrm>
              <a:off x="-172577" y="-1113414"/>
              <a:ext cx="177687" cy="879586"/>
            </a:xfrm>
            <a:custGeom>
              <a:avLst/>
              <a:gdLst/>
              <a:ahLst/>
              <a:cxnLst/>
              <a:rect l="l" t="t" r="r" b="b"/>
              <a:pathLst>
                <a:path w="8073" h="39963" extrusionOk="0">
                  <a:moveTo>
                    <a:pt x="2835" y="0"/>
                  </a:moveTo>
                  <a:cubicBezTo>
                    <a:pt x="1268" y="0"/>
                    <a:pt x="0" y="1268"/>
                    <a:pt x="0" y="2802"/>
                  </a:cubicBezTo>
                  <a:lnTo>
                    <a:pt x="0" y="37127"/>
                  </a:lnTo>
                  <a:cubicBezTo>
                    <a:pt x="0" y="38695"/>
                    <a:pt x="1268" y="39962"/>
                    <a:pt x="2835" y="39962"/>
                  </a:cubicBezTo>
                  <a:lnTo>
                    <a:pt x="5237" y="39962"/>
                  </a:lnTo>
                  <a:cubicBezTo>
                    <a:pt x="6805" y="39962"/>
                    <a:pt x="8072" y="38695"/>
                    <a:pt x="8072" y="37127"/>
                  </a:cubicBezTo>
                  <a:lnTo>
                    <a:pt x="8072" y="2802"/>
                  </a:lnTo>
                  <a:cubicBezTo>
                    <a:pt x="8072" y="1268"/>
                    <a:pt x="6805" y="0"/>
                    <a:pt x="52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1105;p33">
              <a:extLst>
                <a:ext uri="{FF2B5EF4-FFF2-40B4-BE49-F238E27FC236}">
                  <a16:creationId xmlns:a16="http://schemas.microsoft.com/office/drawing/2014/main" id="{0B2D91A9-92BF-64CF-68A6-AD0DCFAEF4FB}"/>
                </a:ext>
              </a:extLst>
            </p:cNvPr>
            <p:cNvSpPr/>
            <p:nvPr/>
          </p:nvSpPr>
          <p:spPr>
            <a:xfrm>
              <a:off x="323727" y="-1039262"/>
              <a:ext cx="63895" cy="64621"/>
            </a:xfrm>
            <a:custGeom>
              <a:avLst/>
              <a:gdLst/>
              <a:ahLst/>
              <a:cxnLst/>
              <a:rect l="l" t="t" r="r" b="b"/>
              <a:pathLst>
                <a:path w="2903" h="2936" extrusionOk="0">
                  <a:moveTo>
                    <a:pt x="1435" y="1"/>
                  </a:moveTo>
                  <a:cubicBezTo>
                    <a:pt x="634" y="1"/>
                    <a:pt x="0" y="668"/>
                    <a:pt x="0" y="1468"/>
                  </a:cubicBezTo>
                  <a:cubicBezTo>
                    <a:pt x="0" y="2269"/>
                    <a:pt x="634" y="2936"/>
                    <a:pt x="1435" y="2936"/>
                  </a:cubicBezTo>
                  <a:cubicBezTo>
                    <a:pt x="2269" y="2936"/>
                    <a:pt x="2903" y="2269"/>
                    <a:pt x="2903" y="1468"/>
                  </a:cubicBezTo>
                  <a:cubicBezTo>
                    <a:pt x="2903" y="668"/>
                    <a:pt x="2269" y="1"/>
                    <a:pt x="1435" y="1"/>
                  </a:cubicBezTo>
                  <a:close/>
                </a:path>
              </a:pathLst>
            </a:custGeom>
            <a:solidFill>
              <a:srgbClr val="FABF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1106;p33">
              <a:extLst>
                <a:ext uri="{FF2B5EF4-FFF2-40B4-BE49-F238E27FC236}">
                  <a16:creationId xmlns:a16="http://schemas.microsoft.com/office/drawing/2014/main" id="{0F8211CF-7DDA-D1CA-FBB7-2AB7D090569D}"/>
                </a:ext>
              </a:extLst>
            </p:cNvPr>
            <p:cNvSpPr/>
            <p:nvPr/>
          </p:nvSpPr>
          <p:spPr>
            <a:xfrm>
              <a:off x="245173" y="-1117090"/>
              <a:ext cx="70498" cy="70498"/>
            </a:xfrm>
            <a:custGeom>
              <a:avLst/>
              <a:gdLst/>
              <a:ahLst/>
              <a:cxnLst/>
              <a:rect l="l" t="t" r="r" b="b"/>
              <a:pathLst>
                <a:path w="3203" h="3203" extrusionOk="0">
                  <a:moveTo>
                    <a:pt x="0" y="1"/>
                  </a:moveTo>
                  <a:cubicBezTo>
                    <a:pt x="0" y="1"/>
                    <a:pt x="134" y="268"/>
                    <a:pt x="367" y="634"/>
                  </a:cubicBezTo>
                  <a:cubicBezTo>
                    <a:pt x="634" y="968"/>
                    <a:pt x="968" y="1435"/>
                    <a:pt x="1368" y="1835"/>
                  </a:cubicBezTo>
                  <a:cubicBezTo>
                    <a:pt x="1768" y="2236"/>
                    <a:pt x="2235" y="2569"/>
                    <a:pt x="2569" y="2836"/>
                  </a:cubicBezTo>
                  <a:cubicBezTo>
                    <a:pt x="2936" y="3070"/>
                    <a:pt x="3203" y="3203"/>
                    <a:pt x="3203" y="3203"/>
                  </a:cubicBezTo>
                  <a:cubicBezTo>
                    <a:pt x="3203" y="3203"/>
                    <a:pt x="3102" y="2903"/>
                    <a:pt x="2836" y="2569"/>
                  </a:cubicBezTo>
                  <a:cubicBezTo>
                    <a:pt x="2602" y="2202"/>
                    <a:pt x="2235" y="1769"/>
                    <a:pt x="1835" y="1368"/>
                  </a:cubicBezTo>
                  <a:cubicBezTo>
                    <a:pt x="1435" y="968"/>
                    <a:pt x="1001" y="601"/>
                    <a:pt x="634" y="368"/>
                  </a:cubicBezTo>
                  <a:cubicBezTo>
                    <a:pt x="300" y="101"/>
                    <a:pt x="0"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1107;p33">
              <a:extLst>
                <a:ext uri="{FF2B5EF4-FFF2-40B4-BE49-F238E27FC236}">
                  <a16:creationId xmlns:a16="http://schemas.microsoft.com/office/drawing/2014/main" id="{3C375A4C-12B3-E4CE-7BC1-B510F5B1A064}"/>
                </a:ext>
              </a:extLst>
            </p:cNvPr>
            <p:cNvSpPr/>
            <p:nvPr/>
          </p:nvSpPr>
          <p:spPr>
            <a:xfrm>
              <a:off x="395678" y="-967312"/>
              <a:ext cx="70498" cy="70498"/>
            </a:xfrm>
            <a:custGeom>
              <a:avLst/>
              <a:gdLst/>
              <a:ahLst/>
              <a:cxnLst/>
              <a:rect l="l" t="t" r="r" b="b"/>
              <a:pathLst>
                <a:path w="3203" h="3203" extrusionOk="0">
                  <a:moveTo>
                    <a:pt x="0" y="1"/>
                  </a:moveTo>
                  <a:cubicBezTo>
                    <a:pt x="0" y="1"/>
                    <a:pt x="101" y="267"/>
                    <a:pt x="367" y="634"/>
                  </a:cubicBezTo>
                  <a:cubicBezTo>
                    <a:pt x="601" y="1001"/>
                    <a:pt x="968" y="1435"/>
                    <a:pt x="1368" y="1835"/>
                  </a:cubicBezTo>
                  <a:cubicBezTo>
                    <a:pt x="1768" y="2235"/>
                    <a:pt x="2202" y="2602"/>
                    <a:pt x="2569" y="2836"/>
                  </a:cubicBezTo>
                  <a:cubicBezTo>
                    <a:pt x="2903" y="3069"/>
                    <a:pt x="3203" y="3203"/>
                    <a:pt x="3203" y="3203"/>
                  </a:cubicBezTo>
                  <a:cubicBezTo>
                    <a:pt x="3203" y="3203"/>
                    <a:pt x="3069" y="2903"/>
                    <a:pt x="2836" y="2569"/>
                  </a:cubicBezTo>
                  <a:cubicBezTo>
                    <a:pt x="2569" y="2202"/>
                    <a:pt x="2202" y="1768"/>
                    <a:pt x="1802" y="1368"/>
                  </a:cubicBezTo>
                  <a:cubicBezTo>
                    <a:pt x="1435" y="968"/>
                    <a:pt x="968" y="601"/>
                    <a:pt x="634" y="367"/>
                  </a:cubicBezTo>
                  <a:cubicBezTo>
                    <a:pt x="267" y="101"/>
                    <a:pt x="1"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1108;p33">
              <a:extLst>
                <a:ext uri="{FF2B5EF4-FFF2-40B4-BE49-F238E27FC236}">
                  <a16:creationId xmlns:a16="http://schemas.microsoft.com/office/drawing/2014/main" id="{D21639A6-2F35-CCFA-3A7C-9A86049CEF1A}"/>
                </a:ext>
              </a:extLst>
            </p:cNvPr>
            <p:cNvSpPr/>
            <p:nvPr/>
          </p:nvSpPr>
          <p:spPr>
            <a:xfrm>
              <a:off x="395678" y="-1117090"/>
              <a:ext cx="69772" cy="70498"/>
            </a:xfrm>
            <a:custGeom>
              <a:avLst/>
              <a:gdLst/>
              <a:ahLst/>
              <a:cxnLst/>
              <a:rect l="l" t="t" r="r" b="b"/>
              <a:pathLst>
                <a:path w="3170" h="3203" extrusionOk="0">
                  <a:moveTo>
                    <a:pt x="3169" y="1"/>
                  </a:moveTo>
                  <a:cubicBezTo>
                    <a:pt x="3169" y="1"/>
                    <a:pt x="2902" y="101"/>
                    <a:pt x="2536" y="368"/>
                  </a:cubicBezTo>
                  <a:cubicBezTo>
                    <a:pt x="2202" y="601"/>
                    <a:pt x="1768" y="968"/>
                    <a:pt x="1368" y="1368"/>
                  </a:cubicBezTo>
                  <a:cubicBezTo>
                    <a:pt x="968" y="1769"/>
                    <a:pt x="601" y="2202"/>
                    <a:pt x="367" y="2569"/>
                  </a:cubicBezTo>
                  <a:cubicBezTo>
                    <a:pt x="101" y="2903"/>
                    <a:pt x="0" y="3203"/>
                    <a:pt x="0" y="3203"/>
                  </a:cubicBezTo>
                  <a:cubicBezTo>
                    <a:pt x="0" y="3203"/>
                    <a:pt x="267" y="3070"/>
                    <a:pt x="634" y="2836"/>
                  </a:cubicBezTo>
                  <a:cubicBezTo>
                    <a:pt x="968" y="2569"/>
                    <a:pt x="1435" y="2236"/>
                    <a:pt x="1802" y="1835"/>
                  </a:cubicBezTo>
                  <a:cubicBezTo>
                    <a:pt x="2202" y="1435"/>
                    <a:pt x="2569" y="968"/>
                    <a:pt x="2802" y="634"/>
                  </a:cubicBezTo>
                  <a:cubicBezTo>
                    <a:pt x="3069" y="268"/>
                    <a:pt x="3169" y="1"/>
                    <a:pt x="31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1109;p33">
              <a:extLst>
                <a:ext uri="{FF2B5EF4-FFF2-40B4-BE49-F238E27FC236}">
                  <a16:creationId xmlns:a16="http://schemas.microsoft.com/office/drawing/2014/main" id="{8ED4CA6A-AFB4-2564-4A12-1064E356115B}"/>
                </a:ext>
              </a:extLst>
            </p:cNvPr>
            <p:cNvSpPr/>
            <p:nvPr/>
          </p:nvSpPr>
          <p:spPr>
            <a:xfrm>
              <a:off x="245173" y="-967312"/>
              <a:ext cx="70498" cy="70498"/>
            </a:xfrm>
            <a:custGeom>
              <a:avLst/>
              <a:gdLst/>
              <a:ahLst/>
              <a:cxnLst/>
              <a:rect l="l" t="t" r="r" b="b"/>
              <a:pathLst>
                <a:path w="3203" h="3203" extrusionOk="0">
                  <a:moveTo>
                    <a:pt x="3203" y="1"/>
                  </a:moveTo>
                  <a:lnTo>
                    <a:pt x="3203" y="1"/>
                  </a:lnTo>
                  <a:cubicBezTo>
                    <a:pt x="3202" y="1"/>
                    <a:pt x="2936" y="134"/>
                    <a:pt x="2569" y="367"/>
                  </a:cubicBezTo>
                  <a:cubicBezTo>
                    <a:pt x="2235" y="601"/>
                    <a:pt x="1768" y="968"/>
                    <a:pt x="1368" y="1368"/>
                  </a:cubicBezTo>
                  <a:cubicBezTo>
                    <a:pt x="968" y="1768"/>
                    <a:pt x="634" y="2202"/>
                    <a:pt x="367" y="2569"/>
                  </a:cubicBezTo>
                  <a:cubicBezTo>
                    <a:pt x="134" y="2936"/>
                    <a:pt x="0" y="3203"/>
                    <a:pt x="0" y="3203"/>
                  </a:cubicBezTo>
                  <a:cubicBezTo>
                    <a:pt x="0" y="3203"/>
                    <a:pt x="300" y="3069"/>
                    <a:pt x="634" y="2836"/>
                  </a:cubicBezTo>
                  <a:cubicBezTo>
                    <a:pt x="1001" y="2602"/>
                    <a:pt x="1435" y="2235"/>
                    <a:pt x="1835" y="1835"/>
                  </a:cubicBezTo>
                  <a:cubicBezTo>
                    <a:pt x="2235" y="1435"/>
                    <a:pt x="2602" y="1001"/>
                    <a:pt x="2836" y="634"/>
                  </a:cubicBezTo>
                  <a:cubicBezTo>
                    <a:pt x="3102" y="267"/>
                    <a:pt x="3203" y="1"/>
                    <a:pt x="3203" y="1"/>
                  </a:cubicBezTo>
                  <a:close/>
                </a:path>
              </a:pathLst>
            </a:custGeom>
            <a:solidFill>
              <a:srgbClr val="FABF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1110;p33">
              <a:extLst>
                <a:ext uri="{FF2B5EF4-FFF2-40B4-BE49-F238E27FC236}">
                  <a16:creationId xmlns:a16="http://schemas.microsoft.com/office/drawing/2014/main" id="{69AAD6D6-CC1C-6F00-CF04-9DC37DB55B3F}"/>
                </a:ext>
              </a:extLst>
            </p:cNvPr>
            <p:cNvSpPr/>
            <p:nvPr/>
          </p:nvSpPr>
          <p:spPr>
            <a:xfrm>
              <a:off x="920616" y="-1039262"/>
              <a:ext cx="64643" cy="64621"/>
            </a:xfrm>
            <a:custGeom>
              <a:avLst/>
              <a:gdLst/>
              <a:ahLst/>
              <a:cxnLst/>
              <a:rect l="l" t="t" r="r" b="b"/>
              <a:pathLst>
                <a:path w="2937" h="2936" extrusionOk="0">
                  <a:moveTo>
                    <a:pt x="1469" y="1"/>
                  </a:moveTo>
                  <a:cubicBezTo>
                    <a:pt x="668" y="1"/>
                    <a:pt x="1" y="668"/>
                    <a:pt x="1" y="1468"/>
                  </a:cubicBezTo>
                  <a:cubicBezTo>
                    <a:pt x="1" y="2269"/>
                    <a:pt x="668" y="2936"/>
                    <a:pt x="1469" y="2936"/>
                  </a:cubicBezTo>
                  <a:cubicBezTo>
                    <a:pt x="2269" y="2936"/>
                    <a:pt x="2936" y="2269"/>
                    <a:pt x="2936" y="1468"/>
                  </a:cubicBezTo>
                  <a:cubicBezTo>
                    <a:pt x="2936" y="668"/>
                    <a:pt x="2269" y="1"/>
                    <a:pt x="1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1111;p33">
              <a:extLst>
                <a:ext uri="{FF2B5EF4-FFF2-40B4-BE49-F238E27FC236}">
                  <a16:creationId xmlns:a16="http://schemas.microsoft.com/office/drawing/2014/main" id="{0D46FF8A-0446-3A5F-8BD0-91491D370CDF}"/>
                </a:ext>
              </a:extLst>
            </p:cNvPr>
            <p:cNvSpPr/>
            <p:nvPr/>
          </p:nvSpPr>
          <p:spPr>
            <a:xfrm>
              <a:off x="842789" y="-1117090"/>
              <a:ext cx="70520" cy="70498"/>
            </a:xfrm>
            <a:custGeom>
              <a:avLst/>
              <a:gdLst/>
              <a:ahLst/>
              <a:cxnLst/>
              <a:rect l="l" t="t" r="r" b="b"/>
              <a:pathLst>
                <a:path w="3204" h="3203" extrusionOk="0">
                  <a:moveTo>
                    <a:pt x="1" y="1"/>
                  </a:moveTo>
                  <a:cubicBezTo>
                    <a:pt x="1" y="1"/>
                    <a:pt x="134" y="268"/>
                    <a:pt x="368" y="634"/>
                  </a:cubicBezTo>
                  <a:cubicBezTo>
                    <a:pt x="601" y="968"/>
                    <a:pt x="968" y="1435"/>
                    <a:pt x="1369" y="1835"/>
                  </a:cubicBezTo>
                  <a:cubicBezTo>
                    <a:pt x="1769" y="2236"/>
                    <a:pt x="2203" y="2569"/>
                    <a:pt x="2569" y="2836"/>
                  </a:cubicBezTo>
                  <a:cubicBezTo>
                    <a:pt x="2903" y="3070"/>
                    <a:pt x="3203" y="3203"/>
                    <a:pt x="3203" y="3203"/>
                  </a:cubicBezTo>
                  <a:cubicBezTo>
                    <a:pt x="3203" y="3203"/>
                    <a:pt x="3070" y="2903"/>
                    <a:pt x="2836" y="2569"/>
                  </a:cubicBezTo>
                  <a:cubicBezTo>
                    <a:pt x="2603" y="2202"/>
                    <a:pt x="2236" y="1769"/>
                    <a:pt x="1836" y="1368"/>
                  </a:cubicBezTo>
                  <a:cubicBezTo>
                    <a:pt x="1435" y="968"/>
                    <a:pt x="1002" y="601"/>
                    <a:pt x="635" y="368"/>
                  </a:cubicBezTo>
                  <a:cubicBezTo>
                    <a:pt x="268" y="101"/>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1112;p33">
              <a:extLst>
                <a:ext uri="{FF2B5EF4-FFF2-40B4-BE49-F238E27FC236}">
                  <a16:creationId xmlns:a16="http://schemas.microsoft.com/office/drawing/2014/main" id="{62C1006D-8041-506A-5740-14E54669D5E3}"/>
                </a:ext>
              </a:extLst>
            </p:cNvPr>
            <p:cNvSpPr/>
            <p:nvPr/>
          </p:nvSpPr>
          <p:spPr>
            <a:xfrm>
              <a:off x="992567" y="-967312"/>
              <a:ext cx="70520" cy="70498"/>
            </a:xfrm>
            <a:custGeom>
              <a:avLst/>
              <a:gdLst/>
              <a:ahLst/>
              <a:cxnLst/>
              <a:rect l="l" t="t" r="r" b="b"/>
              <a:pathLst>
                <a:path w="3204" h="3203" extrusionOk="0">
                  <a:moveTo>
                    <a:pt x="1" y="1"/>
                  </a:moveTo>
                  <a:lnTo>
                    <a:pt x="1" y="1"/>
                  </a:lnTo>
                  <a:cubicBezTo>
                    <a:pt x="1" y="1"/>
                    <a:pt x="134" y="267"/>
                    <a:pt x="368" y="634"/>
                  </a:cubicBezTo>
                  <a:cubicBezTo>
                    <a:pt x="635" y="1001"/>
                    <a:pt x="968" y="1435"/>
                    <a:pt x="1368" y="1835"/>
                  </a:cubicBezTo>
                  <a:cubicBezTo>
                    <a:pt x="1769" y="2235"/>
                    <a:pt x="2202" y="2602"/>
                    <a:pt x="2569" y="2836"/>
                  </a:cubicBezTo>
                  <a:cubicBezTo>
                    <a:pt x="2936" y="3069"/>
                    <a:pt x="3203" y="3203"/>
                    <a:pt x="3203" y="3203"/>
                  </a:cubicBezTo>
                  <a:cubicBezTo>
                    <a:pt x="3203" y="3203"/>
                    <a:pt x="3103" y="2903"/>
                    <a:pt x="2836" y="2569"/>
                  </a:cubicBezTo>
                  <a:cubicBezTo>
                    <a:pt x="2603" y="2202"/>
                    <a:pt x="2236" y="1768"/>
                    <a:pt x="1835" y="1368"/>
                  </a:cubicBezTo>
                  <a:cubicBezTo>
                    <a:pt x="1435" y="968"/>
                    <a:pt x="1002" y="601"/>
                    <a:pt x="635" y="367"/>
                  </a:cubicBezTo>
                  <a:cubicBezTo>
                    <a:pt x="268" y="101"/>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1113;p33">
              <a:extLst>
                <a:ext uri="{FF2B5EF4-FFF2-40B4-BE49-F238E27FC236}">
                  <a16:creationId xmlns:a16="http://schemas.microsoft.com/office/drawing/2014/main" id="{9A1EE3FF-FEEC-FF16-2E4A-38487EA47C14}"/>
                </a:ext>
              </a:extLst>
            </p:cNvPr>
            <p:cNvSpPr/>
            <p:nvPr/>
          </p:nvSpPr>
          <p:spPr>
            <a:xfrm>
              <a:off x="992567" y="-1117090"/>
              <a:ext cx="70520" cy="70498"/>
            </a:xfrm>
            <a:custGeom>
              <a:avLst/>
              <a:gdLst/>
              <a:ahLst/>
              <a:cxnLst/>
              <a:rect l="l" t="t" r="r" b="b"/>
              <a:pathLst>
                <a:path w="3204" h="3203" extrusionOk="0">
                  <a:moveTo>
                    <a:pt x="3203" y="1"/>
                  </a:moveTo>
                  <a:cubicBezTo>
                    <a:pt x="3203" y="1"/>
                    <a:pt x="2936" y="101"/>
                    <a:pt x="2569" y="368"/>
                  </a:cubicBezTo>
                  <a:cubicBezTo>
                    <a:pt x="2202" y="601"/>
                    <a:pt x="1769" y="968"/>
                    <a:pt x="1368" y="1368"/>
                  </a:cubicBezTo>
                  <a:cubicBezTo>
                    <a:pt x="968" y="1769"/>
                    <a:pt x="601" y="2202"/>
                    <a:pt x="368" y="2569"/>
                  </a:cubicBezTo>
                  <a:cubicBezTo>
                    <a:pt x="134" y="2903"/>
                    <a:pt x="1" y="3203"/>
                    <a:pt x="1" y="3203"/>
                  </a:cubicBezTo>
                  <a:cubicBezTo>
                    <a:pt x="1" y="3203"/>
                    <a:pt x="301" y="3070"/>
                    <a:pt x="635" y="2836"/>
                  </a:cubicBezTo>
                  <a:cubicBezTo>
                    <a:pt x="1002" y="2569"/>
                    <a:pt x="1435" y="2236"/>
                    <a:pt x="1835" y="1835"/>
                  </a:cubicBezTo>
                  <a:cubicBezTo>
                    <a:pt x="2236" y="1435"/>
                    <a:pt x="2603" y="968"/>
                    <a:pt x="2836" y="634"/>
                  </a:cubicBezTo>
                  <a:cubicBezTo>
                    <a:pt x="3070" y="268"/>
                    <a:pt x="3203" y="1"/>
                    <a:pt x="32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1114;p33">
              <a:extLst>
                <a:ext uri="{FF2B5EF4-FFF2-40B4-BE49-F238E27FC236}">
                  <a16:creationId xmlns:a16="http://schemas.microsoft.com/office/drawing/2014/main" id="{434911E8-F233-AE99-89F2-200EE8847ED5}"/>
                </a:ext>
              </a:extLst>
            </p:cNvPr>
            <p:cNvSpPr/>
            <p:nvPr/>
          </p:nvSpPr>
          <p:spPr>
            <a:xfrm>
              <a:off x="842789" y="-967312"/>
              <a:ext cx="70520" cy="70498"/>
            </a:xfrm>
            <a:custGeom>
              <a:avLst/>
              <a:gdLst/>
              <a:ahLst/>
              <a:cxnLst/>
              <a:rect l="l" t="t" r="r" b="b"/>
              <a:pathLst>
                <a:path w="3204" h="3203" extrusionOk="0">
                  <a:moveTo>
                    <a:pt x="3203" y="1"/>
                  </a:moveTo>
                  <a:cubicBezTo>
                    <a:pt x="3203" y="1"/>
                    <a:pt x="2936" y="134"/>
                    <a:pt x="2569" y="367"/>
                  </a:cubicBezTo>
                  <a:cubicBezTo>
                    <a:pt x="2203" y="601"/>
                    <a:pt x="1769" y="968"/>
                    <a:pt x="1369" y="1368"/>
                  </a:cubicBezTo>
                  <a:cubicBezTo>
                    <a:pt x="968" y="1768"/>
                    <a:pt x="601" y="2202"/>
                    <a:pt x="368" y="2569"/>
                  </a:cubicBezTo>
                  <a:cubicBezTo>
                    <a:pt x="101" y="2936"/>
                    <a:pt x="1" y="3203"/>
                    <a:pt x="1" y="3203"/>
                  </a:cubicBezTo>
                  <a:cubicBezTo>
                    <a:pt x="1" y="3203"/>
                    <a:pt x="268" y="3069"/>
                    <a:pt x="635" y="2836"/>
                  </a:cubicBezTo>
                  <a:cubicBezTo>
                    <a:pt x="1002" y="2602"/>
                    <a:pt x="1435" y="2235"/>
                    <a:pt x="1836" y="1835"/>
                  </a:cubicBezTo>
                  <a:cubicBezTo>
                    <a:pt x="2236" y="1435"/>
                    <a:pt x="2603" y="1001"/>
                    <a:pt x="2836" y="634"/>
                  </a:cubicBezTo>
                  <a:cubicBezTo>
                    <a:pt x="3070" y="267"/>
                    <a:pt x="3203" y="1"/>
                    <a:pt x="32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1115;p33">
              <a:extLst>
                <a:ext uri="{FF2B5EF4-FFF2-40B4-BE49-F238E27FC236}">
                  <a16:creationId xmlns:a16="http://schemas.microsoft.com/office/drawing/2014/main" id="{A894D81E-2E83-AC66-1A47-9598D9C7D416}"/>
                </a:ext>
              </a:extLst>
            </p:cNvPr>
            <p:cNvSpPr/>
            <p:nvPr/>
          </p:nvSpPr>
          <p:spPr>
            <a:xfrm>
              <a:off x="1518254" y="-1039262"/>
              <a:ext cx="63895" cy="64621"/>
            </a:xfrm>
            <a:custGeom>
              <a:avLst/>
              <a:gdLst/>
              <a:ahLst/>
              <a:cxnLst/>
              <a:rect l="l" t="t" r="r" b="b"/>
              <a:pathLst>
                <a:path w="2903" h="2936" extrusionOk="0">
                  <a:moveTo>
                    <a:pt x="1468" y="1"/>
                  </a:moveTo>
                  <a:cubicBezTo>
                    <a:pt x="634" y="1"/>
                    <a:pt x="1" y="668"/>
                    <a:pt x="1" y="1468"/>
                  </a:cubicBezTo>
                  <a:cubicBezTo>
                    <a:pt x="1" y="2269"/>
                    <a:pt x="634" y="2936"/>
                    <a:pt x="1468" y="2936"/>
                  </a:cubicBezTo>
                  <a:cubicBezTo>
                    <a:pt x="2269" y="2936"/>
                    <a:pt x="2903" y="2269"/>
                    <a:pt x="2903" y="1468"/>
                  </a:cubicBezTo>
                  <a:cubicBezTo>
                    <a:pt x="2903" y="668"/>
                    <a:pt x="2269" y="1"/>
                    <a:pt x="14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1116;p33">
              <a:extLst>
                <a:ext uri="{FF2B5EF4-FFF2-40B4-BE49-F238E27FC236}">
                  <a16:creationId xmlns:a16="http://schemas.microsoft.com/office/drawing/2014/main" id="{ACD2C193-773F-EB54-EFFA-5631C76A7CA0}"/>
                </a:ext>
              </a:extLst>
            </p:cNvPr>
            <p:cNvSpPr/>
            <p:nvPr/>
          </p:nvSpPr>
          <p:spPr>
            <a:xfrm>
              <a:off x="1440426" y="-1117090"/>
              <a:ext cx="69772" cy="70498"/>
            </a:xfrm>
            <a:custGeom>
              <a:avLst/>
              <a:gdLst/>
              <a:ahLst/>
              <a:cxnLst/>
              <a:rect l="l" t="t" r="r" b="b"/>
              <a:pathLst>
                <a:path w="3170" h="3203" extrusionOk="0">
                  <a:moveTo>
                    <a:pt x="1" y="1"/>
                  </a:moveTo>
                  <a:cubicBezTo>
                    <a:pt x="1" y="1"/>
                    <a:pt x="101" y="268"/>
                    <a:pt x="368" y="634"/>
                  </a:cubicBezTo>
                  <a:cubicBezTo>
                    <a:pt x="601" y="968"/>
                    <a:pt x="935" y="1435"/>
                    <a:pt x="1368" y="1835"/>
                  </a:cubicBezTo>
                  <a:cubicBezTo>
                    <a:pt x="1735" y="2236"/>
                    <a:pt x="2202" y="2569"/>
                    <a:pt x="2536" y="2836"/>
                  </a:cubicBezTo>
                  <a:cubicBezTo>
                    <a:pt x="2903" y="3070"/>
                    <a:pt x="3170" y="3203"/>
                    <a:pt x="3170" y="3203"/>
                  </a:cubicBezTo>
                  <a:cubicBezTo>
                    <a:pt x="3170" y="3203"/>
                    <a:pt x="3070" y="2903"/>
                    <a:pt x="2803" y="2569"/>
                  </a:cubicBezTo>
                  <a:cubicBezTo>
                    <a:pt x="2569" y="2202"/>
                    <a:pt x="2202" y="1769"/>
                    <a:pt x="1802" y="1368"/>
                  </a:cubicBezTo>
                  <a:cubicBezTo>
                    <a:pt x="1435" y="968"/>
                    <a:pt x="968" y="601"/>
                    <a:pt x="634" y="368"/>
                  </a:cubicBezTo>
                  <a:cubicBezTo>
                    <a:pt x="268" y="101"/>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1117;p33">
              <a:extLst>
                <a:ext uri="{FF2B5EF4-FFF2-40B4-BE49-F238E27FC236}">
                  <a16:creationId xmlns:a16="http://schemas.microsoft.com/office/drawing/2014/main" id="{25DFEA0E-6911-CE54-DCC7-FF5F89300C67}"/>
                </a:ext>
              </a:extLst>
            </p:cNvPr>
            <p:cNvSpPr/>
            <p:nvPr/>
          </p:nvSpPr>
          <p:spPr>
            <a:xfrm>
              <a:off x="1590204" y="-967312"/>
              <a:ext cx="70498" cy="70498"/>
            </a:xfrm>
            <a:custGeom>
              <a:avLst/>
              <a:gdLst/>
              <a:ahLst/>
              <a:cxnLst/>
              <a:rect l="l" t="t" r="r" b="b"/>
              <a:pathLst>
                <a:path w="3203" h="3203" extrusionOk="0">
                  <a:moveTo>
                    <a:pt x="1" y="1"/>
                  </a:moveTo>
                  <a:cubicBezTo>
                    <a:pt x="1" y="1"/>
                    <a:pt x="101" y="267"/>
                    <a:pt x="367" y="634"/>
                  </a:cubicBezTo>
                  <a:cubicBezTo>
                    <a:pt x="601" y="1001"/>
                    <a:pt x="968" y="1435"/>
                    <a:pt x="1368" y="1835"/>
                  </a:cubicBezTo>
                  <a:cubicBezTo>
                    <a:pt x="1768" y="2235"/>
                    <a:pt x="2202" y="2602"/>
                    <a:pt x="2569" y="2836"/>
                  </a:cubicBezTo>
                  <a:cubicBezTo>
                    <a:pt x="2903" y="3069"/>
                    <a:pt x="3203" y="3203"/>
                    <a:pt x="3203" y="3203"/>
                  </a:cubicBezTo>
                  <a:cubicBezTo>
                    <a:pt x="3203" y="3203"/>
                    <a:pt x="3069" y="2903"/>
                    <a:pt x="2836" y="2569"/>
                  </a:cubicBezTo>
                  <a:cubicBezTo>
                    <a:pt x="2569" y="2202"/>
                    <a:pt x="2235" y="1768"/>
                    <a:pt x="1835" y="1368"/>
                  </a:cubicBezTo>
                  <a:cubicBezTo>
                    <a:pt x="1435" y="968"/>
                    <a:pt x="968" y="601"/>
                    <a:pt x="634" y="367"/>
                  </a:cubicBezTo>
                  <a:cubicBezTo>
                    <a:pt x="267" y="101"/>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1118;p33">
              <a:extLst>
                <a:ext uri="{FF2B5EF4-FFF2-40B4-BE49-F238E27FC236}">
                  <a16:creationId xmlns:a16="http://schemas.microsoft.com/office/drawing/2014/main" id="{D732513E-EF94-EB5D-0FD0-605556F4CC1A}"/>
                </a:ext>
              </a:extLst>
            </p:cNvPr>
            <p:cNvSpPr/>
            <p:nvPr/>
          </p:nvSpPr>
          <p:spPr>
            <a:xfrm>
              <a:off x="1590204" y="-1117090"/>
              <a:ext cx="70498" cy="70498"/>
            </a:xfrm>
            <a:custGeom>
              <a:avLst/>
              <a:gdLst/>
              <a:ahLst/>
              <a:cxnLst/>
              <a:rect l="l" t="t" r="r" b="b"/>
              <a:pathLst>
                <a:path w="3203" h="3203" extrusionOk="0">
                  <a:moveTo>
                    <a:pt x="3203" y="1"/>
                  </a:moveTo>
                  <a:lnTo>
                    <a:pt x="3203" y="1"/>
                  </a:lnTo>
                  <a:cubicBezTo>
                    <a:pt x="3203" y="1"/>
                    <a:pt x="2903" y="101"/>
                    <a:pt x="2569" y="368"/>
                  </a:cubicBezTo>
                  <a:cubicBezTo>
                    <a:pt x="2202" y="601"/>
                    <a:pt x="1768" y="968"/>
                    <a:pt x="1368" y="1368"/>
                  </a:cubicBezTo>
                  <a:cubicBezTo>
                    <a:pt x="968" y="1769"/>
                    <a:pt x="601" y="2202"/>
                    <a:pt x="367" y="2569"/>
                  </a:cubicBezTo>
                  <a:cubicBezTo>
                    <a:pt x="101" y="2903"/>
                    <a:pt x="1" y="3203"/>
                    <a:pt x="1" y="3203"/>
                  </a:cubicBezTo>
                  <a:cubicBezTo>
                    <a:pt x="1" y="3203"/>
                    <a:pt x="267" y="3070"/>
                    <a:pt x="634" y="2836"/>
                  </a:cubicBezTo>
                  <a:cubicBezTo>
                    <a:pt x="968" y="2569"/>
                    <a:pt x="1402" y="2236"/>
                    <a:pt x="1835" y="1835"/>
                  </a:cubicBezTo>
                  <a:cubicBezTo>
                    <a:pt x="2235" y="1435"/>
                    <a:pt x="2569" y="968"/>
                    <a:pt x="2836" y="634"/>
                  </a:cubicBezTo>
                  <a:cubicBezTo>
                    <a:pt x="3069" y="268"/>
                    <a:pt x="3203" y="1"/>
                    <a:pt x="32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1119;p33">
              <a:extLst>
                <a:ext uri="{FF2B5EF4-FFF2-40B4-BE49-F238E27FC236}">
                  <a16:creationId xmlns:a16="http://schemas.microsoft.com/office/drawing/2014/main" id="{2FCF4461-3E29-D842-89CB-A4FA200253CC}"/>
                </a:ext>
              </a:extLst>
            </p:cNvPr>
            <p:cNvSpPr/>
            <p:nvPr/>
          </p:nvSpPr>
          <p:spPr>
            <a:xfrm>
              <a:off x="1440426" y="-967312"/>
              <a:ext cx="69772" cy="70498"/>
            </a:xfrm>
            <a:custGeom>
              <a:avLst/>
              <a:gdLst/>
              <a:ahLst/>
              <a:cxnLst/>
              <a:rect l="l" t="t" r="r" b="b"/>
              <a:pathLst>
                <a:path w="3170" h="3203" extrusionOk="0">
                  <a:moveTo>
                    <a:pt x="3170" y="1"/>
                  </a:moveTo>
                  <a:cubicBezTo>
                    <a:pt x="3170" y="1"/>
                    <a:pt x="2903" y="134"/>
                    <a:pt x="2536" y="367"/>
                  </a:cubicBezTo>
                  <a:cubicBezTo>
                    <a:pt x="2202" y="601"/>
                    <a:pt x="1769" y="968"/>
                    <a:pt x="1368" y="1368"/>
                  </a:cubicBezTo>
                  <a:cubicBezTo>
                    <a:pt x="935" y="1768"/>
                    <a:pt x="601" y="2202"/>
                    <a:pt x="368" y="2569"/>
                  </a:cubicBezTo>
                  <a:cubicBezTo>
                    <a:pt x="101" y="2936"/>
                    <a:pt x="1" y="3203"/>
                    <a:pt x="1" y="3203"/>
                  </a:cubicBezTo>
                  <a:cubicBezTo>
                    <a:pt x="1" y="3203"/>
                    <a:pt x="268" y="3069"/>
                    <a:pt x="634" y="2836"/>
                  </a:cubicBezTo>
                  <a:cubicBezTo>
                    <a:pt x="968" y="2602"/>
                    <a:pt x="1435" y="2235"/>
                    <a:pt x="1802" y="1835"/>
                  </a:cubicBezTo>
                  <a:cubicBezTo>
                    <a:pt x="2202" y="1435"/>
                    <a:pt x="2569" y="1001"/>
                    <a:pt x="2803" y="634"/>
                  </a:cubicBezTo>
                  <a:cubicBezTo>
                    <a:pt x="3070" y="267"/>
                    <a:pt x="3170" y="1"/>
                    <a:pt x="31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1120;p33">
              <a:extLst>
                <a:ext uri="{FF2B5EF4-FFF2-40B4-BE49-F238E27FC236}">
                  <a16:creationId xmlns:a16="http://schemas.microsoft.com/office/drawing/2014/main" id="{1363022F-F67C-6266-EED4-C04C6CAFB669}"/>
                </a:ext>
              </a:extLst>
            </p:cNvPr>
            <p:cNvSpPr/>
            <p:nvPr/>
          </p:nvSpPr>
          <p:spPr>
            <a:xfrm>
              <a:off x="21970" y="-1076812"/>
              <a:ext cx="391360" cy="357883"/>
            </a:xfrm>
            <a:custGeom>
              <a:avLst/>
              <a:gdLst/>
              <a:ahLst/>
              <a:cxnLst/>
              <a:rect l="l" t="t" r="r" b="b"/>
              <a:pathLst>
                <a:path w="17781" h="16260" extrusionOk="0">
                  <a:moveTo>
                    <a:pt x="8743" y="1"/>
                  </a:moveTo>
                  <a:cubicBezTo>
                    <a:pt x="7998" y="1"/>
                    <a:pt x="5580" y="190"/>
                    <a:pt x="2436" y="1106"/>
                  </a:cubicBezTo>
                  <a:cubicBezTo>
                    <a:pt x="2104" y="1201"/>
                    <a:pt x="1832" y="1231"/>
                    <a:pt x="1604" y="1231"/>
                  </a:cubicBezTo>
                  <a:cubicBezTo>
                    <a:pt x="1202" y="1231"/>
                    <a:pt x="936" y="1138"/>
                    <a:pt x="723" y="1138"/>
                  </a:cubicBezTo>
                  <a:cubicBezTo>
                    <a:pt x="630" y="1138"/>
                    <a:pt x="547" y="1155"/>
                    <a:pt x="468" y="1206"/>
                  </a:cubicBezTo>
                  <a:cubicBezTo>
                    <a:pt x="1" y="1506"/>
                    <a:pt x="768" y="5776"/>
                    <a:pt x="801" y="8211"/>
                  </a:cubicBezTo>
                  <a:cubicBezTo>
                    <a:pt x="768" y="10613"/>
                    <a:pt x="1" y="14883"/>
                    <a:pt x="468" y="15183"/>
                  </a:cubicBezTo>
                  <a:cubicBezTo>
                    <a:pt x="552" y="15237"/>
                    <a:pt x="641" y="15255"/>
                    <a:pt x="741" y="15255"/>
                  </a:cubicBezTo>
                  <a:cubicBezTo>
                    <a:pt x="953" y="15255"/>
                    <a:pt x="1219" y="15173"/>
                    <a:pt x="1616" y="15173"/>
                  </a:cubicBezTo>
                  <a:cubicBezTo>
                    <a:pt x="1842" y="15173"/>
                    <a:pt x="2110" y="15199"/>
                    <a:pt x="2436" y="15283"/>
                  </a:cubicBezTo>
                  <a:cubicBezTo>
                    <a:pt x="5341" y="16129"/>
                    <a:pt x="7626" y="16260"/>
                    <a:pt x="8545" y="16260"/>
                  </a:cubicBezTo>
                  <a:cubicBezTo>
                    <a:pt x="8713" y="16260"/>
                    <a:pt x="8835" y="16255"/>
                    <a:pt x="8907" y="16250"/>
                  </a:cubicBezTo>
                  <a:cubicBezTo>
                    <a:pt x="8974" y="16255"/>
                    <a:pt x="9092" y="16260"/>
                    <a:pt x="9256" y="16260"/>
                  </a:cubicBezTo>
                  <a:cubicBezTo>
                    <a:pt x="10154" y="16260"/>
                    <a:pt x="12440" y="16129"/>
                    <a:pt x="15345" y="15283"/>
                  </a:cubicBezTo>
                  <a:cubicBezTo>
                    <a:pt x="15670" y="15199"/>
                    <a:pt x="15939" y="15173"/>
                    <a:pt x="16164" y="15173"/>
                  </a:cubicBezTo>
                  <a:cubicBezTo>
                    <a:pt x="16562" y="15173"/>
                    <a:pt x="16827" y="15255"/>
                    <a:pt x="17040" y="15255"/>
                  </a:cubicBezTo>
                  <a:cubicBezTo>
                    <a:pt x="17140" y="15255"/>
                    <a:pt x="17228" y="15237"/>
                    <a:pt x="17313" y="15183"/>
                  </a:cubicBezTo>
                  <a:cubicBezTo>
                    <a:pt x="17780" y="14883"/>
                    <a:pt x="17013" y="10613"/>
                    <a:pt x="16979" y="8211"/>
                  </a:cubicBezTo>
                  <a:cubicBezTo>
                    <a:pt x="17013" y="5776"/>
                    <a:pt x="17780" y="1506"/>
                    <a:pt x="17313" y="1206"/>
                  </a:cubicBezTo>
                  <a:cubicBezTo>
                    <a:pt x="17233" y="1155"/>
                    <a:pt x="17150" y="1138"/>
                    <a:pt x="17058" y="1138"/>
                  </a:cubicBezTo>
                  <a:cubicBezTo>
                    <a:pt x="16844" y="1138"/>
                    <a:pt x="16579" y="1231"/>
                    <a:pt x="16177" y="1231"/>
                  </a:cubicBezTo>
                  <a:cubicBezTo>
                    <a:pt x="15949" y="1231"/>
                    <a:pt x="15676" y="1201"/>
                    <a:pt x="15345" y="1106"/>
                  </a:cubicBezTo>
                  <a:cubicBezTo>
                    <a:pt x="12201" y="190"/>
                    <a:pt x="9783" y="1"/>
                    <a:pt x="9063" y="1"/>
                  </a:cubicBezTo>
                  <a:cubicBezTo>
                    <a:pt x="8996" y="1"/>
                    <a:pt x="8944" y="2"/>
                    <a:pt x="8907" y="5"/>
                  </a:cubicBezTo>
                  <a:cubicBezTo>
                    <a:pt x="8867" y="2"/>
                    <a:pt x="8813" y="1"/>
                    <a:pt x="87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1121;p33">
              <a:extLst>
                <a:ext uri="{FF2B5EF4-FFF2-40B4-BE49-F238E27FC236}">
                  <a16:creationId xmlns:a16="http://schemas.microsoft.com/office/drawing/2014/main" id="{4CEAEBDB-DAE1-E002-CF3F-02D705C52618}"/>
                </a:ext>
              </a:extLst>
            </p:cNvPr>
            <p:cNvSpPr/>
            <p:nvPr/>
          </p:nvSpPr>
          <p:spPr>
            <a:xfrm>
              <a:off x="45476" y="-1076812"/>
              <a:ext cx="367853" cy="331449"/>
            </a:xfrm>
            <a:custGeom>
              <a:avLst/>
              <a:gdLst/>
              <a:ahLst/>
              <a:cxnLst/>
              <a:rect l="l" t="t" r="r" b="b"/>
              <a:pathLst>
                <a:path w="16713" h="15059" extrusionOk="0">
                  <a:moveTo>
                    <a:pt x="7674" y="1"/>
                  </a:moveTo>
                  <a:cubicBezTo>
                    <a:pt x="6927" y="1"/>
                    <a:pt x="4510" y="188"/>
                    <a:pt x="1368" y="1073"/>
                  </a:cubicBezTo>
                  <a:cubicBezTo>
                    <a:pt x="1036" y="1175"/>
                    <a:pt x="744" y="1218"/>
                    <a:pt x="506" y="1218"/>
                  </a:cubicBezTo>
                  <a:cubicBezTo>
                    <a:pt x="432" y="1218"/>
                    <a:pt x="363" y="1214"/>
                    <a:pt x="300" y="1206"/>
                  </a:cubicBezTo>
                  <a:lnTo>
                    <a:pt x="300" y="1206"/>
                  </a:lnTo>
                  <a:cubicBezTo>
                    <a:pt x="367" y="2707"/>
                    <a:pt x="767" y="5309"/>
                    <a:pt x="767" y="6977"/>
                  </a:cubicBezTo>
                  <a:cubicBezTo>
                    <a:pt x="734" y="9412"/>
                    <a:pt x="0" y="13648"/>
                    <a:pt x="434" y="13982"/>
                  </a:cubicBezTo>
                  <a:cubicBezTo>
                    <a:pt x="513" y="14033"/>
                    <a:pt x="596" y="14050"/>
                    <a:pt x="689" y="14050"/>
                  </a:cubicBezTo>
                  <a:cubicBezTo>
                    <a:pt x="902" y="14050"/>
                    <a:pt x="1168" y="13957"/>
                    <a:pt x="1570" y="13957"/>
                  </a:cubicBezTo>
                  <a:cubicBezTo>
                    <a:pt x="1798" y="13957"/>
                    <a:pt x="2070" y="13987"/>
                    <a:pt x="2402" y="14082"/>
                  </a:cubicBezTo>
                  <a:cubicBezTo>
                    <a:pt x="5335" y="14928"/>
                    <a:pt x="7601" y="15059"/>
                    <a:pt x="8513" y="15059"/>
                  </a:cubicBezTo>
                  <a:cubicBezTo>
                    <a:pt x="8680" y="15059"/>
                    <a:pt x="8801" y="15055"/>
                    <a:pt x="8873" y="15049"/>
                  </a:cubicBezTo>
                  <a:cubicBezTo>
                    <a:pt x="8940" y="15055"/>
                    <a:pt x="9058" y="15059"/>
                    <a:pt x="9222" y="15059"/>
                  </a:cubicBezTo>
                  <a:cubicBezTo>
                    <a:pt x="10121" y="15059"/>
                    <a:pt x="12411" y="14928"/>
                    <a:pt x="15344" y="14082"/>
                  </a:cubicBezTo>
                  <a:cubicBezTo>
                    <a:pt x="15670" y="14007"/>
                    <a:pt x="15939" y="13969"/>
                    <a:pt x="16165" y="13969"/>
                  </a:cubicBezTo>
                  <a:cubicBezTo>
                    <a:pt x="16241" y="13969"/>
                    <a:pt x="16312" y="13974"/>
                    <a:pt x="16378" y="13982"/>
                  </a:cubicBezTo>
                  <a:cubicBezTo>
                    <a:pt x="16312" y="12448"/>
                    <a:pt x="15945" y="9879"/>
                    <a:pt x="15911" y="8178"/>
                  </a:cubicBezTo>
                  <a:cubicBezTo>
                    <a:pt x="15945" y="5776"/>
                    <a:pt x="16712" y="1506"/>
                    <a:pt x="16245" y="1206"/>
                  </a:cubicBezTo>
                  <a:cubicBezTo>
                    <a:pt x="16159" y="1152"/>
                    <a:pt x="16070" y="1133"/>
                    <a:pt x="15968" y="1133"/>
                  </a:cubicBezTo>
                  <a:cubicBezTo>
                    <a:pt x="15767" y="1133"/>
                    <a:pt x="15518" y="1205"/>
                    <a:pt x="15156" y="1205"/>
                  </a:cubicBezTo>
                  <a:cubicBezTo>
                    <a:pt x="14918" y="1205"/>
                    <a:pt x="14631" y="1174"/>
                    <a:pt x="14277" y="1073"/>
                  </a:cubicBezTo>
                  <a:cubicBezTo>
                    <a:pt x="11135" y="188"/>
                    <a:pt x="8718" y="1"/>
                    <a:pt x="7996" y="1"/>
                  </a:cubicBezTo>
                  <a:cubicBezTo>
                    <a:pt x="7929" y="1"/>
                    <a:pt x="7876" y="2"/>
                    <a:pt x="7839" y="5"/>
                  </a:cubicBezTo>
                  <a:cubicBezTo>
                    <a:pt x="7799" y="2"/>
                    <a:pt x="7744" y="1"/>
                    <a:pt x="76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1122;p33">
              <a:extLst>
                <a:ext uri="{FF2B5EF4-FFF2-40B4-BE49-F238E27FC236}">
                  <a16:creationId xmlns:a16="http://schemas.microsoft.com/office/drawing/2014/main" id="{9BBB6281-0EC3-1921-7468-294B564E1764}"/>
                </a:ext>
              </a:extLst>
            </p:cNvPr>
            <p:cNvSpPr/>
            <p:nvPr/>
          </p:nvSpPr>
          <p:spPr>
            <a:xfrm>
              <a:off x="1492568" y="-1076812"/>
              <a:ext cx="391338" cy="357883"/>
            </a:xfrm>
            <a:custGeom>
              <a:avLst/>
              <a:gdLst/>
              <a:ahLst/>
              <a:cxnLst/>
              <a:rect l="l" t="t" r="r" b="b"/>
              <a:pathLst>
                <a:path w="17780" h="16260" extrusionOk="0">
                  <a:moveTo>
                    <a:pt x="8717" y="1"/>
                  </a:moveTo>
                  <a:cubicBezTo>
                    <a:pt x="7997" y="1"/>
                    <a:pt x="5579" y="190"/>
                    <a:pt x="2435" y="1106"/>
                  </a:cubicBezTo>
                  <a:cubicBezTo>
                    <a:pt x="2104" y="1201"/>
                    <a:pt x="1831" y="1231"/>
                    <a:pt x="1603" y="1231"/>
                  </a:cubicBezTo>
                  <a:cubicBezTo>
                    <a:pt x="1202" y="1231"/>
                    <a:pt x="936" y="1138"/>
                    <a:pt x="722" y="1138"/>
                  </a:cubicBezTo>
                  <a:cubicBezTo>
                    <a:pt x="630" y="1138"/>
                    <a:pt x="547" y="1155"/>
                    <a:pt x="467" y="1206"/>
                  </a:cubicBezTo>
                  <a:cubicBezTo>
                    <a:pt x="0" y="1506"/>
                    <a:pt x="767" y="5776"/>
                    <a:pt x="801" y="8211"/>
                  </a:cubicBezTo>
                  <a:cubicBezTo>
                    <a:pt x="767" y="10613"/>
                    <a:pt x="0" y="14883"/>
                    <a:pt x="467" y="15183"/>
                  </a:cubicBezTo>
                  <a:cubicBezTo>
                    <a:pt x="552" y="15237"/>
                    <a:pt x="640" y="15255"/>
                    <a:pt x="740" y="15255"/>
                  </a:cubicBezTo>
                  <a:cubicBezTo>
                    <a:pt x="953" y="15255"/>
                    <a:pt x="1218" y="15173"/>
                    <a:pt x="1616" y="15173"/>
                  </a:cubicBezTo>
                  <a:cubicBezTo>
                    <a:pt x="1841" y="15173"/>
                    <a:pt x="2110" y="15199"/>
                    <a:pt x="2435" y="15283"/>
                  </a:cubicBezTo>
                  <a:cubicBezTo>
                    <a:pt x="5340" y="16129"/>
                    <a:pt x="7626" y="16260"/>
                    <a:pt x="8524" y="16260"/>
                  </a:cubicBezTo>
                  <a:cubicBezTo>
                    <a:pt x="8688" y="16260"/>
                    <a:pt x="8806" y="16255"/>
                    <a:pt x="8873" y="16250"/>
                  </a:cubicBezTo>
                  <a:cubicBezTo>
                    <a:pt x="8945" y="16255"/>
                    <a:pt x="9067" y="16260"/>
                    <a:pt x="9235" y="16260"/>
                  </a:cubicBezTo>
                  <a:cubicBezTo>
                    <a:pt x="10154" y="16260"/>
                    <a:pt x="12439" y="16129"/>
                    <a:pt x="15344" y="15283"/>
                  </a:cubicBezTo>
                  <a:cubicBezTo>
                    <a:pt x="15670" y="15199"/>
                    <a:pt x="15938" y="15173"/>
                    <a:pt x="16164" y="15173"/>
                  </a:cubicBezTo>
                  <a:cubicBezTo>
                    <a:pt x="16561" y="15173"/>
                    <a:pt x="16827" y="15255"/>
                    <a:pt x="17039" y="15255"/>
                  </a:cubicBezTo>
                  <a:cubicBezTo>
                    <a:pt x="17139" y="15255"/>
                    <a:pt x="17228" y="15237"/>
                    <a:pt x="17312" y="15183"/>
                  </a:cubicBezTo>
                  <a:cubicBezTo>
                    <a:pt x="17779" y="14883"/>
                    <a:pt x="17012" y="10613"/>
                    <a:pt x="16979" y="8211"/>
                  </a:cubicBezTo>
                  <a:cubicBezTo>
                    <a:pt x="17012" y="5776"/>
                    <a:pt x="17779" y="1506"/>
                    <a:pt x="17312" y="1206"/>
                  </a:cubicBezTo>
                  <a:cubicBezTo>
                    <a:pt x="17233" y="1155"/>
                    <a:pt x="17150" y="1138"/>
                    <a:pt x="17057" y="1138"/>
                  </a:cubicBezTo>
                  <a:cubicBezTo>
                    <a:pt x="16844" y="1138"/>
                    <a:pt x="16578" y="1231"/>
                    <a:pt x="16176" y="1231"/>
                  </a:cubicBezTo>
                  <a:cubicBezTo>
                    <a:pt x="15948" y="1231"/>
                    <a:pt x="15676" y="1201"/>
                    <a:pt x="15344" y="1106"/>
                  </a:cubicBezTo>
                  <a:cubicBezTo>
                    <a:pt x="12200" y="190"/>
                    <a:pt x="9782" y="1"/>
                    <a:pt x="9037" y="1"/>
                  </a:cubicBezTo>
                  <a:cubicBezTo>
                    <a:pt x="8967" y="1"/>
                    <a:pt x="8913" y="2"/>
                    <a:pt x="8873" y="5"/>
                  </a:cubicBezTo>
                  <a:cubicBezTo>
                    <a:pt x="8836" y="2"/>
                    <a:pt x="8784" y="1"/>
                    <a:pt x="87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1123;p33">
              <a:extLst>
                <a:ext uri="{FF2B5EF4-FFF2-40B4-BE49-F238E27FC236}">
                  <a16:creationId xmlns:a16="http://schemas.microsoft.com/office/drawing/2014/main" id="{F79AFCAF-D654-790A-18A7-29A66706A691}"/>
                </a:ext>
              </a:extLst>
            </p:cNvPr>
            <p:cNvSpPr/>
            <p:nvPr/>
          </p:nvSpPr>
          <p:spPr>
            <a:xfrm>
              <a:off x="1492568" y="-1076812"/>
              <a:ext cx="367831" cy="331449"/>
            </a:xfrm>
            <a:custGeom>
              <a:avLst/>
              <a:gdLst/>
              <a:ahLst/>
              <a:cxnLst/>
              <a:rect l="l" t="t" r="r" b="b"/>
              <a:pathLst>
                <a:path w="16712" h="15059" extrusionOk="0">
                  <a:moveTo>
                    <a:pt x="8716" y="1"/>
                  </a:moveTo>
                  <a:cubicBezTo>
                    <a:pt x="7994" y="1"/>
                    <a:pt x="5577" y="188"/>
                    <a:pt x="2435" y="1073"/>
                  </a:cubicBezTo>
                  <a:cubicBezTo>
                    <a:pt x="2081" y="1174"/>
                    <a:pt x="1794" y="1205"/>
                    <a:pt x="1556" y="1205"/>
                  </a:cubicBezTo>
                  <a:cubicBezTo>
                    <a:pt x="1194" y="1205"/>
                    <a:pt x="945" y="1133"/>
                    <a:pt x="744" y="1133"/>
                  </a:cubicBezTo>
                  <a:cubicBezTo>
                    <a:pt x="642" y="1133"/>
                    <a:pt x="553" y="1152"/>
                    <a:pt x="467" y="1206"/>
                  </a:cubicBezTo>
                  <a:cubicBezTo>
                    <a:pt x="0" y="1506"/>
                    <a:pt x="767" y="5776"/>
                    <a:pt x="801" y="8178"/>
                  </a:cubicBezTo>
                  <a:cubicBezTo>
                    <a:pt x="767" y="9879"/>
                    <a:pt x="400" y="12448"/>
                    <a:pt x="334" y="13982"/>
                  </a:cubicBezTo>
                  <a:cubicBezTo>
                    <a:pt x="400" y="13974"/>
                    <a:pt x="471" y="13969"/>
                    <a:pt x="547" y="13969"/>
                  </a:cubicBezTo>
                  <a:cubicBezTo>
                    <a:pt x="774" y="13969"/>
                    <a:pt x="1042" y="14007"/>
                    <a:pt x="1368" y="14082"/>
                  </a:cubicBezTo>
                  <a:cubicBezTo>
                    <a:pt x="4301" y="14928"/>
                    <a:pt x="6591" y="15059"/>
                    <a:pt x="7490" y="15059"/>
                  </a:cubicBezTo>
                  <a:cubicBezTo>
                    <a:pt x="7654" y="15059"/>
                    <a:pt x="7772" y="15055"/>
                    <a:pt x="7839" y="15049"/>
                  </a:cubicBezTo>
                  <a:cubicBezTo>
                    <a:pt x="7911" y="15055"/>
                    <a:pt x="8032" y="15059"/>
                    <a:pt x="8199" y="15059"/>
                  </a:cubicBezTo>
                  <a:cubicBezTo>
                    <a:pt x="9111" y="15059"/>
                    <a:pt x="11377" y="14928"/>
                    <a:pt x="14310" y="14082"/>
                  </a:cubicBezTo>
                  <a:cubicBezTo>
                    <a:pt x="14642" y="13987"/>
                    <a:pt x="14914" y="13957"/>
                    <a:pt x="15142" y="13957"/>
                  </a:cubicBezTo>
                  <a:cubicBezTo>
                    <a:pt x="15544" y="13957"/>
                    <a:pt x="15810" y="14050"/>
                    <a:pt x="16023" y="14050"/>
                  </a:cubicBezTo>
                  <a:cubicBezTo>
                    <a:pt x="16116" y="14050"/>
                    <a:pt x="16199" y="14033"/>
                    <a:pt x="16278" y="13982"/>
                  </a:cubicBezTo>
                  <a:cubicBezTo>
                    <a:pt x="16712" y="13648"/>
                    <a:pt x="15978" y="9412"/>
                    <a:pt x="15945" y="6977"/>
                  </a:cubicBezTo>
                  <a:cubicBezTo>
                    <a:pt x="15945" y="5309"/>
                    <a:pt x="16345" y="2707"/>
                    <a:pt x="16412" y="1206"/>
                  </a:cubicBezTo>
                  <a:lnTo>
                    <a:pt x="16412" y="1206"/>
                  </a:lnTo>
                  <a:cubicBezTo>
                    <a:pt x="16349" y="1214"/>
                    <a:pt x="16280" y="1218"/>
                    <a:pt x="16206" y="1218"/>
                  </a:cubicBezTo>
                  <a:cubicBezTo>
                    <a:pt x="15968" y="1218"/>
                    <a:pt x="15676" y="1175"/>
                    <a:pt x="15344" y="1073"/>
                  </a:cubicBezTo>
                  <a:cubicBezTo>
                    <a:pt x="12202" y="188"/>
                    <a:pt x="9785" y="1"/>
                    <a:pt x="9038" y="1"/>
                  </a:cubicBezTo>
                  <a:cubicBezTo>
                    <a:pt x="8968" y="1"/>
                    <a:pt x="8913" y="2"/>
                    <a:pt x="8873" y="5"/>
                  </a:cubicBezTo>
                  <a:cubicBezTo>
                    <a:pt x="8836" y="2"/>
                    <a:pt x="8783" y="1"/>
                    <a:pt x="8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7" name="Google Shape;1147;p33">
            <a:extLst>
              <a:ext uri="{FF2B5EF4-FFF2-40B4-BE49-F238E27FC236}">
                <a16:creationId xmlns:a16="http://schemas.microsoft.com/office/drawing/2014/main" id="{EB9CDE6F-4ED9-1DF1-B35F-19FD4DA9F9B1}"/>
              </a:ext>
            </a:extLst>
          </p:cNvPr>
          <p:cNvGrpSpPr/>
          <p:nvPr/>
        </p:nvGrpSpPr>
        <p:grpSpPr>
          <a:xfrm>
            <a:off x="8131447" y="4610189"/>
            <a:ext cx="2715357" cy="1712054"/>
            <a:chOff x="3224582" y="3544477"/>
            <a:chExt cx="1196723" cy="754614"/>
          </a:xfrm>
        </p:grpSpPr>
        <p:sp>
          <p:nvSpPr>
            <p:cNvPr id="2128" name="Google Shape;1148;p33">
              <a:extLst>
                <a:ext uri="{FF2B5EF4-FFF2-40B4-BE49-F238E27FC236}">
                  <a16:creationId xmlns:a16="http://schemas.microsoft.com/office/drawing/2014/main" id="{2F0715C6-C75D-FECB-C71F-4D396626758A}"/>
                </a:ext>
              </a:extLst>
            </p:cNvPr>
            <p:cNvSpPr/>
            <p:nvPr/>
          </p:nvSpPr>
          <p:spPr>
            <a:xfrm>
              <a:off x="3224582" y="3544477"/>
              <a:ext cx="1196723" cy="643096"/>
            </a:xfrm>
            <a:custGeom>
              <a:avLst/>
              <a:gdLst/>
              <a:ahLst/>
              <a:cxnLst/>
              <a:rect l="l" t="t" r="r" b="b"/>
              <a:pathLst>
                <a:path w="65181" h="35027" extrusionOk="0">
                  <a:moveTo>
                    <a:pt x="1" y="1"/>
                  </a:moveTo>
                  <a:lnTo>
                    <a:pt x="1" y="35026"/>
                  </a:lnTo>
                  <a:lnTo>
                    <a:pt x="65181" y="35026"/>
                  </a:lnTo>
                  <a:lnTo>
                    <a:pt x="65181" y="1"/>
                  </a:lnTo>
                  <a:close/>
                </a:path>
              </a:pathLst>
            </a:custGeom>
            <a:solidFill>
              <a:srgbClr val="775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1149;p33">
              <a:extLst>
                <a:ext uri="{FF2B5EF4-FFF2-40B4-BE49-F238E27FC236}">
                  <a16:creationId xmlns:a16="http://schemas.microsoft.com/office/drawing/2014/main" id="{CB65380E-E144-CF53-EB16-CAB273DCC401}"/>
                </a:ext>
              </a:extLst>
            </p:cNvPr>
            <p:cNvSpPr/>
            <p:nvPr/>
          </p:nvSpPr>
          <p:spPr>
            <a:xfrm>
              <a:off x="3270522" y="3596550"/>
              <a:ext cx="1098736" cy="539582"/>
            </a:xfrm>
            <a:custGeom>
              <a:avLst/>
              <a:gdLst/>
              <a:ahLst/>
              <a:cxnLst/>
              <a:rect l="l" t="t" r="r" b="b"/>
              <a:pathLst>
                <a:path w="59844" h="29389" extrusionOk="0">
                  <a:moveTo>
                    <a:pt x="1" y="0"/>
                  </a:moveTo>
                  <a:lnTo>
                    <a:pt x="1" y="29388"/>
                  </a:lnTo>
                  <a:lnTo>
                    <a:pt x="59843" y="29388"/>
                  </a:lnTo>
                  <a:lnTo>
                    <a:pt x="598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1150;p33">
              <a:extLst>
                <a:ext uri="{FF2B5EF4-FFF2-40B4-BE49-F238E27FC236}">
                  <a16:creationId xmlns:a16="http://schemas.microsoft.com/office/drawing/2014/main" id="{CC2C62CD-DD83-A8D7-A615-1422D80C68CF}"/>
                </a:ext>
              </a:extLst>
            </p:cNvPr>
            <p:cNvSpPr/>
            <p:nvPr/>
          </p:nvSpPr>
          <p:spPr>
            <a:xfrm>
              <a:off x="3270522" y="3596550"/>
              <a:ext cx="1098736" cy="539582"/>
            </a:xfrm>
            <a:custGeom>
              <a:avLst/>
              <a:gdLst/>
              <a:ahLst/>
              <a:cxnLst/>
              <a:rect l="l" t="t" r="r" b="b"/>
              <a:pathLst>
                <a:path w="59844" h="29389" extrusionOk="0">
                  <a:moveTo>
                    <a:pt x="59843" y="0"/>
                  </a:moveTo>
                  <a:lnTo>
                    <a:pt x="1" y="29388"/>
                  </a:lnTo>
                  <a:lnTo>
                    <a:pt x="59843" y="29388"/>
                  </a:lnTo>
                  <a:lnTo>
                    <a:pt x="59843" y="0"/>
                  </a:lnTo>
                  <a:close/>
                </a:path>
              </a:pathLst>
            </a:custGeom>
            <a:solidFill>
              <a:srgbClr val="FFFFFF">
                <a:alpha val="65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1151;p33">
              <a:extLst>
                <a:ext uri="{FF2B5EF4-FFF2-40B4-BE49-F238E27FC236}">
                  <a16:creationId xmlns:a16="http://schemas.microsoft.com/office/drawing/2014/main" id="{3699628F-3498-551E-71D7-8E620B48F000}"/>
                </a:ext>
              </a:extLst>
            </p:cNvPr>
            <p:cNvSpPr/>
            <p:nvPr/>
          </p:nvSpPr>
          <p:spPr>
            <a:xfrm>
              <a:off x="3680272" y="4187605"/>
              <a:ext cx="285406" cy="64315"/>
            </a:xfrm>
            <a:custGeom>
              <a:avLst/>
              <a:gdLst/>
              <a:ahLst/>
              <a:cxnLst/>
              <a:rect l="l" t="t" r="r" b="b"/>
              <a:pathLst>
                <a:path w="15545" h="3503" extrusionOk="0">
                  <a:moveTo>
                    <a:pt x="0" y="0"/>
                  </a:moveTo>
                  <a:lnTo>
                    <a:pt x="0" y="3503"/>
                  </a:lnTo>
                  <a:lnTo>
                    <a:pt x="15545" y="3503"/>
                  </a:lnTo>
                  <a:lnTo>
                    <a:pt x="15545" y="0"/>
                  </a:lnTo>
                  <a:close/>
                </a:path>
              </a:pathLst>
            </a:custGeom>
            <a:solidFill>
              <a:srgbClr val="775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1152;p33">
              <a:extLst>
                <a:ext uri="{FF2B5EF4-FFF2-40B4-BE49-F238E27FC236}">
                  <a16:creationId xmlns:a16="http://schemas.microsoft.com/office/drawing/2014/main" id="{95C5BCA7-4DF7-C525-0CE9-BC79C32BFD2E}"/>
                </a:ext>
              </a:extLst>
            </p:cNvPr>
            <p:cNvSpPr/>
            <p:nvPr/>
          </p:nvSpPr>
          <p:spPr>
            <a:xfrm>
              <a:off x="3626382" y="4252512"/>
              <a:ext cx="393198" cy="46579"/>
            </a:xfrm>
            <a:custGeom>
              <a:avLst/>
              <a:gdLst/>
              <a:ahLst/>
              <a:cxnLst/>
              <a:rect l="l" t="t" r="r" b="b"/>
              <a:pathLst>
                <a:path w="21416" h="2537" extrusionOk="0">
                  <a:moveTo>
                    <a:pt x="0" y="1"/>
                  </a:moveTo>
                  <a:lnTo>
                    <a:pt x="0" y="2536"/>
                  </a:lnTo>
                  <a:lnTo>
                    <a:pt x="21415" y="2536"/>
                  </a:lnTo>
                  <a:lnTo>
                    <a:pt x="21415" y="1"/>
                  </a:lnTo>
                  <a:close/>
                </a:path>
              </a:pathLst>
            </a:custGeom>
            <a:solidFill>
              <a:srgbClr val="775B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4" name="Google Shape;751;p29">
            <a:extLst>
              <a:ext uri="{FF2B5EF4-FFF2-40B4-BE49-F238E27FC236}">
                <a16:creationId xmlns:a16="http://schemas.microsoft.com/office/drawing/2014/main" id="{7B652ABA-9332-58BE-62DD-13E0EEAC096E}"/>
              </a:ext>
            </a:extLst>
          </p:cNvPr>
          <p:cNvGrpSpPr/>
          <p:nvPr/>
        </p:nvGrpSpPr>
        <p:grpSpPr>
          <a:xfrm>
            <a:off x="3066848" y="2937678"/>
            <a:ext cx="1330825" cy="1478002"/>
            <a:chOff x="3810775" y="3195675"/>
            <a:chExt cx="208200" cy="231225"/>
          </a:xfrm>
        </p:grpSpPr>
        <p:sp>
          <p:nvSpPr>
            <p:cNvPr id="2135" name="Google Shape;752;p29">
              <a:extLst>
                <a:ext uri="{FF2B5EF4-FFF2-40B4-BE49-F238E27FC236}">
                  <a16:creationId xmlns:a16="http://schemas.microsoft.com/office/drawing/2014/main" id="{92D347B1-817D-9A55-925C-66E7D8E2ED0F}"/>
                </a:ext>
              </a:extLst>
            </p:cNvPr>
            <p:cNvSpPr/>
            <p:nvPr/>
          </p:nvSpPr>
          <p:spPr>
            <a:xfrm>
              <a:off x="3859425" y="3310225"/>
              <a:ext cx="110925" cy="116675"/>
            </a:xfrm>
            <a:custGeom>
              <a:avLst/>
              <a:gdLst/>
              <a:ahLst/>
              <a:cxnLst/>
              <a:rect l="l" t="t" r="r" b="b"/>
              <a:pathLst>
                <a:path w="4437" h="4667" extrusionOk="0">
                  <a:moveTo>
                    <a:pt x="1842" y="0"/>
                  </a:moveTo>
                  <a:lnTo>
                    <a:pt x="1842" y="3453"/>
                  </a:lnTo>
                  <a:cubicBezTo>
                    <a:pt x="816" y="3557"/>
                    <a:pt x="42" y="4060"/>
                    <a:pt x="0" y="4666"/>
                  </a:cubicBezTo>
                  <a:lnTo>
                    <a:pt x="4436" y="4666"/>
                  </a:lnTo>
                  <a:cubicBezTo>
                    <a:pt x="4415" y="4060"/>
                    <a:pt x="3620" y="3557"/>
                    <a:pt x="2595" y="3453"/>
                  </a:cubicBezTo>
                  <a:lnTo>
                    <a:pt x="259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753;p29">
              <a:extLst>
                <a:ext uri="{FF2B5EF4-FFF2-40B4-BE49-F238E27FC236}">
                  <a16:creationId xmlns:a16="http://schemas.microsoft.com/office/drawing/2014/main" id="{FE59F79F-5967-7568-32B8-134C6269AAEA}"/>
                </a:ext>
              </a:extLst>
            </p:cNvPr>
            <p:cNvSpPr/>
            <p:nvPr/>
          </p:nvSpPr>
          <p:spPr>
            <a:xfrm>
              <a:off x="3810775" y="3195675"/>
              <a:ext cx="208200" cy="139500"/>
            </a:xfrm>
            <a:custGeom>
              <a:avLst/>
              <a:gdLst/>
              <a:ahLst/>
              <a:cxnLst/>
              <a:rect l="l" t="t" r="r" b="b"/>
              <a:pathLst>
                <a:path w="8328" h="5580" extrusionOk="0">
                  <a:moveTo>
                    <a:pt x="2595" y="0"/>
                  </a:moveTo>
                  <a:lnTo>
                    <a:pt x="0" y="5105"/>
                  </a:lnTo>
                  <a:cubicBezTo>
                    <a:pt x="0" y="5105"/>
                    <a:pt x="1851" y="5580"/>
                    <a:pt x="4318" y="5580"/>
                  </a:cubicBezTo>
                  <a:cubicBezTo>
                    <a:pt x="5552" y="5580"/>
                    <a:pt x="6940" y="5461"/>
                    <a:pt x="8328" y="5105"/>
                  </a:cubicBezTo>
                  <a:lnTo>
                    <a:pt x="57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7028299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 name="Picture 385">
            <a:extLst>
              <a:ext uri="{FF2B5EF4-FFF2-40B4-BE49-F238E27FC236}">
                <a16:creationId xmlns:a16="http://schemas.microsoft.com/office/drawing/2014/main" id="{88797482-AA0A-EDA8-DEDA-00039BDADDE6}"/>
              </a:ext>
            </a:extLst>
          </p:cNvPr>
          <p:cNvPicPr>
            <a:picLocks noChangeAspect="1"/>
          </p:cNvPicPr>
          <p:nvPr/>
        </p:nvPicPr>
        <p:blipFill>
          <a:blip r:embed="rId4"/>
          <a:stretch>
            <a:fillRect/>
          </a:stretch>
        </p:blipFill>
        <p:spPr>
          <a:xfrm>
            <a:off x="6018212" y="118514"/>
            <a:ext cx="5594005" cy="3266944"/>
          </a:xfrm>
          <a:prstGeom prst="rect">
            <a:avLst/>
          </a:prstGeom>
        </p:spPr>
      </p:pic>
      <p:pic>
        <p:nvPicPr>
          <p:cNvPr id="387" name="Picture 386">
            <a:extLst>
              <a:ext uri="{FF2B5EF4-FFF2-40B4-BE49-F238E27FC236}">
                <a16:creationId xmlns:a16="http://schemas.microsoft.com/office/drawing/2014/main" id="{9C081831-3AB4-EACB-1633-1EEA245EB02D}"/>
              </a:ext>
            </a:extLst>
          </p:cNvPr>
          <p:cNvPicPr>
            <a:picLocks noChangeAspect="1"/>
          </p:cNvPicPr>
          <p:nvPr/>
        </p:nvPicPr>
        <p:blipFill>
          <a:blip r:embed="rId5"/>
          <a:stretch>
            <a:fillRect/>
          </a:stretch>
        </p:blipFill>
        <p:spPr>
          <a:xfrm>
            <a:off x="611626" y="3165804"/>
            <a:ext cx="5599667" cy="3261282"/>
          </a:xfrm>
          <a:prstGeom prst="rect">
            <a:avLst/>
          </a:prstGeom>
        </p:spPr>
      </p:pic>
      <p:pic>
        <p:nvPicPr>
          <p:cNvPr id="389" name="Picture 388">
            <a:extLst>
              <a:ext uri="{FF2B5EF4-FFF2-40B4-BE49-F238E27FC236}">
                <a16:creationId xmlns:a16="http://schemas.microsoft.com/office/drawing/2014/main" id="{5BD28D70-5763-2EE1-DAA5-FCF2C14F6528}"/>
              </a:ext>
            </a:extLst>
          </p:cNvPr>
          <p:cNvPicPr>
            <a:picLocks noChangeAspect="1"/>
          </p:cNvPicPr>
          <p:nvPr/>
        </p:nvPicPr>
        <p:blipFill>
          <a:blip r:embed="rId6"/>
          <a:stretch>
            <a:fillRect/>
          </a:stretch>
        </p:blipFill>
        <p:spPr>
          <a:xfrm>
            <a:off x="617288" y="118514"/>
            <a:ext cx="5594005" cy="3266944"/>
          </a:xfrm>
          <a:prstGeom prst="rect">
            <a:avLst/>
          </a:prstGeom>
        </p:spPr>
      </p:pic>
      <p:pic>
        <p:nvPicPr>
          <p:cNvPr id="390" name="Picture 389">
            <a:extLst>
              <a:ext uri="{FF2B5EF4-FFF2-40B4-BE49-F238E27FC236}">
                <a16:creationId xmlns:a16="http://schemas.microsoft.com/office/drawing/2014/main" id="{A2828D16-B8D8-AD9E-A78B-42A22323CD65}"/>
              </a:ext>
            </a:extLst>
          </p:cNvPr>
          <p:cNvPicPr>
            <a:picLocks noChangeAspect="1"/>
          </p:cNvPicPr>
          <p:nvPr/>
        </p:nvPicPr>
        <p:blipFill>
          <a:blip r:embed="rId7"/>
          <a:stretch>
            <a:fillRect/>
          </a:stretch>
        </p:blipFill>
        <p:spPr>
          <a:xfrm>
            <a:off x="6018212" y="3165804"/>
            <a:ext cx="5599667" cy="3261282"/>
          </a:xfrm>
          <a:prstGeom prst="rect">
            <a:avLst/>
          </a:prstGeom>
        </p:spPr>
      </p:pic>
      <p:sp>
        <p:nvSpPr>
          <p:cNvPr id="391" name="TextBox 390">
            <a:extLst>
              <a:ext uri="{FF2B5EF4-FFF2-40B4-BE49-F238E27FC236}">
                <a16:creationId xmlns:a16="http://schemas.microsoft.com/office/drawing/2014/main" id="{0A6936C9-CCF2-FFA1-051F-98993A17ECEB}"/>
              </a:ext>
            </a:extLst>
          </p:cNvPr>
          <p:cNvSpPr txBox="1"/>
          <p:nvPr/>
        </p:nvSpPr>
        <p:spPr>
          <a:xfrm>
            <a:off x="2295673" y="201086"/>
            <a:ext cx="2231572" cy="461665"/>
          </a:xfrm>
          <a:prstGeom prst="rect">
            <a:avLst/>
          </a:prstGeom>
          <a:solidFill>
            <a:schemeClr val="accent4">
              <a:lumMod val="75000"/>
            </a:schemeClr>
          </a:solidFill>
        </p:spPr>
        <p:txBody>
          <a:bodyPr wrap="square" rtlCol="0">
            <a:spAutoFit/>
          </a:bodyPr>
          <a:lstStyle/>
          <a:p>
            <a:pPr algn="ctr"/>
            <a:r>
              <a:rPr lang="vi-VN" sz="2400" b="1" dirty="0"/>
              <a:t>Phòng bếp</a:t>
            </a:r>
            <a:endParaRPr lang="en-US" sz="2400" b="1" dirty="0"/>
          </a:p>
        </p:txBody>
      </p:sp>
      <p:sp>
        <p:nvSpPr>
          <p:cNvPr id="392" name="TextBox 391">
            <a:extLst>
              <a:ext uri="{FF2B5EF4-FFF2-40B4-BE49-F238E27FC236}">
                <a16:creationId xmlns:a16="http://schemas.microsoft.com/office/drawing/2014/main" id="{828A5D0D-4F8C-B818-68EC-03196FBDA54E}"/>
              </a:ext>
            </a:extLst>
          </p:cNvPr>
          <p:cNvSpPr txBox="1"/>
          <p:nvPr/>
        </p:nvSpPr>
        <p:spPr>
          <a:xfrm>
            <a:off x="7889678" y="201086"/>
            <a:ext cx="2231572" cy="461665"/>
          </a:xfrm>
          <a:prstGeom prst="rect">
            <a:avLst/>
          </a:prstGeom>
          <a:solidFill>
            <a:schemeClr val="accent4">
              <a:lumMod val="75000"/>
            </a:schemeClr>
          </a:solidFill>
        </p:spPr>
        <p:txBody>
          <a:bodyPr wrap="square" rtlCol="0">
            <a:spAutoFit/>
          </a:bodyPr>
          <a:lstStyle/>
          <a:p>
            <a:pPr algn="ctr"/>
            <a:r>
              <a:rPr lang="vi-VN" sz="2400" b="1" dirty="0"/>
              <a:t>Phòng khách</a:t>
            </a:r>
            <a:endParaRPr lang="en-US" sz="2400" b="1" dirty="0"/>
          </a:p>
        </p:txBody>
      </p:sp>
      <p:sp>
        <p:nvSpPr>
          <p:cNvPr id="393" name="TextBox 392">
            <a:extLst>
              <a:ext uri="{FF2B5EF4-FFF2-40B4-BE49-F238E27FC236}">
                <a16:creationId xmlns:a16="http://schemas.microsoft.com/office/drawing/2014/main" id="{C23B5461-C826-D403-92C8-B3A60B84110F}"/>
              </a:ext>
            </a:extLst>
          </p:cNvPr>
          <p:cNvSpPr txBox="1"/>
          <p:nvPr/>
        </p:nvSpPr>
        <p:spPr>
          <a:xfrm>
            <a:off x="2199132" y="6049221"/>
            <a:ext cx="2449067" cy="461665"/>
          </a:xfrm>
          <a:prstGeom prst="rect">
            <a:avLst/>
          </a:prstGeom>
          <a:solidFill>
            <a:schemeClr val="accent4">
              <a:lumMod val="75000"/>
            </a:schemeClr>
          </a:solidFill>
        </p:spPr>
        <p:txBody>
          <a:bodyPr wrap="square" rtlCol="0">
            <a:spAutoFit/>
          </a:bodyPr>
          <a:lstStyle/>
          <a:p>
            <a:pPr algn="ctr"/>
            <a:r>
              <a:rPr lang="vi-VN" sz="2400" b="1" dirty="0"/>
              <a:t>Phòng vệ sinh</a:t>
            </a:r>
            <a:endParaRPr lang="en-US" sz="2400" b="1" dirty="0"/>
          </a:p>
        </p:txBody>
      </p:sp>
      <p:sp>
        <p:nvSpPr>
          <p:cNvPr id="394" name="TextBox 393">
            <a:extLst>
              <a:ext uri="{FF2B5EF4-FFF2-40B4-BE49-F238E27FC236}">
                <a16:creationId xmlns:a16="http://schemas.microsoft.com/office/drawing/2014/main" id="{92714947-E433-B5CF-540B-BBA6167E4025}"/>
              </a:ext>
            </a:extLst>
          </p:cNvPr>
          <p:cNvSpPr txBox="1"/>
          <p:nvPr/>
        </p:nvSpPr>
        <p:spPr>
          <a:xfrm>
            <a:off x="7795969" y="6039565"/>
            <a:ext cx="2231572" cy="461665"/>
          </a:xfrm>
          <a:prstGeom prst="rect">
            <a:avLst/>
          </a:prstGeom>
          <a:solidFill>
            <a:schemeClr val="accent4">
              <a:lumMod val="75000"/>
            </a:schemeClr>
          </a:solidFill>
        </p:spPr>
        <p:txBody>
          <a:bodyPr wrap="square" rtlCol="0">
            <a:spAutoFit/>
          </a:bodyPr>
          <a:lstStyle/>
          <a:p>
            <a:pPr algn="ctr"/>
            <a:r>
              <a:rPr lang="vi-VN" sz="2400" b="1" dirty="0"/>
              <a:t>Phòng ngủ</a:t>
            </a:r>
            <a:endParaRPr lang="en-US" sz="2400" b="1" dirty="0"/>
          </a:p>
        </p:txBody>
      </p:sp>
      <p:sp>
        <p:nvSpPr>
          <p:cNvPr id="396" name="Rectangle: Rounded Corners 395">
            <a:extLst>
              <a:ext uri="{FF2B5EF4-FFF2-40B4-BE49-F238E27FC236}">
                <a16:creationId xmlns:a16="http://schemas.microsoft.com/office/drawing/2014/main" id="{71DC20AE-40C3-D4DA-1155-5AF77B3E5C3F}"/>
              </a:ext>
            </a:extLst>
          </p:cNvPr>
          <p:cNvSpPr/>
          <p:nvPr/>
        </p:nvSpPr>
        <p:spPr>
          <a:xfrm>
            <a:off x="1014977" y="3068466"/>
            <a:ext cx="10006466" cy="721068"/>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110907"/>
                </a:solidFill>
              </a:rPr>
              <a:t>Mỗi phòng có những đồ dùng đặc trưng khác nhau.</a:t>
            </a:r>
            <a:endParaRPr lang="en-US" sz="3200" dirty="0">
              <a:solidFill>
                <a:srgbClr val="110907"/>
              </a:solidFill>
            </a:endParaRPr>
          </a:p>
        </p:txBody>
      </p:sp>
    </p:spTree>
    <p:extLst>
      <p:ext uri="{BB962C8B-B14F-4D97-AF65-F5344CB8AC3E}">
        <p14:creationId xmlns:p14="http://schemas.microsoft.com/office/powerpoint/2010/main" val="393676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91"/>
                                        </p:tgtEl>
                                        <p:attrNameLst>
                                          <p:attrName>style.visibility</p:attrName>
                                        </p:attrNameLst>
                                      </p:cBhvr>
                                      <p:to>
                                        <p:strVal val="visible"/>
                                      </p:to>
                                    </p:set>
                                    <p:animEffect transition="in" filter="fade">
                                      <p:cBhvr>
                                        <p:cTn id="7" dur="1000"/>
                                        <p:tgtEl>
                                          <p:spTgt spid="391"/>
                                        </p:tgtEl>
                                      </p:cBhvr>
                                    </p:animEffect>
                                    <p:anim calcmode="lin" valueType="num">
                                      <p:cBhvr>
                                        <p:cTn id="8" dur="1000" fill="hold"/>
                                        <p:tgtEl>
                                          <p:spTgt spid="391"/>
                                        </p:tgtEl>
                                        <p:attrNameLst>
                                          <p:attrName>ppt_x</p:attrName>
                                        </p:attrNameLst>
                                      </p:cBhvr>
                                      <p:tavLst>
                                        <p:tav tm="0">
                                          <p:val>
                                            <p:strVal val="#ppt_x"/>
                                          </p:val>
                                        </p:tav>
                                        <p:tav tm="100000">
                                          <p:val>
                                            <p:strVal val="#ppt_x"/>
                                          </p:val>
                                        </p:tav>
                                      </p:tavLst>
                                    </p:anim>
                                    <p:anim calcmode="lin" valueType="num">
                                      <p:cBhvr>
                                        <p:cTn id="9" dur="1000" fill="hold"/>
                                        <p:tgtEl>
                                          <p:spTgt spid="39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92"/>
                                        </p:tgtEl>
                                        <p:attrNameLst>
                                          <p:attrName>style.visibility</p:attrName>
                                        </p:attrNameLst>
                                      </p:cBhvr>
                                      <p:to>
                                        <p:strVal val="visible"/>
                                      </p:to>
                                    </p:set>
                                    <p:animEffect transition="in" filter="fade">
                                      <p:cBhvr>
                                        <p:cTn id="14" dur="1000"/>
                                        <p:tgtEl>
                                          <p:spTgt spid="392"/>
                                        </p:tgtEl>
                                      </p:cBhvr>
                                    </p:animEffect>
                                    <p:anim calcmode="lin" valueType="num">
                                      <p:cBhvr>
                                        <p:cTn id="15" dur="1000" fill="hold"/>
                                        <p:tgtEl>
                                          <p:spTgt spid="392"/>
                                        </p:tgtEl>
                                        <p:attrNameLst>
                                          <p:attrName>ppt_x</p:attrName>
                                        </p:attrNameLst>
                                      </p:cBhvr>
                                      <p:tavLst>
                                        <p:tav tm="0">
                                          <p:val>
                                            <p:strVal val="#ppt_x"/>
                                          </p:val>
                                        </p:tav>
                                        <p:tav tm="100000">
                                          <p:val>
                                            <p:strVal val="#ppt_x"/>
                                          </p:val>
                                        </p:tav>
                                      </p:tavLst>
                                    </p:anim>
                                    <p:anim calcmode="lin" valueType="num">
                                      <p:cBhvr>
                                        <p:cTn id="16" dur="1000" fill="hold"/>
                                        <p:tgtEl>
                                          <p:spTgt spid="39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93"/>
                                        </p:tgtEl>
                                        <p:attrNameLst>
                                          <p:attrName>style.visibility</p:attrName>
                                        </p:attrNameLst>
                                      </p:cBhvr>
                                      <p:to>
                                        <p:strVal val="visible"/>
                                      </p:to>
                                    </p:set>
                                    <p:animEffect transition="in" filter="fade">
                                      <p:cBhvr>
                                        <p:cTn id="21" dur="1000"/>
                                        <p:tgtEl>
                                          <p:spTgt spid="393"/>
                                        </p:tgtEl>
                                      </p:cBhvr>
                                    </p:animEffect>
                                    <p:anim calcmode="lin" valueType="num">
                                      <p:cBhvr>
                                        <p:cTn id="22" dur="1000" fill="hold"/>
                                        <p:tgtEl>
                                          <p:spTgt spid="393"/>
                                        </p:tgtEl>
                                        <p:attrNameLst>
                                          <p:attrName>ppt_x</p:attrName>
                                        </p:attrNameLst>
                                      </p:cBhvr>
                                      <p:tavLst>
                                        <p:tav tm="0">
                                          <p:val>
                                            <p:strVal val="#ppt_x"/>
                                          </p:val>
                                        </p:tav>
                                        <p:tav tm="100000">
                                          <p:val>
                                            <p:strVal val="#ppt_x"/>
                                          </p:val>
                                        </p:tav>
                                      </p:tavLst>
                                    </p:anim>
                                    <p:anim calcmode="lin" valueType="num">
                                      <p:cBhvr>
                                        <p:cTn id="23" dur="1000" fill="hold"/>
                                        <p:tgtEl>
                                          <p:spTgt spid="39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94"/>
                                        </p:tgtEl>
                                        <p:attrNameLst>
                                          <p:attrName>style.visibility</p:attrName>
                                        </p:attrNameLst>
                                      </p:cBhvr>
                                      <p:to>
                                        <p:strVal val="visible"/>
                                      </p:to>
                                    </p:set>
                                    <p:animEffect transition="in" filter="fade">
                                      <p:cBhvr>
                                        <p:cTn id="28" dur="1000"/>
                                        <p:tgtEl>
                                          <p:spTgt spid="394"/>
                                        </p:tgtEl>
                                      </p:cBhvr>
                                    </p:animEffect>
                                    <p:anim calcmode="lin" valueType="num">
                                      <p:cBhvr>
                                        <p:cTn id="29" dur="1000" fill="hold"/>
                                        <p:tgtEl>
                                          <p:spTgt spid="394"/>
                                        </p:tgtEl>
                                        <p:attrNameLst>
                                          <p:attrName>ppt_x</p:attrName>
                                        </p:attrNameLst>
                                      </p:cBhvr>
                                      <p:tavLst>
                                        <p:tav tm="0">
                                          <p:val>
                                            <p:strVal val="#ppt_x"/>
                                          </p:val>
                                        </p:tav>
                                        <p:tav tm="100000">
                                          <p:val>
                                            <p:strVal val="#ppt_x"/>
                                          </p:val>
                                        </p:tav>
                                      </p:tavLst>
                                    </p:anim>
                                    <p:anim calcmode="lin" valueType="num">
                                      <p:cBhvr>
                                        <p:cTn id="30" dur="1000" fill="hold"/>
                                        <p:tgtEl>
                                          <p:spTgt spid="39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96"/>
                                        </p:tgtEl>
                                        <p:attrNameLst>
                                          <p:attrName>style.visibility</p:attrName>
                                        </p:attrNameLst>
                                      </p:cBhvr>
                                      <p:to>
                                        <p:strVal val="visible"/>
                                      </p:to>
                                    </p:set>
                                    <p:animEffect transition="in" filter="wipe(left)">
                                      <p:cBhvr>
                                        <p:cTn id="35" dur="500"/>
                                        <p:tgtEl>
                                          <p:spTgt spid="396"/>
                                        </p:tgtEl>
                                      </p:cBhvr>
                                    </p:animEffec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 grpId="0" animBg="1"/>
      <p:bldP spid="392" grpId="0" animBg="1"/>
      <p:bldP spid="393" grpId="0" animBg="1"/>
      <p:bldP spid="394" grpId="0" animBg="1"/>
      <p:bldP spid="39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88045-ED2F-5921-58D7-3F9E3592A18A}"/>
              </a:ext>
            </a:extLst>
          </p:cNvPr>
          <p:cNvSpPr>
            <a:spLocks noGrp="1"/>
          </p:cNvSpPr>
          <p:nvPr>
            <p:ph type="title"/>
          </p:nvPr>
        </p:nvSpPr>
        <p:spPr>
          <a:xfrm>
            <a:off x="2315288" y="601757"/>
            <a:ext cx="7558248" cy="1122400"/>
          </a:xfrm>
        </p:spPr>
        <p:txBody>
          <a:bodyPr/>
          <a:lstStyle/>
          <a:p>
            <a:pPr>
              <a:spcBef>
                <a:spcPts val="600"/>
              </a:spcBef>
              <a:spcAft>
                <a:spcPts val="600"/>
              </a:spcAft>
            </a:pPr>
            <a:r>
              <a:rPr lang="vi-VN" sz="3600" b="1" dirty="0">
                <a:latin typeface="+mn-lt"/>
              </a:rPr>
              <a:t>VẬN DỤNG</a:t>
            </a:r>
            <a:br>
              <a:rPr lang="vi-VN" sz="3600" b="1" dirty="0">
                <a:latin typeface="+mn-lt"/>
              </a:rPr>
            </a:br>
            <a:r>
              <a:rPr lang="vi-VN" sz="3600" b="1" dirty="0">
                <a:solidFill>
                  <a:schemeClr val="bg2">
                    <a:lumMod val="50000"/>
                  </a:schemeClr>
                </a:solidFill>
                <a:latin typeface="+mn-lt"/>
              </a:rPr>
              <a:t>CHIA SẺ VỀ NGÔI NHÀ CỦA EM</a:t>
            </a:r>
            <a:endParaRPr lang="en-US" sz="3600" b="1" dirty="0">
              <a:solidFill>
                <a:schemeClr val="bg2">
                  <a:lumMod val="50000"/>
                </a:schemeClr>
              </a:solidFill>
              <a:latin typeface="+mn-lt"/>
            </a:endParaRPr>
          </a:p>
        </p:txBody>
      </p:sp>
      <p:pic>
        <p:nvPicPr>
          <p:cNvPr id="3" name="Picture 2" descr="cute kids little boy and girl talking each other with speech bubble  12804830 Vector Art at Vecteezy">
            <a:extLst>
              <a:ext uri="{FF2B5EF4-FFF2-40B4-BE49-F238E27FC236}">
                <a16:creationId xmlns:a16="http://schemas.microsoft.com/office/drawing/2014/main" id="{A6F8B35C-CB16-60EE-585B-9D20B61F125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688" b="92552" l="10000" r="90000">
                        <a14:foregroundMark x1="29583" y1="42552" x2="29583" y2="42552"/>
                        <a14:foregroundMark x1="22917" y1="32552" x2="22917" y2="32552"/>
                        <a14:foregroundMark x1="30208" y1="77917" x2="30208" y2="77917"/>
                        <a14:foregroundMark x1="17708" y1="80469" x2="17708" y2="80469"/>
                        <a14:foregroundMark x1="17396" y1="89844" x2="19115" y2="83646"/>
                        <a14:foregroundMark x1="22448" y1="44115" x2="24531" y2="58438"/>
                        <a14:foregroundMark x1="25781" y1="42083" x2="25781" y2="46510"/>
                        <a14:foregroundMark x1="82135" y1="32240" x2="82135" y2="32240"/>
                        <a14:foregroundMark x1="78958" y1="89531" x2="79896" y2="82708"/>
                        <a14:foregroundMark x1="67865" y1="90156" x2="68802" y2="83646"/>
                        <a14:foregroundMark x1="14844" y1="90781" x2="31615" y2="90104"/>
                        <a14:foregroundMark x1="31615" y1="90104" x2="36875" y2="90313"/>
                        <a14:foregroundMark x1="27031" y1="16198" x2="27031" y2="16198"/>
                        <a14:foregroundMark x1="84375" y1="12552" x2="84375" y2="12552"/>
                        <a14:foregroundMark x1="73073" y1="9688" x2="84219" y2="13958"/>
                        <a14:foregroundMark x1="84219" y1="13958" x2="84375" y2="14115"/>
                        <a14:foregroundMark x1="74375" y1="28906" x2="74063" y2="46354"/>
                        <a14:foregroundMark x1="65938" y1="30469" x2="77552" y2="29375"/>
                        <a14:foregroundMark x1="77552" y1="29375" x2="77552" y2="29375"/>
                        <a14:foregroundMark x1="69115" y1="90781" x2="78177" y2="90469"/>
                        <a14:foregroundMark x1="78177" y1="90469" x2="78177" y2="90469"/>
                        <a14:foregroundMark x1="20208" y1="90625" x2="35469" y2="91250"/>
                        <a14:foregroundMark x1="30729" y1="82865" x2="31823" y2="88229"/>
                        <a14:foregroundMark x1="28958" y1="58906" x2="32448" y2="86667"/>
                        <a14:foregroundMark x1="22604" y1="56823" x2="18333" y2="85260"/>
                        <a14:foregroundMark x1="18333" y1="85260" x2="18333" y2="85260"/>
                        <a14:foregroundMark x1="21354" y1="43490" x2="30052" y2="55937"/>
                        <a14:foregroundMark x1="30052" y1="55937" x2="29271" y2="62083"/>
                        <a14:foregroundMark x1="17865" y1="49219" x2="15313" y2="56927"/>
                        <a14:foregroundMark x1="15313" y1="56927" x2="15313" y2="57760"/>
                        <a14:foregroundMark x1="45313" y1="45260" x2="45313" y2="45260"/>
                        <a14:foregroundMark x1="36250" y1="50156" x2="41042" y2="48750"/>
                        <a14:foregroundMark x1="17552" y1="46042" x2="32760" y2="47448"/>
                        <a14:foregroundMark x1="22604" y1="28906" x2="23542" y2="38750"/>
                        <a14:foregroundMark x1="21667" y1="26042" x2="29896" y2="28594"/>
                        <a14:foregroundMark x1="18802" y1="28750" x2="17396" y2="30781"/>
                        <a14:foregroundMark x1="20052" y1="51094" x2="19896" y2="60625"/>
                        <a14:foregroundMark x1="78177" y1="30625" x2="85469" y2="35260"/>
                        <a14:foregroundMark x1="21823" y1="89219" x2="28646" y2="88594"/>
                        <a14:foregroundMark x1="12604" y1="90156" x2="25625" y2="92396"/>
                        <a14:foregroundMark x1="13906" y1="89375" x2="19740" y2="92552"/>
                        <a14:foregroundMark x1="36250" y1="89531" x2="36250" y2="89531"/>
                        <a14:foregroundMark x1="62760" y1="90781" x2="77396" y2="92240"/>
                        <a14:foregroundMark x1="77396" y1="92240" x2="84219" y2="90000"/>
                        <a14:foregroundMark x1="84219" y1="90000" x2="84219" y2="89531"/>
                        <a14:foregroundMark x1="61198" y1="90469" x2="64688" y2="89688"/>
                      </a14:backgroundRemoval>
                    </a14:imgEffect>
                  </a14:imgLayer>
                </a14:imgProps>
              </a:ext>
              <a:ext uri="{28A0092B-C50C-407E-A947-70E740481C1C}">
                <a14:useLocalDpi xmlns:a14="http://schemas.microsoft.com/office/drawing/2010/main" val="0"/>
              </a:ext>
            </a:extLst>
          </a:blip>
          <a:srcRect/>
          <a:stretch>
            <a:fillRect/>
          </a:stretch>
        </p:blipFill>
        <p:spPr bwMode="auto">
          <a:xfrm>
            <a:off x="3579812" y="1600200"/>
            <a:ext cx="5029200"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497620"/>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ĐỒNG HỒ ĐẾM NGƯỢC 30s MP4_Phan Linh">
            <a:hlinkClick r:id="" action="ppaction://media"/>
            <a:extLst>
              <a:ext uri="{FF2B5EF4-FFF2-40B4-BE49-F238E27FC236}">
                <a16:creationId xmlns:a16="http://schemas.microsoft.com/office/drawing/2014/main" id="{A914CBD9-408A-074F-60B9-68AE5541846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5830"/>
            <a:ext cx="12161838" cy="6869659"/>
          </a:xfrm>
          <a:prstGeom prst="rect">
            <a:avLst/>
          </a:prstGeom>
        </p:spPr>
      </p:pic>
    </p:spTree>
    <p:extLst>
      <p:ext uri="{BB962C8B-B14F-4D97-AF65-F5344CB8AC3E}">
        <p14:creationId xmlns:p14="http://schemas.microsoft.com/office/powerpoint/2010/main" val="5456390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7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C8DA80-AD31-3FC2-2B79-8009A9C7431D}"/>
              </a:ext>
            </a:extLst>
          </p:cNvPr>
          <p:cNvPicPr>
            <a:picLocks noChangeAspect="1"/>
          </p:cNvPicPr>
          <p:nvPr/>
        </p:nvPicPr>
        <p:blipFill>
          <a:blip r:embed="rId2"/>
          <a:stretch>
            <a:fillRect/>
          </a:stretch>
        </p:blipFill>
        <p:spPr>
          <a:xfrm>
            <a:off x="-1525589" y="0"/>
            <a:ext cx="15240001" cy="6858000"/>
          </a:xfrm>
          <a:prstGeom prst="rect">
            <a:avLst/>
          </a:prstGeom>
        </p:spPr>
      </p:pic>
      <p:sp>
        <p:nvSpPr>
          <p:cNvPr id="6" name="Rectangle: Rounded Corners 5">
            <a:extLst>
              <a:ext uri="{FF2B5EF4-FFF2-40B4-BE49-F238E27FC236}">
                <a16:creationId xmlns:a16="http://schemas.microsoft.com/office/drawing/2014/main" id="{6D7AF336-689A-7D84-ECD6-5363D18FE42E}"/>
              </a:ext>
            </a:extLst>
          </p:cNvPr>
          <p:cNvSpPr/>
          <p:nvPr/>
        </p:nvSpPr>
        <p:spPr>
          <a:xfrm>
            <a:off x="1222891" y="5257178"/>
            <a:ext cx="9743039" cy="1389384"/>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i="1">
                <a:solidFill>
                  <a:srgbClr val="110907"/>
                </a:solidFill>
              </a:rPr>
              <a:t>   Mỗi </a:t>
            </a:r>
            <a:r>
              <a:rPr lang="vi-VN" sz="3600" i="1" dirty="0">
                <a:solidFill>
                  <a:srgbClr val="110907"/>
                </a:solidFill>
              </a:rPr>
              <a:t>nhà có các phòng khác nhau</a:t>
            </a:r>
            <a:r>
              <a:rPr lang="vi-VN" sz="3600" i="1">
                <a:solidFill>
                  <a:srgbClr val="110907"/>
                </a:solidFill>
              </a:rPr>
              <a:t>. </a:t>
            </a:r>
            <a:r>
              <a:rPr lang="vi-VN" sz="3600" i="1" dirty="0">
                <a:solidFill>
                  <a:srgbClr val="110907"/>
                </a:solidFill>
              </a:rPr>
              <a:t>Chúng ta hãy yêu quý và giữ gìn nhà cửa sạch sẽ.</a:t>
            </a:r>
            <a:endParaRPr lang="en-US" sz="3600" i="1" dirty="0">
              <a:solidFill>
                <a:srgbClr val="110907"/>
              </a:solidFill>
            </a:endParaRPr>
          </a:p>
        </p:txBody>
      </p:sp>
    </p:spTree>
    <p:extLst>
      <p:ext uri="{BB962C8B-B14F-4D97-AF65-F5344CB8AC3E}">
        <p14:creationId xmlns:p14="http://schemas.microsoft.com/office/powerpoint/2010/main" val="3649769231"/>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62"/>
        <p:cNvGrpSpPr/>
        <p:nvPr/>
      </p:nvGrpSpPr>
      <p:grpSpPr>
        <a:xfrm>
          <a:off x="0" y="0"/>
          <a:ext cx="0" cy="0"/>
          <a:chOff x="0" y="0"/>
          <a:chExt cx="0" cy="0"/>
        </a:xfrm>
      </p:grpSpPr>
      <p:sp>
        <p:nvSpPr>
          <p:cNvPr id="4" name="Title 1">
            <a:extLst>
              <a:ext uri="{FF2B5EF4-FFF2-40B4-BE49-F238E27FC236}">
                <a16:creationId xmlns:a16="http://schemas.microsoft.com/office/drawing/2014/main" id="{BB6BAAA6-48B6-1F95-BCD7-5B10D1572312}"/>
              </a:ext>
            </a:extLst>
          </p:cNvPr>
          <p:cNvSpPr>
            <a:spLocks noGrp="1"/>
          </p:cNvSpPr>
          <p:nvPr>
            <p:ph type="title"/>
          </p:nvPr>
        </p:nvSpPr>
        <p:spPr>
          <a:xfrm>
            <a:off x="950752" y="2867800"/>
            <a:ext cx="10287320" cy="1122400"/>
          </a:xfrm>
        </p:spPr>
        <p:txBody>
          <a:bodyPr/>
          <a:lstStyle/>
          <a:p>
            <a:r>
              <a:rPr lang="vi-VN" sz="8000" b="1" dirty="0">
                <a:latin typeface="+mn-lt"/>
              </a:rPr>
              <a:t>DẶN DÒ</a:t>
            </a:r>
            <a:endParaRPr lang="en-US" sz="8000" b="1" dirty="0">
              <a:latin typeface="+mn-lt"/>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B475C-FD43-4BAF-CEB9-7B46B4345625}"/>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8383469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E181CB-BBDA-C3DC-25A8-90B9788BF0ED}"/>
              </a:ext>
            </a:extLst>
          </p:cNvPr>
          <p:cNvSpPr txBox="1"/>
          <p:nvPr/>
        </p:nvSpPr>
        <p:spPr>
          <a:xfrm>
            <a:off x="1208087" y="869692"/>
            <a:ext cx="9772650" cy="4832092"/>
          </a:xfrm>
          <a:prstGeom prst="rect">
            <a:avLst/>
          </a:prstGeom>
          <a:noFill/>
        </p:spPr>
        <p:txBody>
          <a:bodyPr wrap="square" rtlCol="0">
            <a:spAutoFit/>
          </a:bodyPr>
          <a:lstStyle/>
          <a:p>
            <a:pPr algn="just"/>
            <a:r>
              <a:rPr lang="en-US" sz="4400"/>
              <a:t>Em Linh chỉ hỗ trợ bộ bài giảng đối với thầy cô dùng để giảng dạy cho HS. Trường hợp thầy cô dùng để “thương mại”, nếu phát hiện, em ngưng cung cấp các bài tiếp theo và thầy cô sẽ được mời ra khỏi kho giáo án ppt. Trân trọng!</a:t>
            </a:r>
          </a:p>
        </p:txBody>
      </p:sp>
    </p:spTree>
    <p:extLst>
      <p:ext uri="{BB962C8B-B14F-4D97-AF65-F5344CB8AC3E}">
        <p14:creationId xmlns:p14="http://schemas.microsoft.com/office/powerpoint/2010/main" val="22088386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7BC23-A4EA-81DA-0886-0893107FD218}"/>
              </a:ext>
            </a:extLst>
          </p:cNvPr>
          <p:cNvSpPr>
            <a:spLocks noGrp="1"/>
          </p:cNvSpPr>
          <p:nvPr>
            <p:ph type="ctrTitle" idx="4294967295"/>
          </p:nvPr>
        </p:nvSpPr>
        <p:spPr>
          <a:xfrm>
            <a:off x="962818" y="816367"/>
            <a:ext cx="10263188" cy="3006725"/>
          </a:xfrm>
        </p:spPr>
        <p:txBody>
          <a:bodyPr/>
          <a:lstStyle/>
          <a:p>
            <a:pPr algn="just"/>
            <a:r>
              <a:rPr lang="en-US" sz="4800">
                <a:latin typeface="+mj-lt"/>
              </a:rPr>
              <a:t>Trong quá trình thiết kế, mặc dù đã rất cố gắng nhưng vẫn khó tránh khỏi sai sót. Em Linh mong quý thầy cô dò bài cẩn thận trước khi lên lớp và gửi phản hồi kịp thời để em điều chỉnh sớm nhất có thể nhé!</a:t>
            </a:r>
            <a:br>
              <a:rPr lang="en-US" sz="4800">
                <a:latin typeface="+mj-lt"/>
              </a:rPr>
            </a:br>
            <a:r>
              <a:rPr lang="en-US" sz="4800">
                <a:latin typeface="+mj-lt"/>
              </a:rPr>
              <a:t>Yêu thương!</a:t>
            </a:r>
          </a:p>
        </p:txBody>
      </p:sp>
    </p:spTree>
    <p:extLst>
      <p:ext uri="{BB962C8B-B14F-4D97-AF65-F5344CB8AC3E}">
        <p14:creationId xmlns:p14="http://schemas.microsoft.com/office/powerpoint/2010/main" val="2811640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88045-ED2F-5921-58D7-3F9E3592A18A}"/>
              </a:ext>
            </a:extLst>
          </p:cNvPr>
          <p:cNvSpPr>
            <a:spLocks noGrp="1"/>
          </p:cNvSpPr>
          <p:nvPr>
            <p:ph type="title"/>
          </p:nvPr>
        </p:nvSpPr>
        <p:spPr>
          <a:xfrm>
            <a:off x="2440561" y="448924"/>
            <a:ext cx="7307701" cy="844229"/>
          </a:xfrm>
        </p:spPr>
        <p:txBody>
          <a:bodyPr/>
          <a:lstStyle/>
          <a:p>
            <a:r>
              <a:rPr lang="vi-VN" sz="4000" b="1" dirty="0">
                <a:latin typeface="+mn-lt"/>
              </a:rPr>
              <a:t>KHỞI ĐỘNG</a:t>
            </a:r>
            <a:br>
              <a:rPr lang="vi-VN" sz="4000" b="1" dirty="0">
                <a:latin typeface="+mn-lt"/>
              </a:rPr>
            </a:br>
            <a:r>
              <a:rPr lang="vi-VN" sz="4000" b="1" dirty="0">
                <a:solidFill>
                  <a:schemeClr val="bg2">
                    <a:lumMod val="50000"/>
                  </a:schemeClr>
                </a:solidFill>
                <a:latin typeface="+mn-lt"/>
              </a:rPr>
              <a:t>Nghe bài hát: Em yêu nhà em</a:t>
            </a:r>
            <a:endParaRPr lang="en-US" sz="4000" b="1" dirty="0">
              <a:solidFill>
                <a:schemeClr val="bg2">
                  <a:lumMod val="50000"/>
                </a:schemeClr>
              </a:solidFill>
              <a:latin typeface="+mn-lt"/>
            </a:endParaRPr>
          </a:p>
        </p:txBody>
      </p:sp>
      <p:pic>
        <p:nvPicPr>
          <p:cNvPr id="3" name="y2mate.com - Bé Bảo An  Em Yêu Nhà Em  Nhạc Thiếu Nhi Hay Nhất _360p">
            <a:hlinkClick r:id="" action="ppaction://media"/>
            <a:extLst>
              <a:ext uri="{FF2B5EF4-FFF2-40B4-BE49-F238E27FC236}">
                <a16:creationId xmlns:a16="http://schemas.microsoft.com/office/drawing/2014/main" id="{A925FDE2-F0C0-BC4E-EFBF-3E0B6F9E695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88383" y="1441771"/>
            <a:ext cx="8412057" cy="4724400"/>
          </a:xfrm>
          <a:prstGeom prst="rect">
            <a:avLst/>
          </a:prstGeom>
        </p:spPr>
      </p:pic>
    </p:spTree>
    <p:extLst>
      <p:ext uri="{BB962C8B-B14F-4D97-AF65-F5344CB8AC3E}">
        <p14:creationId xmlns:p14="http://schemas.microsoft.com/office/powerpoint/2010/main" val="31215145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9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11" name="Picture 10">
            <a:extLst>
              <a:ext uri="{FF2B5EF4-FFF2-40B4-BE49-F238E27FC236}">
                <a16:creationId xmlns:a16="http://schemas.microsoft.com/office/drawing/2014/main" id="{F49B2DF2-A3F0-3A91-0C34-4F54359AEF9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160" b="92937" l="4577" r="89598">
                        <a14:foregroundMark x1="47018" y1="18030" x2="49237" y2="43680"/>
                        <a14:foregroundMark x1="67822" y1="92379" x2="67822" y2="92379"/>
                        <a14:foregroundMark x1="42857" y1="88662" x2="42857" y2="88662"/>
                        <a14:foregroundMark x1="4577" y1="90892" x2="4577" y2="90892"/>
                        <a14:foregroundMark x1="15395" y1="9851" x2="15395" y2="9851"/>
                        <a14:foregroundMark x1="9015" y1="25836" x2="16227" y2="9851"/>
                        <a14:foregroundMark x1="16227" y1="9851" x2="16227" y2="8736"/>
                        <a14:foregroundMark x1="85576" y1="63755" x2="85576" y2="63755"/>
                        <a14:foregroundMark x1="78641" y1="68959" x2="86130" y2="59665"/>
                        <a14:foregroundMark x1="15950" y1="3160" x2="15950" y2="3160"/>
                        <a14:foregroundMark x1="56449" y1="90520" x2="56449" y2="90520"/>
                        <a14:foregroundMark x1="64771" y1="85688" x2="64771" y2="85688"/>
                        <a14:foregroundMark x1="17337" y1="87546" x2="17337" y2="87546"/>
                        <a14:foregroundMark x1="20111" y1="87546" x2="20111" y2="92937"/>
                        <a14:foregroundMark x1="5687" y1="24349" x2="8460" y2="24907"/>
                      </a14:backgroundRemoval>
                    </a14:imgEffect>
                  </a14:imgLayer>
                </a14:imgProps>
              </a:ext>
            </a:extLst>
          </a:blip>
          <a:stretch>
            <a:fillRect/>
          </a:stretch>
        </p:blipFill>
        <p:spPr>
          <a:xfrm>
            <a:off x="7931376" y="3429000"/>
            <a:ext cx="4442190" cy="3314700"/>
          </a:xfrm>
          <a:prstGeom prst="rect">
            <a:avLst/>
          </a:prstGeom>
        </p:spPr>
      </p:pic>
      <p:sp>
        <p:nvSpPr>
          <p:cNvPr id="13" name="Freeform 8">
            <a:extLst>
              <a:ext uri="{FF2B5EF4-FFF2-40B4-BE49-F238E27FC236}">
                <a16:creationId xmlns:a16="http://schemas.microsoft.com/office/drawing/2014/main" id="{3D607699-2B7E-3871-D358-CEADAC91EEDB}"/>
              </a:ext>
            </a:extLst>
          </p:cNvPr>
          <p:cNvSpPr/>
          <p:nvPr/>
        </p:nvSpPr>
        <p:spPr>
          <a:xfrm>
            <a:off x="3117169" y="1965788"/>
            <a:ext cx="5954485" cy="2926423"/>
          </a:xfrm>
          <a:custGeom>
            <a:avLst/>
            <a:gdLst/>
            <a:ahLst/>
            <a:cxnLst/>
            <a:rect l="l" t="t" r="r" b="b"/>
            <a:pathLst>
              <a:path w="1838701" h="258118">
                <a:moveTo>
                  <a:pt x="56556" y="0"/>
                </a:moveTo>
                <a:lnTo>
                  <a:pt x="1782144" y="0"/>
                </a:lnTo>
                <a:cubicBezTo>
                  <a:pt x="1813380" y="0"/>
                  <a:pt x="1838701" y="25321"/>
                  <a:pt x="1838701" y="56556"/>
                </a:cubicBezTo>
                <a:lnTo>
                  <a:pt x="1838701" y="201561"/>
                </a:lnTo>
                <a:cubicBezTo>
                  <a:pt x="1838701" y="232797"/>
                  <a:pt x="1813380" y="258118"/>
                  <a:pt x="1782144" y="258118"/>
                </a:cubicBezTo>
                <a:lnTo>
                  <a:pt x="56556" y="258118"/>
                </a:lnTo>
                <a:cubicBezTo>
                  <a:pt x="25321" y="258118"/>
                  <a:pt x="0" y="232797"/>
                  <a:pt x="0" y="201561"/>
                </a:cubicBezTo>
                <a:lnTo>
                  <a:pt x="0" y="56556"/>
                </a:lnTo>
                <a:cubicBezTo>
                  <a:pt x="0" y="25321"/>
                  <a:pt x="25321" y="0"/>
                  <a:pt x="56556" y="0"/>
                </a:cubicBezTo>
                <a:close/>
              </a:path>
            </a:pathLst>
          </a:custGeom>
          <a:noFill/>
        </p:spPr>
        <p:txBody>
          <a:bodyPr/>
          <a:lstStyle/>
          <a:p>
            <a:pPr algn="ctr">
              <a:spcBef>
                <a:spcPts val="600"/>
              </a:spcBef>
            </a:pPr>
            <a:r>
              <a:rPr lang="vi-VN" sz="7200" b="1" dirty="0">
                <a:solidFill>
                  <a:schemeClr val="tx1">
                    <a:lumMod val="90000"/>
                    <a:lumOff val="10000"/>
                  </a:schemeClr>
                </a:solidFill>
                <a:latin typeface="+mn-lt"/>
              </a:rPr>
              <a:t>TỰ NHIÊN VÀ XÃ HỘI 1</a:t>
            </a:r>
            <a:endParaRPr lang="en-US" sz="7200" b="1" dirty="0">
              <a:solidFill>
                <a:schemeClr val="tx1">
                  <a:lumMod val="90000"/>
                  <a:lumOff val="10000"/>
                </a:schemeClr>
              </a:solidFill>
              <a:latin typeface="+mn-lt"/>
            </a:endParaRPr>
          </a:p>
        </p:txBody>
      </p:sp>
    </p:spTree>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57"/>
        <p:cNvGrpSpPr/>
        <p:nvPr/>
      </p:nvGrpSpPr>
      <p:grpSpPr>
        <a:xfrm>
          <a:off x="0" y="0"/>
          <a:ext cx="0" cy="0"/>
          <a:chOff x="0" y="0"/>
          <a:chExt cx="0" cy="0"/>
        </a:xfrm>
      </p:grpSpPr>
      <p:sp>
        <p:nvSpPr>
          <p:cNvPr id="2951" name="Freeform 8">
            <a:extLst>
              <a:ext uri="{FF2B5EF4-FFF2-40B4-BE49-F238E27FC236}">
                <a16:creationId xmlns:a16="http://schemas.microsoft.com/office/drawing/2014/main" id="{326F1FEC-2C82-137D-73AC-E1DE2BE01F28}"/>
              </a:ext>
            </a:extLst>
          </p:cNvPr>
          <p:cNvSpPr/>
          <p:nvPr/>
        </p:nvSpPr>
        <p:spPr>
          <a:xfrm>
            <a:off x="1319705" y="1119292"/>
            <a:ext cx="9549413" cy="1361201"/>
          </a:xfrm>
          <a:custGeom>
            <a:avLst/>
            <a:gdLst/>
            <a:ahLst/>
            <a:cxnLst/>
            <a:rect l="l" t="t" r="r" b="b"/>
            <a:pathLst>
              <a:path w="1838701" h="258118">
                <a:moveTo>
                  <a:pt x="56556" y="0"/>
                </a:moveTo>
                <a:lnTo>
                  <a:pt x="1782144" y="0"/>
                </a:lnTo>
                <a:cubicBezTo>
                  <a:pt x="1813380" y="0"/>
                  <a:pt x="1838701" y="25321"/>
                  <a:pt x="1838701" y="56556"/>
                </a:cubicBezTo>
                <a:lnTo>
                  <a:pt x="1838701" y="201561"/>
                </a:lnTo>
                <a:cubicBezTo>
                  <a:pt x="1838701" y="232797"/>
                  <a:pt x="1813380" y="258118"/>
                  <a:pt x="1782144" y="258118"/>
                </a:cubicBezTo>
                <a:lnTo>
                  <a:pt x="56556" y="258118"/>
                </a:lnTo>
                <a:cubicBezTo>
                  <a:pt x="25321" y="258118"/>
                  <a:pt x="0" y="232797"/>
                  <a:pt x="0" y="201561"/>
                </a:cubicBezTo>
                <a:lnTo>
                  <a:pt x="0" y="56556"/>
                </a:lnTo>
                <a:cubicBezTo>
                  <a:pt x="0" y="25321"/>
                  <a:pt x="25321" y="0"/>
                  <a:pt x="56556" y="0"/>
                </a:cubicBezTo>
                <a:close/>
              </a:path>
            </a:pathLst>
          </a:custGeom>
          <a:noFill/>
        </p:spPr>
        <p:txBody>
          <a:bodyPr/>
          <a:lstStyle/>
          <a:p>
            <a:pPr algn="ctr">
              <a:spcBef>
                <a:spcPts val="600"/>
              </a:spcBef>
            </a:pPr>
            <a:r>
              <a:rPr lang="vi-VN" sz="7200" b="1" dirty="0">
                <a:solidFill>
                  <a:schemeClr val="tx1"/>
                </a:solidFill>
                <a:latin typeface="+mn-lt"/>
              </a:rPr>
              <a:t>CHỦ ĐỀ 1: GIA ĐÌNH</a:t>
            </a:r>
            <a:endParaRPr lang="en-US" sz="7200" b="1" dirty="0">
              <a:solidFill>
                <a:schemeClr val="tx1"/>
              </a:solidFill>
              <a:latin typeface="+mn-lt"/>
            </a:endParaRPr>
          </a:p>
        </p:txBody>
      </p:sp>
      <p:sp>
        <p:nvSpPr>
          <p:cNvPr id="2952" name="Freeform 8">
            <a:extLst>
              <a:ext uri="{FF2B5EF4-FFF2-40B4-BE49-F238E27FC236}">
                <a16:creationId xmlns:a16="http://schemas.microsoft.com/office/drawing/2014/main" id="{3A4D560E-CCAB-1D55-2F57-518A06807479}"/>
              </a:ext>
            </a:extLst>
          </p:cNvPr>
          <p:cNvSpPr/>
          <p:nvPr/>
        </p:nvSpPr>
        <p:spPr>
          <a:xfrm>
            <a:off x="767531" y="2480493"/>
            <a:ext cx="10653759" cy="1361201"/>
          </a:xfrm>
          <a:custGeom>
            <a:avLst/>
            <a:gdLst/>
            <a:ahLst/>
            <a:cxnLst/>
            <a:rect l="l" t="t" r="r" b="b"/>
            <a:pathLst>
              <a:path w="1838701" h="258118">
                <a:moveTo>
                  <a:pt x="56556" y="0"/>
                </a:moveTo>
                <a:lnTo>
                  <a:pt x="1782144" y="0"/>
                </a:lnTo>
                <a:cubicBezTo>
                  <a:pt x="1813380" y="0"/>
                  <a:pt x="1838701" y="25321"/>
                  <a:pt x="1838701" y="56556"/>
                </a:cubicBezTo>
                <a:lnTo>
                  <a:pt x="1838701" y="201561"/>
                </a:lnTo>
                <a:cubicBezTo>
                  <a:pt x="1838701" y="232797"/>
                  <a:pt x="1813380" y="258118"/>
                  <a:pt x="1782144" y="258118"/>
                </a:cubicBezTo>
                <a:lnTo>
                  <a:pt x="56556" y="258118"/>
                </a:lnTo>
                <a:cubicBezTo>
                  <a:pt x="25321" y="258118"/>
                  <a:pt x="0" y="232797"/>
                  <a:pt x="0" y="201561"/>
                </a:cubicBezTo>
                <a:lnTo>
                  <a:pt x="0" y="56556"/>
                </a:lnTo>
                <a:cubicBezTo>
                  <a:pt x="0" y="25321"/>
                  <a:pt x="25321" y="0"/>
                  <a:pt x="56556" y="0"/>
                </a:cubicBezTo>
                <a:close/>
              </a:path>
            </a:pathLst>
          </a:custGeom>
          <a:noFill/>
        </p:spPr>
        <p:txBody>
          <a:bodyPr/>
          <a:lstStyle/>
          <a:p>
            <a:pPr algn="ctr">
              <a:spcBef>
                <a:spcPts val="600"/>
              </a:spcBef>
            </a:pPr>
            <a:r>
              <a:rPr lang="vi-VN" sz="7200" b="1" dirty="0">
                <a:solidFill>
                  <a:schemeClr val="bg2">
                    <a:lumMod val="50000"/>
                  </a:schemeClr>
                </a:solidFill>
                <a:latin typeface="+mn-lt"/>
              </a:rPr>
              <a:t>Bài 2: Ngôi nhà của em (tiết 2)</a:t>
            </a:r>
            <a:endParaRPr lang="en-US" sz="7200" b="1" dirty="0">
              <a:solidFill>
                <a:schemeClr val="bg2">
                  <a:lumMod val="50000"/>
                </a:schemeClr>
              </a:solidFill>
              <a:latin typeface="+mn-lt"/>
            </a:endParaRPr>
          </a:p>
        </p:txBody>
      </p:sp>
      <p:pic>
        <p:nvPicPr>
          <p:cNvPr id="2" name="Picture 1">
            <a:extLst>
              <a:ext uri="{FF2B5EF4-FFF2-40B4-BE49-F238E27FC236}">
                <a16:creationId xmlns:a16="http://schemas.microsoft.com/office/drawing/2014/main" id="{E4588596-A403-9CE6-28CE-4826C136D499}"/>
              </a:ext>
            </a:extLst>
          </p:cNvPr>
          <p:cNvPicPr>
            <a:picLocks noChangeAspect="1"/>
          </p:cNvPicPr>
          <p:nvPr/>
        </p:nvPicPr>
        <p:blipFill>
          <a:blip r:embed="rId3"/>
          <a:stretch>
            <a:fillRect/>
          </a:stretch>
        </p:blipFill>
        <p:spPr>
          <a:xfrm>
            <a:off x="767531" y="3666216"/>
            <a:ext cx="3225012" cy="2678840"/>
          </a:xfrm>
          <a:prstGeom prst="rect">
            <a:avLst/>
          </a:prstGeom>
        </p:spPr>
      </p:pic>
    </p:spTree>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88045-ED2F-5921-58D7-3F9E3592A18A}"/>
              </a:ext>
            </a:extLst>
          </p:cNvPr>
          <p:cNvSpPr>
            <a:spLocks noGrp="1"/>
          </p:cNvSpPr>
          <p:nvPr>
            <p:ph type="title"/>
          </p:nvPr>
        </p:nvSpPr>
        <p:spPr>
          <a:xfrm>
            <a:off x="950752" y="2867800"/>
            <a:ext cx="10287320" cy="1122400"/>
          </a:xfrm>
        </p:spPr>
        <p:txBody>
          <a:bodyPr/>
          <a:lstStyle/>
          <a:p>
            <a:r>
              <a:rPr lang="vi-VN" b="1" dirty="0">
                <a:latin typeface="+mn-lt"/>
              </a:rPr>
              <a:t>KHÁM PHÁ</a:t>
            </a:r>
            <a:endParaRPr lang="en-US" b="1" dirty="0">
              <a:latin typeface="+mn-lt"/>
            </a:endParaRPr>
          </a:p>
        </p:txBody>
      </p:sp>
    </p:spTree>
    <p:extLst>
      <p:ext uri="{BB962C8B-B14F-4D97-AF65-F5344CB8AC3E}">
        <p14:creationId xmlns:p14="http://schemas.microsoft.com/office/powerpoint/2010/main" val="39050800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8" name="TextBox 7">
            <a:extLst>
              <a:ext uri="{FF2B5EF4-FFF2-40B4-BE49-F238E27FC236}">
                <a16:creationId xmlns:a16="http://schemas.microsoft.com/office/drawing/2014/main" id="{E41AC67C-B688-A8A0-E313-1CFDA56C1AB6}"/>
              </a:ext>
            </a:extLst>
          </p:cNvPr>
          <p:cNvSpPr txBox="1"/>
          <p:nvPr/>
        </p:nvSpPr>
        <p:spPr>
          <a:xfrm>
            <a:off x="1432318" y="693508"/>
            <a:ext cx="9324188" cy="461665"/>
          </a:xfrm>
          <a:prstGeom prst="rect">
            <a:avLst/>
          </a:prstGeom>
          <a:noFill/>
        </p:spPr>
        <p:txBody>
          <a:bodyPr wrap="square" rtlCol="0">
            <a:spAutoFit/>
          </a:bodyPr>
          <a:lstStyle/>
          <a:p>
            <a:pPr algn="ctr"/>
            <a:r>
              <a:rPr lang="vi-VN" sz="2400" b="1" dirty="0"/>
              <a:t>1. Quan sát nhà Minh và nói về các phòng trong căn nhà đó.</a:t>
            </a:r>
            <a:endParaRPr lang="en-US" sz="2400" b="1" dirty="0"/>
          </a:p>
        </p:txBody>
      </p:sp>
      <p:grpSp>
        <p:nvGrpSpPr>
          <p:cNvPr id="17" name="Group 16">
            <a:extLst>
              <a:ext uri="{FF2B5EF4-FFF2-40B4-BE49-F238E27FC236}">
                <a16:creationId xmlns:a16="http://schemas.microsoft.com/office/drawing/2014/main" id="{B716C1D4-0662-8E34-E76D-6356C3B02A4A}"/>
              </a:ext>
            </a:extLst>
          </p:cNvPr>
          <p:cNvGrpSpPr/>
          <p:nvPr/>
        </p:nvGrpSpPr>
        <p:grpSpPr>
          <a:xfrm>
            <a:off x="5975815" y="1435098"/>
            <a:ext cx="5835185" cy="4536049"/>
            <a:chOff x="6278423" y="1798333"/>
            <a:chExt cx="5093385" cy="3959402"/>
          </a:xfrm>
        </p:grpSpPr>
        <p:pic>
          <p:nvPicPr>
            <p:cNvPr id="13" name="Picture 12">
              <a:extLst>
                <a:ext uri="{FF2B5EF4-FFF2-40B4-BE49-F238E27FC236}">
                  <a16:creationId xmlns:a16="http://schemas.microsoft.com/office/drawing/2014/main" id="{546D0186-FF9D-AF41-6C02-FDB5A59168F6}"/>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r="6081"/>
            <a:stretch/>
          </p:blipFill>
          <p:spPr>
            <a:xfrm>
              <a:off x="6278423" y="1884036"/>
              <a:ext cx="5093385" cy="3873699"/>
            </a:xfrm>
            <a:prstGeom prst="rect">
              <a:avLst/>
            </a:prstGeom>
          </p:spPr>
        </p:pic>
        <p:sp>
          <p:nvSpPr>
            <p:cNvPr id="14" name="TextBox 13">
              <a:extLst>
                <a:ext uri="{FF2B5EF4-FFF2-40B4-BE49-F238E27FC236}">
                  <a16:creationId xmlns:a16="http://schemas.microsoft.com/office/drawing/2014/main" id="{8EABBCA5-BF5E-608A-26A5-8E08325D96B1}"/>
                </a:ext>
              </a:extLst>
            </p:cNvPr>
            <p:cNvSpPr txBox="1"/>
            <p:nvPr/>
          </p:nvSpPr>
          <p:spPr>
            <a:xfrm>
              <a:off x="8796704" y="1798333"/>
              <a:ext cx="2575103" cy="1392565"/>
            </a:xfrm>
            <a:prstGeom prst="rect">
              <a:avLst/>
            </a:prstGeom>
            <a:solidFill>
              <a:srgbClr val="FFFFFF"/>
            </a:solidFill>
          </p:spPr>
          <p:txBody>
            <a:bodyPr wrap="square" rtlCol="0">
              <a:spAutoFit/>
            </a:bodyPr>
            <a:lstStyle/>
            <a:p>
              <a:endParaRPr lang="en-US" dirty="0"/>
            </a:p>
          </p:txBody>
        </p:sp>
      </p:grpSp>
      <p:grpSp>
        <p:nvGrpSpPr>
          <p:cNvPr id="16" name="Group 15">
            <a:extLst>
              <a:ext uri="{FF2B5EF4-FFF2-40B4-BE49-F238E27FC236}">
                <a16:creationId xmlns:a16="http://schemas.microsoft.com/office/drawing/2014/main" id="{6331CB33-918A-87A5-4303-867866C78FC2}"/>
              </a:ext>
            </a:extLst>
          </p:cNvPr>
          <p:cNvGrpSpPr/>
          <p:nvPr/>
        </p:nvGrpSpPr>
        <p:grpSpPr>
          <a:xfrm>
            <a:off x="140630" y="1511460"/>
            <a:ext cx="5835185" cy="4481972"/>
            <a:chOff x="841282" y="1807835"/>
            <a:chExt cx="5093385" cy="3912200"/>
          </a:xfrm>
        </p:grpSpPr>
        <p:pic>
          <p:nvPicPr>
            <p:cNvPr id="3" name="Picture 2">
              <a:extLst>
                <a:ext uri="{FF2B5EF4-FFF2-40B4-BE49-F238E27FC236}">
                  <a16:creationId xmlns:a16="http://schemas.microsoft.com/office/drawing/2014/main" id="{DCD4BAA6-9D55-D850-EA1C-6E5B508C31FD}"/>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2335" r="2970"/>
            <a:stretch/>
          </p:blipFill>
          <p:spPr>
            <a:xfrm>
              <a:off x="841282" y="1807835"/>
              <a:ext cx="5093385" cy="3835597"/>
            </a:xfrm>
            <a:prstGeom prst="rect">
              <a:avLst/>
            </a:prstGeom>
          </p:spPr>
        </p:pic>
        <p:sp>
          <p:nvSpPr>
            <p:cNvPr id="15" name="TextBox 14">
              <a:extLst>
                <a:ext uri="{FF2B5EF4-FFF2-40B4-BE49-F238E27FC236}">
                  <a16:creationId xmlns:a16="http://schemas.microsoft.com/office/drawing/2014/main" id="{8CFF20A6-B2D6-DF12-4D33-35E75662C039}"/>
                </a:ext>
              </a:extLst>
            </p:cNvPr>
            <p:cNvSpPr txBox="1"/>
            <p:nvPr/>
          </p:nvSpPr>
          <p:spPr>
            <a:xfrm>
              <a:off x="841282" y="4327470"/>
              <a:ext cx="2575104" cy="1392565"/>
            </a:xfrm>
            <a:prstGeom prst="rect">
              <a:avLst/>
            </a:prstGeom>
            <a:solidFill>
              <a:srgbClr val="FFFFFF"/>
            </a:solidFill>
          </p:spPr>
          <p:txBody>
            <a:bodyPr wrap="square" rtlCol="0">
              <a:spAutoFit/>
            </a:bodyPr>
            <a:lstStyle/>
            <a:p>
              <a:endParaRPr lang="en-US" dirty="0"/>
            </a:p>
          </p:txBody>
        </p:sp>
      </p:grpSp>
    </p:spTree>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873AE96-A2F9-DD8F-4207-FE657AD90647}"/>
              </a:ext>
            </a:extLst>
          </p:cNvPr>
          <p:cNvSpPr/>
          <p:nvPr/>
        </p:nvSpPr>
        <p:spPr>
          <a:xfrm>
            <a:off x="646564" y="5419064"/>
            <a:ext cx="5382760" cy="829335"/>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110907"/>
                </a:solidFill>
              </a:rPr>
              <a:t>Nhà của Minh ở </a:t>
            </a:r>
            <a:r>
              <a:rPr lang="vi-VN" sz="2400" b="1" dirty="0">
                <a:solidFill>
                  <a:srgbClr val="110907"/>
                </a:solidFill>
              </a:rPr>
              <a:t>chung cư </a:t>
            </a:r>
            <a:r>
              <a:rPr lang="vi-VN" sz="2400" dirty="0">
                <a:solidFill>
                  <a:srgbClr val="110907"/>
                </a:solidFill>
              </a:rPr>
              <a:t>Ban Mai.</a:t>
            </a:r>
            <a:endParaRPr lang="en-US" sz="2400" dirty="0">
              <a:solidFill>
                <a:srgbClr val="110907"/>
              </a:solidFill>
            </a:endParaRPr>
          </a:p>
        </p:txBody>
      </p:sp>
      <p:sp>
        <p:nvSpPr>
          <p:cNvPr id="13" name="Rectangle: Rounded Corners 12">
            <a:extLst>
              <a:ext uri="{FF2B5EF4-FFF2-40B4-BE49-F238E27FC236}">
                <a16:creationId xmlns:a16="http://schemas.microsoft.com/office/drawing/2014/main" id="{F998FFFF-FC23-9013-3D4E-B27E2C6C0E58}"/>
              </a:ext>
            </a:extLst>
          </p:cNvPr>
          <p:cNvSpPr/>
          <p:nvPr/>
        </p:nvSpPr>
        <p:spPr>
          <a:xfrm>
            <a:off x="6159501" y="5419064"/>
            <a:ext cx="5382760" cy="829335"/>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110907"/>
                </a:solidFill>
              </a:rPr>
              <a:t>Xung quanh có nhà kề, đường phố, công viên và bãi cỏ,...</a:t>
            </a:r>
            <a:endParaRPr lang="en-US" sz="2400" dirty="0">
              <a:solidFill>
                <a:srgbClr val="110907"/>
              </a:solidFill>
            </a:endParaRPr>
          </a:p>
        </p:txBody>
      </p:sp>
      <p:pic>
        <p:nvPicPr>
          <p:cNvPr id="8" name="Picture 8" descr="Empty Room Vector Art, Icons, and Graphics for Free Download">
            <a:extLst>
              <a:ext uri="{FF2B5EF4-FFF2-40B4-BE49-F238E27FC236}">
                <a16:creationId xmlns:a16="http://schemas.microsoft.com/office/drawing/2014/main" id="{226FDC21-5AD2-D96B-E091-D443990547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854" y="-148856"/>
            <a:ext cx="13531907" cy="76129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Cartoon Door 3D Model $11 - .c4d - Free3D">
            <a:hlinkClick r:id="rId5" action="ppaction://hlinksldjump"/>
            <a:extLst>
              <a:ext uri="{FF2B5EF4-FFF2-40B4-BE49-F238E27FC236}">
                <a16:creationId xmlns:a16="http://schemas.microsoft.com/office/drawing/2014/main" id="{D90DCC5B-A87E-D3FE-B1CB-C3B5E27804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854" y="1680217"/>
            <a:ext cx="4797639" cy="47976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artoon Door 3D Model $11 - .c4d - Free3D">
            <a:hlinkClick r:id="rId7" action="ppaction://hlinksldjump"/>
            <a:extLst>
              <a:ext uri="{FF2B5EF4-FFF2-40B4-BE49-F238E27FC236}">
                <a16:creationId xmlns:a16="http://schemas.microsoft.com/office/drawing/2014/main" id="{0545DAA5-7C9C-97E6-0AA6-671B4A3487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5651" y="1680216"/>
            <a:ext cx="4797639" cy="479763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Cartoon Door 3D Model $11 - .c4d - Free3D">
            <a:hlinkClick r:id="rId8" action="ppaction://hlinksldjump"/>
            <a:extLst>
              <a:ext uri="{FF2B5EF4-FFF2-40B4-BE49-F238E27FC236}">
                <a16:creationId xmlns:a16="http://schemas.microsoft.com/office/drawing/2014/main" id="{669C1CC4-EBC6-3275-8EFE-D1CDA69ACD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5155" y="1680216"/>
            <a:ext cx="4797639" cy="47976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Cartoon Door 3D Model $11 - .c4d - Free3D">
            <a:hlinkClick r:id="rId9" action="ppaction://hlinksldjump"/>
            <a:extLst>
              <a:ext uri="{FF2B5EF4-FFF2-40B4-BE49-F238E27FC236}">
                <a16:creationId xmlns:a16="http://schemas.microsoft.com/office/drawing/2014/main" id="{90784215-3A7C-26D7-1555-D48ADD3BA00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4659" y="1680216"/>
            <a:ext cx="4797639" cy="479763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C5993E8-BB8B-8800-B94B-24C8862025C8}"/>
              </a:ext>
            </a:extLst>
          </p:cNvPr>
          <p:cNvSpPr txBox="1"/>
          <p:nvPr/>
        </p:nvSpPr>
        <p:spPr>
          <a:xfrm>
            <a:off x="1188597" y="1148587"/>
            <a:ext cx="1492740" cy="715089"/>
          </a:xfrm>
          <a:prstGeom prst="flowChartAlternateProcess">
            <a:avLst/>
          </a:prstGeom>
          <a:solidFill>
            <a:schemeClr val="bg2">
              <a:lumMod val="20000"/>
              <a:lumOff val="80000"/>
            </a:schemeClr>
          </a:solidFill>
        </p:spPr>
        <p:txBody>
          <a:bodyPr wrap="square" rtlCol="0">
            <a:spAutoFit/>
          </a:bodyPr>
          <a:lstStyle/>
          <a:p>
            <a:pPr algn="ctr"/>
            <a:r>
              <a:rPr lang="vi-VN" sz="3600" dirty="0">
                <a:latin typeface="Segoe UI Black" panose="020B0A02040204020203" pitchFamily="34" charset="0"/>
                <a:ea typeface="Segoe UI Black" panose="020B0A02040204020203" pitchFamily="34" charset="0"/>
              </a:rPr>
              <a:t>1</a:t>
            </a:r>
            <a:endParaRPr lang="en-US" sz="3600" dirty="0">
              <a:latin typeface="SVN-Nexa Rust Slab Black Shadow" panose="020B0606040200020203" pitchFamily="34" charset="0"/>
              <a:ea typeface="Segoe UI Black" panose="020B0A02040204020203" pitchFamily="34" charset="0"/>
            </a:endParaRPr>
          </a:p>
        </p:txBody>
      </p:sp>
      <p:sp>
        <p:nvSpPr>
          <p:cNvPr id="18" name="TextBox 17">
            <a:extLst>
              <a:ext uri="{FF2B5EF4-FFF2-40B4-BE49-F238E27FC236}">
                <a16:creationId xmlns:a16="http://schemas.microsoft.com/office/drawing/2014/main" id="{4EE9C6C8-30B2-3712-B3BC-A20522494EE4}"/>
              </a:ext>
            </a:extLst>
          </p:cNvPr>
          <p:cNvSpPr txBox="1"/>
          <p:nvPr/>
        </p:nvSpPr>
        <p:spPr>
          <a:xfrm>
            <a:off x="3825329" y="1148586"/>
            <a:ext cx="1492740" cy="715089"/>
          </a:xfrm>
          <a:prstGeom prst="flowChartAlternateProcess">
            <a:avLst/>
          </a:prstGeom>
          <a:solidFill>
            <a:schemeClr val="bg2">
              <a:lumMod val="20000"/>
              <a:lumOff val="80000"/>
            </a:schemeClr>
          </a:solidFill>
        </p:spPr>
        <p:txBody>
          <a:bodyPr wrap="square" rtlCol="0">
            <a:spAutoFit/>
          </a:bodyPr>
          <a:lstStyle/>
          <a:p>
            <a:pPr algn="ctr"/>
            <a:r>
              <a:rPr lang="vi-VN" sz="3600" dirty="0">
                <a:latin typeface="Segoe UI Black" panose="020B0A02040204020203" pitchFamily="34" charset="0"/>
                <a:ea typeface="Segoe UI Black" panose="020B0A02040204020203" pitchFamily="34" charset="0"/>
              </a:rPr>
              <a:t>2</a:t>
            </a:r>
            <a:endParaRPr lang="en-US" sz="3600" dirty="0">
              <a:latin typeface="SVN-Nexa Rust Slab Black Shadow" panose="020B0606040200020203" pitchFamily="34" charset="0"/>
              <a:ea typeface="Segoe UI Black" panose="020B0A02040204020203" pitchFamily="34" charset="0"/>
            </a:endParaRPr>
          </a:p>
        </p:txBody>
      </p:sp>
      <p:sp>
        <p:nvSpPr>
          <p:cNvPr id="19" name="TextBox 18">
            <a:extLst>
              <a:ext uri="{FF2B5EF4-FFF2-40B4-BE49-F238E27FC236}">
                <a16:creationId xmlns:a16="http://schemas.microsoft.com/office/drawing/2014/main" id="{DA137CE4-DFF3-8CDD-D4B8-709E827F6CBD}"/>
              </a:ext>
            </a:extLst>
          </p:cNvPr>
          <p:cNvSpPr txBox="1"/>
          <p:nvPr/>
        </p:nvSpPr>
        <p:spPr>
          <a:xfrm>
            <a:off x="6462061" y="1148585"/>
            <a:ext cx="1492740" cy="715089"/>
          </a:xfrm>
          <a:prstGeom prst="flowChartAlternateProcess">
            <a:avLst/>
          </a:prstGeom>
          <a:solidFill>
            <a:schemeClr val="bg2">
              <a:lumMod val="20000"/>
              <a:lumOff val="80000"/>
            </a:schemeClr>
          </a:solidFill>
        </p:spPr>
        <p:txBody>
          <a:bodyPr wrap="square" rtlCol="0">
            <a:spAutoFit/>
          </a:bodyPr>
          <a:lstStyle/>
          <a:p>
            <a:pPr algn="ctr"/>
            <a:r>
              <a:rPr lang="vi-VN" sz="3600" dirty="0">
                <a:latin typeface="Segoe UI Black" panose="020B0A02040204020203" pitchFamily="34" charset="0"/>
                <a:ea typeface="Segoe UI Black" panose="020B0A02040204020203" pitchFamily="34" charset="0"/>
              </a:rPr>
              <a:t>3</a:t>
            </a:r>
            <a:endParaRPr lang="en-US" sz="3600" dirty="0">
              <a:latin typeface="SVN-Nexa Rust Slab Black Shadow" panose="020B0606040200020203" pitchFamily="34" charset="0"/>
              <a:ea typeface="Segoe UI Black" panose="020B0A02040204020203" pitchFamily="34" charset="0"/>
            </a:endParaRPr>
          </a:p>
        </p:txBody>
      </p:sp>
      <p:sp>
        <p:nvSpPr>
          <p:cNvPr id="20" name="TextBox 19">
            <a:extLst>
              <a:ext uri="{FF2B5EF4-FFF2-40B4-BE49-F238E27FC236}">
                <a16:creationId xmlns:a16="http://schemas.microsoft.com/office/drawing/2014/main" id="{9D5299A4-96F4-F87E-2241-53A81D4975E5}"/>
              </a:ext>
            </a:extLst>
          </p:cNvPr>
          <p:cNvSpPr txBox="1"/>
          <p:nvPr/>
        </p:nvSpPr>
        <p:spPr>
          <a:xfrm>
            <a:off x="9098793" y="1148584"/>
            <a:ext cx="1492740" cy="715089"/>
          </a:xfrm>
          <a:prstGeom prst="flowChartAlternateProcess">
            <a:avLst/>
          </a:prstGeom>
          <a:solidFill>
            <a:schemeClr val="bg2">
              <a:lumMod val="20000"/>
              <a:lumOff val="80000"/>
            </a:schemeClr>
          </a:solidFill>
        </p:spPr>
        <p:txBody>
          <a:bodyPr wrap="square" rtlCol="0">
            <a:spAutoFit/>
          </a:bodyPr>
          <a:lstStyle/>
          <a:p>
            <a:pPr algn="ctr"/>
            <a:r>
              <a:rPr lang="vi-VN" sz="3600" dirty="0">
                <a:latin typeface="Segoe UI Black" panose="020B0A02040204020203" pitchFamily="34" charset="0"/>
                <a:ea typeface="Segoe UI Black" panose="020B0A02040204020203" pitchFamily="34" charset="0"/>
              </a:rPr>
              <a:t>4</a:t>
            </a:r>
            <a:endParaRPr lang="en-US" sz="3600" dirty="0">
              <a:latin typeface="SVN-Nexa Rust Slab Black Shadow" panose="020B0606040200020203" pitchFamily="34" charset="0"/>
              <a:ea typeface="Segoe UI Black" panose="020B0A02040204020203" pitchFamily="34" charset="0"/>
            </a:endParaRPr>
          </a:p>
        </p:txBody>
      </p:sp>
      <p:sp>
        <p:nvSpPr>
          <p:cNvPr id="22" name="Arrow: Right 21">
            <a:hlinkClick r:id="rId10" action="ppaction://hlinksldjump"/>
            <a:extLst>
              <a:ext uri="{FF2B5EF4-FFF2-40B4-BE49-F238E27FC236}">
                <a16:creationId xmlns:a16="http://schemas.microsoft.com/office/drawing/2014/main" id="{62F3BC3E-4E8B-BC1F-B871-8589FC6CF42E}"/>
              </a:ext>
            </a:extLst>
          </p:cNvPr>
          <p:cNvSpPr/>
          <p:nvPr/>
        </p:nvSpPr>
        <p:spPr>
          <a:xfrm>
            <a:off x="10934281" y="6352508"/>
            <a:ext cx="924025" cy="618447"/>
          </a:xfrm>
          <a:prstGeom prst="rightArrow">
            <a:avLst/>
          </a:prstGeom>
          <a:solidFill>
            <a:schemeClr val="accent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B51653E9-3C7D-402B-DEEC-6352BDDB66E4}"/>
              </a:ext>
            </a:extLst>
          </p:cNvPr>
          <p:cNvSpPr/>
          <p:nvPr/>
        </p:nvSpPr>
        <p:spPr>
          <a:xfrm>
            <a:off x="2885688" y="3419061"/>
            <a:ext cx="6013353" cy="1734187"/>
          </a:xfrm>
          <a:prstGeom prst="roundRect">
            <a:avLst/>
          </a:prstGeom>
          <a:solidFill>
            <a:schemeClr val="bg1"/>
          </a:solidFill>
          <a:ln>
            <a:no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320" dirty="0">
                <a:solidFill>
                  <a:schemeClr val="tx1"/>
                </a:solidFill>
                <a:latin typeface="Raleway Black" pitchFamily="2" charset="0"/>
              </a:rPr>
              <a:t>HOÀN THÀNH THỬ THÁCH</a:t>
            </a:r>
            <a:endParaRPr lang="en-US" sz="5320" dirty="0">
              <a:solidFill>
                <a:schemeClr val="tx1"/>
              </a:solidFill>
              <a:latin typeface="Raleway Black" pitchFamily="2" charset="0"/>
            </a:endParaRPr>
          </a:p>
        </p:txBody>
      </p:sp>
      <p:sp>
        <p:nvSpPr>
          <p:cNvPr id="3" name="Title 1">
            <a:extLst>
              <a:ext uri="{FF2B5EF4-FFF2-40B4-BE49-F238E27FC236}">
                <a16:creationId xmlns:a16="http://schemas.microsoft.com/office/drawing/2014/main" id="{4ABCBE0D-6D8E-6A02-4F3D-620352A1665A}"/>
              </a:ext>
            </a:extLst>
          </p:cNvPr>
          <p:cNvSpPr>
            <a:spLocks noGrp="1"/>
          </p:cNvSpPr>
          <p:nvPr>
            <p:ph type="title"/>
          </p:nvPr>
        </p:nvSpPr>
        <p:spPr>
          <a:xfrm>
            <a:off x="3663984" y="-25167"/>
            <a:ext cx="4991033" cy="1122400"/>
          </a:xfrm>
          <a:solidFill>
            <a:srgbClr val="497194"/>
          </a:solidFill>
        </p:spPr>
        <p:txBody>
          <a:bodyPr/>
          <a:lstStyle/>
          <a:p>
            <a:r>
              <a:rPr lang="vi-VN" sz="3200" b="1" dirty="0">
                <a:solidFill>
                  <a:srgbClr val="FFFAF5"/>
                </a:solidFill>
                <a:latin typeface="+mn-lt"/>
              </a:rPr>
              <a:t>THỬ THÁCH </a:t>
            </a:r>
            <a:br>
              <a:rPr lang="vi-VN" sz="3200" b="1" dirty="0">
                <a:solidFill>
                  <a:srgbClr val="FFFAF5"/>
                </a:solidFill>
                <a:latin typeface="+mn-lt"/>
              </a:rPr>
            </a:br>
            <a:r>
              <a:rPr lang="vi-VN" sz="3200" b="1" dirty="0">
                <a:solidFill>
                  <a:srgbClr val="FFFAF5"/>
                </a:solidFill>
                <a:latin typeface="+mn-lt"/>
              </a:rPr>
              <a:t>CĂN PHÒNG BÍ MẬT</a:t>
            </a:r>
            <a:endParaRPr lang="en-US" sz="3200" b="1" dirty="0">
              <a:solidFill>
                <a:srgbClr val="FFFAF5"/>
              </a:solidFill>
              <a:latin typeface="+mn-lt"/>
            </a:endParaRPr>
          </a:p>
        </p:txBody>
      </p:sp>
    </p:spTree>
    <p:extLst>
      <p:ext uri="{BB962C8B-B14F-4D97-AF65-F5344CB8AC3E}">
        <p14:creationId xmlns:p14="http://schemas.microsoft.com/office/powerpoint/2010/main" val="269367529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
                    </p:tgtEl>
                  </p:cond>
                </p:stCondLst>
                <p:endSync evt="end" delay="0">
                  <p:rtn val="all"/>
                </p:endSync>
                <p:childTnLst>
                  <p:par>
                    <p:cTn id="14" fill="hold">
                      <p:stCondLst>
                        <p:cond delay="0"/>
                      </p:stCondLst>
                      <p:childTnLst>
                        <p:par>
                          <p:cTn id="15" fill="hold">
                            <p:stCondLst>
                              <p:cond delay="0"/>
                            </p:stCondLst>
                            <p:childTnLst>
                              <p:par>
                                <p:cTn id="16" presetID="53" presetClass="exit" presetSubtype="32" fill="hold" nodeType="clickEffect">
                                  <p:stCondLst>
                                    <p:cond delay="0"/>
                                  </p:stCondLst>
                                  <p:childTnLst>
                                    <p:anim calcmode="lin" valueType="num">
                                      <p:cBhvr>
                                        <p:cTn id="17" dur="500"/>
                                        <p:tgtEl>
                                          <p:spTgt spid="12"/>
                                        </p:tgtEl>
                                        <p:attrNameLst>
                                          <p:attrName>ppt_w</p:attrName>
                                        </p:attrNameLst>
                                      </p:cBhvr>
                                      <p:tavLst>
                                        <p:tav tm="0">
                                          <p:val>
                                            <p:strVal val="ppt_w"/>
                                          </p:val>
                                        </p:tav>
                                        <p:tav tm="100000">
                                          <p:val>
                                            <p:fltVal val="0"/>
                                          </p:val>
                                        </p:tav>
                                      </p:tavLst>
                                    </p:anim>
                                    <p:anim calcmode="lin" valueType="num">
                                      <p:cBhvr>
                                        <p:cTn id="18" dur="500"/>
                                        <p:tgtEl>
                                          <p:spTgt spid="12"/>
                                        </p:tgtEl>
                                        <p:attrNameLst>
                                          <p:attrName>ppt_h</p:attrName>
                                        </p:attrNameLst>
                                      </p:cBhvr>
                                      <p:tavLst>
                                        <p:tav tm="0">
                                          <p:val>
                                            <p:strVal val="ppt_h"/>
                                          </p:val>
                                        </p:tav>
                                        <p:tav tm="100000">
                                          <p:val>
                                            <p:fltVal val="0"/>
                                          </p:val>
                                        </p:tav>
                                      </p:tavLst>
                                    </p:anim>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1" restart="whenNotActive" fill="hold" evtFilter="cancelBubble" nodeType="interactiveSeq">
                <p:stCondLst>
                  <p:cond evt="onClick" delay="0">
                    <p:tgtEl>
                      <p:spTgt spid="14"/>
                    </p:tgtEl>
                  </p:cond>
                </p:stCondLst>
                <p:endSync evt="end" delay="0">
                  <p:rtn val="all"/>
                </p:endSync>
                <p:childTnLst>
                  <p:par>
                    <p:cTn id="22" fill="hold">
                      <p:stCondLst>
                        <p:cond delay="0"/>
                      </p:stCondLst>
                      <p:childTnLst>
                        <p:par>
                          <p:cTn id="23" fill="hold">
                            <p:stCondLst>
                              <p:cond delay="0"/>
                            </p:stCondLst>
                            <p:childTnLst>
                              <p:par>
                                <p:cTn id="24" presetID="53" presetClass="exit" presetSubtype="32" fill="hold" nodeType="clickEffect">
                                  <p:stCondLst>
                                    <p:cond delay="0"/>
                                  </p:stCondLst>
                                  <p:childTnLst>
                                    <p:anim calcmode="lin" valueType="num">
                                      <p:cBhvr>
                                        <p:cTn id="25" dur="500"/>
                                        <p:tgtEl>
                                          <p:spTgt spid="14"/>
                                        </p:tgtEl>
                                        <p:attrNameLst>
                                          <p:attrName>ppt_w</p:attrName>
                                        </p:attrNameLst>
                                      </p:cBhvr>
                                      <p:tavLst>
                                        <p:tav tm="0">
                                          <p:val>
                                            <p:strVal val="ppt_w"/>
                                          </p:val>
                                        </p:tav>
                                        <p:tav tm="100000">
                                          <p:val>
                                            <p:fltVal val="0"/>
                                          </p:val>
                                        </p:tav>
                                      </p:tavLst>
                                    </p:anim>
                                    <p:anim calcmode="lin" valueType="num">
                                      <p:cBhvr>
                                        <p:cTn id="26" dur="500"/>
                                        <p:tgtEl>
                                          <p:spTgt spid="14"/>
                                        </p:tgtEl>
                                        <p:attrNameLst>
                                          <p:attrName>ppt_h</p:attrName>
                                        </p:attrNameLst>
                                      </p:cBhvr>
                                      <p:tavLst>
                                        <p:tav tm="0">
                                          <p:val>
                                            <p:strVal val="ppt_h"/>
                                          </p:val>
                                        </p:tav>
                                        <p:tav tm="100000">
                                          <p:val>
                                            <p:fltVal val="0"/>
                                          </p:val>
                                        </p:tav>
                                      </p:tavLst>
                                    </p:anim>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9" restart="whenNotActive" fill="hold" evtFilter="cancelBubble" nodeType="interactiveSeq">
                <p:stCondLst>
                  <p:cond evt="onClick" delay="0">
                    <p:tgtEl>
                      <p:spTgt spid="15"/>
                    </p:tgtEl>
                  </p:cond>
                </p:stCondLst>
                <p:endSync evt="end" delay="0">
                  <p:rtn val="all"/>
                </p:endSync>
                <p:childTnLst>
                  <p:par>
                    <p:cTn id="30" fill="hold">
                      <p:stCondLst>
                        <p:cond delay="0"/>
                      </p:stCondLst>
                      <p:childTnLst>
                        <p:par>
                          <p:cTn id="31" fill="hold">
                            <p:stCondLst>
                              <p:cond delay="0"/>
                            </p:stCondLst>
                            <p:childTnLst>
                              <p:par>
                                <p:cTn id="32" presetID="53" presetClass="exit" presetSubtype="32" fill="hold" nodeType="clickEffect">
                                  <p:stCondLst>
                                    <p:cond delay="0"/>
                                  </p:stCondLst>
                                  <p:childTnLst>
                                    <p:anim calcmode="lin" valueType="num">
                                      <p:cBhvr>
                                        <p:cTn id="33" dur="500"/>
                                        <p:tgtEl>
                                          <p:spTgt spid="15"/>
                                        </p:tgtEl>
                                        <p:attrNameLst>
                                          <p:attrName>ppt_w</p:attrName>
                                        </p:attrNameLst>
                                      </p:cBhvr>
                                      <p:tavLst>
                                        <p:tav tm="0">
                                          <p:val>
                                            <p:strVal val="ppt_w"/>
                                          </p:val>
                                        </p:tav>
                                        <p:tav tm="100000">
                                          <p:val>
                                            <p:fltVal val="0"/>
                                          </p:val>
                                        </p:tav>
                                      </p:tavLst>
                                    </p:anim>
                                    <p:anim calcmode="lin" valueType="num">
                                      <p:cBhvr>
                                        <p:cTn id="34" dur="500"/>
                                        <p:tgtEl>
                                          <p:spTgt spid="15"/>
                                        </p:tgtEl>
                                        <p:attrNameLst>
                                          <p:attrName>ppt_h</p:attrName>
                                        </p:attrNameLst>
                                      </p:cBhvr>
                                      <p:tavLst>
                                        <p:tav tm="0">
                                          <p:val>
                                            <p:strVal val="ppt_h"/>
                                          </p:val>
                                        </p:tav>
                                        <p:tav tm="100000">
                                          <p:val>
                                            <p:fltVal val="0"/>
                                          </p:val>
                                        </p:tav>
                                      </p:tavLst>
                                    </p:anim>
                                    <p:animEffect transition="out" filter="fade">
                                      <p:cBhvr>
                                        <p:cTn id="35" dur="500"/>
                                        <p:tgtEl>
                                          <p:spTgt spid="15"/>
                                        </p:tgtEl>
                                      </p:cBhvr>
                                    </p:animEffect>
                                    <p:set>
                                      <p:cBhvr>
                                        <p:cTn id="3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7" restart="whenNotActive" fill="hold" evtFilter="cancelBubble" nodeType="interactiveSeq">
                <p:stCondLst>
                  <p:cond evt="onClick" delay="0">
                    <p:tgtEl>
                      <p:spTgt spid="16"/>
                    </p:tgtEl>
                  </p:cond>
                </p:stCondLst>
                <p:endSync evt="end" delay="0">
                  <p:rtn val="all"/>
                </p:endSync>
                <p:childTnLst>
                  <p:par>
                    <p:cTn id="38" fill="hold">
                      <p:stCondLst>
                        <p:cond delay="0"/>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16"/>
                                        </p:tgtEl>
                                        <p:attrNameLst>
                                          <p:attrName>ppt_w</p:attrName>
                                        </p:attrNameLst>
                                      </p:cBhvr>
                                      <p:tavLst>
                                        <p:tav tm="0">
                                          <p:val>
                                            <p:strVal val="ppt_w"/>
                                          </p:val>
                                        </p:tav>
                                        <p:tav tm="100000">
                                          <p:val>
                                            <p:fltVal val="0"/>
                                          </p:val>
                                        </p:tav>
                                      </p:tavLst>
                                    </p:anim>
                                    <p:anim calcmode="lin" valueType="num">
                                      <p:cBhvr>
                                        <p:cTn id="42" dur="500"/>
                                        <p:tgtEl>
                                          <p:spTgt spid="16"/>
                                        </p:tgtEl>
                                        <p:attrNameLst>
                                          <p:attrName>ppt_h</p:attrName>
                                        </p:attrNameLst>
                                      </p:cBhvr>
                                      <p:tavLst>
                                        <p:tav tm="0">
                                          <p:val>
                                            <p:strVal val="ppt_h"/>
                                          </p:val>
                                        </p:tav>
                                        <p:tav tm="100000">
                                          <p:val>
                                            <p:fltVal val="0"/>
                                          </p:val>
                                        </p:tav>
                                      </p:tavLst>
                                    </p:anim>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53" presetClass="entr" presetSubtype="16"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500" fill="hold"/>
                                        <p:tgtEl>
                                          <p:spTgt spid="23"/>
                                        </p:tgtEl>
                                        <p:attrNameLst>
                                          <p:attrName>ppt_w</p:attrName>
                                        </p:attrNameLst>
                                      </p:cBhvr>
                                      <p:tavLst>
                                        <p:tav tm="0">
                                          <p:val>
                                            <p:fltVal val="0"/>
                                          </p:val>
                                        </p:tav>
                                        <p:tav tm="100000">
                                          <p:val>
                                            <p:strVal val="#ppt_w"/>
                                          </p:val>
                                        </p:tav>
                                      </p:tavLst>
                                    </p:anim>
                                    <p:anim calcmode="lin" valueType="num">
                                      <p:cBhvr>
                                        <p:cTn id="48" dur="500" fill="hold"/>
                                        <p:tgtEl>
                                          <p:spTgt spid="23"/>
                                        </p:tgtEl>
                                        <p:attrNameLst>
                                          <p:attrName>ppt_h</p:attrName>
                                        </p:attrNameLst>
                                      </p:cBhvr>
                                      <p:tavLst>
                                        <p:tav tm="0">
                                          <p:val>
                                            <p:fltVal val="0"/>
                                          </p:val>
                                        </p:tav>
                                        <p:tav tm="100000">
                                          <p:val>
                                            <p:strVal val="#ppt_h"/>
                                          </p:val>
                                        </p:tav>
                                      </p:tavLst>
                                    </p:anim>
                                    <p:animEffect transition="in" filter="fade">
                                      <p:cBhvr>
                                        <p:cTn id="49" dur="500"/>
                                        <p:tgtEl>
                                          <p:spTgt spid="23"/>
                                        </p:tgtEl>
                                      </p:cBhvr>
                                    </p:animEffect>
                                  </p:childTnLst>
                                  <p:subTnLst>
                                    <p:audio>
                                      <p:cMediaNode>
                                        <p:cTn display="0" masterRel="sameClick">
                                          <p:stCondLst>
                                            <p:cond evt="begin" delay="0">
                                              <p:tn val="45"/>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16"/>
                  </p:tgtEl>
                </p:cond>
              </p:nextCondLst>
            </p:seq>
          </p:childTnLst>
        </p:cTn>
      </p:par>
    </p:tnLst>
    <p:bldLst>
      <p:bldP spid="2" grpId="0" animBg="1"/>
      <p:bldP spid="13" grpId="0" animBg="1"/>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Empty Room Vector Art, Icons, and Graphics for Free Download">
            <a:extLst>
              <a:ext uri="{FF2B5EF4-FFF2-40B4-BE49-F238E27FC236}">
                <a16:creationId xmlns:a16="http://schemas.microsoft.com/office/drawing/2014/main" id="{0855B39B-ADB1-F422-086B-7EB5C2EF47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426" y="0"/>
            <a:ext cx="13531907" cy="76129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FF41266-B29D-0A76-B673-EC6735D6921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636" b="63576" l="5785" r="45573">
                        <a14:foregroundMark x1="12869" y1="7285" x2="39551" y2="11755"/>
                        <a14:foregroundMark x1="39551" y1="11755" x2="43093" y2="22185"/>
                        <a14:foregroundMark x1="43093" y1="22185" x2="42621" y2="52815"/>
                        <a14:foregroundMark x1="42621" y1="52815" x2="37544" y2="60927"/>
                        <a14:foregroundMark x1="37544" y1="60927" x2="16293" y2="61589"/>
                        <a14:foregroundMark x1="16293" y1="61589" x2="7202" y2="55795"/>
                        <a14:foregroundMark x1="7202" y1="55795" x2="5431" y2="49007"/>
                        <a14:foregroundMark x1="5431" y1="49007" x2="5785" y2="20861"/>
                        <a14:foregroundMark x1="5785" y1="20861" x2="6848" y2="13245"/>
                        <a14:foregroundMark x1="6848" y1="13245" x2="11098" y2="7616"/>
                        <a14:foregroundMark x1="11098" y1="7616" x2="14876" y2="4801"/>
                        <a14:foregroundMark x1="21370" y1="5132" x2="43802" y2="7616"/>
                        <a14:foregroundMark x1="43211" y1="11589" x2="44156" y2="59934"/>
                        <a14:foregroundMark x1="7084" y1="23510" x2="18182" y2="30132"/>
                        <a14:foregroundMark x1="18182" y1="30132" x2="26682" y2="44536"/>
                        <a14:foregroundMark x1="26682" y1="44536" x2="27627" y2="54967"/>
                        <a14:foregroundMark x1="27627" y1="54967" x2="31051" y2="60099"/>
                        <a14:foregroundMark x1="31051" y1="60099" x2="32231" y2="60596"/>
                        <a14:foregroundMark x1="8501" y1="33775" x2="32822" y2="18543"/>
                        <a14:foregroundMark x1="32822" y1="18543" x2="39197" y2="19868"/>
                        <a14:foregroundMark x1="39197" y1="19868" x2="37308" y2="32285"/>
                        <a14:foregroundMark x1="6021" y1="7781" x2="18182" y2="12914"/>
                        <a14:foregroundMark x1="18182" y1="12914" x2="32586" y2="13742"/>
                        <a14:foregroundMark x1="32586" y1="13742" x2="34711" y2="14735"/>
                        <a14:foregroundMark x1="45573" y1="18709" x2="45573" y2="54139"/>
                        <a14:foregroundMark x1="45573" y1="54139" x2="45573" y2="54139"/>
                        <a14:foregroundMark x1="14286" y1="13907" x2="31287" y2="20530"/>
                        <a14:foregroundMark x1="37662" y1="18709" x2="44274" y2="20695"/>
                        <a14:foregroundMark x1="44274" y1="20695" x2="39906" y2="23344"/>
                        <a14:foregroundMark x1="12751" y1="15563" x2="12751" y2="15563"/>
                        <a14:foregroundMark x1="24911" y1="63245" x2="25974" y2="63576"/>
                        <a14:foregroundMark x1="32822" y1="33775" x2="32822" y2="33775"/>
                      </a14:backgroundRemoval>
                    </a14:imgEffect>
                    <a14:imgEffect>
                      <a14:sharpenSoften amount="25000"/>
                    </a14:imgEffect>
                    <a14:imgEffect>
                      <a14:saturation sat="200000"/>
                    </a14:imgEffect>
                  </a14:imgLayer>
                </a14:imgProps>
              </a:ext>
            </a:extLst>
          </a:blip>
          <a:srcRect l="2335" t="1655" r="50291" b="33571"/>
          <a:stretch/>
        </p:blipFill>
        <p:spPr>
          <a:xfrm>
            <a:off x="1782851" y="700395"/>
            <a:ext cx="5596892" cy="5457209"/>
          </a:xfrm>
          <a:prstGeom prst="rect">
            <a:avLst/>
          </a:prstGeom>
        </p:spPr>
      </p:pic>
      <p:sp>
        <p:nvSpPr>
          <p:cNvPr id="10" name="TextBox 9">
            <a:extLst>
              <a:ext uri="{FF2B5EF4-FFF2-40B4-BE49-F238E27FC236}">
                <a16:creationId xmlns:a16="http://schemas.microsoft.com/office/drawing/2014/main" id="{9A679BC5-1AED-D957-7DAC-2C02FC45E46F}"/>
              </a:ext>
            </a:extLst>
          </p:cNvPr>
          <p:cNvSpPr txBox="1"/>
          <p:nvPr/>
        </p:nvSpPr>
        <p:spPr>
          <a:xfrm>
            <a:off x="5268686" y="0"/>
            <a:ext cx="1698171" cy="566057"/>
          </a:xfrm>
          <a:prstGeom prst="rect">
            <a:avLst/>
          </a:prstGeom>
          <a:solidFill>
            <a:srgbClr val="497194"/>
          </a:solidFill>
        </p:spPr>
        <p:txBody>
          <a:bodyPr wrap="square" rtlCol="0">
            <a:spAutoFit/>
          </a:bodyPr>
          <a:lstStyle/>
          <a:p>
            <a:endParaRPr lang="en-US" dirty="0"/>
          </a:p>
        </p:txBody>
      </p:sp>
      <p:sp>
        <p:nvSpPr>
          <p:cNvPr id="11" name="Rectangle: Rounded Corners 10">
            <a:extLst>
              <a:ext uri="{FF2B5EF4-FFF2-40B4-BE49-F238E27FC236}">
                <a16:creationId xmlns:a16="http://schemas.microsoft.com/office/drawing/2014/main" id="{3F9287D4-CA95-0036-1E89-4C0F8D5D5FE3}"/>
              </a:ext>
            </a:extLst>
          </p:cNvPr>
          <p:cNvSpPr/>
          <p:nvPr/>
        </p:nvSpPr>
        <p:spPr>
          <a:xfrm>
            <a:off x="7499487" y="2122716"/>
            <a:ext cx="4442142" cy="94705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110907"/>
                </a:solidFill>
              </a:rPr>
              <a:t>Đây là phòng gì?</a:t>
            </a:r>
            <a:endParaRPr lang="en-US" sz="2800" dirty="0">
              <a:solidFill>
                <a:srgbClr val="110907"/>
              </a:solidFill>
            </a:endParaRPr>
          </a:p>
        </p:txBody>
      </p:sp>
      <p:sp>
        <p:nvSpPr>
          <p:cNvPr id="12" name="Rectangle: Rounded Corners 11">
            <a:extLst>
              <a:ext uri="{FF2B5EF4-FFF2-40B4-BE49-F238E27FC236}">
                <a16:creationId xmlns:a16="http://schemas.microsoft.com/office/drawing/2014/main" id="{B35FCD5C-2EE5-1909-717A-39C5761F814E}"/>
              </a:ext>
            </a:extLst>
          </p:cNvPr>
          <p:cNvSpPr/>
          <p:nvPr/>
        </p:nvSpPr>
        <p:spPr>
          <a:xfrm>
            <a:off x="7499487" y="3610350"/>
            <a:ext cx="4442142" cy="94705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110907"/>
                </a:solidFill>
              </a:rPr>
              <a:t>Vì sao em biết điều đó?</a:t>
            </a:r>
            <a:endParaRPr lang="en-US" sz="2800" dirty="0">
              <a:solidFill>
                <a:srgbClr val="110907"/>
              </a:solidFill>
            </a:endParaRPr>
          </a:p>
        </p:txBody>
      </p:sp>
      <p:sp>
        <p:nvSpPr>
          <p:cNvPr id="13" name="Rectangle: Rounded Corners 12">
            <a:extLst>
              <a:ext uri="{FF2B5EF4-FFF2-40B4-BE49-F238E27FC236}">
                <a16:creationId xmlns:a16="http://schemas.microsoft.com/office/drawing/2014/main" id="{6AB4890C-0DF6-BD3C-AE8B-8EED3C4D8D9A}"/>
              </a:ext>
            </a:extLst>
          </p:cNvPr>
          <p:cNvSpPr/>
          <p:nvPr/>
        </p:nvSpPr>
        <p:spPr>
          <a:xfrm>
            <a:off x="7499487" y="2122716"/>
            <a:ext cx="4442142" cy="947057"/>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110907"/>
                </a:solidFill>
              </a:rPr>
              <a:t>Phòng khách</a:t>
            </a:r>
            <a:endParaRPr lang="en-US" sz="2800" dirty="0">
              <a:solidFill>
                <a:srgbClr val="110907"/>
              </a:solidFill>
            </a:endParaRPr>
          </a:p>
        </p:txBody>
      </p:sp>
      <p:sp>
        <p:nvSpPr>
          <p:cNvPr id="14" name="Rectangle: Rounded Corners 13">
            <a:extLst>
              <a:ext uri="{FF2B5EF4-FFF2-40B4-BE49-F238E27FC236}">
                <a16:creationId xmlns:a16="http://schemas.microsoft.com/office/drawing/2014/main" id="{3FD53D51-0B84-C1B2-279A-9F3FB53957FE}"/>
              </a:ext>
            </a:extLst>
          </p:cNvPr>
          <p:cNvSpPr/>
          <p:nvPr/>
        </p:nvSpPr>
        <p:spPr>
          <a:xfrm>
            <a:off x="7499486" y="3610350"/>
            <a:ext cx="4757827" cy="947057"/>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110907"/>
                </a:solidFill>
              </a:rPr>
              <a:t>Phòng khách có bàn ghế để tiếp khách và ngồi thư giãn.</a:t>
            </a:r>
            <a:endParaRPr lang="en-US" sz="2800" dirty="0">
              <a:solidFill>
                <a:srgbClr val="110907"/>
              </a:solidFill>
            </a:endParaRPr>
          </a:p>
        </p:txBody>
      </p:sp>
      <p:sp>
        <p:nvSpPr>
          <p:cNvPr id="15" name="Action Button: Go Home 14">
            <a:hlinkClick r:id="rId6" action="ppaction://hlinksldjump" highlightClick="1"/>
            <a:extLst>
              <a:ext uri="{FF2B5EF4-FFF2-40B4-BE49-F238E27FC236}">
                <a16:creationId xmlns:a16="http://schemas.microsoft.com/office/drawing/2014/main" id="{D20B4791-2785-5987-2248-FA0099FA889F}"/>
              </a:ext>
            </a:extLst>
          </p:cNvPr>
          <p:cNvSpPr/>
          <p:nvPr/>
        </p:nvSpPr>
        <p:spPr>
          <a:xfrm>
            <a:off x="10838986" y="6022871"/>
            <a:ext cx="847492" cy="657252"/>
          </a:xfrm>
          <a:prstGeom prst="actionButtonHom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135697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theme/theme1.xml><?xml version="1.0" encoding="utf-8"?>
<a:theme xmlns:a="http://schemas.openxmlformats.org/drawingml/2006/main" name="Home Vocabulary by Slidesgo">
  <a:themeElements>
    <a:clrScheme name="Simple Light">
      <a:dk1>
        <a:srgbClr val="23394C"/>
      </a:dk1>
      <a:lt1>
        <a:srgbClr val="C3ECFF"/>
      </a:lt1>
      <a:dk2>
        <a:srgbClr val="FFE7CF"/>
      </a:dk2>
      <a:lt2>
        <a:srgbClr val="FD9B9B"/>
      </a:lt2>
      <a:accent1>
        <a:srgbClr val="975742"/>
      </a:accent1>
      <a:accent2>
        <a:srgbClr val="B7B7D1"/>
      </a:accent2>
      <a:accent3>
        <a:srgbClr val="34C389"/>
      </a:accent3>
      <a:accent4>
        <a:srgbClr val="F5CD6C"/>
      </a:accent4>
      <a:accent5>
        <a:srgbClr val="C74912"/>
      </a:accent5>
      <a:accent6>
        <a:srgbClr val="399647"/>
      </a:accent6>
      <a:hlink>
        <a:srgbClr val="23394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3383</TotalTime>
  <Words>516</Words>
  <Application>Microsoft Office PowerPoint</Application>
  <PresentationFormat>Custom</PresentationFormat>
  <Paragraphs>51</Paragraphs>
  <Slides>24</Slides>
  <Notes>11</Notes>
  <HiddenSlides>0</HiddenSlides>
  <MMClips>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24</vt:i4>
      </vt:variant>
    </vt:vector>
  </HeadingPairs>
  <TitlesOfParts>
    <vt:vector size="38" baseType="lpstr">
      <vt:lpstr>Bowlby One</vt:lpstr>
      <vt:lpstr>Raleway Black</vt:lpstr>
      <vt:lpstr>Bebas Neue</vt:lpstr>
      <vt:lpstr>Darker Grotesque SemiBold</vt:lpstr>
      <vt:lpstr>Archivo Medium</vt:lpstr>
      <vt:lpstr>Jumble</vt:lpstr>
      <vt:lpstr>SVN-Nexa Rust Slab Black Shadow</vt:lpstr>
      <vt:lpstr>Anaheim</vt:lpstr>
      <vt:lpstr>Segoe UI Black</vt:lpstr>
      <vt:lpstr>Roboto</vt:lpstr>
      <vt:lpstr>.TMC-Ong Do</vt:lpstr>
      <vt:lpstr>Arial</vt:lpstr>
      <vt:lpstr>Archivo</vt:lpstr>
      <vt:lpstr>Home Vocabulary by Slidesgo</vt:lpstr>
      <vt:lpstr>PowerPoint Presentation</vt:lpstr>
      <vt:lpstr>PowerPoint Presentation</vt:lpstr>
      <vt:lpstr>KHỞI ĐỘNG Nghe bài hát: Em yêu nhà em</vt:lpstr>
      <vt:lpstr>PowerPoint Presentation</vt:lpstr>
      <vt:lpstr>PowerPoint Presentation</vt:lpstr>
      <vt:lpstr>KHÁM PHÁ</vt:lpstr>
      <vt:lpstr>PowerPoint Presentation</vt:lpstr>
      <vt:lpstr>THỬ THÁCH  CĂN PHÒNG BÍ MẬT</vt:lpstr>
      <vt:lpstr>PowerPoint Presentation</vt:lpstr>
      <vt:lpstr>PowerPoint Presentation</vt:lpstr>
      <vt:lpstr>PowerPoint Presentation</vt:lpstr>
      <vt:lpstr>PowerPoint Presentation</vt:lpstr>
      <vt:lpstr>PowerPoint Presentation</vt:lpstr>
      <vt:lpstr>GÓC CHIA SẺ</vt:lpstr>
      <vt:lpstr>PowerPoint Presentation</vt:lpstr>
      <vt:lpstr>PowerPoint Presentation</vt:lpstr>
      <vt:lpstr>PowerPoint Presentation</vt:lpstr>
      <vt:lpstr>PowerPoint Presentation</vt:lpstr>
      <vt:lpstr>VẬN DỤNG CHIA SẺ VỀ NGÔI NHÀ CỦA EM</vt:lpstr>
      <vt:lpstr>PowerPoint Presentation</vt:lpstr>
      <vt:lpstr>DẶN DÒ</vt:lpstr>
      <vt:lpstr>PowerPoint Presentation</vt:lpstr>
      <vt:lpstr>PowerPoint Presentation</vt:lpstr>
      <vt:lpstr>Trong quá trình thiết kế, mặc dù đã rất cố gắng nhưng vẫn khó tránh khỏi sai sót. Em Linh mong quý thầy cô dò bài cẩn thận trước khi lên lớp và gửi phản hồi kịp thời để em điều chỉnh sớm nhất có thể nhé! Yêu thương!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Lê Hiền Chi</dc:creator>
  <cp:lastModifiedBy>Linh Phan Thi</cp:lastModifiedBy>
  <cp:revision>9</cp:revision>
  <dcterms:modified xsi:type="dcterms:W3CDTF">2023-07-18T03:56:28Z</dcterms:modified>
</cp:coreProperties>
</file>