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9"/>
  </p:notesMasterIdLst>
  <p:sldIdLst>
    <p:sldId id="354" r:id="rId2"/>
    <p:sldId id="360" r:id="rId3"/>
    <p:sldId id="595" r:id="rId4"/>
    <p:sldId id="598" r:id="rId5"/>
    <p:sldId id="596" r:id="rId6"/>
    <p:sldId id="612" r:id="rId7"/>
    <p:sldId id="599" r:id="rId8"/>
    <p:sldId id="600" r:id="rId9"/>
    <p:sldId id="614" r:id="rId10"/>
    <p:sldId id="617" r:id="rId11"/>
    <p:sldId id="616" r:id="rId12"/>
    <p:sldId id="618" r:id="rId13"/>
    <p:sldId id="619" r:id="rId14"/>
    <p:sldId id="620" r:id="rId15"/>
    <p:sldId id="615" r:id="rId16"/>
    <p:sldId id="602" r:id="rId17"/>
    <p:sldId id="621" r:id="rId18"/>
    <p:sldId id="622" r:id="rId19"/>
    <p:sldId id="623" r:id="rId20"/>
    <p:sldId id="625" r:id="rId21"/>
    <p:sldId id="624" r:id="rId22"/>
    <p:sldId id="514" r:id="rId23"/>
    <p:sldId id="626" r:id="rId24"/>
    <p:sldId id="627" r:id="rId25"/>
    <p:sldId id="628" r:id="rId26"/>
    <p:sldId id="680" r:id="rId27"/>
    <p:sldId id="717" r:id="rId28"/>
  </p:sldIdLst>
  <p:sldSz cx="12161838" cy="6858000"/>
  <p:notesSz cx="6858000" cy="9144000"/>
  <p:embeddedFontLst>
    <p:embeddedFont>
      <p:font typeface=".TMC-Ong Do" pitchFamily="2" charset="0"/>
      <p:regular r:id="rId30"/>
    </p:embeddedFont>
    <p:embeddedFont>
      <p:font typeface="Arial-Rounded" panose="020B0500000000000000" pitchFamily="34" charset="0"/>
      <p:regular r:id="rId31"/>
    </p:embeddedFont>
    <p:embeddedFont>
      <p:font typeface="Calibri" panose="020F0502020204030204" pitchFamily="34" charset="0"/>
      <p:regular r:id="rId32"/>
      <p:bold r:id="rId33"/>
      <p:italic r:id="rId34"/>
      <p:boldItalic r:id="rId35"/>
    </p:embeddedFont>
    <p:embeddedFont>
      <p:font typeface="Didact Gothic" panose="00000500000000000000" pitchFamily="2" charset="0"/>
      <p:regular r:id="rId36"/>
    </p:embeddedFont>
    <p:embeddedFont>
      <p:font typeface="Pacifico" panose="00000500000000000000" pitchFamily="2" charset="0"/>
      <p:regular r:id="rId37"/>
    </p:embeddedFont>
    <p:embeddedFont>
      <p:font typeface="Roboto Condensed Light" panose="02000000000000000000"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35A317-B8C7-410E-9FD1-6B92C3319C9B}">
  <a:tblStyle styleId="{C435A317-B8C7-410E-9FD1-6B92C3319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76980" autoAdjust="0"/>
  </p:normalViewPr>
  <p:slideViewPr>
    <p:cSldViewPr snapToGrid="0">
      <p:cViewPr varScale="1">
        <p:scale>
          <a:sx n="56" d="100"/>
          <a:sy n="56" d="100"/>
        </p:scale>
        <p:origin x="1314" y="6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C94CC-3CF0-4D2B-9138-79A1963499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kết luận về đồ dùng trong gia đình em.</a:t>
            </a:r>
          </a:p>
        </p:txBody>
      </p:sp>
    </p:spTree>
    <p:extLst>
      <p:ext uri="{BB962C8B-B14F-4D97-AF65-F5344CB8AC3E}">
        <p14:creationId xmlns:p14="http://schemas.microsoft.com/office/powerpoint/2010/main" val="25484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kết luận về đồ dùng trong gia đình em.</a:t>
            </a:r>
          </a:p>
        </p:txBody>
      </p:sp>
    </p:spTree>
    <p:extLst>
      <p:ext uri="{BB962C8B-B14F-4D97-AF65-F5344CB8AC3E}">
        <p14:creationId xmlns:p14="http://schemas.microsoft.com/office/powerpoint/2010/main" val="394307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kết luận về đồ dùng trong gia đình em.</a:t>
            </a:r>
          </a:p>
        </p:txBody>
      </p:sp>
    </p:spTree>
    <p:extLst>
      <p:ext uri="{BB962C8B-B14F-4D97-AF65-F5344CB8AC3E}">
        <p14:creationId xmlns:p14="http://schemas.microsoft.com/office/powerpoint/2010/main" val="28382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endParaRPr lang="en-US"/>
          </a:p>
        </p:txBody>
      </p:sp>
    </p:spTree>
    <p:extLst>
      <p:ext uri="{BB962C8B-B14F-4D97-AF65-F5344CB8AC3E}">
        <p14:creationId xmlns:p14="http://schemas.microsoft.com/office/powerpoint/2010/main" val="279017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GV </a:t>
            </a:r>
            <a:r>
              <a:rPr lang="en-US" dirty="0" err="1"/>
              <a:t>cho</a:t>
            </a:r>
            <a:r>
              <a:rPr lang="en-US" dirty="0"/>
              <a:t> HS </a:t>
            </a:r>
            <a:r>
              <a:rPr lang="en-US" dirty="0" err="1"/>
              <a:t>quan</a:t>
            </a:r>
            <a:r>
              <a:rPr lang="en-US" dirty="0"/>
              <a:t> </a:t>
            </a:r>
            <a:r>
              <a:rPr lang="en-US" dirty="0" err="1"/>
              <a:t>sát</a:t>
            </a:r>
            <a:r>
              <a:rPr lang="en-US" dirty="0"/>
              <a:t> </a:t>
            </a:r>
            <a:r>
              <a:rPr lang="en-US" dirty="0" err="1"/>
              <a:t>tranh</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a:t>
            </a:r>
          </a:p>
          <a:p>
            <a:pPr marL="0" indent="0">
              <a:buNone/>
            </a:pPr>
            <a:r>
              <a:rPr lang="en-US" dirty="0"/>
              <a:t>+ </a:t>
            </a:r>
            <a:r>
              <a:rPr lang="en-US" dirty="0" err="1"/>
              <a:t>Bạn</a:t>
            </a:r>
            <a:r>
              <a:rPr lang="en-US" dirty="0"/>
              <a:t> </a:t>
            </a:r>
            <a:r>
              <a:rPr lang="en-US"/>
              <a:t>Minh đang làm gì?</a:t>
            </a:r>
            <a:endParaRPr lang="en-US" dirty="0"/>
          </a:p>
          <a:p>
            <a:pPr marL="0" indent="0">
              <a:buNone/>
            </a:pPr>
            <a:r>
              <a:rPr lang="en-US"/>
              <a:t>+ Việc làm này có tác dụng gì? </a:t>
            </a:r>
            <a:r>
              <a:rPr lang="en-US" dirty="0"/>
              <a:t>( GV </a:t>
            </a:r>
            <a:r>
              <a:rPr lang="en-US" dirty="0" err="1"/>
              <a:t>gợi</a:t>
            </a:r>
            <a:r>
              <a:rPr lang="en-US" dirty="0"/>
              <a:t> </a:t>
            </a:r>
            <a:r>
              <a:rPr lang="en-US" dirty="0" err="1"/>
              <a:t>mở</a:t>
            </a:r>
            <a:r>
              <a:rPr lang="en-US" dirty="0"/>
              <a:t>: </a:t>
            </a:r>
            <a:r>
              <a:rPr lang="en-US" dirty="0" err="1"/>
              <a:t>Cách</a:t>
            </a:r>
            <a:r>
              <a:rPr lang="en-US" dirty="0"/>
              <a:t> </a:t>
            </a:r>
            <a:r>
              <a:rPr lang="en-US" dirty="0" err="1"/>
              <a:t>vệ</a:t>
            </a:r>
            <a:r>
              <a:rPr lang="en-US" dirty="0"/>
              <a:t> </a:t>
            </a:r>
            <a:r>
              <a:rPr lang="en-US" dirty="0" err="1"/>
              <a:t>sinh</a:t>
            </a:r>
            <a:r>
              <a:rPr lang="en-US" dirty="0"/>
              <a:t> </a:t>
            </a:r>
            <a:r>
              <a:rPr lang="en-US" dirty="0" err="1"/>
              <a:t>gối</a:t>
            </a:r>
            <a:r>
              <a:rPr lang="en-US" dirty="0"/>
              <a:t> </a:t>
            </a:r>
            <a:r>
              <a:rPr lang="en-US" dirty="0" err="1"/>
              <a:t>ngủ</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làm</a:t>
            </a:r>
            <a:r>
              <a:rPr lang="en-US" dirty="0"/>
              <a:t> </a:t>
            </a:r>
            <a:r>
              <a:rPr lang="en-US" dirty="0" err="1"/>
              <a:t>gì</a:t>
            </a:r>
            <a:r>
              <a:rPr lang="en-US" dirty="0"/>
              <a:t> </a:t>
            </a:r>
            <a:r>
              <a:rPr lang="en-US" dirty="0" err="1"/>
              <a:t>để</a:t>
            </a:r>
            <a:r>
              <a:rPr lang="en-US" dirty="0"/>
              <a:t> </a:t>
            </a:r>
            <a:r>
              <a:rPr lang="en-US" dirty="0" err="1"/>
              <a:t>tủ</a:t>
            </a:r>
            <a:r>
              <a:rPr lang="en-US" dirty="0"/>
              <a:t> </a:t>
            </a:r>
            <a:r>
              <a:rPr lang="en-US" dirty="0" err="1"/>
              <a:t>lạnh</a:t>
            </a:r>
            <a:r>
              <a:rPr lang="en-US" dirty="0"/>
              <a:t> </a:t>
            </a:r>
            <a:r>
              <a:rPr lang="en-US" dirty="0" err="1"/>
              <a:t>luôn</a:t>
            </a:r>
            <a:r>
              <a:rPr lang="en-US" dirty="0"/>
              <a:t> </a:t>
            </a:r>
            <a:r>
              <a:rPr lang="en-US" dirty="0" err="1"/>
              <a:t>sạch</a:t>
            </a:r>
            <a:r>
              <a:rPr lang="en-US" dirty="0"/>
              <a:t> </a:t>
            </a:r>
            <a:r>
              <a:rPr lang="en-US" err="1"/>
              <a:t>sẽ</a:t>
            </a:r>
            <a:r>
              <a:rPr lang="en-US"/>
              <a:t>?)</a:t>
            </a:r>
          </a:p>
          <a:p>
            <a:pPr marL="0" indent="0">
              <a:buNone/>
            </a:pPr>
            <a:r>
              <a:rPr lang="en-US"/>
              <a:t>2. Em gái Minh đang làm gì?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 Việc làm này có tác dụng gì? ( GV gợi mở: Cách vệ sinh gối ngủ như thế nào? làm gì để tủ lạnh luôn sạch sẽ?)</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Em có nhận xét gì về những việc làm của hai anh em Minh, các em like hay disklike?</a:t>
            </a:r>
          </a:p>
          <a:p>
            <a:pPr marL="0" indent="0">
              <a:buNone/>
            </a:pPr>
            <a:endParaRPr lang="en-US" dirty="0"/>
          </a:p>
        </p:txBody>
      </p:sp>
      <p:sp>
        <p:nvSpPr>
          <p:cNvPr id="4" name="Slide Number Placeholder 3"/>
          <p:cNvSpPr>
            <a:spLocks noGrp="1"/>
          </p:cNvSpPr>
          <p:nvPr>
            <p:ph type="sldNum" sz="quarter" idx="5"/>
          </p:nvPr>
        </p:nvSpPr>
        <p:spPr/>
        <p:txBody>
          <a:bodyPr/>
          <a:lstStyle/>
          <a:p>
            <a:fld id="{B29172D6-E8A7-C343-B82A-F75AADCCD49B}" type="slidenum">
              <a:rPr lang="en-VN" smtClean="0"/>
              <a:t>16</a:t>
            </a:fld>
            <a:endParaRPr lang="en-VN"/>
          </a:p>
        </p:txBody>
      </p:sp>
    </p:spTree>
    <p:extLst>
      <p:ext uri="{BB962C8B-B14F-4D97-AF65-F5344CB8AC3E}">
        <p14:creationId xmlns:p14="http://schemas.microsoft.com/office/powerpoint/2010/main" val="113425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Nêu cách để giữ gìn, bảo quan đồ dùng trong gia đình em?</a:t>
            </a:r>
          </a:p>
          <a:p>
            <a:endParaRPr lang="en-US"/>
          </a:p>
        </p:txBody>
      </p:sp>
    </p:spTree>
    <p:extLst>
      <p:ext uri="{BB962C8B-B14F-4D97-AF65-F5344CB8AC3E}">
        <p14:creationId xmlns:p14="http://schemas.microsoft.com/office/powerpoint/2010/main" val="361717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khi sử dụng đồ dùng trong gia đình, chúng ta cần làm gì?</a:t>
            </a:r>
          </a:p>
        </p:txBody>
      </p:sp>
    </p:spTree>
    <p:extLst>
      <p:ext uri="{BB962C8B-B14F-4D97-AF65-F5344CB8AC3E}">
        <p14:creationId xmlns:p14="http://schemas.microsoft.com/office/powerpoint/2010/main" val="3712606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atin typeface="Arial" panose="020B0604020202020204" pitchFamily="34" charset="0"/>
                <a:cs typeface="Arial" panose="020B0604020202020204" pitchFamily="34" charset="0"/>
              </a:rPr>
              <a:t>Sau khi đã biết gọi tên rất nhiều đồ dùng trong gia đình, biết được công dụng của chúng, biết cả cách để bảo quản, giữ gìn chúng được sạch, đẹp, bền thì giờ chúng ta sẽ đi vào một thử thách rất quan trọng. </a:t>
            </a:r>
          </a:p>
          <a:p>
            <a:pPr marL="0" indent="0">
              <a:buNone/>
            </a:pPr>
            <a:r>
              <a:rPr lang="en-US">
                <a:latin typeface="Arial" panose="020B0604020202020204" pitchFamily="34" charset="0"/>
                <a:cs typeface="Arial" panose="020B0604020202020204" pitchFamily="34" charset="0"/>
              </a:rPr>
              <a:t>Đó chính là phần THỬ TÀI FPT-REX</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9172D6-E8A7-C343-B82A-F75AADCCD49B}" type="slidenum">
              <a:rPr lang="en-VN" smtClean="0"/>
              <a:t>19</a:t>
            </a:fld>
            <a:endParaRPr lang="en-VN"/>
          </a:p>
        </p:txBody>
      </p:sp>
    </p:spTree>
    <p:extLst>
      <p:ext uri="{BB962C8B-B14F-4D97-AF65-F5344CB8AC3E}">
        <p14:creationId xmlns:p14="http://schemas.microsoft.com/office/powerpoint/2010/main" val="340473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Tiết học trước các bạn đã được tô màu tranh các đồ dùng trong gia đình. Chúng ta cũng đã tìm hiểu những đồ dùng nào phù hợp để sử dụng ở phòng nào rồi. Bây giờ cô chia lớp mình thành 4 nhóm, mỗi nhóm với 1 cái tên rất đặc biệt: nhóm PHÒNG KHÁCH, nhóm PHÒNG NGỦ, nhóm PHÒNG BẾP, nhóm PHÒNG TẮM. </a:t>
            </a:r>
          </a:p>
          <a:p>
            <a:pPr marL="158750" indent="0">
              <a:buNone/>
            </a:pPr>
            <a:r>
              <a:rPr lang="en-US"/>
              <a:t>Cô chiếu các đồ dùng chúng ta đã tô màu lên màn hình, cả nhóm có 1 phút để thảo luận sẽ lên lựa những đồ dùng nào phù hợp với các phòng tương ứng với tên nhóm của mình. </a:t>
            </a:r>
          </a:p>
          <a:p>
            <a:pPr marL="158750" indent="0">
              <a:buNone/>
            </a:pPr>
            <a:r>
              <a:rPr lang="en-US"/>
              <a:t>Sau đó, cô bỏ tất cả các hình ảnh này vào chiếc rá, đại diện tổ sẽ lên lựa chọn đúng hình ảnh các đồ dùng phù hợp với căn phòng của nhóm mình (như đã thảo luận). Sau đó các em dán vào tờ giấy A3 cô đã phát. Nhóm nào xong mang lên bảng để cô gắn lên. Các bạn có 4 phút để dán và cô yêu cầu tất cả các thành viên đều làm việc.</a:t>
            </a:r>
          </a:p>
          <a:p>
            <a:pPr marL="158750" indent="0">
              <a:buNone/>
            </a:pPr>
            <a:r>
              <a:rPr lang="en-US"/>
              <a:t>Nhóm nào xong nhanh, trình bày đẹp, trả lời được các câu hỏi của cô và các bạn thì sẽ được cộng nhiều sticker nhất.</a:t>
            </a:r>
          </a:p>
        </p:txBody>
      </p:sp>
    </p:spTree>
    <p:extLst>
      <p:ext uri="{BB962C8B-B14F-4D97-AF65-F5344CB8AC3E}">
        <p14:creationId xmlns:p14="http://schemas.microsoft.com/office/powerpoint/2010/main" val="3500337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tiết học hôm nay, e rút ra được bài học gì? Chúng ta nên làm gì với những đồ dùng trong gia đình?</a:t>
            </a:r>
          </a:p>
        </p:txBody>
      </p:sp>
    </p:spTree>
    <p:extLst>
      <p:ext uri="{BB962C8B-B14F-4D97-AF65-F5344CB8AC3E}">
        <p14:creationId xmlns:p14="http://schemas.microsoft.com/office/powerpoint/2010/main" val="41711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VN" dirty="0">
                <a:latin typeface="Arial" panose="020B0604020202020204" pitchFamily="34" charset="0"/>
                <a:cs typeface="Arial" panose="020B0604020202020204" pitchFamily="34" charset="0"/>
              </a:rPr>
              <a:t>Đếm ngược: HS ổn định lớp sau </a:t>
            </a:r>
            <a:r>
              <a:rPr lang="en-US" dirty="0">
                <a:latin typeface="Arial" panose="020B0604020202020204" pitchFamily="34" charset="0"/>
                <a:cs typeface="Arial" panose="020B0604020202020204" pitchFamily="34" charset="0"/>
              </a:rPr>
              <a:t>10</a:t>
            </a:r>
            <a:r>
              <a:rPr lang="en-VN" dirty="0">
                <a:latin typeface="Arial" panose="020B0604020202020204" pitchFamily="34" charset="0"/>
                <a:cs typeface="Arial" panose="020B0604020202020204" pitchFamily="34" charset="0"/>
              </a:rPr>
              <a:t>s của GV</a:t>
            </a:r>
            <a:r>
              <a:rPr lang="en-US" dirty="0">
                <a:latin typeface="Arial" panose="020B0604020202020204" pitchFamily="34" charset="0"/>
                <a:cs typeface="Arial" panose="020B0604020202020204" pitchFamily="34" charset="0"/>
              </a:rPr>
              <a:t>.</a:t>
            </a:r>
            <a:endParaRPr lang="en-VN"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C94CC-3CF0-4D2B-9138-79A1963499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8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Chúc mừng các bạn đã vượt qua các thử thách trong bài học hôm nay ở lớp. Bay giờ cô sẽ ra một thử thách cho các bạn về nhà thực hiện:</a:t>
            </a:r>
          </a:p>
          <a:p>
            <a:pPr marL="158750" indent="0">
              <a:buNone/>
            </a:pPr>
            <a:r>
              <a:rPr lang="en-US"/>
              <a:t>Bạn hãy cùng người thân thực hiện lau chùi/vệ sinh một đồ dùng (hoặc nhiều hơn 1) trong gia đình, nhờ người thân quay video hoặc chụp hình lại gửi cô nhé!</a:t>
            </a:r>
          </a:p>
          <a:p>
            <a:pPr marL="158750" indent="0">
              <a:buNone/>
            </a:pPr>
            <a:r>
              <a:rPr lang="en-US"/>
              <a:t>Mỗi bạn nộp bài cho cô sẽ được cộng 5 sticker.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687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17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8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Kho ppt Phan Linh_0916.604.268</a:t>
            </a:r>
          </a:p>
        </p:txBody>
      </p:sp>
    </p:spTree>
    <p:extLst>
      <p:ext uri="{BB962C8B-B14F-4D97-AF65-F5344CB8AC3E}">
        <p14:creationId xmlns:p14="http://schemas.microsoft.com/office/powerpoint/2010/main" val="285349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nhấn</a:t>
            </a:r>
            <a:r>
              <a:rPr lang="en-US" dirty="0"/>
              <a:t> </a:t>
            </a:r>
            <a:r>
              <a:rPr lang="en-US" dirty="0" err="1"/>
              <a:t>vào</a:t>
            </a:r>
            <a:r>
              <a:rPr lang="en-US" dirty="0"/>
              <a:t> </a:t>
            </a:r>
            <a:r>
              <a:rPr lang="en-US" dirty="0" err="1"/>
              <a:t>dây</a:t>
            </a:r>
            <a:r>
              <a:rPr lang="en-US" dirty="0"/>
              <a:t> </a:t>
            </a:r>
            <a:r>
              <a:rPr lang="en-US" dirty="0" err="1"/>
              <a:t>màu</a:t>
            </a:r>
            <a:r>
              <a:rPr lang="en-US" dirty="0"/>
              <a:t> </a:t>
            </a:r>
            <a:r>
              <a:rPr lang="en-US" dirty="0" err="1"/>
              <a:t>đỏ</a:t>
            </a:r>
            <a:r>
              <a:rPr lang="en-US" dirty="0"/>
              <a:t> </a:t>
            </a:r>
            <a:r>
              <a:rPr lang="en-US" dirty="0" err="1"/>
              <a:t>để</a:t>
            </a:r>
            <a:r>
              <a:rPr lang="en-US" dirty="0"/>
              <a:t> </a:t>
            </a:r>
            <a:r>
              <a:rPr lang="en-US" dirty="0" err="1"/>
              <a:t>chọn</a:t>
            </a:r>
            <a:r>
              <a:rPr lang="en-US" dirty="0"/>
              <a:t> </a:t>
            </a:r>
            <a:r>
              <a:rPr lang="en-US" dirty="0" err="1"/>
              <a:t>hộp</a:t>
            </a:r>
            <a:r>
              <a:rPr lang="en-US" dirty="0"/>
              <a:t> </a:t>
            </a:r>
            <a:r>
              <a:rPr lang="en-US" dirty="0" err="1"/>
              <a:t>quà</a:t>
            </a:r>
            <a:endParaRPr lang="en-US" dirty="0"/>
          </a:p>
          <a:p>
            <a:r>
              <a:rPr lang="en-US" dirty="0" err="1"/>
              <a:t>Cách</a:t>
            </a:r>
            <a:r>
              <a:rPr lang="en-US" dirty="0"/>
              <a:t> </a:t>
            </a:r>
            <a:r>
              <a:rPr lang="en-US" dirty="0" err="1"/>
              <a:t>chơi</a:t>
            </a:r>
            <a:r>
              <a:rPr lang="en-US" dirty="0"/>
              <a:t>:</a:t>
            </a:r>
          </a:p>
          <a:p>
            <a:r>
              <a:rPr lang="en-US" dirty="0" err="1"/>
              <a:t>Có</a:t>
            </a:r>
            <a:r>
              <a:rPr lang="en-US" dirty="0"/>
              <a:t> 3 </a:t>
            </a:r>
            <a:r>
              <a:rPr lang="en-US" dirty="0" err="1"/>
              <a:t>hộp</a:t>
            </a:r>
            <a:r>
              <a:rPr lang="en-US" dirty="0"/>
              <a:t> </a:t>
            </a:r>
            <a:r>
              <a:rPr lang="en-US" dirty="0" err="1"/>
              <a:t>quà</a:t>
            </a:r>
            <a:r>
              <a:rPr lang="en-US" dirty="0"/>
              <a:t>. </a:t>
            </a:r>
            <a:r>
              <a:rPr lang="en-US" dirty="0" err="1"/>
              <a:t>Trong</a:t>
            </a:r>
            <a:r>
              <a:rPr lang="en-US" dirty="0"/>
              <a:t> </a:t>
            </a:r>
            <a:r>
              <a:rPr lang="en-US" dirty="0" err="1"/>
              <a:t>mỗi</a:t>
            </a:r>
            <a:r>
              <a:rPr lang="en-US" dirty="0"/>
              <a:t> </a:t>
            </a:r>
            <a:r>
              <a:rPr lang="en-US" dirty="0" err="1"/>
              <a:t>hộp</a:t>
            </a:r>
            <a:r>
              <a:rPr lang="en-US" dirty="0"/>
              <a:t> </a:t>
            </a:r>
            <a:r>
              <a:rPr lang="en-US" dirty="0" err="1"/>
              <a:t>quà</a:t>
            </a:r>
            <a:r>
              <a:rPr lang="en-US" dirty="0"/>
              <a:t> </a:t>
            </a:r>
            <a:r>
              <a:rPr lang="en-US" dirty="0" err="1"/>
              <a:t>sẽ</a:t>
            </a:r>
            <a:r>
              <a:rPr lang="en-US" dirty="0"/>
              <a:t> </a:t>
            </a:r>
            <a:r>
              <a:rPr lang="en-US" dirty="0" err="1"/>
              <a:t>chứa</a:t>
            </a:r>
            <a:r>
              <a:rPr lang="en-US" dirty="0"/>
              <a:t> </a:t>
            </a:r>
            <a:r>
              <a:rPr lang="en-US" dirty="0" err="1"/>
              <a:t>một</a:t>
            </a:r>
            <a:r>
              <a:rPr lang="en-US" dirty="0"/>
              <a:t> </a:t>
            </a:r>
            <a:r>
              <a:rPr lang="en-US" dirty="0" err="1"/>
              <a:t>câu</a:t>
            </a:r>
            <a:r>
              <a:rPr lang="en-US" dirty="0"/>
              <a:t> </a:t>
            </a:r>
            <a:r>
              <a:rPr lang="en-US" dirty="0" err="1"/>
              <a:t>hỏi</a:t>
            </a:r>
            <a:r>
              <a:rPr lang="en-US" dirty="0"/>
              <a:t>. </a:t>
            </a:r>
            <a:r>
              <a:rPr lang="en-US" dirty="0" err="1"/>
              <a:t>Bạn</a:t>
            </a:r>
            <a:r>
              <a:rPr lang="en-US" dirty="0"/>
              <a:t> </a:t>
            </a:r>
            <a:r>
              <a:rPr lang="en-US" dirty="0" err="1"/>
              <a:t>nào</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câu</a:t>
            </a:r>
            <a:r>
              <a:rPr lang="en-US" dirty="0"/>
              <a:t> </a:t>
            </a:r>
            <a:r>
              <a:rPr lang="en-US" dirty="0" err="1"/>
              <a:t>hỏi</a:t>
            </a:r>
            <a:r>
              <a:rPr lang="en-US" dirty="0"/>
              <a:t> </a:t>
            </a:r>
            <a:r>
              <a:rPr lang="en-US" dirty="0" err="1"/>
              <a:t>đó</a:t>
            </a:r>
            <a:r>
              <a:rPr lang="en-US" dirty="0"/>
              <a:t> </a:t>
            </a:r>
            <a:r>
              <a:rPr lang="en-US" dirty="0" err="1"/>
              <a:t>sẽ</a:t>
            </a:r>
            <a:r>
              <a:rPr lang="en-US" dirty="0"/>
              <a:t> </a:t>
            </a:r>
            <a:r>
              <a:rPr lang="en-US" dirty="0" err="1"/>
              <a:t>nhận</a:t>
            </a:r>
            <a:r>
              <a:rPr lang="en-US" dirty="0"/>
              <a:t> </a:t>
            </a:r>
            <a:r>
              <a:rPr lang="en-US" dirty="0" err="1"/>
              <a:t>được</a:t>
            </a:r>
            <a:r>
              <a:rPr lang="en-US" dirty="0"/>
              <a:t> </a:t>
            </a:r>
            <a:r>
              <a:rPr lang="en-US" dirty="0" err="1"/>
              <a:t>phần</a:t>
            </a:r>
            <a:r>
              <a:rPr lang="en-US" dirty="0"/>
              <a:t> </a:t>
            </a:r>
            <a:r>
              <a:rPr lang="en-US" dirty="0" err="1"/>
              <a:t>quà</a:t>
            </a:r>
            <a:r>
              <a:rPr lang="en-US" dirty="0"/>
              <a:t> </a:t>
            </a:r>
            <a:r>
              <a:rPr lang="en-US" dirty="0" err="1"/>
              <a:t>bí</a:t>
            </a:r>
            <a:r>
              <a:rPr lang="en-US" dirty="0"/>
              <a:t> </a:t>
            </a:r>
            <a:r>
              <a:rPr lang="en-US" dirty="0" err="1"/>
              <a:t>mật</a:t>
            </a:r>
            <a:r>
              <a:rPr lang="en-US" dirty="0"/>
              <a:t> </a:t>
            </a:r>
            <a:r>
              <a:rPr lang="en-US" dirty="0" err="1"/>
              <a:t>trong</a:t>
            </a:r>
            <a:r>
              <a:rPr lang="en-US" dirty="0"/>
              <a:t> </a:t>
            </a:r>
            <a:r>
              <a:rPr lang="en-US" dirty="0" err="1"/>
              <a:t>hộp</a:t>
            </a:r>
            <a:r>
              <a:rPr lang="en-US" dirty="0"/>
              <a:t> </a:t>
            </a:r>
            <a:r>
              <a:rPr lang="en-US" dirty="0" err="1"/>
              <a:t>quà</a:t>
            </a:r>
            <a:r>
              <a:rPr lang="en-US" dirty="0"/>
              <a:t> </a:t>
            </a:r>
            <a:r>
              <a:rPr lang="en-US" dirty="0" err="1"/>
              <a:t>đã</a:t>
            </a:r>
            <a:r>
              <a:rPr lang="en-US" dirty="0"/>
              <a:t> </a:t>
            </a:r>
            <a:r>
              <a:rPr lang="en-US" dirty="0" err="1"/>
              <a:t>chọn</a:t>
            </a:r>
            <a:r>
              <a:rPr lang="en-US" dirty="0"/>
              <a:t>.</a:t>
            </a:r>
          </a:p>
          <a:p>
            <a:r>
              <a:rPr lang="en-US" dirty="0" err="1"/>
              <a:t>Nhấn</a:t>
            </a:r>
            <a:r>
              <a:rPr lang="en-US" dirty="0"/>
              <a:t> </a:t>
            </a:r>
            <a:r>
              <a:rPr lang="en-US" dirty="0" err="1"/>
              <a:t>vào</a:t>
            </a:r>
            <a:r>
              <a:rPr lang="en-US" dirty="0"/>
              <a:t> logo </a:t>
            </a:r>
            <a:r>
              <a:rPr lang="en-US" dirty="0" err="1"/>
              <a:t>fpt</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B29172D6-E8A7-C343-B82A-F75AADCCD49B}" type="slidenum">
              <a:rPr lang="en-VN" smtClean="0"/>
              <a:t>3</a:t>
            </a:fld>
            <a:endParaRPr lang="en-VN"/>
          </a:p>
        </p:txBody>
      </p:sp>
    </p:spTree>
    <p:extLst>
      <p:ext uri="{BB962C8B-B14F-4D97-AF65-F5344CB8AC3E}">
        <p14:creationId xmlns:p14="http://schemas.microsoft.com/office/powerpoint/2010/main" val="91922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 b </a:t>
            </a:r>
            <a:r>
              <a:rPr lang="en-US" dirty="0" err="1"/>
              <a:t>để</a:t>
            </a:r>
            <a:r>
              <a:rPr lang="en-US" dirty="0"/>
              <a:t> </a:t>
            </a:r>
            <a:r>
              <a:rPr lang="en-US" dirty="0" err="1"/>
              <a:t>ra</a:t>
            </a:r>
            <a:r>
              <a:rPr lang="en-US" dirty="0"/>
              <a:t> </a:t>
            </a:r>
            <a:r>
              <a:rPr lang="en-US" dirty="0" err="1"/>
              <a:t>đúng</a:t>
            </a:r>
            <a:r>
              <a:rPr lang="en-US" dirty="0"/>
              <a:t> </a:t>
            </a:r>
            <a:r>
              <a:rPr lang="en-US" dirty="0" err="1"/>
              <a:t>sai</a:t>
            </a:r>
            <a:r>
              <a:rPr lang="en-US" dirty="0"/>
              <a:t>. 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ra</a:t>
            </a:r>
            <a:r>
              <a:rPr lang="en-US" dirty="0"/>
              <a:t> </a:t>
            </a:r>
            <a:r>
              <a:rPr lang="en-US" dirty="0" err="1"/>
              <a:t>phần</a:t>
            </a:r>
            <a:r>
              <a:rPr lang="en-US" dirty="0"/>
              <a:t> </a:t>
            </a:r>
            <a:r>
              <a:rPr lang="en-US" dirty="0" err="1"/>
              <a:t>thưởng</a:t>
            </a:r>
            <a:r>
              <a:rPr lang="en-US" dirty="0"/>
              <a:t>. </a:t>
            </a:r>
          </a:p>
          <a:p>
            <a:r>
              <a:rPr lang="en-US" dirty="0"/>
              <a:t>Click </a:t>
            </a:r>
            <a:r>
              <a:rPr lang="en-US" dirty="0" err="1"/>
              <a:t>vào</a:t>
            </a:r>
            <a:r>
              <a:rPr lang="en-US" dirty="0"/>
              <a:t> logo </a:t>
            </a:r>
            <a:r>
              <a:rPr lang="en-US" dirty="0" err="1"/>
              <a:t>để</a:t>
            </a:r>
            <a:r>
              <a:rPr lang="en-US" dirty="0"/>
              <a:t> quay </a:t>
            </a:r>
            <a:r>
              <a:rPr lang="en-US" dirty="0" err="1"/>
              <a:t>về</a:t>
            </a:r>
            <a:r>
              <a:rPr lang="en-US" dirty="0"/>
              <a:t>.</a:t>
            </a:r>
          </a:p>
          <a:p>
            <a:endParaRPr lang="en-US" dirty="0"/>
          </a:p>
        </p:txBody>
      </p:sp>
      <p:sp>
        <p:nvSpPr>
          <p:cNvPr id="4" name="Slide Number Placeholder 3"/>
          <p:cNvSpPr>
            <a:spLocks noGrp="1"/>
          </p:cNvSpPr>
          <p:nvPr>
            <p:ph type="sldNum" sz="quarter" idx="5"/>
          </p:nvPr>
        </p:nvSpPr>
        <p:spPr/>
        <p:txBody>
          <a:bodyPr/>
          <a:lstStyle/>
          <a:p>
            <a:fld id="{B29172D6-E8A7-C343-B82A-F75AADCCD49B}" type="slidenum">
              <a:rPr lang="en-VN" smtClean="0"/>
              <a:t>4</a:t>
            </a:fld>
            <a:endParaRPr lang="en-VN"/>
          </a:p>
        </p:txBody>
      </p:sp>
    </p:spTree>
    <p:extLst>
      <p:ext uri="{BB962C8B-B14F-4D97-AF65-F5344CB8AC3E}">
        <p14:creationId xmlns:p14="http://schemas.microsoft.com/office/powerpoint/2010/main" val="183801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 b </a:t>
            </a:r>
            <a:r>
              <a:rPr lang="en-US" dirty="0" err="1"/>
              <a:t>để</a:t>
            </a:r>
            <a:r>
              <a:rPr lang="en-US" dirty="0"/>
              <a:t> </a:t>
            </a:r>
            <a:r>
              <a:rPr lang="en-US" dirty="0" err="1"/>
              <a:t>ra</a:t>
            </a:r>
            <a:r>
              <a:rPr lang="en-US" dirty="0"/>
              <a:t> </a:t>
            </a:r>
            <a:r>
              <a:rPr lang="en-US" dirty="0" err="1"/>
              <a:t>đúng</a:t>
            </a:r>
            <a:r>
              <a:rPr lang="en-US" dirty="0"/>
              <a:t> </a:t>
            </a:r>
            <a:r>
              <a:rPr lang="en-US" dirty="0" err="1"/>
              <a:t>sai</a:t>
            </a:r>
            <a:r>
              <a:rPr lang="en-US" dirty="0"/>
              <a:t>. 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ra</a:t>
            </a:r>
            <a:r>
              <a:rPr lang="en-US" dirty="0"/>
              <a:t> </a:t>
            </a:r>
            <a:r>
              <a:rPr lang="en-US" dirty="0" err="1"/>
              <a:t>phần</a:t>
            </a:r>
            <a:r>
              <a:rPr lang="en-US" dirty="0"/>
              <a:t> </a:t>
            </a:r>
            <a:r>
              <a:rPr lang="en-US" dirty="0" err="1"/>
              <a:t>thưởng</a:t>
            </a:r>
            <a:r>
              <a:rPr lang="en-US" dirty="0"/>
              <a:t>. </a:t>
            </a:r>
          </a:p>
          <a:p>
            <a:r>
              <a:rPr lang="en-US" dirty="0"/>
              <a:t>Click </a:t>
            </a:r>
            <a:r>
              <a:rPr lang="en-US" dirty="0" err="1"/>
              <a:t>vào</a:t>
            </a:r>
            <a:r>
              <a:rPr lang="en-US" dirty="0"/>
              <a:t> logo </a:t>
            </a:r>
            <a:r>
              <a:rPr lang="en-US" dirty="0" err="1"/>
              <a:t>để</a:t>
            </a:r>
            <a:r>
              <a:rPr lang="en-US" dirty="0"/>
              <a:t> quay </a:t>
            </a:r>
            <a:r>
              <a:rPr lang="en-US" dirty="0" err="1"/>
              <a:t>về</a:t>
            </a:r>
            <a:r>
              <a:rPr lang="en-US" dirty="0"/>
              <a:t>.</a:t>
            </a:r>
          </a:p>
          <a:p>
            <a:endParaRPr lang="en-US" dirty="0"/>
          </a:p>
        </p:txBody>
      </p:sp>
      <p:sp>
        <p:nvSpPr>
          <p:cNvPr id="4" name="Slide Number Placeholder 3"/>
          <p:cNvSpPr>
            <a:spLocks noGrp="1"/>
          </p:cNvSpPr>
          <p:nvPr>
            <p:ph type="sldNum" sz="quarter" idx="5"/>
          </p:nvPr>
        </p:nvSpPr>
        <p:spPr/>
        <p:txBody>
          <a:bodyPr/>
          <a:lstStyle/>
          <a:p>
            <a:fld id="{B29172D6-E8A7-C343-B82A-F75AADCCD49B}" type="slidenum">
              <a:rPr lang="en-VN" smtClean="0"/>
              <a:t>5</a:t>
            </a:fld>
            <a:endParaRPr lang="en-VN"/>
          </a:p>
        </p:txBody>
      </p:sp>
    </p:spTree>
    <p:extLst>
      <p:ext uri="{BB962C8B-B14F-4D97-AF65-F5344CB8AC3E}">
        <p14:creationId xmlns:p14="http://schemas.microsoft.com/office/powerpoint/2010/main" val="399210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1. Cho HS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2:</a:t>
            </a:r>
          </a:p>
          <a:p>
            <a:pPr marL="0" indent="0">
              <a:buNone/>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của</a:t>
            </a:r>
            <a:r>
              <a:rPr lang="en-US">
                <a:latin typeface="Arial" panose="020B0604020202020204" pitchFamily="34" charset="0"/>
                <a:cs typeface="Arial" panose="020B0604020202020204" pitchFamily="34" charset="0"/>
              </a:rPr>
              <a:t> Minh. Chúng được dùng làm gì?</a:t>
            </a:r>
          </a:p>
          <a:p>
            <a:pPr marL="0" indent="0">
              <a:buNone/>
            </a:pPr>
            <a:r>
              <a:rPr lang="en-US">
                <a:latin typeface="Arial" panose="020B0604020202020204" pitchFamily="34" charset="0"/>
                <a:cs typeface="Arial" panose="020B0604020202020204" pitchFamily="34" charset="0"/>
              </a:rPr>
              <a:t>Nội dung tranh: không gian bếp nhà Minh với nhiều loại đồ dùng khác nhau. Minh và mẹ đang trao đổi với nhau về cách sử dụng, bảo quản đồ trong nhà.</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2. GV </a:t>
            </a:r>
            <a:r>
              <a:rPr lang="en-US" dirty="0" err="1">
                <a:latin typeface="Arial" panose="020B0604020202020204" pitchFamily="34" charset="0"/>
                <a:cs typeface="Arial" panose="020B0604020202020204" pitchFamily="34" charset="0"/>
              </a:rPr>
              <a:t>tổ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HS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a:t>
            </a:r>
          </a:p>
          <a:p>
            <a:pPr marL="0" indent="0">
              <a:buNone/>
            </a:pP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luận</a:t>
            </a:r>
            <a:r>
              <a:rPr lang="en-US" dirty="0">
                <a:latin typeface="Arial" panose="020B0604020202020204" pitchFamily="34" charset="0"/>
                <a:cs typeface="Arial" panose="020B0604020202020204" pitchFamily="34" charset="0"/>
              </a:rPr>
              <a:t>:</a:t>
            </a:r>
          </a:p>
          <a:p>
            <a:pPr marL="0" indent="0">
              <a:buNone/>
            </a:pPr>
            <a:r>
              <a:rPr lang="en-US" sz="1200" dirty="0">
                <a:latin typeface="Arial" panose="020B0604020202020204" pitchFamily="34" charset="0"/>
                <a:cs typeface="Arial" panose="020B0604020202020204" pitchFamily="34" charset="0"/>
              </a:rPr>
              <a:t>Gia </a:t>
            </a:r>
            <a:r>
              <a:rPr lang="en-US" sz="1200" dirty="0" err="1">
                <a:latin typeface="Arial" panose="020B0604020202020204" pitchFamily="34" charset="0"/>
                <a:cs typeface="Arial" panose="020B0604020202020204" pitchFamily="34" charset="0"/>
              </a:rPr>
              <a:t>đình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nào</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cũng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đồ</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dùng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để</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sử</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dụng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trong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sinh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hoạt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hằng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ngày</a:t>
            </a:r>
            <a:r>
              <a:rPr lang="en-US" sz="1200" dirty="0">
                <a:latin typeface="Arial" panose="020B0604020202020204" pitchFamily="34" charset="0"/>
                <a:cs typeface="Arial" panose="020B0604020202020204" pitchFamily="34" charset="0"/>
              </a:rPr>
              <a:t>. </a:t>
            </a:r>
          </a:p>
          <a:p>
            <a:pPr marL="0" indent="0">
              <a:buNone/>
            </a:pPr>
            <a:r>
              <a:rPr lang="en-US" sz="1200" dirty="0" err="1">
                <a:latin typeface="Arial" panose="020B0604020202020204" pitchFamily="34" charset="0"/>
                <a:cs typeface="Arial" panose="020B0604020202020204" pitchFamily="34" charset="0"/>
              </a:rPr>
              <a:t>Mọi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loại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đồ</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dùng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đều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có</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chức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năng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khác</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nhau</a:t>
            </a:r>
            <a:r>
              <a:rPr lang="en-US" sz="1200"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9172D6-E8A7-C343-B82A-F75AADCCD49B}" type="slidenum">
              <a:rPr lang="en-VN" smtClean="0"/>
              <a:t>8</a:t>
            </a:fld>
            <a:endParaRPr lang="en-VN"/>
          </a:p>
        </p:txBody>
      </p:sp>
    </p:spTree>
    <p:extLst>
      <p:ext uri="{BB962C8B-B14F-4D97-AF65-F5344CB8AC3E}">
        <p14:creationId xmlns:p14="http://schemas.microsoft.com/office/powerpoint/2010/main" val="309627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Arial" panose="020B0604020202020204" pitchFamily="34" charset="0"/>
                <a:cs typeface="Arial" panose="020B0604020202020204" pitchFamily="34" charset="0"/>
              </a:rPr>
              <a:t>Đố bạn, Mẹ và Minh đang làm gì? (gợi ý: Minh nói:…., Mẹ nói….)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Arial" panose="020B0604020202020204" pitchFamily="34" charset="0"/>
                <a:cs typeface="Arial" panose="020B0604020202020204" pitchFamily="34" charset="0"/>
              </a:rPr>
              <a:t>Nội dung tranh: Minh và mẹ đang trao đổi với nhau về cách sử dụng, bảo quản đồ trong nhà.</a:t>
            </a:r>
          </a:p>
          <a:p>
            <a:pPr marL="0" indent="0">
              <a:buNone/>
            </a:pPr>
            <a:r>
              <a:rPr lang="en-US">
                <a:latin typeface="Arial" panose="020B0604020202020204" pitchFamily="34" charset="0"/>
                <a:cs typeface="Arial" panose="020B0604020202020204" pitchFamily="34" charset="0"/>
              </a:rPr>
              <a:t>Vậy, em hãy thử tài tinh mắt,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Minh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của</a:t>
            </a:r>
            <a:r>
              <a:rPr lang="en-US">
                <a:latin typeface="Arial" panose="020B0604020202020204" pitchFamily="34" charset="0"/>
                <a:cs typeface="Arial" panose="020B0604020202020204" pitchFamily="34" charset="0"/>
              </a:rPr>
              <a:t> chúng (nghĩa là chúng dùng để làm gì).</a:t>
            </a:r>
            <a:endParaRPr lang="en-US" dirty="0">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GVKL: không gian bếp nhà Minh với nhiều loại đồ dùng khác nhau, mỗi đồ dùng sẽ được sử dụng với những mục đích các nhau các bạn ạ.</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29172D6-E8A7-C343-B82A-F75AADCCD49B}" type="slidenum">
              <a:rPr lang="en-VN" smtClean="0"/>
              <a:t>9</a:t>
            </a:fld>
            <a:endParaRPr lang="en-VN"/>
          </a:p>
        </p:txBody>
      </p:sp>
    </p:spTree>
    <p:extLst>
      <p:ext uri="{BB962C8B-B14F-4D97-AF65-F5344CB8AC3E}">
        <p14:creationId xmlns:p14="http://schemas.microsoft.com/office/powerpoint/2010/main" val="2430966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Kể tên các đồ dùng trong gia đình và nêu chức năng của chúng (tức là chúng dùng để làm gì?)</a:t>
            </a:r>
          </a:p>
          <a:p>
            <a:r>
              <a:rPr lang="en-US"/>
              <a:t>Thời gian thảo luận: 2 phút</a:t>
            </a:r>
          </a:p>
        </p:txBody>
      </p:sp>
    </p:spTree>
    <p:extLst>
      <p:ext uri="{BB962C8B-B14F-4D97-AF65-F5344CB8AC3E}">
        <p14:creationId xmlns:p14="http://schemas.microsoft.com/office/powerpoint/2010/main" val="901492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kết luận về đồ dùng trong gia đình em.</a:t>
            </a:r>
          </a:p>
          <a:p>
            <a:r>
              <a:rPr lang="en-US"/>
              <a:t>Ngoài ra còn có nhiều đồ dùng khác nữa các em ạ</a:t>
            </a:r>
          </a:p>
        </p:txBody>
      </p:sp>
    </p:spTree>
    <p:extLst>
      <p:ext uri="{BB962C8B-B14F-4D97-AF65-F5344CB8AC3E}">
        <p14:creationId xmlns:p14="http://schemas.microsoft.com/office/powerpoint/2010/main" val="233652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15413" y="-1964832"/>
            <a:ext cx="3894352" cy="3343739"/>
            <a:chOff x="-763449" y="-1473624"/>
            <a:chExt cx="2928008" cy="2507804"/>
          </a:xfrm>
        </p:grpSpPr>
        <p:sp>
          <p:nvSpPr>
            <p:cNvPr id="10" name="Google Shape;10;p2"/>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 name="Google Shape;12;p2"/>
          <p:cNvGrpSpPr/>
          <p:nvPr/>
        </p:nvGrpSpPr>
        <p:grpSpPr>
          <a:xfrm>
            <a:off x="-415177" y="4936129"/>
            <a:ext cx="4011744" cy="3535496"/>
            <a:chOff x="-312155" y="3702097"/>
            <a:chExt cx="3016270" cy="2651622"/>
          </a:xfrm>
        </p:grpSpPr>
        <p:grpSp>
          <p:nvGrpSpPr>
            <p:cNvPr id="13" name="Google Shape;13;p2"/>
            <p:cNvGrpSpPr/>
            <p:nvPr/>
          </p:nvGrpSpPr>
          <p:grpSpPr>
            <a:xfrm>
              <a:off x="605710" y="4755713"/>
              <a:ext cx="2098406" cy="1598005"/>
              <a:chOff x="813085" y="4755713"/>
              <a:chExt cx="2098406" cy="1598005"/>
            </a:xfrm>
          </p:grpSpPr>
          <p:sp>
            <p:nvSpPr>
              <p:cNvPr id="14" name="Google Shape;14;p2"/>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 name="Google Shape;21;p2"/>
            <p:cNvGrpSpPr/>
            <p:nvPr/>
          </p:nvGrpSpPr>
          <p:grpSpPr>
            <a:xfrm rot="-864771">
              <a:off x="-128891" y="3934489"/>
              <a:ext cx="2086861" cy="1736423"/>
              <a:chOff x="-128999" y="3934720"/>
              <a:chExt cx="2086920" cy="1736472"/>
            </a:xfrm>
          </p:grpSpPr>
          <p:sp>
            <p:nvSpPr>
              <p:cNvPr id="22" name="Google Shape;22;p2"/>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6" name="Google Shape;36;p2"/>
          <p:cNvSpPr txBox="1">
            <a:spLocks noGrp="1"/>
          </p:cNvSpPr>
          <p:nvPr>
            <p:ph type="ctrTitle"/>
          </p:nvPr>
        </p:nvSpPr>
        <p:spPr>
          <a:xfrm>
            <a:off x="1432614" y="2082667"/>
            <a:ext cx="4719495" cy="11952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11305" b="0">
                <a:latin typeface="Pacifico"/>
                <a:ea typeface="Pacifico"/>
                <a:cs typeface="Pacifico"/>
                <a:sym typeface="Pacifico"/>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37" name="Google Shape;37;p2"/>
          <p:cNvSpPr txBox="1">
            <a:spLocks noGrp="1"/>
          </p:cNvSpPr>
          <p:nvPr>
            <p:ph type="subTitle" idx="1"/>
          </p:nvPr>
        </p:nvSpPr>
        <p:spPr>
          <a:xfrm>
            <a:off x="948614" y="4192000"/>
            <a:ext cx="5493975" cy="952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sz="2128"/>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38" name="Google Shape;38;p2"/>
          <p:cNvSpPr txBox="1">
            <a:spLocks noGrp="1"/>
          </p:cNvSpPr>
          <p:nvPr>
            <p:ph type="ctrTitle" idx="2"/>
          </p:nvPr>
        </p:nvSpPr>
        <p:spPr>
          <a:xfrm>
            <a:off x="948614" y="3277667"/>
            <a:ext cx="4585827" cy="914400"/>
          </a:xfrm>
          <a:prstGeom prst="rect">
            <a:avLst/>
          </a:prstGeom>
        </p:spPr>
        <p:txBody>
          <a:bodyPr spcFirstLastPara="1" wrap="square" lIns="0" tIns="0" rIns="0" bIns="0" anchor="ctr" anchorCtr="0">
            <a:noAutofit/>
          </a:bodyPr>
          <a:lstStyle>
            <a:lvl1pPr lvl="0" algn="l" rtl="0">
              <a:spcBef>
                <a:spcPts val="0"/>
              </a:spcBef>
              <a:spcAft>
                <a:spcPts val="0"/>
              </a:spcAft>
              <a:buSzPts val="5200"/>
              <a:buNone/>
              <a:defRPr sz="9310" b="0">
                <a:solidFill>
                  <a:schemeClr val="dk2"/>
                </a:solidFill>
                <a:latin typeface="Didact Gothic"/>
                <a:ea typeface="Didact Gothic"/>
                <a:cs typeface="Didact Gothic"/>
                <a:sym typeface="Didact Gothic"/>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2"/>
        <p:cNvGrpSpPr/>
        <p:nvPr/>
      </p:nvGrpSpPr>
      <p:grpSpPr>
        <a:xfrm>
          <a:off x="0" y="0"/>
          <a:ext cx="0" cy="0"/>
          <a:chOff x="0" y="0"/>
          <a:chExt cx="0" cy="0"/>
        </a:xfrm>
      </p:grpSpPr>
      <p:grpSp>
        <p:nvGrpSpPr>
          <p:cNvPr id="213" name="Google Shape;213;p11"/>
          <p:cNvGrpSpPr/>
          <p:nvPr/>
        </p:nvGrpSpPr>
        <p:grpSpPr>
          <a:xfrm>
            <a:off x="-894114" y="-1580271"/>
            <a:ext cx="2927349" cy="2557091"/>
            <a:chOff x="-672249" y="-1185203"/>
            <a:chExt cx="2200957" cy="1917818"/>
          </a:xfrm>
        </p:grpSpPr>
        <p:sp>
          <p:nvSpPr>
            <p:cNvPr id="214" name="Google Shape;214;p11"/>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15" name="Google Shape;215;p11"/>
            <p:cNvGrpSpPr/>
            <p:nvPr/>
          </p:nvGrpSpPr>
          <p:grpSpPr>
            <a:xfrm rot="10800000">
              <a:off x="-672241" y="-938263"/>
              <a:ext cx="2008087" cy="1670877"/>
              <a:chOff x="7173422" y="4083799"/>
              <a:chExt cx="2350564" cy="1955844"/>
            </a:xfrm>
          </p:grpSpPr>
          <p:sp>
            <p:nvSpPr>
              <p:cNvPr id="216" name="Google Shape;216;p11"/>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17" name="Google Shape;217;p11"/>
              <p:cNvGrpSpPr/>
              <p:nvPr/>
            </p:nvGrpSpPr>
            <p:grpSpPr>
              <a:xfrm flipH="1">
                <a:off x="7417514" y="4269389"/>
                <a:ext cx="1721841" cy="1113844"/>
                <a:chOff x="-3171530" y="2930427"/>
                <a:chExt cx="1885915" cy="1219982"/>
              </a:xfrm>
            </p:grpSpPr>
            <p:sp>
              <p:nvSpPr>
                <p:cNvPr id="218" name="Google Shape;218;p11"/>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11"/>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11"/>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11"/>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11"/>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11"/>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11"/>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11"/>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11"/>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11"/>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11"/>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11"/>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11"/>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231" name="Google Shape;231;p11"/>
          <p:cNvGrpSpPr/>
          <p:nvPr/>
        </p:nvGrpSpPr>
        <p:grpSpPr>
          <a:xfrm>
            <a:off x="10520619" y="5350051"/>
            <a:ext cx="4067030" cy="3438957"/>
            <a:chOff x="7910033" y="4012538"/>
            <a:chExt cx="3057837" cy="2579218"/>
          </a:xfrm>
        </p:grpSpPr>
        <p:sp>
          <p:nvSpPr>
            <p:cNvPr id="232" name="Google Shape;232;p11"/>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33" name="Google Shape;233;p11"/>
            <p:cNvGrpSpPr/>
            <p:nvPr/>
          </p:nvGrpSpPr>
          <p:grpSpPr>
            <a:xfrm flipH="1">
              <a:off x="7910033" y="4620203"/>
              <a:ext cx="2588927" cy="1971554"/>
              <a:chOff x="-765482" y="4620203"/>
              <a:chExt cx="2588927" cy="1971554"/>
            </a:xfrm>
          </p:grpSpPr>
          <p:sp>
            <p:nvSpPr>
              <p:cNvPr id="234" name="Google Shape;234;p11"/>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11"/>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11"/>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11"/>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11"/>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11"/>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11"/>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11"/>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11"/>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11"/>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44" name="Google Shape;244;p11"/>
          <p:cNvSpPr txBox="1">
            <a:spLocks noGrp="1"/>
          </p:cNvSpPr>
          <p:nvPr>
            <p:ph type="title" hasCustomPrompt="1"/>
          </p:nvPr>
        </p:nvSpPr>
        <p:spPr>
          <a:xfrm>
            <a:off x="1603224" y="2252251"/>
            <a:ext cx="8955390" cy="1448400"/>
          </a:xfrm>
          <a:prstGeom prst="rect">
            <a:avLst/>
          </a:prstGeom>
        </p:spPr>
        <p:txBody>
          <a:bodyPr spcFirstLastPara="1" wrap="square" lIns="0" tIns="0" rIns="0" bIns="0" anchor="ctr" anchorCtr="0">
            <a:noAutofit/>
          </a:bodyPr>
          <a:lstStyle>
            <a:lvl1pPr lvl="0" algn="ctr">
              <a:spcBef>
                <a:spcPts val="0"/>
              </a:spcBef>
              <a:spcAft>
                <a:spcPts val="0"/>
              </a:spcAft>
              <a:buSzPts val="7200"/>
              <a:buNone/>
              <a:defRPr sz="10108"/>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r>
              <a:t>xx%</a:t>
            </a:r>
          </a:p>
        </p:txBody>
      </p:sp>
      <p:sp>
        <p:nvSpPr>
          <p:cNvPr id="245" name="Google Shape;245;p11"/>
          <p:cNvSpPr txBox="1">
            <a:spLocks noGrp="1"/>
          </p:cNvSpPr>
          <p:nvPr>
            <p:ph type="subTitle" idx="1"/>
          </p:nvPr>
        </p:nvSpPr>
        <p:spPr>
          <a:xfrm>
            <a:off x="1603224" y="3700551"/>
            <a:ext cx="8955390" cy="90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7"/>
        <p:cNvGrpSpPr/>
        <p:nvPr/>
      </p:nvGrpSpPr>
      <p:grpSpPr>
        <a:xfrm>
          <a:off x="0" y="0"/>
          <a:ext cx="0" cy="0"/>
          <a:chOff x="0" y="0"/>
          <a:chExt cx="0" cy="0"/>
        </a:xfrm>
      </p:grpSpPr>
      <p:grpSp>
        <p:nvGrpSpPr>
          <p:cNvPr id="248" name="Google Shape;248;p13"/>
          <p:cNvGrpSpPr/>
          <p:nvPr/>
        </p:nvGrpSpPr>
        <p:grpSpPr>
          <a:xfrm>
            <a:off x="9815693" y="-1572605"/>
            <a:ext cx="3090890" cy="2628695"/>
            <a:chOff x="7380027" y="-1179454"/>
            <a:chExt cx="2323917" cy="1971521"/>
          </a:xfrm>
        </p:grpSpPr>
        <p:sp>
          <p:nvSpPr>
            <p:cNvPr id="249" name="Google Shape;249;p13"/>
            <p:cNvSpPr/>
            <p:nvPr/>
          </p:nvSpPr>
          <p:spPr>
            <a:xfrm rot="10800000">
              <a:off x="7380027" y="-1179454"/>
              <a:ext cx="2122899" cy="1706942"/>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50" name="Google Shape;250;p13"/>
            <p:cNvGrpSpPr/>
            <p:nvPr/>
          </p:nvGrpSpPr>
          <p:grpSpPr>
            <a:xfrm rot="10800000">
              <a:off x="7742369" y="-840109"/>
              <a:ext cx="1961575" cy="1632176"/>
              <a:chOff x="-347374" y="4474725"/>
              <a:chExt cx="1961575" cy="1632176"/>
            </a:xfrm>
          </p:grpSpPr>
          <p:sp>
            <p:nvSpPr>
              <p:cNvPr id="251" name="Google Shape;251;p13"/>
              <p:cNvSpPr/>
              <p:nvPr/>
            </p:nvSpPr>
            <p:spPr>
              <a:xfrm>
                <a:off x="-347374" y="4474725"/>
                <a:ext cx="1961575" cy="1632176"/>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52" name="Google Shape;252;p13"/>
              <p:cNvGrpSpPr/>
              <p:nvPr/>
            </p:nvGrpSpPr>
            <p:grpSpPr>
              <a:xfrm>
                <a:off x="-26321" y="4629538"/>
                <a:ext cx="1436879" cy="929505"/>
                <a:chOff x="-3171530" y="2930427"/>
                <a:chExt cx="1885915" cy="1219982"/>
              </a:xfrm>
            </p:grpSpPr>
            <p:sp>
              <p:nvSpPr>
                <p:cNvPr id="253" name="Google Shape;253;p1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1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1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1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1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1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1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1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1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1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1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1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1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266" name="Google Shape;266;p13"/>
          <p:cNvGrpSpPr/>
          <p:nvPr/>
        </p:nvGrpSpPr>
        <p:grpSpPr>
          <a:xfrm rot="1758937">
            <a:off x="-1602422" y="5997225"/>
            <a:ext cx="3554886" cy="3206863"/>
            <a:chOff x="-347374" y="4726800"/>
            <a:chExt cx="2672887" cy="2405246"/>
          </a:xfrm>
        </p:grpSpPr>
        <p:sp>
          <p:nvSpPr>
            <p:cNvPr id="267" name="Google Shape;267;p13"/>
            <p:cNvSpPr/>
            <p:nvPr/>
          </p:nvSpPr>
          <p:spPr>
            <a:xfrm>
              <a:off x="-347374" y="5086610"/>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13"/>
            <p:cNvSpPr/>
            <p:nvPr/>
          </p:nvSpPr>
          <p:spPr>
            <a:xfrm>
              <a:off x="-263414" y="4726800"/>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9" name="Google Shape;269;p13"/>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0" name="Google Shape;270;p13"/>
          <p:cNvSpPr txBox="1">
            <a:spLocks noGrp="1"/>
          </p:cNvSpPr>
          <p:nvPr>
            <p:ph type="subTitle" idx="1"/>
          </p:nvPr>
        </p:nvSpPr>
        <p:spPr>
          <a:xfrm>
            <a:off x="2433797" y="2234500"/>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1" name="Google Shape;271;p13"/>
          <p:cNvSpPr txBox="1">
            <a:spLocks noGrp="1"/>
          </p:cNvSpPr>
          <p:nvPr>
            <p:ph type="subTitle" idx="2"/>
          </p:nvPr>
        </p:nvSpPr>
        <p:spPr>
          <a:xfrm>
            <a:off x="2433797" y="2757712"/>
            <a:ext cx="3134227"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2" name="Google Shape;272;p13"/>
          <p:cNvSpPr txBox="1">
            <a:spLocks noGrp="1"/>
          </p:cNvSpPr>
          <p:nvPr>
            <p:ph type="title" idx="3" hasCustomPrompt="1"/>
          </p:nvPr>
        </p:nvSpPr>
        <p:spPr>
          <a:xfrm>
            <a:off x="957862" y="2234500"/>
            <a:ext cx="147594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5985">
                <a:solidFill>
                  <a:schemeClr val="lt2"/>
                </a:solidFill>
              </a:defRPr>
            </a:lvl1pPr>
            <a:lvl2pPr lvl="1" algn="ctr" rtl="0">
              <a:spcBef>
                <a:spcPts val="0"/>
              </a:spcBef>
              <a:spcAft>
                <a:spcPts val="0"/>
              </a:spcAft>
              <a:buSzPts val="1600"/>
              <a:buNone/>
              <a:defRPr sz="2128"/>
            </a:lvl2pPr>
            <a:lvl3pPr lvl="2" algn="ctr" rtl="0">
              <a:spcBef>
                <a:spcPts val="0"/>
              </a:spcBef>
              <a:spcAft>
                <a:spcPts val="0"/>
              </a:spcAft>
              <a:buSzPts val="1600"/>
              <a:buNone/>
              <a:defRPr sz="2128"/>
            </a:lvl3pPr>
            <a:lvl4pPr lvl="3" algn="ctr" rtl="0">
              <a:spcBef>
                <a:spcPts val="0"/>
              </a:spcBef>
              <a:spcAft>
                <a:spcPts val="0"/>
              </a:spcAft>
              <a:buSzPts val="1600"/>
              <a:buNone/>
              <a:defRPr sz="2128"/>
            </a:lvl4pPr>
            <a:lvl5pPr lvl="4" algn="ctr" rtl="0">
              <a:spcBef>
                <a:spcPts val="0"/>
              </a:spcBef>
              <a:spcAft>
                <a:spcPts val="0"/>
              </a:spcAft>
              <a:buSzPts val="1600"/>
              <a:buNone/>
              <a:defRPr sz="2128"/>
            </a:lvl5pPr>
            <a:lvl6pPr lvl="5" algn="ctr" rtl="0">
              <a:spcBef>
                <a:spcPts val="0"/>
              </a:spcBef>
              <a:spcAft>
                <a:spcPts val="0"/>
              </a:spcAft>
              <a:buSzPts val="1600"/>
              <a:buNone/>
              <a:defRPr sz="2128"/>
            </a:lvl6pPr>
            <a:lvl7pPr lvl="6" algn="ctr" rtl="0">
              <a:spcBef>
                <a:spcPts val="0"/>
              </a:spcBef>
              <a:spcAft>
                <a:spcPts val="0"/>
              </a:spcAft>
              <a:buSzPts val="1600"/>
              <a:buNone/>
              <a:defRPr sz="2128"/>
            </a:lvl7pPr>
            <a:lvl8pPr lvl="7" algn="ctr" rtl="0">
              <a:spcBef>
                <a:spcPts val="0"/>
              </a:spcBef>
              <a:spcAft>
                <a:spcPts val="0"/>
              </a:spcAft>
              <a:buSzPts val="1600"/>
              <a:buNone/>
              <a:defRPr sz="2128"/>
            </a:lvl8pPr>
            <a:lvl9pPr lvl="8" algn="ctr" rtl="0">
              <a:spcBef>
                <a:spcPts val="0"/>
              </a:spcBef>
              <a:spcAft>
                <a:spcPts val="0"/>
              </a:spcAft>
              <a:buSzPts val="1600"/>
              <a:buNone/>
              <a:defRPr sz="2128"/>
            </a:lvl9pPr>
          </a:lstStyle>
          <a:p>
            <a:r>
              <a:t>xx%</a:t>
            </a:r>
          </a:p>
        </p:txBody>
      </p:sp>
      <p:sp>
        <p:nvSpPr>
          <p:cNvPr id="273" name="Google Shape;273;p13"/>
          <p:cNvSpPr txBox="1">
            <a:spLocks noGrp="1"/>
          </p:cNvSpPr>
          <p:nvPr>
            <p:ph type="subTitle" idx="4"/>
          </p:nvPr>
        </p:nvSpPr>
        <p:spPr>
          <a:xfrm>
            <a:off x="8069986" y="2234500"/>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4" name="Google Shape;274;p13"/>
          <p:cNvSpPr txBox="1">
            <a:spLocks noGrp="1"/>
          </p:cNvSpPr>
          <p:nvPr>
            <p:ph type="subTitle" idx="5"/>
          </p:nvPr>
        </p:nvSpPr>
        <p:spPr>
          <a:xfrm>
            <a:off x="8069986" y="2757709"/>
            <a:ext cx="3134227"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5" name="Google Shape;275;p13"/>
          <p:cNvSpPr txBox="1">
            <a:spLocks noGrp="1"/>
          </p:cNvSpPr>
          <p:nvPr>
            <p:ph type="title" idx="6" hasCustomPrompt="1"/>
          </p:nvPr>
        </p:nvSpPr>
        <p:spPr>
          <a:xfrm>
            <a:off x="6594046" y="2234500"/>
            <a:ext cx="147594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5985">
                <a:solidFill>
                  <a:schemeClr val="lt2"/>
                </a:solidFill>
              </a:defRPr>
            </a:lvl1pPr>
            <a:lvl2pPr lvl="1" algn="ctr" rtl="0">
              <a:spcBef>
                <a:spcPts val="0"/>
              </a:spcBef>
              <a:spcAft>
                <a:spcPts val="0"/>
              </a:spcAft>
              <a:buSzPts val="1600"/>
              <a:buNone/>
              <a:defRPr sz="2128"/>
            </a:lvl2pPr>
            <a:lvl3pPr lvl="2" algn="ctr" rtl="0">
              <a:spcBef>
                <a:spcPts val="0"/>
              </a:spcBef>
              <a:spcAft>
                <a:spcPts val="0"/>
              </a:spcAft>
              <a:buSzPts val="1600"/>
              <a:buNone/>
              <a:defRPr sz="2128"/>
            </a:lvl3pPr>
            <a:lvl4pPr lvl="3" algn="ctr" rtl="0">
              <a:spcBef>
                <a:spcPts val="0"/>
              </a:spcBef>
              <a:spcAft>
                <a:spcPts val="0"/>
              </a:spcAft>
              <a:buSzPts val="1600"/>
              <a:buNone/>
              <a:defRPr sz="2128"/>
            </a:lvl4pPr>
            <a:lvl5pPr lvl="4" algn="ctr" rtl="0">
              <a:spcBef>
                <a:spcPts val="0"/>
              </a:spcBef>
              <a:spcAft>
                <a:spcPts val="0"/>
              </a:spcAft>
              <a:buSzPts val="1600"/>
              <a:buNone/>
              <a:defRPr sz="2128"/>
            </a:lvl5pPr>
            <a:lvl6pPr lvl="5" algn="ctr" rtl="0">
              <a:spcBef>
                <a:spcPts val="0"/>
              </a:spcBef>
              <a:spcAft>
                <a:spcPts val="0"/>
              </a:spcAft>
              <a:buSzPts val="1600"/>
              <a:buNone/>
              <a:defRPr sz="2128"/>
            </a:lvl6pPr>
            <a:lvl7pPr lvl="6" algn="ctr" rtl="0">
              <a:spcBef>
                <a:spcPts val="0"/>
              </a:spcBef>
              <a:spcAft>
                <a:spcPts val="0"/>
              </a:spcAft>
              <a:buSzPts val="1600"/>
              <a:buNone/>
              <a:defRPr sz="2128"/>
            </a:lvl7pPr>
            <a:lvl8pPr lvl="7" algn="ctr" rtl="0">
              <a:spcBef>
                <a:spcPts val="0"/>
              </a:spcBef>
              <a:spcAft>
                <a:spcPts val="0"/>
              </a:spcAft>
              <a:buSzPts val="1600"/>
              <a:buNone/>
              <a:defRPr sz="2128"/>
            </a:lvl8pPr>
            <a:lvl9pPr lvl="8" algn="ctr" rtl="0">
              <a:spcBef>
                <a:spcPts val="0"/>
              </a:spcBef>
              <a:spcAft>
                <a:spcPts val="0"/>
              </a:spcAft>
              <a:buSzPts val="1600"/>
              <a:buNone/>
              <a:defRPr sz="2128"/>
            </a:lvl9pPr>
          </a:lstStyle>
          <a:p>
            <a:r>
              <a:t>xx%</a:t>
            </a:r>
          </a:p>
        </p:txBody>
      </p:sp>
      <p:sp>
        <p:nvSpPr>
          <p:cNvPr id="276" name="Google Shape;276;p13"/>
          <p:cNvSpPr txBox="1">
            <a:spLocks noGrp="1"/>
          </p:cNvSpPr>
          <p:nvPr>
            <p:ph type="subTitle" idx="7"/>
          </p:nvPr>
        </p:nvSpPr>
        <p:spPr>
          <a:xfrm>
            <a:off x="2433797" y="4458009"/>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7" name="Google Shape;277;p13"/>
          <p:cNvSpPr txBox="1">
            <a:spLocks noGrp="1"/>
          </p:cNvSpPr>
          <p:nvPr>
            <p:ph type="subTitle" idx="8"/>
          </p:nvPr>
        </p:nvSpPr>
        <p:spPr>
          <a:xfrm>
            <a:off x="2433797" y="4981100"/>
            <a:ext cx="3134227"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78" name="Google Shape;278;p13"/>
          <p:cNvSpPr txBox="1">
            <a:spLocks noGrp="1"/>
          </p:cNvSpPr>
          <p:nvPr>
            <p:ph type="title" idx="9" hasCustomPrompt="1"/>
          </p:nvPr>
        </p:nvSpPr>
        <p:spPr>
          <a:xfrm>
            <a:off x="957625" y="4457900"/>
            <a:ext cx="147594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5985">
                <a:solidFill>
                  <a:schemeClr val="lt2"/>
                </a:solidFill>
              </a:defRPr>
            </a:lvl1pPr>
            <a:lvl2pPr lvl="1" algn="ctr" rtl="0">
              <a:spcBef>
                <a:spcPts val="0"/>
              </a:spcBef>
              <a:spcAft>
                <a:spcPts val="0"/>
              </a:spcAft>
              <a:buSzPts val="1600"/>
              <a:buNone/>
              <a:defRPr sz="2128"/>
            </a:lvl2pPr>
            <a:lvl3pPr lvl="2" algn="ctr" rtl="0">
              <a:spcBef>
                <a:spcPts val="0"/>
              </a:spcBef>
              <a:spcAft>
                <a:spcPts val="0"/>
              </a:spcAft>
              <a:buSzPts val="1600"/>
              <a:buNone/>
              <a:defRPr sz="2128"/>
            </a:lvl3pPr>
            <a:lvl4pPr lvl="3" algn="ctr" rtl="0">
              <a:spcBef>
                <a:spcPts val="0"/>
              </a:spcBef>
              <a:spcAft>
                <a:spcPts val="0"/>
              </a:spcAft>
              <a:buSzPts val="1600"/>
              <a:buNone/>
              <a:defRPr sz="2128"/>
            </a:lvl4pPr>
            <a:lvl5pPr lvl="4" algn="ctr" rtl="0">
              <a:spcBef>
                <a:spcPts val="0"/>
              </a:spcBef>
              <a:spcAft>
                <a:spcPts val="0"/>
              </a:spcAft>
              <a:buSzPts val="1600"/>
              <a:buNone/>
              <a:defRPr sz="2128"/>
            </a:lvl5pPr>
            <a:lvl6pPr lvl="5" algn="ctr" rtl="0">
              <a:spcBef>
                <a:spcPts val="0"/>
              </a:spcBef>
              <a:spcAft>
                <a:spcPts val="0"/>
              </a:spcAft>
              <a:buSzPts val="1600"/>
              <a:buNone/>
              <a:defRPr sz="2128"/>
            </a:lvl6pPr>
            <a:lvl7pPr lvl="6" algn="ctr" rtl="0">
              <a:spcBef>
                <a:spcPts val="0"/>
              </a:spcBef>
              <a:spcAft>
                <a:spcPts val="0"/>
              </a:spcAft>
              <a:buSzPts val="1600"/>
              <a:buNone/>
              <a:defRPr sz="2128"/>
            </a:lvl7pPr>
            <a:lvl8pPr lvl="7" algn="ctr" rtl="0">
              <a:spcBef>
                <a:spcPts val="0"/>
              </a:spcBef>
              <a:spcAft>
                <a:spcPts val="0"/>
              </a:spcAft>
              <a:buSzPts val="1600"/>
              <a:buNone/>
              <a:defRPr sz="2128"/>
            </a:lvl8pPr>
            <a:lvl9pPr lvl="8" algn="ctr" rtl="0">
              <a:spcBef>
                <a:spcPts val="0"/>
              </a:spcBef>
              <a:spcAft>
                <a:spcPts val="0"/>
              </a:spcAft>
              <a:buSzPts val="1600"/>
              <a:buNone/>
              <a:defRPr sz="2128"/>
            </a:lvl9pPr>
          </a:lstStyle>
          <a:p>
            <a:r>
              <a:t>xx%</a:t>
            </a:r>
          </a:p>
        </p:txBody>
      </p:sp>
      <p:sp>
        <p:nvSpPr>
          <p:cNvPr id="279" name="Google Shape;279;p13"/>
          <p:cNvSpPr txBox="1">
            <a:spLocks noGrp="1"/>
          </p:cNvSpPr>
          <p:nvPr>
            <p:ph type="subTitle" idx="13"/>
          </p:nvPr>
        </p:nvSpPr>
        <p:spPr>
          <a:xfrm>
            <a:off x="8069986" y="4457997"/>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0" name="Google Shape;280;p13"/>
          <p:cNvSpPr txBox="1">
            <a:spLocks noGrp="1"/>
          </p:cNvSpPr>
          <p:nvPr>
            <p:ph type="subTitle" idx="14"/>
          </p:nvPr>
        </p:nvSpPr>
        <p:spPr>
          <a:xfrm>
            <a:off x="8069986" y="4981100"/>
            <a:ext cx="3134227" cy="760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281" name="Google Shape;281;p13"/>
          <p:cNvSpPr txBox="1">
            <a:spLocks noGrp="1"/>
          </p:cNvSpPr>
          <p:nvPr>
            <p:ph type="title" idx="15" hasCustomPrompt="1"/>
          </p:nvPr>
        </p:nvSpPr>
        <p:spPr>
          <a:xfrm>
            <a:off x="6594046" y="4457900"/>
            <a:ext cx="1475940" cy="1284000"/>
          </a:xfrm>
          <a:prstGeom prst="rect">
            <a:avLst/>
          </a:prstGeom>
        </p:spPr>
        <p:txBody>
          <a:bodyPr spcFirstLastPara="1" wrap="square" lIns="0" tIns="0" rIns="0" bIns="0" anchor="ctr" anchorCtr="0">
            <a:noAutofit/>
          </a:bodyPr>
          <a:lstStyle>
            <a:lvl1pPr lvl="0" rtl="0">
              <a:spcBef>
                <a:spcPts val="0"/>
              </a:spcBef>
              <a:spcAft>
                <a:spcPts val="0"/>
              </a:spcAft>
              <a:buSzPts val="1600"/>
              <a:buNone/>
              <a:defRPr sz="5985">
                <a:solidFill>
                  <a:schemeClr val="lt2"/>
                </a:solidFill>
              </a:defRPr>
            </a:lvl1pPr>
            <a:lvl2pPr lvl="1" algn="ctr" rtl="0">
              <a:spcBef>
                <a:spcPts val="0"/>
              </a:spcBef>
              <a:spcAft>
                <a:spcPts val="0"/>
              </a:spcAft>
              <a:buSzPts val="1600"/>
              <a:buNone/>
              <a:defRPr sz="2128"/>
            </a:lvl2pPr>
            <a:lvl3pPr lvl="2" algn="ctr" rtl="0">
              <a:spcBef>
                <a:spcPts val="0"/>
              </a:spcBef>
              <a:spcAft>
                <a:spcPts val="0"/>
              </a:spcAft>
              <a:buSzPts val="1600"/>
              <a:buNone/>
              <a:defRPr sz="2128"/>
            </a:lvl3pPr>
            <a:lvl4pPr lvl="3" algn="ctr" rtl="0">
              <a:spcBef>
                <a:spcPts val="0"/>
              </a:spcBef>
              <a:spcAft>
                <a:spcPts val="0"/>
              </a:spcAft>
              <a:buSzPts val="1600"/>
              <a:buNone/>
              <a:defRPr sz="2128"/>
            </a:lvl4pPr>
            <a:lvl5pPr lvl="4" algn="ctr" rtl="0">
              <a:spcBef>
                <a:spcPts val="0"/>
              </a:spcBef>
              <a:spcAft>
                <a:spcPts val="0"/>
              </a:spcAft>
              <a:buSzPts val="1600"/>
              <a:buNone/>
              <a:defRPr sz="2128"/>
            </a:lvl5pPr>
            <a:lvl6pPr lvl="5" algn="ctr" rtl="0">
              <a:spcBef>
                <a:spcPts val="0"/>
              </a:spcBef>
              <a:spcAft>
                <a:spcPts val="0"/>
              </a:spcAft>
              <a:buSzPts val="1600"/>
              <a:buNone/>
              <a:defRPr sz="2128"/>
            </a:lvl6pPr>
            <a:lvl7pPr lvl="6" algn="ctr" rtl="0">
              <a:spcBef>
                <a:spcPts val="0"/>
              </a:spcBef>
              <a:spcAft>
                <a:spcPts val="0"/>
              </a:spcAft>
              <a:buSzPts val="1600"/>
              <a:buNone/>
              <a:defRPr sz="2128"/>
            </a:lvl7pPr>
            <a:lvl8pPr lvl="7" algn="ctr" rtl="0">
              <a:spcBef>
                <a:spcPts val="0"/>
              </a:spcBef>
              <a:spcAft>
                <a:spcPts val="0"/>
              </a:spcAft>
              <a:buSzPts val="1600"/>
              <a:buNone/>
              <a:defRPr sz="2128"/>
            </a:lvl8pPr>
            <a:lvl9pPr lvl="8" algn="ctr" rtl="0">
              <a:spcBef>
                <a:spcPts val="0"/>
              </a:spcBef>
              <a:spcAft>
                <a:spcPts val="0"/>
              </a:spcAft>
              <a:buSzPts val="1600"/>
              <a:buNone/>
              <a:defRPr sz="2128"/>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82"/>
        <p:cNvGrpSpPr/>
        <p:nvPr/>
      </p:nvGrpSpPr>
      <p:grpSpPr>
        <a:xfrm>
          <a:off x="0" y="0"/>
          <a:ext cx="0" cy="0"/>
          <a:chOff x="0" y="0"/>
          <a:chExt cx="0" cy="0"/>
        </a:xfrm>
      </p:grpSpPr>
      <p:grpSp>
        <p:nvGrpSpPr>
          <p:cNvPr id="283" name="Google Shape;283;p14"/>
          <p:cNvGrpSpPr/>
          <p:nvPr/>
        </p:nvGrpSpPr>
        <p:grpSpPr>
          <a:xfrm>
            <a:off x="-894114" y="-1580271"/>
            <a:ext cx="2927349" cy="2557091"/>
            <a:chOff x="-672249" y="-1185203"/>
            <a:chExt cx="2200957" cy="1917818"/>
          </a:xfrm>
        </p:grpSpPr>
        <p:sp>
          <p:nvSpPr>
            <p:cNvPr id="284" name="Google Shape;284;p14"/>
            <p:cNvSpPr/>
            <p:nvPr/>
          </p:nvSpPr>
          <p:spPr>
            <a:xfrm rot="10800000" flipH="1">
              <a:off x="-672249" y="-1185203"/>
              <a:ext cx="2200957" cy="1769705"/>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5" name="Google Shape;285;p14"/>
            <p:cNvGrpSpPr/>
            <p:nvPr/>
          </p:nvGrpSpPr>
          <p:grpSpPr>
            <a:xfrm rot="10800000">
              <a:off x="-672241" y="-938263"/>
              <a:ext cx="2008087" cy="1670877"/>
              <a:chOff x="7173422" y="4083799"/>
              <a:chExt cx="2350564" cy="1955844"/>
            </a:xfrm>
          </p:grpSpPr>
          <p:sp>
            <p:nvSpPr>
              <p:cNvPr id="286" name="Google Shape;286;p14"/>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7" name="Google Shape;287;p14"/>
              <p:cNvGrpSpPr/>
              <p:nvPr/>
            </p:nvGrpSpPr>
            <p:grpSpPr>
              <a:xfrm flipH="1">
                <a:off x="7417514" y="4269389"/>
                <a:ext cx="1721841" cy="1113844"/>
                <a:chOff x="-3171530" y="2930427"/>
                <a:chExt cx="1885915" cy="1219982"/>
              </a:xfrm>
            </p:grpSpPr>
            <p:sp>
              <p:nvSpPr>
                <p:cNvPr id="288" name="Google Shape;288;p14"/>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14"/>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14"/>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14"/>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14"/>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14"/>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14"/>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14"/>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14"/>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14"/>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 name="Google Shape;298;p14"/>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14"/>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14"/>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301" name="Google Shape;301;p14"/>
          <p:cNvGrpSpPr/>
          <p:nvPr/>
        </p:nvGrpSpPr>
        <p:grpSpPr>
          <a:xfrm>
            <a:off x="10520619" y="5350051"/>
            <a:ext cx="4067030" cy="3438957"/>
            <a:chOff x="7910033" y="4012538"/>
            <a:chExt cx="3057837" cy="2579218"/>
          </a:xfrm>
        </p:grpSpPr>
        <p:sp>
          <p:nvSpPr>
            <p:cNvPr id="302" name="Google Shape;302;p1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03" name="Google Shape;303;p14"/>
            <p:cNvGrpSpPr/>
            <p:nvPr/>
          </p:nvGrpSpPr>
          <p:grpSpPr>
            <a:xfrm flipH="1">
              <a:off x="7910033" y="4620203"/>
              <a:ext cx="2588927" cy="1971554"/>
              <a:chOff x="-765482" y="4620203"/>
              <a:chExt cx="2588927" cy="1971554"/>
            </a:xfrm>
          </p:grpSpPr>
          <p:sp>
            <p:nvSpPr>
              <p:cNvPr id="304" name="Google Shape;304;p1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1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1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1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1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1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1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14" name="Google Shape;314;p14"/>
          <p:cNvSpPr txBox="1">
            <a:spLocks noGrp="1"/>
          </p:cNvSpPr>
          <p:nvPr>
            <p:ph type="title"/>
          </p:nvPr>
        </p:nvSpPr>
        <p:spPr>
          <a:xfrm>
            <a:off x="2622097" y="4002484"/>
            <a:ext cx="6917644" cy="7636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2394"/>
            </a:lvl1pPr>
            <a:lvl2pPr lvl="1" algn="ctr">
              <a:spcBef>
                <a:spcPts val="0"/>
              </a:spcBef>
              <a:spcAft>
                <a:spcPts val="0"/>
              </a:spcAft>
              <a:buSzPts val="2800"/>
              <a:buFont typeface="Pacifico"/>
              <a:buNone/>
              <a:defRPr>
                <a:latin typeface="Pacifico"/>
                <a:ea typeface="Pacifico"/>
                <a:cs typeface="Pacifico"/>
                <a:sym typeface="Pacifico"/>
              </a:defRPr>
            </a:lvl2pPr>
            <a:lvl3pPr lvl="2" algn="ctr">
              <a:spcBef>
                <a:spcPts val="0"/>
              </a:spcBef>
              <a:spcAft>
                <a:spcPts val="0"/>
              </a:spcAft>
              <a:buSzPts val="2800"/>
              <a:buFont typeface="Pacifico"/>
              <a:buNone/>
              <a:defRPr>
                <a:latin typeface="Pacifico"/>
                <a:ea typeface="Pacifico"/>
                <a:cs typeface="Pacifico"/>
                <a:sym typeface="Pacifico"/>
              </a:defRPr>
            </a:lvl3pPr>
            <a:lvl4pPr lvl="3" algn="ctr">
              <a:spcBef>
                <a:spcPts val="0"/>
              </a:spcBef>
              <a:spcAft>
                <a:spcPts val="0"/>
              </a:spcAft>
              <a:buSzPts val="2800"/>
              <a:buFont typeface="Pacifico"/>
              <a:buNone/>
              <a:defRPr>
                <a:latin typeface="Pacifico"/>
                <a:ea typeface="Pacifico"/>
                <a:cs typeface="Pacifico"/>
                <a:sym typeface="Pacifico"/>
              </a:defRPr>
            </a:lvl4pPr>
            <a:lvl5pPr lvl="4" algn="ctr">
              <a:spcBef>
                <a:spcPts val="0"/>
              </a:spcBef>
              <a:spcAft>
                <a:spcPts val="0"/>
              </a:spcAft>
              <a:buSzPts val="2800"/>
              <a:buFont typeface="Pacifico"/>
              <a:buNone/>
              <a:defRPr>
                <a:latin typeface="Pacifico"/>
                <a:ea typeface="Pacifico"/>
                <a:cs typeface="Pacifico"/>
                <a:sym typeface="Pacifico"/>
              </a:defRPr>
            </a:lvl5pPr>
            <a:lvl6pPr lvl="5" algn="ctr">
              <a:spcBef>
                <a:spcPts val="0"/>
              </a:spcBef>
              <a:spcAft>
                <a:spcPts val="0"/>
              </a:spcAft>
              <a:buSzPts val="2800"/>
              <a:buFont typeface="Pacifico"/>
              <a:buNone/>
              <a:defRPr>
                <a:latin typeface="Pacifico"/>
                <a:ea typeface="Pacifico"/>
                <a:cs typeface="Pacifico"/>
                <a:sym typeface="Pacifico"/>
              </a:defRPr>
            </a:lvl6pPr>
            <a:lvl7pPr lvl="6" algn="ctr">
              <a:spcBef>
                <a:spcPts val="0"/>
              </a:spcBef>
              <a:spcAft>
                <a:spcPts val="0"/>
              </a:spcAft>
              <a:buSzPts val="2800"/>
              <a:buFont typeface="Pacifico"/>
              <a:buNone/>
              <a:defRPr>
                <a:latin typeface="Pacifico"/>
                <a:ea typeface="Pacifico"/>
                <a:cs typeface="Pacifico"/>
                <a:sym typeface="Pacifico"/>
              </a:defRPr>
            </a:lvl7pPr>
            <a:lvl8pPr lvl="7" algn="ctr">
              <a:spcBef>
                <a:spcPts val="0"/>
              </a:spcBef>
              <a:spcAft>
                <a:spcPts val="0"/>
              </a:spcAft>
              <a:buSzPts val="2800"/>
              <a:buFont typeface="Pacifico"/>
              <a:buNone/>
              <a:defRPr>
                <a:latin typeface="Pacifico"/>
                <a:ea typeface="Pacifico"/>
                <a:cs typeface="Pacifico"/>
                <a:sym typeface="Pacifico"/>
              </a:defRPr>
            </a:lvl8pPr>
            <a:lvl9pPr lvl="8" algn="ctr">
              <a:spcBef>
                <a:spcPts val="0"/>
              </a:spcBef>
              <a:spcAft>
                <a:spcPts val="0"/>
              </a:spcAft>
              <a:buSzPts val="2800"/>
              <a:buFont typeface="Pacifico"/>
              <a:buNone/>
              <a:defRPr>
                <a:latin typeface="Pacifico"/>
                <a:ea typeface="Pacifico"/>
                <a:cs typeface="Pacifico"/>
                <a:sym typeface="Pacifico"/>
              </a:defRPr>
            </a:lvl9pPr>
          </a:lstStyle>
          <a:p>
            <a:endParaRPr/>
          </a:p>
        </p:txBody>
      </p:sp>
      <p:sp>
        <p:nvSpPr>
          <p:cNvPr id="315" name="Google Shape;315;p14"/>
          <p:cNvSpPr txBox="1">
            <a:spLocks noGrp="1"/>
          </p:cNvSpPr>
          <p:nvPr>
            <p:ph type="title" idx="2"/>
          </p:nvPr>
        </p:nvSpPr>
        <p:spPr>
          <a:xfrm>
            <a:off x="2622097" y="2091917"/>
            <a:ext cx="6917644" cy="1910400"/>
          </a:xfrm>
          <a:prstGeom prst="rect">
            <a:avLst/>
          </a:prstGeom>
        </p:spPr>
        <p:txBody>
          <a:bodyPr spcFirstLastPara="1" wrap="square" lIns="0" tIns="0" rIns="0" bIns="0" anchor="ctr" anchorCtr="0">
            <a:noAutofit/>
          </a:bodyPr>
          <a:lstStyle>
            <a:lvl1pPr lvl="0" algn="ctr" rtl="0">
              <a:spcBef>
                <a:spcPts val="0"/>
              </a:spcBef>
              <a:spcAft>
                <a:spcPts val="0"/>
              </a:spcAft>
              <a:buClr>
                <a:schemeClr val="dk2"/>
              </a:buClr>
              <a:buSzPts val="3600"/>
              <a:buFont typeface="Didact Gothic"/>
              <a:buNone/>
              <a:defRPr sz="3192">
                <a:solidFill>
                  <a:schemeClr val="dk2"/>
                </a:solidFill>
                <a:latin typeface="Didact Gothic"/>
                <a:ea typeface="Didact Gothic"/>
                <a:cs typeface="Didact Gothic"/>
                <a:sym typeface="Didact Gothic"/>
              </a:defRPr>
            </a:lvl1pPr>
            <a:lvl2pPr lvl="1"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2pPr>
            <a:lvl3pPr lvl="2"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3pPr>
            <a:lvl4pPr lvl="3"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4pPr>
            <a:lvl5pPr lvl="4"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5pPr>
            <a:lvl6pPr lvl="5"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6pPr>
            <a:lvl7pPr lvl="6"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7pPr>
            <a:lvl8pPr lvl="7"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8pPr>
            <a:lvl9pPr lvl="8" algn="ctr" rtl="0">
              <a:spcBef>
                <a:spcPts val="0"/>
              </a:spcBef>
              <a:spcAft>
                <a:spcPts val="0"/>
              </a:spcAft>
              <a:buClr>
                <a:schemeClr val="dk2"/>
              </a:buClr>
              <a:buSzPts val="2800"/>
              <a:buFont typeface="Didact Gothic"/>
              <a:buNone/>
              <a:defRPr>
                <a:solidFill>
                  <a:schemeClr val="dk2"/>
                </a:solidFill>
                <a:latin typeface="Didact Gothic"/>
                <a:ea typeface="Didact Gothic"/>
                <a:cs typeface="Didact Gothic"/>
                <a:sym typeface="Didact Goth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2">
    <p:spTree>
      <p:nvGrpSpPr>
        <p:cNvPr id="1" name="Shape 316"/>
        <p:cNvGrpSpPr/>
        <p:nvPr/>
      </p:nvGrpSpPr>
      <p:grpSpPr>
        <a:xfrm>
          <a:off x="0" y="0"/>
          <a:ext cx="0" cy="0"/>
          <a:chOff x="0" y="0"/>
          <a:chExt cx="0" cy="0"/>
        </a:xfrm>
      </p:grpSpPr>
      <p:grpSp>
        <p:nvGrpSpPr>
          <p:cNvPr id="317" name="Google Shape;317;p15"/>
          <p:cNvGrpSpPr/>
          <p:nvPr/>
        </p:nvGrpSpPr>
        <p:grpSpPr>
          <a:xfrm>
            <a:off x="-2010300" y="4905692"/>
            <a:ext cx="3842214" cy="3707905"/>
            <a:chOff x="-1511465" y="3679268"/>
            <a:chExt cx="2888807" cy="2780929"/>
          </a:xfrm>
        </p:grpSpPr>
        <p:sp>
          <p:nvSpPr>
            <p:cNvPr id="318" name="Google Shape;318;p15"/>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9" name="Google Shape;319;p15"/>
            <p:cNvGrpSpPr/>
            <p:nvPr/>
          </p:nvGrpSpPr>
          <p:grpSpPr>
            <a:xfrm flipH="1">
              <a:off x="-782370" y="4438115"/>
              <a:ext cx="2084950" cy="1734834"/>
              <a:chOff x="7173422" y="4083799"/>
              <a:chExt cx="2350564" cy="1955844"/>
            </a:xfrm>
          </p:grpSpPr>
          <p:sp>
            <p:nvSpPr>
              <p:cNvPr id="320" name="Google Shape;320;p15"/>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21" name="Google Shape;321;p15"/>
              <p:cNvGrpSpPr/>
              <p:nvPr/>
            </p:nvGrpSpPr>
            <p:grpSpPr>
              <a:xfrm flipH="1">
                <a:off x="7417514" y="4269389"/>
                <a:ext cx="1721841" cy="1113844"/>
                <a:chOff x="-3171530" y="2930427"/>
                <a:chExt cx="1885915" cy="1219982"/>
              </a:xfrm>
            </p:grpSpPr>
            <p:sp>
              <p:nvSpPr>
                <p:cNvPr id="322" name="Google Shape;322;p1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1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1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1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1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1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1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1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1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1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1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1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1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335" name="Google Shape;335;p15"/>
          <p:cNvGrpSpPr/>
          <p:nvPr/>
        </p:nvGrpSpPr>
        <p:grpSpPr>
          <a:xfrm>
            <a:off x="9611875" y="-2200165"/>
            <a:ext cx="3629358" cy="3082940"/>
            <a:chOff x="7226784" y="-1650124"/>
            <a:chExt cx="2728769" cy="2312205"/>
          </a:xfrm>
        </p:grpSpPr>
        <p:sp>
          <p:nvSpPr>
            <p:cNvPr id="336" name="Google Shape;336;p15"/>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15"/>
            <p:cNvSpPr/>
            <p:nvPr/>
          </p:nvSpPr>
          <p:spPr>
            <a:xfrm flipH="1">
              <a:off x="7890753" y="-156855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8" name="Google Shape;338;p15"/>
          <p:cNvSpPr txBox="1">
            <a:spLocks noGrp="1"/>
          </p:cNvSpPr>
          <p:nvPr>
            <p:ph type="title" hasCustomPrompt="1"/>
          </p:nvPr>
        </p:nvSpPr>
        <p:spPr>
          <a:xfrm>
            <a:off x="957625" y="2685767"/>
            <a:ext cx="3095922"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18"/>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r>
              <a:t>xx%</a:t>
            </a:r>
          </a:p>
        </p:txBody>
      </p:sp>
      <p:sp>
        <p:nvSpPr>
          <p:cNvPr id="339" name="Google Shape;339;p15"/>
          <p:cNvSpPr txBox="1">
            <a:spLocks noGrp="1"/>
          </p:cNvSpPr>
          <p:nvPr>
            <p:ph type="subTitle" idx="1"/>
          </p:nvPr>
        </p:nvSpPr>
        <p:spPr>
          <a:xfrm>
            <a:off x="957625" y="4552833"/>
            <a:ext cx="3095922"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5"/>
          <p:cNvSpPr txBox="1">
            <a:spLocks noGrp="1"/>
          </p:cNvSpPr>
          <p:nvPr>
            <p:ph type="title" idx="2" hasCustomPrompt="1"/>
          </p:nvPr>
        </p:nvSpPr>
        <p:spPr>
          <a:xfrm>
            <a:off x="4532958" y="2685767"/>
            <a:ext cx="3095922"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18">
                <a:solidFill>
                  <a:schemeClr val="accent3"/>
                </a:solidFill>
              </a:defRPr>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r>
              <a:t>xx%</a:t>
            </a:r>
          </a:p>
        </p:txBody>
      </p:sp>
      <p:sp>
        <p:nvSpPr>
          <p:cNvPr id="341" name="Google Shape;341;p15"/>
          <p:cNvSpPr txBox="1">
            <a:spLocks noGrp="1"/>
          </p:cNvSpPr>
          <p:nvPr>
            <p:ph type="subTitle" idx="3"/>
          </p:nvPr>
        </p:nvSpPr>
        <p:spPr>
          <a:xfrm>
            <a:off x="4532958" y="4552833"/>
            <a:ext cx="3095922"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5"/>
          <p:cNvSpPr txBox="1">
            <a:spLocks noGrp="1"/>
          </p:cNvSpPr>
          <p:nvPr>
            <p:ph type="title" idx="4" hasCustomPrompt="1"/>
          </p:nvPr>
        </p:nvSpPr>
        <p:spPr>
          <a:xfrm>
            <a:off x="8108291" y="2685767"/>
            <a:ext cx="3095922" cy="1319200"/>
          </a:xfrm>
          <a:prstGeom prst="rect">
            <a:avLst/>
          </a:prstGeom>
        </p:spPr>
        <p:txBody>
          <a:bodyPr spcFirstLastPara="1" wrap="square" lIns="0" tIns="0" rIns="0" bIns="0" anchor="ctr" anchorCtr="0">
            <a:noAutofit/>
          </a:bodyPr>
          <a:lstStyle>
            <a:lvl1pPr lvl="0" algn="ctr" rtl="0">
              <a:spcBef>
                <a:spcPts val="0"/>
              </a:spcBef>
              <a:spcAft>
                <a:spcPts val="0"/>
              </a:spcAft>
              <a:buSzPts val="7200"/>
              <a:buNone/>
              <a:defRPr sz="6118">
                <a:solidFill>
                  <a:schemeClr val="accent2"/>
                </a:solidFill>
              </a:defRPr>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r>
              <a:t>xx%</a:t>
            </a:r>
          </a:p>
        </p:txBody>
      </p:sp>
      <p:sp>
        <p:nvSpPr>
          <p:cNvPr id="343" name="Google Shape;343;p15"/>
          <p:cNvSpPr txBox="1">
            <a:spLocks noGrp="1"/>
          </p:cNvSpPr>
          <p:nvPr>
            <p:ph type="subTitle" idx="5"/>
          </p:nvPr>
        </p:nvSpPr>
        <p:spPr>
          <a:xfrm>
            <a:off x="8108291" y="4552833"/>
            <a:ext cx="3095922" cy="816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4" name="Google Shape;344;p15"/>
          <p:cNvSpPr txBox="1">
            <a:spLocks noGrp="1"/>
          </p:cNvSpPr>
          <p:nvPr>
            <p:ph type="title" idx="6"/>
          </p:nvPr>
        </p:nvSpPr>
        <p:spPr>
          <a:xfrm>
            <a:off x="957625" y="696633"/>
            <a:ext cx="10246588"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CUSTOM_3">
    <p:spTree>
      <p:nvGrpSpPr>
        <p:cNvPr id="1" name="Shape 345"/>
        <p:cNvGrpSpPr/>
        <p:nvPr/>
      </p:nvGrpSpPr>
      <p:grpSpPr>
        <a:xfrm>
          <a:off x="0" y="0"/>
          <a:ext cx="0" cy="0"/>
          <a:chOff x="0" y="0"/>
          <a:chExt cx="0" cy="0"/>
        </a:xfrm>
      </p:grpSpPr>
      <p:grpSp>
        <p:nvGrpSpPr>
          <p:cNvPr id="346" name="Google Shape;346;p16"/>
          <p:cNvGrpSpPr/>
          <p:nvPr/>
        </p:nvGrpSpPr>
        <p:grpSpPr>
          <a:xfrm flipH="1">
            <a:off x="-1233553" y="5645018"/>
            <a:ext cx="3651641" cy="3429500"/>
            <a:chOff x="7241447" y="4233763"/>
            <a:chExt cx="2745523" cy="2572125"/>
          </a:xfrm>
        </p:grpSpPr>
        <p:sp>
          <p:nvSpPr>
            <p:cNvPr id="347" name="Google Shape;347;p1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1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9" name="Google Shape;349;p16"/>
          <p:cNvGrpSpPr/>
          <p:nvPr/>
        </p:nvGrpSpPr>
        <p:grpSpPr>
          <a:xfrm>
            <a:off x="9598765" y="-2913684"/>
            <a:ext cx="5052460" cy="4922871"/>
            <a:chOff x="6902090" y="-2185263"/>
            <a:chExt cx="3798743" cy="3692153"/>
          </a:xfrm>
        </p:grpSpPr>
        <p:sp>
          <p:nvSpPr>
            <p:cNvPr id="350" name="Google Shape;350;p1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51" name="Google Shape;351;p16"/>
            <p:cNvGrpSpPr/>
            <p:nvPr/>
          </p:nvGrpSpPr>
          <p:grpSpPr>
            <a:xfrm rot="-7845996" flipH="1">
              <a:off x="7814416" y="-1103058"/>
              <a:ext cx="2589010" cy="1971616"/>
              <a:chOff x="-765482" y="4620203"/>
              <a:chExt cx="2588927" cy="1971554"/>
            </a:xfrm>
          </p:grpSpPr>
          <p:sp>
            <p:nvSpPr>
              <p:cNvPr id="352" name="Google Shape;352;p1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1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1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1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1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1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1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1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1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1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62" name="Google Shape;362;p16"/>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tile and four columns">
  <p:cSld name="CUSTOM_4">
    <p:spTree>
      <p:nvGrpSpPr>
        <p:cNvPr id="1" name="Shape 363"/>
        <p:cNvGrpSpPr/>
        <p:nvPr/>
      </p:nvGrpSpPr>
      <p:grpSpPr>
        <a:xfrm>
          <a:off x="0" y="0"/>
          <a:ext cx="0" cy="0"/>
          <a:chOff x="0" y="0"/>
          <a:chExt cx="0" cy="0"/>
        </a:xfrm>
      </p:grpSpPr>
      <p:grpSp>
        <p:nvGrpSpPr>
          <p:cNvPr id="364" name="Google Shape;364;p17"/>
          <p:cNvGrpSpPr/>
          <p:nvPr/>
        </p:nvGrpSpPr>
        <p:grpSpPr>
          <a:xfrm flipH="1">
            <a:off x="-2449737" y="-2913684"/>
            <a:ext cx="5052460" cy="4922871"/>
            <a:chOff x="6902090" y="-2185263"/>
            <a:chExt cx="3798743" cy="3692153"/>
          </a:xfrm>
        </p:grpSpPr>
        <p:sp>
          <p:nvSpPr>
            <p:cNvPr id="365" name="Google Shape;365;p17"/>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66" name="Google Shape;366;p17"/>
            <p:cNvGrpSpPr/>
            <p:nvPr/>
          </p:nvGrpSpPr>
          <p:grpSpPr>
            <a:xfrm rot="-7845996" flipH="1">
              <a:off x="7814416" y="-1103058"/>
              <a:ext cx="2589010" cy="1971616"/>
              <a:chOff x="-765482" y="4620203"/>
              <a:chExt cx="2588927" cy="1971554"/>
            </a:xfrm>
          </p:grpSpPr>
          <p:sp>
            <p:nvSpPr>
              <p:cNvPr id="367" name="Google Shape;367;p17"/>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17"/>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17"/>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17"/>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17"/>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17"/>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17"/>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 name="Google Shape;374;p17"/>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17"/>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17"/>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7" name="Google Shape;377;p17"/>
          <p:cNvGrpSpPr/>
          <p:nvPr/>
        </p:nvGrpSpPr>
        <p:grpSpPr>
          <a:xfrm>
            <a:off x="9783400" y="5645018"/>
            <a:ext cx="3651641" cy="3429500"/>
            <a:chOff x="7241447" y="4233763"/>
            <a:chExt cx="2745523" cy="2572125"/>
          </a:xfrm>
        </p:grpSpPr>
        <p:sp>
          <p:nvSpPr>
            <p:cNvPr id="378" name="Google Shape;378;p17"/>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17"/>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80" name="Google Shape;380;p17"/>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17"/>
          <p:cNvSpPr txBox="1">
            <a:spLocks noGrp="1"/>
          </p:cNvSpPr>
          <p:nvPr>
            <p:ph type="subTitle" idx="1"/>
          </p:nvPr>
        </p:nvSpPr>
        <p:spPr>
          <a:xfrm>
            <a:off x="2103184" y="2234500"/>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2" name="Google Shape;382;p17"/>
          <p:cNvSpPr txBox="1">
            <a:spLocks noGrp="1"/>
          </p:cNvSpPr>
          <p:nvPr>
            <p:ph type="subTitle" idx="2"/>
          </p:nvPr>
        </p:nvSpPr>
        <p:spPr>
          <a:xfrm>
            <a:off x="2103184" y="2757703"/>
            <a:ext cx="3134227"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3" name="Google Shape;383;p17"/>
          <p:cNvSpPr txBox="1">
            <a:spLocks noGrp="1"/>
          </p:cNvSpPr>
          <p:nvPr>
            <p:ph type="subTitle" idx="3"/>
          </p:nvPr>
        </p:nvSpPr>
        <p:spPr>
          <a:xfrm>
            <a:off x="8069986" y="2234500"/>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4" name="Google Shape;384;p17"/>
          <p:cNvSpPr txBox="1">
            <a:spLocks noGrp="1"/>
          </p:cNvSpPr>
          <p:nvPr>
            <p:ph type="subTitle" idx="4"/>
          </p:nvPr>
        </p:nvSpPr>
        <p:spPr>
          <a:xfrm>
            <a:off x="8069986" y="2757700"/>
            <a:ext cx="3134227"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5" name="Google Shape;385;p17"/>
          <p:cNvSpPr txBox="1">
            <a:spLocks noGrp="1"/>
          </p:cNvSpPr>
          <p:nvPr>
            <p:ph type="subTitle" idx="5"/>
          </p:nvPr>
        </p:nvSpPr>
        <p:spPr>
          <a:xfrm>
            <a:off x="2103184" y="4458009"/>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6" name="Google Shape;386;p17"/>
          <p:cNvSpPr txBox="1">
            <a:spLocks noGrp="1"/>
          </p:cNvSpPr>
          <p:nvPr>
            <p:ph type="subTitle" idx="6"/>
          </p:nvPr>
        </p:nvSpPr>
        <p:spPr>
          <a:xfrm>
            <a:off x="2103184" y="4981100"/>
            <a:ext cx="3134227"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7" name="Google Shape;387;p17"/>
          <p:cNvSpPr txBox="1">
            <a:spLocks noGrp="1"/>
          </p:cNvSpPr>
          <p:nvPr>
            <p:ph type="subTitle" idx="7"/>
          </p:nvPr>
        </p:nvSpPr>
        <p:spPr>
          <a:xfrm>
            <a:off x="8069986" y="4457997"/>
            <a:ext cx="3134227" cy="523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sz="2660" b="1">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8" name="Google Shape;388;p17"/>
          <p:cNvSpPr txBox="1">
            <a:spLocks noGrp="1"/>
          </p:cNvSpPr>
          <p:nvPr>
            <p:ph type="subTitle" idx="8"/>
          </p:nvPr>
        </p:nvSpPr>
        <p:spPr>
          <a:xfrm>
            <a:off x="8069986" y="4981100"/>
            <a:ext cx="3134227" cy="823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389"/>
        <p:cNvGrpSpPr/>
        <p:nvPr/>
      </p:nvGrpSpPr>
      <p:grpSpPr>
        <a:xfrm>
          <a:off x="0" y="0"/>
          <a:ext cx="0" cy="0"/>
          <a:chOff x="0" y="0"/>
          <a:chExt cx="0" cy="0"/>
        </a:xfrm>
      </p:grpSpPr>
      <p:grpSp>
        <p:nvGrpSpPr>
          <p:cNvPr id="390" name="Google Shape;390;p18"/>
          <p:cNvGrpSpPr/>
          <p:nvPr/>
        </p:nvGrpSpPr>
        <p:grpSpPr>
          <a:xfrm>
            <a:off x="-2010300" y="4905692"/>
            <a:ext cx="3842214" cy="3707905"/>
            <a:chOff x="-1511465" y="3679268"/>
            <a:chExt cx="2888807" cy="2780929"/>
          </a:xfrm>
        </p:grpSpPr>
        <p:sp>
          <p:nvSpPr>
            <p:cNvPr id="391" name="Google Shape;391;p18"/>
            <p:cNvSpPr/>
            <p:nvPr/>
          </p:nvSpPr>
          <p:spPr>
            <a:xfrm rot="2103802">
              <a:off x="-1195117" y="4162706"/>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92" name="Google Shape;392;p18"/>
            <p:cNvGrpSpPr/>
            <p:nvPr/>
          </p:nvGrpSpPr>
          <p:grpSpPr>
            <a:xfrm flipH="1">
              <a:off x="-782370" y="4438115"/>
              <a:ext cx="2084950" cy="1734834"/>
              <a:chOff x="7173422" y="4083799"/>
              <a:chExt cx="2350564" cy="1955844"/>
            </a:xfrm>
          </p:grpSpPr>
          <p:sp>
            <p:nvSpPr>
              <p:cNvPr id="393" name="Google Shape;393;p18"/>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94" name="Google Shape;394;p18"/>
              <p:cNvGrpSpPr/>
              <p:nvPr/>
            </p:nvGrpSpPr>
            <p:grpSpPr>
              <a:xfrm flipH="1">
                <a:off x="7417514" y="4269389"/>
                <a:ext cx="1721841" cy="1113844"/>
                <a:chOff x="-3171530" y="2930427"/>
                <a:chExt cx="1885915" cy="1219982"/>
              </a:xfrm>
            </p:grpSpPr>
            <p:sp>
              <p:nvSpPr>
                <p:cNvPr id="395" name="Google Shape;395;p1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1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1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1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1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1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1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1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1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1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1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1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408" name="Google Shape;408;p18"/>
          <p:cNvGrpSpPr/>
          <p:nvPr/>
        </p:nvGrpSpPr>
        <p:grpSpPr>
          <a:xfrm>
            <a:off x="9389543" y="-2007431"/>
            <a:ext cx="3629358" cy="3082940"/>
            <a:chOff x="7059622" y="-1505574"/>
            <a:chExt cx="2728769" cy="2312205"/>
          </a:xfrm>
        </p:grpSpPr>
        <p:sp>
          <p:nvSpPr>
            <p:cNvPr id="409" name="Google Shape;409;p18"/>
            <p:cNvSpPr/>
            <p:nvPr/>
          </p:nvSpPr>
          <p:spPr>
            <a:xfrm flipH="1">
              <a:off x="7059622" y="-150557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8"/>
            <p:cNvSpPr/>
            <p:nvPr/>
          </p:nvSpPr>
          <p:spPr>
            <a:xfrm flipH="1">
              <a:off x="7723590" y="-1424005"/>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1" name="Google Shape;411;p18"/>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8"/>
          <p:cNvSpPr txBox="1">
            <a:spLocks noGrp="1"/>
          </p:cNvSpPr>
          <p:nvPr>
            <p:ph type="subTitle" idx="1"/>
          </p:nvPr>
        </p:nvSpPr>
        <p:spPr>
          <a:xfrm>
            <a:off x="957625" y="3917700"/>
            <a:ext cx="2807836"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3" name="Google Shape;413;p18"/>
          <p:cNvSpPr txBox="1">
            <a:spLocks noGrp="1"/>
          </p:cNvSpPr>
          <p:nvPr>
            <p:ph type="subTitle" idx="2"/>
          </p:nvPr>
        </p:nvSpPr>
        <p:spPr>
          <a:xfrm>
            <a:off x="957625" y="4440795"/>
            <a:ext cx="2807836"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18"/>
          <p:cNvSpPr txBox="1">
            <a:spLocks noGrp="1"/>
          </p:cNvSpPr>
          <p:nvPr>
            <p:ph type="subTitle" idx="3"/>
          </p:nvPr>
        </p:nvSpPr>
        <p:spPr>
          <a:xfrm>
            <a:off x="4677001" y="3917700"/>
            <a:ext cx="2807836"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5" name="Google Shape;415;p18"/>
          <p:cNvSpPr txBox="1">
            <a:spLocks noGrp="1"/>
          </p:cNvSpPr>
          <p:nvPr>
            <p:ph type="subTitle" idx="4"/>
          </p:nvPr>
        </p:nvSpPr>
        <p:spPr>
          <a:xfrm>
            <a:off x="4677001" y="4440795"/>
            <a:ext cx="2807836"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6" name="Google Shape;416;p18"/>
          <p:cNvSpPr txBox="1">
            <a:spLocks noGrp="1"/>
          </p:cNvSpPr>
          <p:nvPr>
            <p:ph type="subTitle" idx="5"/>
          </p:nvPr>
        </p:nvSpPr>
        <p:spPr>
          <a:xfrm>
            <a:off x="8396377" y="3917700"/>
            <a:ext cx="2807836" cy="523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sz="2660" b="1">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7" name="Google Shape;417;p18"/>
          <p:cNvSpPr txBox="1">
            <a:spLocks noGrp="1"/>
          </p:cNvSpPr>
          <p:nvPr>
            <p:ph type="subTitle" idx="6"/>
          </p:nvPr>
        </p:nvSpPr>
        <p:spPr>
          <a:xfrm>
            <a:off x="8396377" y="4440795"/>
            <a:ext cx="2807836" cy="82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51"/>
        <p:cNvGrpSpPr/>
        <p:nvPr/>
      </p:nvGrpSpPr>
      <p:grpSpPr>
        <a:xfrm>
          <a:off x="0" y="0"/>
          <a:ext cx="0" cy="0"/>
          <a:chOff x="0" y="0"/>
          <a:chExt cx="0" cy="0"/>
        </a:xfrm>
      </p:grpSpPr>
      <p:grpSp>
        <p:nvGrpSpPr>
          <p:cNvPr id="552" name="Google Shape;552;p24"/>
          <p:cNvGrpSpPr/>
          <p:nvPr/>
        </p:nvGrpSpPr>
        <p:grpSpPr>
          <a:xfrm>
            <a:off x="-1015413" y="-1964832"/>
            <a:ext cx="3894352" cy="3343739"/>
            <a:chOff x="-763449" y="-1473624"/>
            <a:chExt cx="2928008" cy="2507804"/>
          </a:xfrm>
        </p:grpSpPr>
        <p:sp>
          <p:nvSpPr>
            <p:cNvPr id="553" name="Google Shape;553;p24"/>
            <p:cNvSpPr/>
            <p:nvPr/>
          </p:nvSpPr>
          <p:spPr>
            <a:xfrm>
              <a:off x="-526723" y="-1446845"/>
              <a:ext cx="2691281" cy="248102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24"/>
            <p:cNvSpPr/>
            <p:nvPr/>
          </p:nvSpPr>
          <p:spPr>
            <a:xfrm>
              <a:off x="-763449" y="-1473624"/>
              <a:ext cx="2215557" cy="2039425"/>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5" name="Google Shape;555;p24"/>
          <p:cNvGrpSpPr/>
          <p:nvPr/>
        </p:nvGrpSpPr>
        <p:grpSpPr>
          <a:xfrm>
            <a:off x="-415177" y="4936129"/>
            <a:ext cx="4011744" cy="3535496"/>
            <a:chOff x="-312155" y="3702097"/>
            <a:chExt cx="3016270" cy="2651622"/>
          </a:xfrm>
        </p:grpSpPr>
        <p:grpSp>
          <p:nvGrpSpPr>
            <p:cNvPr id="556" name="Google Shape;556;p24"/>
            <p:cNvGrpSpPr/>
            <p:nvPr/>
          </p:nvGrpSpPr>
          <p:grpSpPr>
            <a:xfrm>
              <a:off x="605710" y="4755713"/>
              <a:ext cx="2098406" cy="1598005"/>
              <a:chOff x="813085" y="4755713"/>
              <a:chExt cx="2098406" cy="1598005"/>
            </a:xfrm>
          </p:grpSpPr>
          <p:sp>
            <p:nvSpPr>
              <p:cNvPr id="557" name="Google Shape;557;p24"/>
              <p:cNvSpPr/>
              <p:nvPr/>
            </p:nvSpPr>
            <p:spPr>
              <a:xfrm>
                <a:off x="813085" y="4755713"/>
                <a:ext cx="2098406" cy="1598005"/>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24"/>
              <p:cNvSpPr/>
              <p:nvPr/>
            </p:nvSpPr>
            <p:spPr>
              <a:xfrm>
                <a:off x="2478345" y="4907939"/>
                <a:ext cx="33475" cy="44725"/>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24"/>
              <p:cNvSpPr/>
              <p:nvPr/>
            </p:nvSpPr>
            <p:spPr>
              <a:xfrm>
                <a:off x="2131666" y="4891858"/>
                <a:ext cx="32854" cy="44759"/>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24"/>
              <p:cNvSpPr/>
              <p:nvPr/>
            </p:nvSpPr>
            <p:spPr>
              <a:xfrm>
                <a:off x="2255795" y="4954284"/>
                <a:ext cx="41861" cy="57149"/>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24"/>
              <p:cNvSpPr/>
              <p:nvPr/>
            </p:nvSpPr>
            <p:spPr>
              <a:xfrm>
                <a:off x="2611481" y="5016675"/>
                <a:ext cx="41861" cy="56907"/>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24"/>
              <p:cNvSpPr/>
              <p:nvPr/>
            </p:nvSpPr>
            <p:spPr>
              <a:xfrm>
                <a:off x="1934205" y="4864838"/>
                <a:ext cx="42482" cy="56665"/>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24"/>
              <p:cNvSpPr/>
              <p:nvPr/>
            </p:nvSpPr>
            <p:spPr>
              <a:xfrm>
                <a:off x="2004949" y="5062295"/>
                <a:ext cx="42482" cy="56562"/>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4" name="Google Shape;564;p24"/>
            <p:cNvGrpSpPr/>
            <p:nvPr/>
          </p:nvGrpSpPr>
          <p:grpSpPr>
            <a:xfrm rot="-864771">
              <a:off x="-128891" y="3934489"/>
              <a:ext cx="2086861" cy="1736423"/>
              <a:chOff x="-128999" y="3934720"/>
              <a:chExt cx="2086920" cy="1736472"/>
            </a:xfrm>
          </p:grpSpPr>
          <p:sp>
            <p:nvSpPr>
              <p:cNvPr id="565" name="Google Shape;565;p24"/>
              <p:cNvSpPr/>
              <p:nvPr/>
            </p:nvSpPr>
            <p:spPr>
              <a:xfrm>
                <a:off x="-128999" y="3934720"/>
                <a:ext cx="2086920" cy="1736472"/>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24"/>
              <p:cNvSpPr/>
              <p:nvPr/>
            </p:nvSpPr>
            <p:spPr>
              <a:xfrm>
                <a:off x="354813" y="4634060"/>
                <a:ext cx="106127" cy="143618"/>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24"/>
              <p:cNvSpPr/>
              <p:nvPr/>
            </p:nvSpPr>
            <p:spPr>
              <a:xfrm>
                <a:off x="1635154" y="4769273"/>
                <a:ext cx="106127" cy="143678"/>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24"/>
              <p:cNvSpPr/>
              <p:nvPr/>
            </p:nvSpPr>
            <p:spPr>
              <a:xfrm>
                <a:off x="532555" y="4099377"/>
                <a:ext cx="106127" cy="14346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24"/>
              <p:cNvSpPr/>
              <p:nvPr/>
            </p:nvSpPr>
            <p:spPr>
              <a:xfrm>
                <a:off x="814754" y="4765697"/>
                <a:ext cx="106663" cy="143708"/>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24"/>
              <p:cNvSpPr/>
              <p:nvPr/>
            </p:nvSpPr>
            <p:spPr>
              <a:xfrm>
                <a:off x="806975" y="4199692"/>
                <a:ext cx="105560" cy="143350"/>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24"/>
              <p:cNvSpPr/>
              <p:nvPr/>
            </p:nvSpPr>
            <p:spPr>
              <a:xfrm>
                <a:off x="1314093" y="4644283"/>
                <a:ext cx="105590" cy="143678"/>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24"/>
              <p:cNvSpPr/>
              <p:nvPr/>
            </p:nvSpPr>
            <p:spPr>
              <a:xfrm>
                <a:off x="1084704" y="4599728"/>
                <a:ext cx="71109" cy="95398"/>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24"/>
              <p:cNvSpPr/>
              <p:nvPr/>
            </p:nvSpPr>
            <p:spPr>
              <a:xfrm>
                <a:off x="1480748" y="4989095"/>
                <a:ext cx="71109" cy="95428"/>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24"/>
              <p:cNvSpPr/>
              <p:nvPr/>
            </p:nvSpPr>
            <p:spPr>
              <a:xfrm>
                <a:off x="1076359" y="4906334"/>
                <a:ext cx="70572" cy="95696"/>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24"/>
              <p:cNvSpPr/>
              <p:nvPr/>
            </p:nvSpPr>
            <p:spPr>
              <a:xfrm>
                <a:off x="631439" y="4970767"/>
                <a:ext cx="70572" cy="95428"/>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24"/>
              <p:cNvSpPr/>
              <p:nvPr/>
            </p:nvSpPr>
            <p:spPr>
              <a:xfrm>
                <a:off x="363694" y="4347780"/>
                <a:ext cx="71139" cy="95457"/>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24"/>
              <p:cNvSpPr/>
              <p:nvPr/>
            </p:nvSpPr>
            <p:spPr>
              <a:xfrm>
                <a:off x="635880" y="4518308"/>
                <a:ext cx="70036" cy="95726"/>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24"/>
              <p:cNvSpPr/>
              <p:nvPr/>
            </p:nvSpPr>
            <p:spPr>
              <a:xfrm>
                <a:off x="212626" y="4944779"/>
                <a:ext cx="105560" cy="14346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79"/>
        <p:cNvGrpSpPr/>
        <p:nvPr/>
      </p:nvGrpSpPr>
      <p:grpSpPr>
        <a:xfrm>
          <a:off x="0" y="0"/>
          <a:ext cx="0" cy="0"/>
          <a:chOff x="0" y="0"/>
          <a:chExt cx="0" cy="0"/>
        </a:xfrm>
      </p:grpSpPr>
      <p:grpSp>
        <p:nvGrpSpPr>
          <p:cNvPr id="580" name="Google Shape;580;p25"/>
          <p:cNvGrpSpPr/>
          <p:nvPr/>
        </p:nvGrpSpPr>
        <p:grpSpPr>
          <a:xfrm flipH="1">
            <a:off x="-1233553" y="5645018"/>
            <a:ext cx="3651641" cy="3429500"/>
            <a:chOff x="7241447" y="4233763"/>
            <a:chExt cx="2745523" cy="2572125"/>
          </a:xfrm>
        </p:grpSpPr>
        <p:sp>
          <p:nvSpPr>
            <p:cNvPr id="581" name="Google Shape;581;p25"/>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25"/>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3" name="Google Shape;583;p25"/>
          <p:cNvGrpSpPr/>
          <p:nvPr/>
        </p:nvGrpSpPr>
        <p:grpSpPr>
          <a:xfrm>
            <a:off x="9598765" y="-2913684"/>
            <a:ext cx="5052460" cy="4922871"/>
            <a:chOff x="6902090" y="-2185263"/>
            <a:chExt cx="3798743" cy="3692153"/>
          </a:xfrm>
        </p:grpSpPr>
        <p:sp>
          <p:nvSpPr>
            <p:cNvPr id="584" name="Google Shape;584;p25"/>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5" name="Google Shape;585;p25"/>
            <p:cNvGrpSpPr/>
            <p:nvPr/>
          </p:nvGrpSpPr>
          <p:grpSpPr>
            <a:xfrm rot="-7845996" flipH="1">
              <a:off x="7814416" y="-1103058"/>
              <a:ext cx="2589010" cy="1971616"/>
              <a:chOff x="-765482" y="4620203"/>
              <a:chExt cx="2588927" cy="1971554"/>
            </a:xfrm>
          </p:grpSpPr>
          <p:sp>
            <p:nvSpPr>
              <p:cNvPr id="586" name="Google Shape;586;p2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2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2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2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2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2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2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2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2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2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957625" y="3178567"/>
            <a:ext cx="4292155" cy="1372800"/>
          </a:xfrm>
          <a:prstGeom prst="rect">
            <a:avLst/>
          </a:prstGeom>
        </p:spPr>
        <p:txBody>
          <a:bodyPr spcFirstLastPara="1" wrap="square" lIns="0" tIns="0" rIns="0" bIns="0" anchor="ctr" anchorCtr="0">
            <a:noAutofit/>
          </a:bodyPr>
          <a:lstStyle>
            <a:lvl1pPr lvl="0" algn="l" rtl="0">
              <a:spcBef>
                <a:spcPts val="0"/>
              </a:spcBef>
              <a:spcAft>
                <a:spcPts val="0"/>
              </a:spcAft>
              <a:buSzPts val="4200"/>
              <a:buNone/>
              <a:defRPr sz="6783"/>
            </a:lvl1pPr>
            <a:lvl2pPr lvl="1" algn="ctr" rtl="0">
              <a:spcBef>
                <a:spcPts val="0"/>
              </a:spcBef>
              <a:spcAft>
                <a:spcPts val="0"/>
              </a:spcAft>
              <a:buSzPts val="4200"/>
              <a:buNone/>
              <a:defRPr sz="5586"/>
            </a:lvl2pPr>
            <a:lvl3pPr lvl="2" algn="ctr" rtl="0">
              <a:spcBef>
                <a:spcPts val="0"/>
              </a:spcBef>
              <a:spcAft>
                <a:spcPts val="0"/>
              </a:spcAft>
              <a:buSzPts val="4200"/>
              <a:buNone/>
              <a:defRPr sz="5586"/>
            </a:lvl3pPr>
            <a:lvl4pPr lvl="3" algn="ctr" rtl="0">
              <a:spcBef>
                <a:spcPts val="0"/>
              </a:spcBef>
              <a:spcAft>
                <a:spcPts val="0"/>
              </a:spcAft>
              <a:buSzPts val="4200"/>
              <a:buNone/>
              <a:defRPr sz="5586"/>
            </a:lvl4pPr>
            <a:lvl5pPr lvl="4" algn="ctr" rtl="0">
              <a:spcBef>
                <a:spcPts val="0"/>
              </a:spcBef>
              <a:spcAft>
                <a:spcPts val="0"/>
              </a:spcAft>
              <a:buSzPts val="4200"/>
              <a:buNone/>
              <a:defRPr sz="5586"/>
            </a:lvl5pPr>
            <a:lvl6pPr lvl="5" algn="ctr" rtl="0">
              <a:spcBef>
                <a:spcPts val="0"/>
              </a:spcBef>
              <a:spcAft>
                <a:spcPts val="0"/>
              </a:spcAft>
              <a:buSzPts val="4200"/>
              <a:buNone/>
              <a:defRPr sz="5586"/>
            </a:lvl6pPr>
            <a:lvl7pPr lvl="6" algn="ctr" rtl="0">
              <a:spcBef>
                <a:spcPts val="0"/>
              </a:spcBef>
              <a:spcAft>
                <a:spcPts val="0"/>
              </a:spcAft>
              <a:buSzPts val="4200"/>
              <a:buNone/>
              <a:defRPr sz="5586"/>
            </a:lvl7pPr>
            <a:lvl8pPr lvl="7" algn="ctr" rtl="0">
              <a:spcBef>
                <a:spcPts val="0"/>
              </a:spcBef>
              <a:spcAft>
                <a:spcPts val="0"/>
              </a:spcAft>
              <a:buSzPts val="4200"/>
              <a:buNone/>
              <a:defRPr sz="5586"/>
            </a:lvl8pPr>
            <a:lvl9pPr lvl="8" algn="ctr" rtl="0">
              <a:spcBef>
                <a:spcPts val="0"/>
              </a:spcBef>
              <a:spcAft>
                <a:spcPts val="0"/>
              </a:spcAft>
              <a:buSzPts val="4200"/>
              <a:buNone/>
              <a:defRPr sz="5586"/>
            </a:lvl9pPr>
          </a:lstStyle>
          <a:p>
            <a:endParaRPr/>
          </a:p>
        </p:txBody>
      </p:sp>
      <p:sp>
        <p:nvSpPr>
          <p:cNvPr id="41" name="Google Shape;41;p3"/>
          <p:cNvSpPr txBox="1">
            <a:spLocks noGrp="1"/>
          </p:cNvSpPr>
          <p:nvPr>
            <p:ph type="subTitle" idx="1"/>
          </p:nvPr>
        </p:nvSpPr>
        <p:spPr>
          <a:xfrm>
            <a:off x="957625" y="4551533"/>
            <a:ext cx="3229590" cy="957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793"/>
            </a:lvl2pPr>
            <a:lvl3pPr lvl="2" algn="ctr" rtl="0">
              <a:lnSpc>
                <a:spcPct val="100000"/>
              </a:lnSpc>
              <a:spcBef>
                <a:spcPts val="0"/>
              </a:spcBef>
              <a:spcAft>
                <a:spcPts val="0"/>
              </a:spcAft>
              <a:buSzPts val="2100"/>
              <a:buNone/>
              <a:defRPr sz="2793"/>
            </a:lvl3pPr>
            <a:lvl4pPr lvl="3" algn="ctr" rtl="0">
              <a:lnSpc>
                <a:spcPct val="100000"/>
              </a:lnSpc>
              <a:spcBef>
                <a:spcPts val="0"/>
              </a:spcBef>
              <a:spcAft>
                <a:spcPts val="0"/>
              </a:spcAft>
              <a:buSzPts val="2100"/>
              <a:buNone/>
              <a:defRPr sz="2793"/>
            </a:lvl4pPr>
            <a:lvl5pPr lvl="4" algn="ctr" rtl="0">
              <a:lnSpc>
                <a:spcPct val="100000"/>
              </a:lnSpc>
              <a:spcBef>
                <a:spcPts val="0"/>
              </a:spcBef>
              <a:spcAft>
                <a:spcPts val="0"/>
              </a:spcAft>
              <a:buSzPts val="2100"/>
              <a:buNone/>
              <a:defRPr sz="2793"/>
            </a:lvl5pPr>
            <a:lvl6pPr lvl="5" algn="ctr" rtl="0">
              <a:lnSpc>
                <a:spcPct val="100000"/>
              </a:lnSpc>
              <a:spcBef>
                <a:spcPts val="0"/>
              </a:spcBef>
              <a:spcAft>
                <a:spcPts val="0"/>
              </a:spcAft>
              <a:buSzPts val="2100"/>
              <a:buNone/>
              <a:defRPr sz="2793"/>
            </a:lvl6pPr>
            <a:lvl7pPr lvl="6" algn="ctr" rtl="0">
              <a:lnSpc>
                <a:spcPct val="100000"/>
              </a:lnSpc>
              <a:spcBef>
                <a:spcPts val="0"/>
              </a:spcBef>
              <a:spcAft>
                <a:spcPts val="0"/>
              </a:spcAft>
              <a:buSzPts val="2100"/>
              <a:buNone/>
              <a:defRPr sz="2793"/>
            </a:lvl7pPr>
            <a:lvl8pPr lvl="7" algn="ctr" rtl="0">
              <a:lnSpc>
                <a:spcPct val="100000"/>
              </a:lnSpc>
              <a:spcBef>
                <a:spcPts val="0"/>
              </a:spcBef>
              <a:spcAft>
                <a:spcPts val="0"/>
              </a:spcAft>
              <a:buSzPts val="2100"/>
              <a:buNone/>
              <a:defRPr sz="2793"/>
            </a:lvl8pPr>
            <a:lvl9pPr lvl="8" algn="ctr" rtl="0">
              <a:lnSpc>
                <a:spcPct val="100000"/>
              </a:lnSpc>
              <a:spcBef>
                <a:spcPts val="0"/>
              </a:spcBef>
              <a:spcAft>
                <a:spcPts val="0"/>
              </a:spcAft>
              <a:buSzPts val="2100"/>
              <a:buNone/>
              <a:defRPr sz="2793"/>
            </a:lvl9pPr>
          </a:lstStyle>
          <a:p>
            <a:endParaRPr/>
          </a:p>
        </p:txBody>
      </p:sp>
      <p:sp>
        <p:nvSpPr>
          <p:cNvPr id="42" name="Google Shape;42;p3"/>
          <p:cNvSpPr txBox="1">
            <a:spLocks noGrp="1"/>
          </p:cNvSpPr>
          <p:nvPr>
            <p:ph type="title" idx="2" hasCustomPrompt="1"/>
          </p:nvPr>
        </p:nvSpPr>
        <p:spPr>
          <a:xfrm>
            <a:off x="957625" y="1349267"/>
            <a:ext cx="4292155" cy="1828800"/>
          </a:xfrm>
          <a:prstGeom prst="rect">
            <a:avLst/>
          </a:prstGeom>
        </p:spPr>
        <p:txBody>
          <a:bodyPr spcFirstLastPara="1" wrap="square" lIns="0" tIns="0" rIns="0" bIns="0" anchor="ctr" anchorCtr="0">
            <a:noAutofit/>
          </a:bodyPr>
          <a:lstStyle>
            <a:lvl1pPr lvl="0" algn="l" rtl="0">
              <a:spcBef>
                <a:spcPts val="0"/>
              </a:spcBef>
              <a:spcAft>
                <a:spcPts val="0"/>
              </a:spcAft>
              <a:buSzPts val="7200"/>
              <a:buNone/>
              <a:defRPr sz="11571">
                <a:solidFill>
                  <a:schemeClr val="lt2"/>
                </a:solidFill>
              </a:defRPr>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r>
              <a:t>xx%</a:t>
            </a:r>
          </a:p>
        </p:txBody>
      </p:sp>
      <p:grpSp>
        <p:nvGrpSpPr>
          <p:cNvPr id="43" name="Google Shape;43;p3"/>
          <p:cNvGrpSpPr/>
          <p:nvPr/>
        </p:nvGrpSpPr>
        <p:grpSpPr>
          <a:xfrm>
            <a:off x="9179471" y="-2003555"/>
            <a:ext cx="3660587" cy="3664204"/>
            <a:chOff x="6901677" y="-1502667"/>
            <a:chExt cx="2752249" cy="2748153"/>
          </a:xfrm>
        </p:grpSpPr>
        <p:sp>
          <p:nvSpPr>
            <p:cNvPr id="44" name="Google Shape;44;p3"/>
            <p:cNvSpPr/>
            <p:nvPr/>
          </p:nvSpPr>
          <p:spPr>
            <a:xfrm rot="4318899" flipH="1">
              <a:off x="6986378" y="-1049544"/>
              <a:ext cx="2290756" cy="1841908"/>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5" name="Google Shape;45;p3"/>
            <p:cNvGrpSpPr/>
            <p:nvPr/>
          </p:nvGrpSpPr>
          <p:grpSpPr>
            <a:xfrm>
              <a:off x="7792984" y="-502416"/>
              <a:ext cx="1860942" cy="1548442"/>
              <a:chOff x="7130276" y="-986028"/>
              <a:chExt cx="2350564" cy="1955844"/>
            </a:xfrm>
          </p:grpSpPr>
          <p:sp>
            <p:nvSpPr>
              <p:cNvPr id="46" name="Google Shape;46;p3"/>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7" name="Google Shape;47;p3"/>
              <p:cNvGrpSpPr/>
              <p:nvPr/>
            </p:nvGrpSpPr>
            <p:grpSpPr>
              <a:xfrm rot="10800000">
                <a:off x="7374368" y="-329618"/>
                <a:ext cx="1721841" cy="1113844"/>
                <a:chOff x="-3171530" y="2930427"/>
                <a:chExt cx="1885915" cy="1219982"/>
              </a:xfrm>
            </p:grpSpPr>
            <p:sp>
              <p:nvSpPr>
                <p:cNvPr id="48" name="Google Shape;48;p3"/>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3"/>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3"/>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596"/>
        <p:cNvGrpSpPr/>
        <p:nvPr/>
      </p:nvGrpSpPr>
      <p:grpSpPr>
        <a:xfrm>
          <a:off x="0" y="0"/>
          <a:ext cx="0" cy="0"/>
          <a:chOff x="0" y="0"/>
          <a:chExt cx="0" cy="0"/>
        </a:xfrm>
      </p:grpSpPr>
      <p:grpSp>
        <p:nvGrpSpPr>
          <p:cNvPr id="597" name="Google Shape;597;p26"/>
          <p:cNvGrpSpPr/>
          <p:nvPr/>
        </p:nvGrpSpPr>
        <p:grpSpPr>
          <a:xfrm>
            <a:off x="9783400" y="5645018"/>
            <a:ext cx="3651641" cy="3429500"/>
            <a:chOff x="7241447" y="4233763"/>
            <a:chExt cx="2745523" cy="2572125"/>
          </a:xfrm>
        </p:grpSpPr>
        <p:sp>
          <p:nvSpPr>
            <p:cNvPr id="598" name="Google Shape;598;p2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2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0" name="Google Shape;600;p26"/>
          <p:cNvGrpSpPr/>
          <p:nvPr/>
        </p:nvGrpSpPr>
        <p:grpSpPr>
          <a:xfrm flipH="1">
            <a:off x="-2449737" y="-2913684"/>
            <a:ext cx="5052460" cy="4922871"/>
            <a:chOff x="6902090" y="-2185263"/>
            <a:chExt cx="3798743" cy="3692153"/>
          </a:xfrm>
        </p:grpSpPr>
        <p:sp>
          <p:nvSpPr>
            <p:cNvPr id="601" name="Google Shape;601;p2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2" name="Google Shape;602;p26"/>
            <p:cNvGrpSpPr/>
            <p:nvPr/>
          </p:nvGrpSpPr>
          <p:grpSpPr>
            <a:xfrm rot="-7845996" flipH="1">
              <a:off x="7814416" y="-1103058"/>
              <a:ext cx="2589010" cy="1971616"/>
              <a:chOff x="-765482" y="4620203"/>
              <a:chExt cx="2588927" cy="1971554"/>
            </a:xfrm>
          </p:grpSpPr>
          <p:sp>
            <p:nvSpPr>
              <p:cNvPr id="603" name="Google Shape;603;p2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2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2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2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2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2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2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2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2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2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61839"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61853" cy="2247075"/>
          </a:xfrm>
          <a:prstGeom prst="rect">
            <a:avLst/>
          </a:prstGeom>
        </p:spPr>
      </p:pic>
    </p:spTree>
    <p:extLst>
      <p:ext uri="{BB962C8B-B14F-4D97-AF65-F5344CB8AC3E}">
        <p14:creationId xmlns:p14="http://schemas.microsoft.com/office/powerpoint/2010/main" val="40193678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472784" y="399490"/>
            <a:ext cx="278839"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191987" y="3102436"/>
            <a:ext cx="840452" cy="117838"/>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84013" y="6303293"/>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5692" y="1787267"/>
            <a:ext cx="278842"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129370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grpSp>
        <p:nvGrpSpPr>
          <p:cNvPr id="62" name="Google Shape;62;p4"/>
          <p:cNvGrpSpPr/>
          <p:nvPr/>
        </p:nvGrpSpPr>
        <p:grpSpPr>
          <a:xfrm rot="-182972" flipH="1">
            <a:off x="-477925" y="-1987229"/>
            <a:ext cx="3335987" cy="3082999"/>
            <a:chOff x="7226784" y="-1650130"/>
            <a:chExt cx="2508155" cy="2312211"/>
          </a:xfrm>
        </p:grpSpPr>
        <p:sp>
          <p:nvSpPr>
            <p:cNvPr id="63" name="Google Shape;63;p4"/>
            <p:cNvSpPr/>
            <p:nvPr/>
          </p:nvSpPr>
          <p:spPr>
            <a:xfrm flipH="1">
              <a:off x="7226784" y="-1650124"/>
              <a:ext cx="2508155" cy="2312205"/>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4"/>
            <p:cNvSpPr/>
            <p:nvPr/>
          </p:nvSpPr>
          <p:spPr>
            <a:xfrm flipH="1">
              <a:off x="7487478" y="-1650130"/>
              <a:ext cx="2064801" cy="1900654"/>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4"/>
          <p:cNvGrpSpPr/>
          <p:nvPr/>
        </p:nvGrpSpPr>
        <p:grpSpPr>
          <a:xfrm>
            <a:off x="10520619" y="5350051"/>
            <a:ext cx="4067030" cy="3438957"/>
            <a:chOff x="7910033" y="4012538"/>
            <a:chExt cx="3057837" cy="2579218"/>
          </a:xfrm>
        </p:grpSpPr>
        <p:sp>
          <p:nvSpPr>
            <p:cNvPr id="66" name="Google Shape;66;p4"/>
            <p:cNvSpPr/>
            <p:nvPr/>
          </p:nvSpPr>
          <p:spPr>
            <a:xfrm flipH="1">
              <a:off x="8423990"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7" name="Google Shape;67;p4"/>
            <p:cNvGrpSpPr/>
            <p:nvPr/>
          </p:nvGrpSpPr>
          <p:grpSpPr>
            <a:xfrm flipH="1">
              <a:off x="7910033" y="4620203"/>
              <a:ext cx="2588927" cy="1971554"/>
              <a:chOff x="-765482" y="4620203"/>
              <a:chExt cx="2588927" cy="1971554"/>
            </a:xfrm>
          </p:grpSpPr>
          <p:sp>
            <p:nvSpPr>
              <p:cNvPr id="68" name="Google Shape;68;p4"/>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4"/>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4"/>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4"/>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4"/>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4"/>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4"/>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4"/>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4"/>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4"/>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78" name="Google Shape;78;p4"/>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4"/>
          <p:cNvSpPr txBox="1">
            <a:spLocks noGrp="1"/>
          </p:cNvSpPr>
          <p:nvPr>
            <p:ph type="body" idx="1"/>
          </p:nvPr>
        </p:nvSpPr>
        <p:spPr>
          <a:xfrm>
            <a:off x="957625" y="1756200"/>
            <a:ext cx="10246588" cy="4382000"/>
          </a:xfrm>
          <a:prstGeom prst="rect">
            <a:avLst/>
          </a:prstGeom>
        </p:spPr>
        <p:txBody>
          <a:bodyPr spcFirstLastPara="1" wrap="square" lIns="0" tIns="0" rIns="0" bIns="0" anchor="ctr" anchorCtr="0">
            <a:noAutofit/>
          </a:bodyPr>
          <a:lstStyle>
            <a:lvl1pPr marL="608076" lvl="0" indent="-405384">
              <a:lnSpc>
                <a:spcPct val="100000"/>
              </a:lnSpc>
              <a:spcBef>
                <a:spcPts val="0"/>
              </a:spcBef>
              <a:spcAft>
                <a:spcPts val="0"/>
              </a:spcAft>
              <a:buClr>
                <a:schemeClr val="dk1"/>
              </a:buClr>
              <a:buSzPts val="1200"/>
              <a:buChar char="●"/>
              <a:defRPr sz="1596"/>
            </a:lvl1pPr>
            <a:lvl2pPr marL="1216152" lvl="1" indent="-405384">
              <a:spcBef>
                <a:spcPts val="2128"/>
              </a:spcBef>
              <a:spcAft>
                <a:spcPts val="0"/>
              </a:spcAft>
              <a:buClr>
                <a:srgbClr val="434343"/>
              </a:buClr>
              <a:buSzPts val="1200"/>
              <a:buFont typeface="Roboto Condensed Light"/>
              <a:buChar char="○"/>
              <a:defRPr/>
            </a:lvl2pPr>
            <a:lvl3pPr marL="1824228" lvl="2" indent="-405384">
              <a:spcBef>
                <a:spcPts val="2128"/>
              </a:spcBef>
              <a:spcAft>
                <a:spcPts val="0"/>
              </a:spcAft>
              <a:buClr>
                <a:srgbClr val="434343"/>
              </a:buClr>
              <a:buSzPts val="1200"/>
              <a:buFont typeface="Roboto Condensed Light"/>
              <a:buChar char="■"/>
              <a:defRPr/>
            </a:lvl3pPr>
            <a:lvl4pPr marL="2432304" lvl="3" indent="-405384">
              <a:spcBef>
                <a:spcPts val="2128"/>
              </a:spcBef>
              <a:spcAft>
                <a:spcPts val="0"/>
              </a:spcAft>
              <a:buClr>
                <a:srgbClr val="434343"/>
              </a:buClr>
              <a:buSzPts val="1200"/>
              <a:buFont typeface="Roboto Condensed Light"/>
              <a:buChar char="●"/>
              <a:defRPr/>
            </a:lvl4pPr>
            <a:lvl5pPr marL="3040380" lvl="4" indent="-405384">
              <a:spcBef>
                <a:spcPts val="2128"/>
              </a:spcBef>
              <a:spcAft>
                <a:spcPts val="0"/>
              </a:spcAft>
              <a:buClr>
                <a:srgbClr val="434343"/>
              </a:buClr>
              <a:buSzPts val="1200"/>
              <a:buFont typeface="Roboto Condensed Light"/>
              <a:buChar char="○"/>
              <a:defRPr/>
            </a:lvl5pPr>
            <a:lvl6pPr marL="3648456" lvl="5" indent="-405384">
              <a:spcBef>
                <a:spcPts val="2128"/>
              </a:spcBef>
              <a:spcAft>
                <a:spcPts val="0"/>
              </a:spcAft>
              <a:buClr>
                <a:srgbClr val="434343"/>
              </a:buClr>
              <a:buSzPts val="1200"/>
              <a:buFont typeface="Roboto Condensed Light"/>
              <a:buChar char="■"/>
              <a:defRPr/>
            </a:lvl6pPr>
            <a:lvl7pPr marL="4256532" lvl="6" indent="-405384">
              <a:spcBef>
                <a:spcPts val="2128"/>
              </a:spcBef>
              <a:spcAft>
                <a:spcPts val="0"/>
              </a:spcAft>
              <a:buClr>
                <a:srgbClr val="434343"/>
              </a:buClr>
              <a:buSzPts val="1200"/>
              <a:buFont typeface="Roboto Condensed Light"/>
              <a:buChar char="●"/>
              <a:defRPr/>
            </a:lvl7pPr>
            <a:lvl8pPr marL="4864608" lvl="7" indent="-405384">
              <a:spcBef>
                <a:spcPts val="2128"/>
              </a:spcBef>
              <a:spcAft>
                <a:spcPts val="0"/>
              </a:spcAft>
              <a:buClr>
                <a:srgbClr val="434343"/>
              </a:buClr>
              <a:buSzPts val="1200"/>
              <a:buFont typeface="Roboto Condensed Light"/>
              <a:buChar char="○"/>
              <a:defRPr/>
            </a:lvl8pPr>
            <a:lvl9pPr marL="5472684" lvl="8" indent="-405384">
              <a:spcBef>
                <a:spcPts val="2128"/>
              </a:spcBef>
              <a:spcAft>
                <a:spcPts val="2128"/>
              </a:spcAft>
              <a:buClr>
                <a:srgbClr val="434343"/>
              </a:buClr>
              <a:buSzPts val="1200"/>
              <a:buFont typeface="Roboto Condensed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801432" y="2144233"/>
            <a:ext cx="3349693" cy="117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801416" y="3320200"/>
            <a:ext cx="3349693" cy="139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7010746" y="2144233"/>
            <a:ext cx="3349693" cy="117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4788">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7010730" y="3320200"/>
            <a:ext cx="3349693" cy="1393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2331640" y="5350051"/>
            <a:ext cx="4554521" cy="3438957"/>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98" name="Google Shape;98;p5"/>
          <p:cNvGrpSpPr/>
          <p:nvPr/>
        </p:nvGrpSpPr>
        <p:grpSpPr>
          <a:xfrm>
            <a:off x="9008099" y="-2383727"/>
            <a:ext cx="4311189" cy="4245925"/>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grpSp>
        <p:nvGrpSpPr>
          <p:cNvPr id="117" name="Google Shape;117;p6"/>
          <p:cNvGrpSpPr/>
          <p:nvPr/>
        </p:nvGrpSpPr>
        <p:grpSpPr>
          <a:xfrm>
            <a:off x="9783400" y="5645018"/>
            <a:ext cx="3651641" cy="3429500"/>
            <a:chOff x="7241447" y="4233763"/>
            <a:chExt cx="2745523" cy="2572125"/>
          </a:xfrm>
        </p:grpSpPr>
        <p:sp>
          <p:nvSpPr>
            <p:cNvPr id="118" name="Google Shape;118;p6"/>
            <p:cNvSpPr/>
            <p:nvPr/>
          </p:nvSpPr>
          <p:spPr>
            <a:xfrm rot="10424114">
              <a:off x="7360116" y="4363710"/>
              <a:ext cx="2508184" cy="2312232"/>
            </a:xfrm>
            <a:custGeom>
              <a:avLst/>
              <a:gdLst/>
              <a:ahLst/>
              <a:cxnLst/>
              <a:rect l="l" t="t" r="r" b="b"/>
              <a:pathLst>
                <a:path w="87936" h="81066" extrusionOk="0">
                  <a:moveTo>
                    <a:pt x="46223" y="1"/>
                  </a:moveTo>
                  <a:cubicBezTo>
                    <a:pt x="38824" y="1809"/>
                    <a:pt x="30753" y="6301"/>
                    <a:pt x="24808" y="12507"/>
                  </a:cubicBezTo>
                  <a:cubicBezTo>
                    <a:pt x="15563" y="22125"/>
                    <a:pt x="11053" y="33494"/>
                    <a:pt x="11519" y="42608"/>
                  </a:cubicBezTo>
                  <a:cubicBezTo>
                    <a:pt x="11612" y="44323"/>
                    <a:pt x="10848" y="46336"/>
                    <a:pt x="9487" y="48069"/>
                  </a:cubicBezTo>
                  <a:cubicBezTo>
                    <a:pt x="9413" y="48162"/>
                    <a:pt x="9338" y="48255"/>
                    <a:pt x="9263" y="48349"/>
                  </a:cubicBezTo>
                  <a:cubicBezTo>
                    <a:pt x="317" y="59998"/>
                    <a:pt x="0" y="73585"/>
                    <a:pt x="8350" y="78468"/>
                  </a:cubicBezTo>
                  <a:cubicBezTo>
                    <a:pt x="11202" y="80134"/>
                    <a:pt x="14283" y="81066"/>
                    <a:pt x="17467" y="81066"/>
                  </a:cubicBezTo>
                  <a:cubicBezTo>
                    <a:pt x="23189" y="81066"/>
                    <a:pt x="29245" y="78055"/>
                    <a:pt x="34910" y="70882"/>
                  </a:cubicBezTo>
                  <a:cubicBezTo>
                    <a:pt x="34947" y="70826"/>
                    <a:pt x="35003" y="70752"/>
                    <a:pt x="35077" y="70659"/>
                  </a:cubicBezTo>
                  <a:cubicBezTo>
                    <a:pt x="36779" y="68624"/>
                    <a:pt x="39026" y="67468"/>
                    <a:pt x="40888" y="67468"/>
                  </a:cubicBezTo>
                  <a:cubicBezTo>
                    <a:pt x="41739" y="67468"/>
                    <a:pt x="42509" y="67709"/>
                    <a:pt x="43110" y="68217"/>
                  </a:cubicBezTo>
                  <a:cubicBezTo>
                    <a:pt x="43520" y="68553"/>
                    <a:pt x="43949" y="68869"/>
                    <a:pt x="44396" y="69168"/>
                  </a:cubicBezTo>
                  <a:cubicBezTo>
                    <a:pt x="46839" y="70756"/>
                    <a:pt x="49753" y="71508"/>
                    <a:pt x="52910" y="71508"/>
                  </a:cubicBezTo>
                  <a:cubicBezTo>
                    <a:pt x="61606" y="71508"/>
                    <a:pt x="72145" y="65804"/>
                    <a:pt x="79735" y="56177"/>
                  </a:cubicBezTo>
                  <a:cubicBezTo>
                    <a:pt x="84469" y="50157"/>
                    <a:pt x="87227" y="43633"/>
                    <a:pt x="87935" y="37762"/>
                  </a:cubicBezTo>
                  <a:lnTo>
                    <a:pt x="46223" y="1"/>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6"/>
            <p:cNvSpPr/>
            <p:nvPr/>
          </p:nvSpPr>
          <p:spPr>
            <a:xfrm rot="10424114">
              <a:off x="7814649" y="4659022"/>
              <a:ext cx="2064825" cy="1900676"/>
            </a:xfrm>
            <a:custGeom>
              <a:avLst/>
              <a:gdLst/>
              <a:ahLst/>
              <a:cxnLst/>
              <a:rect l="l" t="t" r="r" b="b"/>
              <a:pathLst>
                <a:path w="72392" h="66637" extrusionOk="0">
                  <a:moveTo>
                    <a:pt x="37426" y="0"/>
                  </a:moveTo>
                  <a:cubicBezTo>
                    <a:pt x="31313" y="1398"/>
                    <a:pt x="24696" y="5032"/>
                    <a:pt x="19832" y="10083"/>
                  </a:cubicBezTo>
                  <a:cubicBezTo>
                    <a:pt x="12283" y="17949"/>
                    <a:pt x="8686" y="27268"/>
                    <a:pt x="9170" y="34798"/>
                  </a:cubicBezTo>
                  <a:cubicBezTo>
                    <a:pt x="9264" y="36214"/>
                    <a:pt x="8667" y="37854"/>
                    <a:pt x="7549" y="39289"/>
                  </a:cubicBezTo>
                  <a:lnTo>
                    <a:pt x="7381" y="39513"/>
                  </a:lnTo>
                  <a:cubicBezTo>
                    <a:pt x="94" y="49037"/>
                    <a:pt x="0" y="60258"/>
                    <a:pt x="6971" y="64377"/>
                  </a:cubicBezTo>
                  <a:cubicBezTo>
                    <a:pt x="9409" y="65824"/>
                    <a:pt x="12039" y="66636"/>
                    <a:pt x="14745" y="66636"/>
                  </a:cubicBezTo>
                  <a:cubicBezTo>
                    <a:pt x="19426" y="66636"/>
                    <a:pt x="24336" y="64206"/>
                    <a:pt x="28871" y="58431"/>
                  </a:cubicBezTo>
                  <a:lnTo>
                    <a:pt x="29001" y="58245"/>
                  </a:lnTo>
                  <a:cubicBezTo>
                    <a:pt x="30368" y="56588"/>
                    <a:pt x="32188" y="55669"/>
                    <a:pt x="33725" y="55669"/>
                  </a:cubicBezTo>
                  <a:cubicBezTo>
                    <a:pt x="34452" y="55669"/>
                    <a:pt x="35116" y="55875"/>
                    <a:pt x="35637" y="56306"/>
                  </a:cubicBezTo>
                  <a:cubicBezTo>
                    <a:pt x="35972" y="56604"/>
                    <a:pt x="36326" y="56865"/>
                    <a:pt x="36699" y="57108"/>
                  </a:cubicBezTo>
                  <a:cubicBezTo>
                    <a:pt x="38801" y="58489"/>
                    <a:pt x="41309" y="59143"/>
                    <a:pt x="44016" y="59143"/>
                  </a:cubicBezTo>
                  <a:cubicBezTo>
                    <a:pt x="51172" y="59143"/>
                    <a:pt x="59718" y="54572"/>
                    <a:pt x="65831" y="46782"/>
                  </a:cubicBezTo>
                  <a:cubicBezTo>
                    <a:pt x="69670" y="41880"/>
                    <a:pt x="71888" y="36512"/>
                    <a:pt x="72391" y="31666"/>
                  </a:cubicBezTo>
                  <a:lnTo>
                    <a:pt x="37426" y="0"/>
                  </a:lnTo>
                  <a:close/>
                </a:path>
              </a:pathLst>
            </a:custGeom>
            <a:solidFill>
              <a:srgbClr val="FFA79B">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 name="Google Shape;120;p6"/>
          <p:cNvGrpSpPr/>
          <p:nvPr/>
        </p:nvGrpSpPr>
        <p:grpSpPr>
          <a:xfrm flipH="1">
            <a:off x="-2449737" y="-2913684"/>
            <a:ext cx="5052460" cy="4922871"/>
            <a:chOff x="6902090" y="-2185263"/>
            <a:chExt cx="3798743" cy="3692153"/>
          </a:xfrm>
        </p:grpSpPr>
        <p:sp>
          <p:nvSpPr>
            <p:cNvPr id="121" name="Google Shape;121;p6"/>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22" name="Google Shape;122;p6"/>
            <p:cNvGrpSpPr/>
            <p:nvPr/>
          </p:nvGrpSpPr>
          <p:grpSpPr>
            <a:xfrm rot="-7845996" flipH="1">
              <a:off x="7814416" y="-1103058"/>
              <a:ext cx="2589010" cy="1971616"/>
              <a:chOff x="-765482" y="4620203"/>
              <a:chExt cx="2588927" cy="1971554"/>
            </a:xfrm>
          </p:grpSpPr>
          <p:sp>
            <p:nvSpPr>
              <p:cNvPr id="123" name="Google Shape;123;p6"/>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6"/>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6"/>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6"/>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6"/>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6"/>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6"/>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6"/>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6"/>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6"/>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33" name="Google Shape;133;p6"/>
          <p:cNvSpPr txBox="1">
            <a:spLocks noGrp="1"/>
          </p:cNvSpPr>
          <p:nvPr>
            <p:ph type="title"/>
          </p:nvPr>
        </p:nvSpPr>
        <p:spPr>
          <a:xfrm>
            <a:off x="957625" y="696633"/>
            <a:ext cx="10246588" cy="763600"/>
          </a:xfrm>
          <a:prstGeom prst="rect">
            <a:avLst/>
          </a:prstGeom>
        </p:spPr>
        <p:txBody>
          <a:bodyPr spcFirstLastPara="1" wrap="square" lIns="0" tIns="0" rIns="0" bIns="0" anchor="ctr"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6080919" y="1995800"/>
            <a:ext cx="5123294" cy="10076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136" name="Google Shape;136;p7"/>
          <p:cNvSpPr txBox="1">
            <a:spLocks noGrp="1"/>
          </p:cNvSpPr>
          <p:nvPr>
            <p:ph type="subTitle" idx="1"/>
          </p:nvPr>
        </p:nvSpPr>
        <p:spPr>
          <a:xfrm>
            <a:off x="6080919" y="3003400"/>
            <a:ext cx="5123294" cy="18588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7" name="Google Shape;137;p7"/>
          <p:cNvGrpSpPr/>
          <p:nvPr/>
        </p:nvGrpSpPr>
        <p:grpSpPr>
          <a:xfrm>
            <a:off x="-894275" y="-1793317"/>
            <a:ext cx="3703822" cy="3149969"/>
            <a:chOff x="-672370" y="-1344988"/>
            <a:chExt cx="2784756" cy="2362477"/>
          </a:xfrm>
        </p:grpSpPr>
        <p:sp>
          <p:nvSpPr>
            <p:cNvPr id="138" name="Google Shape;138;p7"/>
            <p:cNvSpPr/>
            <p:nvPr/>
          </p:nvSpPr>
          <p:spPr>
            <a:xfrm rot="10800000" flipH="1">
              <a:off x="-431493" y="-134498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39" name="Google Shape;139;p7"/>
            <p:cNvGrpSpPr/>
            <p:nvPr/>
          </p:nvGrpSpPr>
          <p:grpSpPr>
            <a:xfrm rot="10800000">
              <a:off x="-672370" y="-938356"/>
              <a:ext cx="2350564" cy="1955844"/>
              <a:chOff x="7173422" y="4083799"/>
              <a:chExt cx="2350564" cy="1955844"/>
            </a:xfrm>
          </p:grpSpPr>
          <p:sp>
            <p:nvSpPr>
              <p:cNvPr id="140" name="Google Shape;140;p7"/>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41" name="Google Shape;141;p7"/>
              <p:cNvGrpSpPr/>
              <p:nvPr/>
            </p:nvGrpSpPr>
            <p:grpSpPr>
              <a:xfrm flipH="1">
                <a:off x="7417514" y="4269389"/>
                <a:ext cx="1721841" cy="1113844"/>
                <a:chOff x="-3171530" y="2930427"/>
                <a:chExt cx="1885915" cy="1219982"/>
              </a:xfrm>
            </p:grpSpPr>
            <p:sp>
              <p:nvSpPr>
                <p:cNvPr id="142" name="Google Shape;142;p7"/>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7"/>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7"/>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7"/>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7"/>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7"/>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7"/>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7"/>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7"/>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7"/>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7"/>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7"/>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7"/>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957625" y="1794800"/>
            <a:ext cx="5069428" cy="3268400"/>
          </a:xfrm>
          <a:prstGeom prst="rect">
            <a:avLst/>
          </a:prstGeom>
        </p:spPr>
        <p:txBody>
          <a:bodyPr spcFirstLastPara="1" wrap="square" lIns="0" tIns="0" rIns="0" bIns="0" anchor="ctr" anchorCtr="0">
            <a:noAutofit/>
          </a:bodyPr>
          <a:lstStyle>
            <a:lvl1pPr lvl="0" algn="l">
              <a:spcBef>
                <a:spcPts val="0"/>
              </a:spcBef>
              <a:spcAft>
                <a:spcPts val="0"/>
              </a:spcAft>
              <a:buSzPts val="4800"/>
              <a:buNone/>
              <a:defRPr sz="9842"/>
            </a:lvl1pPr>
            <a:lvl2pPr lvl="1" algn="ctr">
              <a:spcBef>
                <a:spcPts val="0"/>
              </a:spcBef>
              <a:spcAft>
                <a:spcPts val="0"/>
              </a:spcAft>
              <a:buSzPts val="4800"/>
              <a:buNone/>
              <a:defRPr sz="6384"/>
            </a:lvl2pPr>
            <a:lvl3pPr lvl="2" algn="ctr">
              <a:spcBef>
                <a:spcPts val="0"/>
              </a:spcBef>
              <a:spcAft>
                <a:spcPts val="0"/>
              </a:spcAft>
              <a:buSzPts val="4800"/>
              <a:buNone/>
              <a:defRPr sz="6384"/>
            </a:lvl3pPr>
            <a:lvl4pPr lvl="3" algn="ctr">
              <a:spcBef>
                <a:spcPts val="0"/>
              </a:spcBef>
              <a:spcAft>
                <a:spcPts val="0"/>
              </a:spcAft>
              <a:buSzPts val="4800"/>
              <a:buNone/>
              <a:defRPr sz="6384"/>
            </a:lvl4pPr>
            <a:lvl5pPr lvl="4" algn="ctr">
              <a:spcBef>
                <a:spcPts val="0"/>
              </a:spcBef>
              <a:spcAft>
                <a:spcPts val="0"/>
              </a:spcAft>
              <a:buSzPts val="4800"/>
              <a:buNone/>
              <a:defRPr sz="6384"/>
            </a:lvl5pPr>
            <a:lvl6pPr lvl="5" algn="ctr">
              <a:spcBef>
                <a:spcPts val="0"/>
              </a:spcBef>
              <a:spcAft>
                <a:spcPts val="0"/>
              </a:spcAft>
              <a:buSzPts val="4800"/>
              <a:buNone/>
              <a:defRPr sz="6384"/>
            </a:lvl6pPr>
            <a:lvl7pPr lvl="6" algn="ctr">
              <a:spcBef>
                <a:spcPts val="0"/>
              </a:spcBef>
              <a:spcAft>
                <a:spcPts val="0"/>
              </a:spcAft>
              <a:buSzPts val="4800"/>
              <a:buNone/>
              <a:defRPr sz="6384"/>
            </a:lvl7pPr>
            <a:lvl8pPr lvl="7" algn="ctr">
              <a:spcBef>
                <a:spcPts val="0"/>
              </a:spcBef>
              <a:spcAft>
                <a:spcPts val="0"/>
              </a:spcAft>
              <a:buSzPts val="4800"/>
              <a:buNone/>
              <a:defRPr sz="6384"/>
            </a:lvl8pPr>
            <a:lvl9pPr lvl="8" algn="ctr">
              <a:spcBef>
                <a:spcPts val="0"/>
              </a:spcBef>
              <a:spcAft>
                <a:spcPts val="0"/>
              </a:spcAft>
              <a:buSzPts val="4800"/>
              <a:buNone/>
              <a:defRPr sz="6384"/>
            </a:lvl9pPr>
          </a:lstStyle>
          <a:p>
            <a:endParaRPr/>
          </a:p>
        </p:txBody>
      </p:sp>
      <p:grpSp>
        <p:nvGrpSpPr>
          <p:cNvPr id="157" name="Google Shape;157;p8"/>
          <p:cNvGrpSpPr/>
          <p:nvPr/>
        </p:nvGrpSpPr>
        <p:grpSpPr>
          <a:xfrm>
            <a:off x="8410745" y="-2286490"/>
            <a:ext cx="4908543" cy="4051639"/>
            <a:chOff x="6323703" y="-1714868"/>
            <a:chExt cx="3690537" cy="3038729"/>
          </a:xfrm>
        </p:grpSpPr>
        <p:sp>
          <p:nvSpPr>
            <p:cNvPr id="158" name="Google Shape;158;p8"/>
            <p:cNvSpPr/>
            <p:nvPr/>
          </p:nvSpPr>
          <p:spPr>
            <a:xfrm rot="4356819" flipH="1">
              <a:off x="6407824" y="-1218178"/>
              <a:ext cx="2543772" cy="2045349"/>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9" name="Google Shape;159;p8"/>
            <p:cNvGrpSpPr/>
            <p:nvPr/>
          </p:nvGrpSpPr>
          <p:grpSpPr>
            <a:xfrm>
              <a:off x="7663676" y="-909828"/>
              <a:ext cx="2350564" cy="1955844"/>
              <a:chOff x="7130276" y="-986028"/>
              <a:chExt cx="2350564" cy="1955844"/>
            </a:xfrm>
          </p:grpSpPr>
          <p:sp>
            <p:nvSpPr>
              <p:cNvPr id="160" name="Google Shape;160;p8"/>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1" name="Google Shape;161;p8"/>
              <p:cNvGrpSpPr/>
              <p:nvPr/>
            </p:nvGrpSpPr>
            <p:grpSpPr>
              <a:xfrm rot="10800000">
                <a:off x="7374368" y="-329618"/>
                <a:ext cx="1721841" cy="1113844"/>
                <a:chOff x="-3171530" y="2930427"/>
                <a:chExt cx="1885915" cy="1219982"/>
              </a:xfrm>
            </p:grpSpPr>
            <p:sp>
              <p:nvSpPr>
                <p:cNvPr id="162" name="Google Shape;162;p8"/>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8"/>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8"/>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8"/>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8"/>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8"/>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8"/>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8"/>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8"/>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8"/>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8"/>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8"/>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8"/>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957625" y="1882200"/>
            <a:ext cx="5123294" cy="1122400"/>
          </a:xfrm>
          <a:prstGeom prst="rect">
            <a:avLst/>
          </a:prstGeom>
        </p:spPr>
        <p:txBody>
          <a:bodyPr spcFirstLastPara="1" wrap="square" lIns="0" tIns="0" rIns="0" bIns="0" anchor="ctr" anchorCtr="0">
            <a:noAutofit/>
          </a:bodyPr>
          <a:lstStyle>
            <a:lvl1pPr lvl="0" algn="l" rtl="0">
              <a:spcBef>
                <a:spcPts val="0"/>
              </a:spcBef>
              <a:spcAft>
                <a:spcPts val="0"/>
              </a:spcAft>
              <a:buSzPts val="4500"/>
              <a:buNone/>
              <a:defRPr sz="6916"/>
            </a:lvl1pPr>
            <a:lvl2pPr lvl="1" algn="r" rtl="0">
              <a:spcBef>
                <a:spcPts val="0"/>
              </a:spcBef>
              <a:spcAft>
                <a:spcPts val="0"/>
              </a:spcAft>
              <a:buSzPts val="4500"/>
              <a:buNone/>
              <a:defRPr sz="5985"/>
            </a:lvl2pPr>
            <a:lvl3pPr lvl="2" algn="r" rtl="0">
              <a:spcBef>
                <a:spcPts val="0"/>
              </a:spcBef>
              <a:spcAft>
                <a:spcPts val="0"/>
              </a:spcAft>
              <a:buSzPts val="4500"/>
              <a:buNone/>
              <a:defRPr sz="5985"/>
            </a:lvl3pPr>
            <a:lvl4pPr lvl="3" algn="r" rtl="0">
              <a:spcBef>
                <a:spcPts val="0"/>
              </a:spcBef>
              <a:spcAft>
                <a:spcPts val="0"/>
              </a:spcAft>
              <a:buSzPts val="4500"/>
              <a:buNone/>
              <a:defRPr sz="5985"/>
            </a:lvl4pPr>
            <a:lvl5pPr lvl="4" algn="r" rtl="0">
              <a:spcBef>
                <a:spcPts val="0"/>
              </a:spcBef>
              <a:spcAft>
                <a:spcPts val="0"/>
              </a:spcAft>
              <a:buSzPts val="4500"/>
              <a:buNone/>
              <a:defRPr sz="5985"/>
            </a:lvl5pPr>
            <a:lvl6pPr lvl="5" algn="r" rtl="0">
              <a:spcBef>
                <a:spcPts val="0"/>
              </a:spcBef>
              <a:spcAft>
                <a:spcPts val="0"/>
              </a:spcAft>
              <a:buSzPts val="4500"/>
              <a:buNone/>
              <a:defRPr sz="5985"/>
            </a:lvl6pPr>
            <a:lvl7pPr lvl="6" algn="r" rtl="0">
              <a:spcBef>
                <a:spcPts val="0"/>
              </a:spcBef>
              <a:spcAft>
                <a:spcPts val="0"/>
              </a:spcAft>
              <a:buSzPts val="4500"/>
              <a:buNone/>
              <a:defRPr sz="5985"/>
            </a:lvl7pPr>
            <a:lvl8pPr lvl="7" algn="r" rtl="0">
              <a:spcBef>
                <a:spcPts val="0"/>
              </a:spcBef>
              <a:spcAft>
                <a:spcPts val="0"/>
              </a:spcAft>
              <a:buSzPts val="4500"/>
              <a:buNone/>
              <a:defRPr sz="5985"/>
            </a:lvl8pPr>
            <a:lvl9pPr lvl="8" algn="r" rtl="0">
              <a:spcBef>
                <a:spcPts val="0"/>
              </a:spcBef>
              <a:spcAft>
                <a:spcPts val="0"/>
              </a:spcAft>
              <a:buSzPts val="4500"/>
              <a:buNone/>
              <a:defRPr sz="5985"/>
            </a:lvl9pPr>
          </a:lstStyle>
          <a:p>
            <a:endParaRPr/>
          </a:p>
        </p:txBody>
      </p:sp>
      <p:sp>
        <p:nvSpPr>
          <p:cNvPr id="177" name="Google Shape;177;p9"/>
          <p:cNvSpPr txBox="1">
            <a:spLocks noGrp="1"/>
          </p:cNvSpPr>
          <p:nvPr>
            <p:ph type="subTitle" idx="1"/>
          </p:nvPr>
        </p:nvSpPr>
        <p:spPr>
          <a:xfrm>
            <a:off x="957625" y="3004600"/>
            <a:ext cx="5123294" cy="1971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178" name="Google Shape;178;p9"/>
          <p:cNvGrpSpPr/>
          <p:nvPr/>
        </p:nvGrpSpPr>
        <p:grpSpPr>
          <a:xfrm>
            <a:off x="9180021" y="-2913684"/>
            <a:ext cx="5052460" cy="4922871"/>
            <a:chOff x="6902090" y="-2185263"/>
            <a:chExt cx="3798743" cy="3692153"/>
          </a:xfrm>
        </p:grpSpPr>
        <p:sp>
          <p:nvSpPr>
            <p:cNvPr id="179" name="Google Shape;179;p9"/>
            <p:cNvSpPr/>
            <p:nvPr/>
          </p:nvSpPr>
          <p:spPr>
            <a:xfrm rot="-7845770" flipH="1">
              <a:off x="7235267" y="-1576819"/>
              <a:ext cx="2543914" cy="204546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80" name="Google Shape;180;p9"/>
            <p:cNvGrpSpPr/>
            <p:nvPr/>
          </p:nvGrpSpPr>
          <p:grpSpPr>
            <a:xfrm rot="-7845996" flipH="1">
              <a:off x="7814416" y="-1103058"/>
              <a:ext cx="2589010" cy="1971616"/>
              <a:chOff x="-765482" y="4620203"/>
              <a:chExt cx="2588927" cy="1971554"/>
            </a:xfrm>
          </p:grpSpPr>
          <p:sp>
            <p:nvSpPr>
              <p:cNvPr id="181" name="Google Shape;181;p9"/>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9"/>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9"/>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9"/>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9"/>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9"/>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9"/>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9"/>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9"/>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9"/>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grpSp>
        <p:nvGrpSpPr>
          <p:cNvPr id="192" name="Google Shape;192;p10"/>
          <p:cNvGrpSpPr/>
          <p:nvPr/>
        </p:nvGrpSpPr>
        <p:grpSpPr>
          <a:xfrm>
            <a:off x="-1565071" y="-1661509"/>
            <a:ext cx="3842214" cy="3707905"/>
            <a:chOff x="-1313665" y="-1291757"/>
            <a:chExt cx="2888807" cy="2780929"/>
          </a:xfrm>
        </p:grpSpPr>
        <p:sp>
          <p:nvSpPr>
            <p:cNvPr id="193" name="Google Shape;193;p10"/>
            <p:cNvSpPr/>
            <p:nvPr/>
          </p:nvSpPr>
          <p:spPr>
            <a:xfrm rot="8696198" flipH="1">
              <a:off x="-997317" y="-808319"/>
              <a:ext cx="2256112" cy="1814053"/>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rgbClr val="FF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94" name="Google Shape;194;p10"/>
            <p:cNvGrpSpPr/>
            <p:nvPr/>
          </p:nvGrpSpPr>
          <p:grpSpPr>
            <a:xfrm rot="10800000">
              <a:off x="-584570" y="-1004509"/>
              <a:ext cx="2084950" cy="1734834"/>
              <a:chOff x="7173422" y="4083799"/>
              <a:chExt cx="2350564" cy="1955844"/>
            </a:xfrm>
          </p:grpSpPr>
          <p:sp>
            <p:nvSpPr>
              <p:cNvPr id="195" name="Google Shape;195;p10"/>
              <p:cNvSpPr/>
              <p:nvPr/>
            </p:nvSpPr>
            <p:spPr>
              <a:xfrm flipH="1">
                <a:off x="7173422" y="4083799"/>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96" name="Google Shape;196;p10"/>
              <p:cNvGrpSpPr/>
              <p:nvPr/>
            </p:nvGrpSpPr>
            <p:grpSpPr>
              <a:xfrm flipH="1">
                <a:off x="7417514" y="4269389"/>
                <a:ext cx="1721841" cy="1113844"/>
                <a:chOff x="-3171530" y="2930427"/>
                <a:chExt cx="1885915" cy="1219982"/>
              </a:xfrm>
            </p:grpSpPr>
            <p:sp>
              <p:nvSpPr>
                <p:cNvPr id="197" name="Google Shape;197;p10"/>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10"/>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10"/>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10"/>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10"/>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10"/>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10"/>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10"/>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10"/>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10"/>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10"/>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10"/>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10"/>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210" name="Google Shape;210;p10"/>
          <p:cNvSpPr txBox="1">
            <a:spLocks noGrp="1"/>
          </p:cNvSpPr>
          <p:nvPr>
            <p:ph type="title"/>
          </p:nvPr>
        </p:nvSpPr>
        <p:spPr>
          <a:xfrm>
            <a:off x="957625" y="3510667"/>
            <a:ext cx="4624132" cy="1477200"/>
          </a:xfrm>
          <a:prstGeom prst="rect">
            <a:avLst/>
          </a:prstGeom>
        </p:spPr>
        <p:txBody>
          <a:bodyPr spcFirstLastPara="1" wrap="square" lIns="0" tIns="0" rIns="0" bIns="0" anchor="ctr" anchorCtr="0">
            <a:noAutofit/>
          </a:bodyPr>
          <a:lstStyle>
            <a:lvl1pPr lvl="0" algn="l" rtl="0">
              <a:spcBef>
                <a:spcPts val="0"/>
              </a:spcBef>
              <a:spcAft>
                <a:spcPts val="0"/>
              </a:spcAft>
              <a:buSzPts val="4800"/>
              <a:buNone/>
              <a:defRPr sz="6384"/>
            </a:lvl1pPr>
            <a:lvl2pPr lvl="1" rtl="0">
              <a:spcBef>
                <a:spcPts val="0"/>
              </a:spcBef>
              <a:spcAft>
                <a:spcPts val="0"/>
              </a:spcAft>
              <a:buSzPts val="4800"/>
              <a:buNone/>
              <a:defRPr sz="6384"/>
            </a:lvl2pPr>
            <a:lvl3pPr lvl="2" rtl="0">
              <a:spcBef>
                <a:spcPts val="0"/>
              </a:spcBef>
              <a:spcAft>
                <a:spcPts val="0"/>
              </a:spcAft>
              <a:buSzPts val="4800"/>
              <a:buNone/>
              <a:defRPr sz="6384"/>
            </a:lvl3pPr>
            <a:lvl4pPr lvl="3" rtl="0">
              <a:spcBef>
                <a:spcPts val="0"/>
              </a:spcBef>
              <a:spcAft>
                <a:spcPts val="0"/>
              </a:spcAft>
              <a:buSzPts val="4800"/>
              <a:buNone/>
              <a:defRPr sz="6384"/>
            </a:lvl4pPr>
            <a:lvl5pPr lvl="4" rtl="0">
              <a:spcBef>
                <a:spcPts val="0"/>
              </a:spcBef>
              <a:spcAft>
                <a:spcPts val="0"/>
              </a:spcAft>
              <a:buSzPts val="4800"/>
              <a:buNone/>
              <a:defRPr sz="6384"/>
            </a:lvl5pPr>
            <a:lvl6pPr lvl="5" rtl="0">
              <a:spcBef>
                <a:spcPts val="0"/>
              </a:spcBef>
              <a:spcAft>
                <a:spcPts val="0"/>
              </a:spcAft>
              <a:buSzPts val="4800"/>
              <a:buNone/>
              <a:defRPr sz="6384"/>
            </a:lvl6pPr>
            <a:lvl7pPr lvl="6" rtl="0">
              <a:spcBef>
                <a:spcPts val="0"/>
              </a:spcBef>
              <a:spcAft>
                <a:spcPts val="0"/>
              </a:spcAft>
              <a:buSzPts val="4800"/>
              <a:buNone/>
              <a:defRPr sz="6384"/>
            </a:lvl7pPr>
            <a:lvl8pPr lvl="7" rtl="0">
              <a:spcBef>
                <a:spcPts val="0"/>
              </a:spcBef>
              <a:spcAft>
                <a:spcPts val="0"/>
              </a:spcAft>
              <a:buSzPts val="4800"/>
              <a:buNone/>
              <a:defRPr sz="6384"/>
            </a:lvl8pPr>
            <a:lvl9pPr lvl="8" rtl="0">
              <a:spcBef>
                <a:spcPts val="0"/>
              </a:spcBef>
              <a:spcAft>
                <a:spcPts val="0"/>
              </a:spcAft>
              <a:buSzPts val="4800"/>
              <a:buNone/>
              <a:defRPr sz="6384"/>
            </a:lvl9pPr>
          </a:lstStyle>
          <a:p>
            <a:endParaRPr/>
          </a:p>
        </p:txBody>
      </p:sp>
      <p:sp>
        <p:nvSpPr>
          <p:cNvPr id="211" name="Google Shape;211;p10"/>
          <p:cNvSpPr txBox="1">
            <a:spLocks noGrp="1"/>
          </p:cNvSpPr>
          <p:nvPr>
            <p:ph type="subTitle" idx="1"/>
          </p:nvPr>
        </p:nvSpPr>
        <p:spPr>
          <a:xfrm>
            <a:off x="957625" y="4988000"/>
            <a:ext cx="4624132" cy="1150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696633"/>
            <a:ext cx="10246588" cy="7636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7625" y="1536633"/>
            <a:ext cx="10246588" cy="4601200"/>
          </a:xfrm>
          <a:prstGeom prst="rect">
            <a:avLst/>
          </a:prstGeom>
          <a:noFill/>
          <a:ln>
            <a:noFill/>
          </a:ln>
        </p:spPr>
        <p:txBody>
          <a:bodyPr spcFirstLastPara="1" wrap="square" lIns="0" tIns="0" rIns="0" bIns="0" anchor="ctr" anchorCtr="0">
            <a:noAutofit/>
          </a:bodyPr>
          <a:lstStyle>
            <a:lvl1pPr marL="457200" lvl="0" indent="-330200">
              <a:lnSpc>
                <a:spcPct val="115000"/>
              </a:lnSpc>
              <a:spcBef>
                <a:spcPts val="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1pPr>
            <a:lvl2pPr marL="914400" lvl="1"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2pPr>
            <a:lvl3pPr marL="1371600" lvl="2"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3pPr>
            <a:lvl4pPr marL="1828800" lvl="3"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4pPr>
            <a:lvl5pPr marL="2286000" lvl="4"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5pPr>
            <a:lvl6pPr marL="2743200" lvl="5"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6pPr>
            <a:lvl7pPr marL="3200400" lvl="6"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7pPr>
            <a:lvl8pPr marL="3657600" lvl="7" indent="-330200">
              <a:lnSpc>
                <a:spcPct val="115000"/>
              </a:lnSpc>
              <a:spcBef>
                <a:spcPts val="1600"/>
              </a:spcBef>
              <a:spcAft>
                <a:spcPts val="0"/>
              </a:spcAft>
              <a:buClr>
                <a:schemeClr val="dk2"/>
              </a:buClr>
              <a:buSzPts val="1600"/>
              <a:buFont typeface="Didact Gothic"/>
              <a:buChar char="○"/>
              <a:defRPr sz="1600">
                <a:solidFill>
                  <a:schemeClr val="dk2"/>
                </a:solidFill>
                <a:latin typeface="Didact Gothic"/>
                <a:ea typeface="Didact Gothic"/>
                <a:cs typeface="Didact Gothic"/>
                <a:sym typeface="Didact Gothic"/>
              </a:defRPr>
            </a:lvl8pPr>
            <a:lvl9pPr marL="4114800" lvl="8" indent="-330200">
              <a:lnSpc>
                <a:spcPct val="115000"/>
              </a:lnSpc>
              <a:spcBef>
                <a:spcPts val="1600"/>
              </a:spcBef>
              <a:spcAft>
                <a:spcPts val="1600"/>
              </a:spcAft>
              <a:buClr>
                <a:schemeClr val="dk2"/>
              </a:buClr>
              <a:buSzPts val="1600"/>
              <a:buFont typeface="Didact Gothic"/>
              <a:buChar char="■"/>
              <a:defRPr sz="1600">
                <a:solidFill>
                  <a:schemeClr val="dk2"/>
                </a:solidFill>
                <a:latin typeface="Didact Gothic"/>
                <a:ea typeface="Didact Gothic"/>
                <a:cs typeface="Didact Gothic"/>
                <a:sym typeface="Didact Gothic"/>
              </a:defRPr>
            </a:lvl9pPr>
          </a:lstStyle>
          <a:p>
            <a:endParaRPr/>
          </a:p>
        </p:txBody>
      </p:sp>
      <p:sp>
        <p:nvSpPr>
          <p:cNvPr id="2" name="TextBox 1">
            <a:extLst>
              <a:ext uri="{FF2B5EF4-FFF2-40B4-BE49-F238E27FC236}">
                <a16:creationId xmlns:a16="http://schemas.microsoft.com/office/drawing/2014/main" id="{EA4D8544-42A1-1862-19CA-068309FBAA54}"/>
              </a:ext>
            </a:extLst>
          </p:cNvPr>
          <p:cNvSpPr txBox="1"/>
          <p:nvPr userDrawn="1"/>
        </p:nvSpPr>
        <p:spPr>
          <a:xfrm rot="16200000">
            <a:off x="-3677427" y="3239397"/>
            <a:ext cx="4866968" cy="379206"/>
          </a:xfrm>
          <a:prstGeom prst="rect">
            <a:avLst/>
          </a:prstGeom>
          <a:noFill/>
        </p:spPr>
        <p:txBody>
          <a:bodyPr wrap="square" rtlCol="0">
            <a:spAutoFit/>
          </a:bodyPr>
          <a:lstStyle/>
          <a:p>
            <a:pPr algn="ctr"/>
            <a:r>
              <a:rPr lang="en-US" sz="18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70" r:id="rId18"/>
    <p:sldLayoutId id="2147483671" r:id="rId19"/>
    <p:sldLayoutId id="2147483672" r:id="rId20"/>
    <p:sldLayoutId id="2147483675" r:id="rId21"/>
    <p:sldLayoutId id="214748367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jpeg"/><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slide" Target="slide3.xml"/><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3.jpeg"/><Relationship Id="rId11" Type="http://schemas.openxmlformats.org/officeDocument/2006/relationships/image" Target="../media/image8.png"/><Relationship Id="rId5" Type="http://schemas.microsoft.com/office/2007/relationships/hdphoto" Target="../media/hdphoto3.wdp"/><Relationship Id="rId10" Type="http://schemas.openxmlformats.org/officeDocument/2006/relationships/slide" Target="slide3.xml"/><Relationship Id="rId4" Type="http://schemas.openxmlformats.org/officeDocument/2006/relationships/image" Target="../media/image15.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2AA621-274F-4A67-95D2-E50476283A77}"/>
              </a:ext>
            </a:extLst>
          </p:cNvPr>
          <p:cNvSpPr txBox="1">
            <a:spLocks/>
          </p:cNvSpPr>
          <p:nvPr/>
        </p:nvSpPr>
        <p:spPr>
          <a:xfrm>
            <a:off x="2762673" y="171009"/>
            <a:ext cx="7066993" cy="1137351"/>
          </a:xfrm>
          <a:prstGeom prst="rect">
            <a:avLst/>
          </a:prstGeom>
          <a:noFill/>
        </p:spPr>
        <p:txBody>
          <a:bodyPr vert="horz" lIns="121203" tIns="60603" rIns="121203" bIns="60603"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pPr defTabSz="911261">
              <a:defRPr/>
            </a:pPr>
            <a:r>
              <a:rPr lang="en-US" sz="4788" b="1" dirty="0" err="1">
                <a:solidFill>
                  <a:srgbClr val="080808"/>
                </a:solidFill>
                <a:latin typeface="Arial"/>
              </a:rPr>
              <a:t>Chuẩn</a:t>
            </a:r>
            <a:r>
              <a:rPr lang="en-US" sz="4788" b="1" dirty="0">
                <a:solidFill>
                  <a:srgbClr val="080808"/>
                </a:solidFill>
                <a:latin typeface="Arial"/>
              </a:rPr>
              <a:t> </a:t>
            </a:r>
            <a:r>
              <a:rPr lang="en-US" sz="4788" b="1" dirty="0" err="1">
                <a:solidFill>
                  <a:srgbClr val="080808"/>
                </a:solidFill>
                <a:latin typeface="Arial"/>
              </a:rPr>
              <a:t>bị</a:t>
            </a:r>
            <a:endParaRPr lang="en-US" sz="4788" b="1" dirty="0">
              <a:solidFill>
                <a:srgbClr val="080808"/>
              </a:solidFill>
              <a:latin typeface="Arial"/>
            </a:endParaRPr>
          </a:p>
        </p:txBody>
      </p:sp>
      <p:pic>
        <p:nvPicPr>
          <p:cNvPr id="9" name="Picture 8">
            <a:extLst>
              <a:ext uri="{FF2B5EF4-FFF2-40B4-BE49-F238E27FC236}">
                <a16:creationId xmlns:a16="http://schemas.microsoft.com/office/drawing/2014/main" id="{86CCB6DF-7511-4FE1-8E2E-C615D642F5CE}"/>
              </a:ext>
            </a:extLst>
          </p:cNvPr>
          <p:cNvPicPr>
            <a:picLocks noChangeAspect="1"/>
          </p:cNvPicPr>
          <p:nvPr/>
        </p:nvPicPr>
        <p:blipFill rotWithShape="1">
          <a:blip r:embed="rId3">
            <a:extLst>
              <a:ext uri="{28A0092B-C50C-407E-A947-70E740481C1C}">
                <a14:useLocalDpi xmlns:a14="http://schemas.microsoft.com/office/drawing/2010/main" val="0"/>
              </a:ext>
            </a:extLst>
          </a:blip>
          <a:srcRect l="15796" t="2062" r="15487" b="1274"/>
          <a:stretch/>
        </p:blipFill>
        <p:spPr>
          <a:xfrm>
            <a:off x="2528482" y="1657092"/>
            <a:ext cx="3552437" cy="4997242"/>
          </a:xfrm>
          <a:prstGeom prst="rect">
            <a:avLst/>
          </a:prstGeom>
          <a:ln>
            <a:noFill/>
          </a:ln>
          <a:effectLst>
            <a:outerShdw blurRad="190500" algn="tl" rotWithShape="0">
              <a:srgbClr val="000000">
                <a:alpha val="70000"/>
              </a:srgbClr>
            </a:outerShdw>
          </a:effectLst>
        </p:spPr>
      </p:pic>
      <p:pic>
        <p:nvPicPr>
          <p:cNvPr id="1026" name="Picture 2" descr="Crayon Draw Images | Free Vectors, Stock Photos &amp; PSD | Page 6">
            <a:extLst>
              <a:ext uri="{FF2B5EF4-FFF2-40B4-BE49-F238E27FC236}">
                <a16:creationId xmlns:a16="http://schemas.microsoft.com/office/drawing/2014/main" id="{9DF4659B-9B8F-9493-B8D6-4E5858663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971" y="3411639"/>
            <a:ext cx="3242695" cy="3242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BF0638-B689-8F3E-8C44-0048A46E7DC9}"/>
              </a:ext>
            </a:extLst>
          </p:cNvPr>
          <p:cNvSpPr txBox="1"/>
          <p:nvPr/>
        </p:nvSpPr>
        <p:spPr>
          <a:xfrm rot="16200000">
            <a:off x="-4685957" y="3219048"/>
            <a:ext cx="4866968" cy="379206"/>
          </a:xfrm>
          <a:prstGeom prst="rect">
            <a:avLst/>
          </a:prstGeom>
          <a:noFill/>
        </p:spPr>
        <p:txBody>
          <a:bodyPr wrap="square" rtlCol="0">
            <a:spAutoFit/>
          </a:bodyPr>
          <a:lstStyle/>
          <a:p>
            <a:pPr algn="ctr"/>
            <a:r>
              <a:rPr lang="en-US" sz="1800">
                <a:latin typeface=".TMC-Ong Do" pitchFamily="2" charset="0"/>
              </a:rPr>
              <a:t>Kho ppt Phan Linh_0916.604.268</a:t>
            </a:r>
          </a:p>
        </p:txBody>
      </p:sp>
    </p:spTree>
    <p:extLst>
      <p:ext uri="{BB962C8B-B14F-4D97-AF65-F5344CB8AC3E}">
        <p14:creationId xmlns:p14="http://schemas.microsoft.com/office/powerpoint/2010/main" val="400886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8A631-9903-2F25-0344-5FAB1F1BCCE5}"/>
              </a:ext>
            </a:extLst>
          </p:cNvPr>
          <p:cNvPicPr>
            <a:picLocks noChangeAspect="1"/>
          </p:cNvPicPr>
          <p:nvPr/>
        </p:nvPicPr>
        <p:blipFill>
          <a:blip r:embed="rId3"/>
          <a:srcRect/>
          <a:stretch/>
        </p:blipFill>
        <p:spPr>
          <a:xfrm flipH="1">
            <a:off x="2345742" y="2612573"/>
            <a:ext cx="2985071" cy="3411509"/>
          </a:xfrm>
          <a:prstGeom prst="rect">
            <a:avLst/>
          </a:prstGeom>
        </p:spPr>
      </p:pic>
      <p:sp>
        <p:nvSpPr>
          <p:cNvPr id="5" name="Rectangle: Rounded Corners 4">
            <a:extLst>
              <a:ext uri="{FF2B5EF4-FFF2-40B4-BE49-F238E27FC236}">
                <a16:creationId xmlns:a16="http://schemas.microsoft.com/office/drawing/2014/main" id="{D219C9CF-11F3-43F4-FCE6-3390DFBFCD96}"/>
              </a:ext>
            </a:extLst>
          </p:cNvPr>
          <p:cNvSpPr/>
          <p:nvPr/>
        </p:nvSpPr>
        <p:spPr>
          <a:xfrm>
            <a:off x="3017946" y="628745"/>
            <a:ext cx="6125945"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Thảo luận nhóm đôi</a:t>
            </a:r>
            <a:endParaRPr lang="en-US" sz="2800"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0DA1CF4-DB5C-B3FF-6ABC-DABDBB121E69}"/>
              </a:ext>
            </a:extLst>
          </p:cNvPr>
          <p:cNvPicPr>
            <a:picLocks noChangeAspect="1"/>
          </p:cNvPicPr>
          <p:nvPr/>
        </p:nvPicPr>
        <p:blipFill>
          <a:blip r:embed="rId3"/>
          <a:srcRect/>
          <a:stretch/>
        </p:blipFill>
        <p:spPr>
          <a:xfrm>
            <a:off x="6343488" y="2612572"/>
            <a:ext cx="2985071" cy="3411509"/>
          </a:xfrm>
          <a:prstGeom prst="rect">
            <a:avLst/>
          </a:prstGeom>
        </p:spPr>
      </p:pic>
    </p:spTree>
    <p:extLst>
      <p:ext uri="{BB962C8B-B14F-4D97-AF65-F5344CB8AC3E}">
        <p14:creationId xmlns:p14="http://schemas.microsoft.com/office/powerpoint/2010/main" val="2752036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occokhi | Các chứng chỉ SolidWorks quốc tế">
            <a:extLst>
              <a:ext uri="{FF2B5EF4-FFF2-40B4-BE49-F238E27FC236}">
                <a16:creationId xmlns:a16="http://schemas.microsoft.com/office/drawing/2014/main" id="{DE2830B2-510D-3AA2-D832-33EE99798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3397" y="4963885"/>
            <a:ext cx="2555301" cy="15348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7CE616F-0308-AE3C-6CC1-E42EC09FFA3B}"/>
              </a:ext>
            </a:extLst>
          </p:cNvPr>
          <p:cNvSpPr/>
          <p:nvPr/>
        </p:nvSpPr>
        <p:spPr>
          <a:xfrm>
            <a:off x="3017946" y="171545"/>
            <a:ext cx="6125945"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Đồ dùng trong gia đình em</a:t>
            </a:r>
            <a:endParaRPr lang="en-US" sz="2800" dirty="0">
              <a:solidFill>
                <a:srgbClr val="000000"/>
              </a:solidFill>
              <a:latin typeface="Arial" panose="020B0604020202020204" pitchFamily="34" charset="0"/>
              <a:cs typeface="Arial" panose="020B0604020202020204" pitchFamily="34" charset="0"/>
            </a:endParaRPr>
          </a:p>
        </p:txBody>
      </p:sp>
      <p:pic>
        <p:nvPicPr>
          <p:cNvPr id="2050" name="Picture 2" descr="Cooking Gloves Kitchen - Free vector graphic on Pixabay">
            <a:extLst>
              <a:ext uri="{FF2B5EF4-FFF2-40B4-BE49-F238E27FC236}">
                <a16:creationId xmlns:a16="http://schemas.microsoft.com/office/drawing/2014/main" id="{AA74A5C5-4F44-EDF0-2DCD-DCAF6A48F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378876"/>
            <a:ext cx="2661557" cy="19275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accessories Royalty Free Vector Clip Art illustration  -hous1226-CoolCLIPS.com">
            <a:extLst>
              <a:ext uri="{FF2B5EF4-FFF2-40B4-BE49-F238E27FC236}">
                <a16:creationId xmlns:a16="http://schemas.microsoft.com/office/drawing/2014/main" id="{6F9BEAD3-4CB2-441B-0CB8-7BB4B60625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000"/>
          <a:stretch/>
        </p:blipFill>
        <p:spPr bwMode="auto">
          <a:xfrm>
            <a:off x="3017946" y="2342658"/>
            <a:ext cx="38957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 Kitchen Brown Cutting Board Knife Utensils Wooden - Max Pixel">
            <a:extLst>
              <a:ext uri="{FF2B5EF4-FFF2-40B4-BE49-F238E27FC236}">
                <a16:creationId xmlns:a16="http://schemas.microsoft.com/office/drawing/2014/main" id="{B5B694F5-7817-3927-906F-5A85E59D1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86" y="4777980"/>
            <a:ext cx="2361746" cy="14022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lectric Cooking Pot Detailed Hand Drawn Transparent PNG &amp; SVG Vector">
            <a:extLst>
              <a:ext uri="{FF2B5EF4-FFF2-40B4-BE49-F238E27FC236}">
                <a16:creationId xmlns:a16="http://schemas.microsoft.com/office/drawing/2014/main" id="{0D285AE4-1429-485C-E3D9-7EA37A4A18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5611" y="302384"/>
            <a:ext cx="2040274" cy="2040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Fridge Clipart Pictures - Clipartix">
            <a:extLst>
              <a:ext uri="{FF2B5EF4-FFF2-40B4-BE49-F238E27FC236}">
                <a16:creationId xmlns:a16="http://schemas.microsoft.com/office/drawing/2014/main" id="{FDB89A21-6BAD-99E5-4FAB-75B16F3F8C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8698" y="2437618"/>
            <a:ext cx="2671994" cy="42484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00C8973-1E54-014C-93FB-7FA311A2B2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8367" y="1356021"/>
            <a:ext cx="3338739" cy="187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9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2"/>
                                        </p:tgtEl>
                                        <p:attrNameLst>
                                          <p:attrName>style.visibility</p:attrName>
                                        </p:attrNameLst>
                                      </p:cBhvr>
                                      <p:to>
                                        <p:strVal val="visible"/>
                                      </p:to>
                                    </p:set>
                                    <p:animEffect transition="in" filter="fade">
                                      <p:cBhvr>
                                        <p:cTn id="27" dur="500"/>
                                        <p:tgtEl>
                                          <p:spTgt spid="2062"/>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fade">
                                      <p:cBhvr>
                                        <p:cTn id="32" dur="500"/>
                                        <p:tgtEl>
                                          <p:spTgt spid="205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4"/>
                                        </p:tgtEl>
                                        <p:attrNameLst>
                                          <p:attrName>style.visibility</p:attrName>
                                        </p:attrNameLst>
                                      </p:cBhvr>
                                      <p:to>
                                        <p:strVal val="visible"/>
                                      </p:to>
                                    </p:set>
                                    <p:animEffect transition="in" filter="fade">
                                      <p:cBhvr>
                                        <p:cTn id="37" dur="500"/>
                                        <p:tgtEl>
                                          <p:spTgt spid="2064"/>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0"/>
                                        </p:tgtEl>
                                        <p:attrNameLst>
                                          <p:attrName>style.visibility</p:attrName>
                                        </p:attrNameLst>
                                      </p:cBhvr>
                                      <p:to>
                                        <p:strVal val="visible"/>
                                      </p:to>
                                    </p:set>
                                    <p:animEffect transition="in" filter="fade">
                                      <p:cBhvr>
                                        <p:cTn id="42" dur="500"/>
                                        <p:tgtEl>
                                          <p:spTgt spid="2060"/>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CE616F-0308-AE3C-6CC1-E42EC09FFA3B}"/>
              </a:ext>
            </a:extLst>
          </p:cNvPr>
          <p:cNvSpPr/>
          <p:nvPr/>
        </p:nvSpPr>
        <p:spPr>
          <a:xfrm>
            <a:off x="3017946" y="171545"/>
            <a:ext cx="6125945"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Đồ dùng trong gia đình em</a:t>
            </a:r>
            <a:endParaRPr lang="en-US" sz="2800" dirty="0">
              <a:solidFill>
                <a:srgbClr val="000000"/>
              </a:solidFill>
              <a:latin typeface="Arial" panose="020B0604020202020204" pitchFamily="34" charset="0"/>
              <a:cs typeface="Arial" panose="020B0604020202020204" pitchFamily="34" charset="0"/>
            </a:endParaRPr>
          </a:p>
        </p:txBody>
      </p:sp>
      <p:pic>
        <p:nvPicPr>
          <p:cNvPr id="3074" name="Picture 2" descr="Free Icon | Products">
            <a:extLst>
              <a:ext uri="{FF2B5EF4-FFF2-40B4-BE49-F238E27FC236}">
                <a16:creationId xmlns:a16="http://schemas.microsoft.com/office/drawing/2014/main" id="{C0F3B7CF-B298-A2B0-1A89-C55C496F9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20" y="510316"/>
            <a:ext cx="2282198" cy="2277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det Images | Free Vectors, Stock Photos &amp; PSD">
            <a:extLst>
              <a:ext uri="{FF2B5EF4-FFF2-40B4-BE49-F238E27FC236}">
                <a16:creationId xmlns:a16="http://schemas.microsoft.com/office/drawing/2014/main" id="{CF2487AC-1F6B-BD09-CC32-F5A033D59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617" y="3783691"/>
            <a:ext cx="3232604" cy="3232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0+ Free Toilet &amp; Bathroom Images - Pixabay">
            <a:extLst>
              <a:ext uri="{FF2B5EF4-FFF2-40B4-BE49-F238E27FC236}">
                <a16:creationId xmlns:a16="http://schemas.microsoft.com/office/drawing/2014/main" id="{495AB83D-6C04-B210-F4CD-E2BB776E0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738" y="849087"/>
            <a:ext cx="57531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B22F916-67D3-5450-325B-C6D5328C8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0339" y="3902529"/>
            <a:ext cx="1652956" cy="27839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shing Machine Images | Free Vectors, Stock Photos &amp; PSD | Page 26">
            <a:extLst>
              <a:ext uri="{FF2B5EF4-FFF2-40B4-BE49-F238E27FC236}">
                <a16:creationId xmlns:a16="http://schemas.microsoft.com/office/drawing/2014/main" id="{A7200DEB-8489-FFEB-D6D6-D9DF607E4A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110688"/>
            <a:ext cx="3747312" cy="37473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undry basket - Free miscellaneous icons">
            <a:extLst>
              <a:ext uri="{FF2B5EF4-FFF2-40B4-BE49-F238E27FC236}">
                <a16:creationId xmlns:a16="http://schemas.microsoft.com/office/drawing/2014/main" id="{38F43951-7D6C-9769-6163-568BE2B25D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7140" y="1257753"/>
            <a:ext cx="2111376" cy="211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99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500"/>
                                        <p:tgtEl>
                                          <p:spTgt spid="103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fade">
                                      <p:cBhvr>
                                        <p:cTn id="17" dur="500"/>
                                        <p:tgtEl>
                                          <p:spTgt spid="103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500"/>
                                        <p:tgtEl>
                                          <p:spTgt spid="10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CE616F-0308-AE3C-6CC1-E42EC09FFA3B}"/>
              </a:ext>
            </a:extLst>
          </p:cNvPr>
          <p:cNvSpPr/>
          <p:nvPr/>
        </p:nvSpPr>
        <p:spPr>
          <a:xfrm>
            <a:off x="3017946" y="171545"/>
            <a:ext cx="6125945"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Đồ dùng trong gia đình em</a:t>
            </a:r>
            <a:endParaRPr lang="en-US" sz="2800" dirty="0">
              <a:solidFill>
                <a:srgbClr val="000000"/>
              </a:solidFill>
              <a:latin typeface="Arial" panose="020B0604020202020204" pitchFamily="34" charset="0"/>
              <a:cs typeface="Arial" panose="020B0604020202020204" pitchFamily="34" charset="0"/>
            </a:endParaRPr>
          </a:p>
        </p:txBody>
      </p:sp>
      <p:pic>
        <p:nvPicPr>
          <p:cNvPr id="2054" name="Picture 6" descr="Best Premium Bedroom Illustration download in PNG &amp; Vector format">
            <a:extLst>
              <a:ext uri="{FF2B5EF4-FFF2-40B4-BE49-F238E27FC236}">
                <a16:creationId xmlns:a16="http://schemas.microsoft.com/office/drawing/2014/main" id="{2D06AC79-6891-4262-63D8-5FA44F95E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918" y="1095327"/>
            <a:ext cx="5591128" cy="55911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ctor illustration of Cartoon Bedroom element set Stock Vector Image &amp; Art  - Alamy">
            <a:extLst>
              <a:ext uri="{FF2B5EF4-FFF2-40B4-BE49-F238E27FC236}">
                <a16:creationId xmlns:a16="http://schemas.microsoft.com/office/drawing/2014/main" id="{7039E175-1AC3-144B-E636-46380A0C6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095"/>
          <a:stretch/>
        </p:blipFill>
        <p:spPr bwMode="auto">
          <a:xfrm>
            <a:off x="489792" y="1191807"/>
            <a:ext cx="5591128" cy="549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7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CE616F-0308-AE3C-6CC1-E42EC09FFA3B}"/>
              </a:ext>
            </a:extLst>
          </p:cNvPr>
          <p:cNvSpPr/>
          <p:nvPr/>
        </p:nvSpPr>
        <p:spPr>
          <a:xfrm>
            <a:off x="3017946" y="171545"/>
            <a:ext cx="6125945"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Đồ dùng trong gia đình em</a:t>
            </a:r>
            <a:endParaRPr lang="en-US" sz="2800" dirty="0">
              <a:solidFill>
                <a:srgbClr val="000000"/>
              </a:solidFill>
              <a:latin typeface="Arial" panose="020B0604020202020204" pitchFamily="34" charset="0"/>
              <a:cs typeface="Arial" panose="020B0604020202020204" pitchFamily="34" charset="0"/>
            </a:endParaRPr>
          </a:p>
        </p:txBody>
      </p:sp>
      <p:pic>
        <p:nvPicPr>
          <p:cNvPr id="3076" name="Picture 4" descr="Premium Vector | Home interior furniture in living room cartoon set">
            <a:extLst>
              <a:ext uri="{FF2B5EF4-FFF2-40B4-BE49-F238E27FC236}">
                <a16:creationId xmlns:a16="http://schemas.microsoft.com/office/drawing/2014/main" id="{D799B901-7CE3-401E-F866-3291FC475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8" y="857210"/>
            <a:ext cx="9498542" cy="593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3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DA8089-7733-5DFB-A259-432C28E3F249}"/>
              </a:ext>
            </a:extLst>
          </p:cNvPr>
          <p:cNvSpPr txBox="1"/>
          <p:nvPr/>
        </p:nvSpPr>
        <p:spPr>
          <a:xfrm>
            <a:off x="784665" y="1789791"/>
            <a:ext cx="10886422" cy="3046988"/>
          </a:xfrm>
          <a:custGeom>
            <a:avLst/>
            <a:gdLst>
              <a:gd name="connsiteX0" fmla="*/ 0 w 4387850"/>
              <a:gd name="connsiteY0" fmla="*/ 0 h 2369880"/>
              <a:gd name="connsiteX1" fmla="*/ 636238 w 4387850"/>
              <a:gd name="connsiteY1" fmla="*/ 0 h 2369880"/>
              <a:gd name="connsiteX2" fmla="*/ 1140841 w 4387850"/>
              <a:gd name="connsiteY2" fmla="*/ 0 h 2369880"/>
              <a:gd name="connsiteX3" fmla="*/ 1689322 w 4387850"/>
              <a:gd name="connsiteY3" fmla="*/ 0 h 2369880"/>
              <a:gd name="connsiteX4" fmla="*/ 2106168 w 4387850"/>
              <a:gd name="connsiteY4" fmla="*/ 0 h 2369880"/>
              <a:gd name="connsiteX5" fmla="*/ 2698528 w 4387850"/>
              <a:gd name="connsiteY5" fmla="*/ 0 h 2369880"/>
              <a:gd name="connsiteX6" fmla="*/ 3203131 w 4387850"/>
              <a:gd name="connsiteY6" fmla="*/ 0 h 2369880"/>
              <a:gd name="connsiteX7" fmla="*/ 3619976 w 4387850"/>
              <a:gd name="connsiteY7" fmla="*/ 0 h 2369880"/>
              <a:gd name="connsiteX8" fmla="*/ 4387850 w 4387850"/>
              <a:gd name="connsiteY8" fmla="*/ 0 h 2369880"/>
              <a:gd name="connsiteX9" fmla="*/ 4387850 w 4387850"/>
              <a:gd name="connsiteY9" fmla="*/ 545072 h 2369880"/>
              <a:gd name="connsiteX10" fmla="*/ 4387850 w 4387850"/>
              <a:gd name="connsiteY10" fmla="*/ 1184940 h 2369880"/>
              <a:gd name="connsiteX11" fmla="*/ 4387850 w 4387850"/>
              <a:gd name="connsiteY11" fmla="*/ 1801109 h 2369880"/>
              <a:gd name="connsiteX12" fmla="*/ 4387850 w 4387850"/>
              <a:gd name="connsiteY12" fmla="*/ 2369880 h 2369880"/>
              <a:gd name="connsiteX13" fmla="*/ 3751612 w 4387850"/>
              <a:gd name="connsiteY13" fmla="*/ 2369880 h 2369880"/>
              <a:gd name="connsiteX14" fmla="*/ 3290888 w 4387850"/>
              <a:gd name="connsiteY14" fmla="*/ 2369880 h 2369880"/>
              <a:gd name="connsiteX15" fmla="*/ 2786285 w 4387850"/>
              <a:gd name="connsiteY15" fmla="*/ 2369880 h 2369880"/>
              <a:gd name="connsiteX16" fmla="*/ 2325561 w 4387850"/>
              <a:gd name="connsiteY16" fmla="*/ 2369880 h 2369880"/>
              <a:gd name="connsiteX17" fmla="*/ 1689322 w 4387850"/>
              <a:gd name="connsiteY17" fmla="*/ 2369880 h 2369880"/>
              <a:gd name="connsiteX18" fmla="*/ 1184720 w 4387850"/>
              <a:gd name="connsiteY18" fmla="*/ 2369880 h 2369880"/>
              <a:gd name="connsiteX19" fmla="*/ 548481 w 4387850"/>
              <a:gd name="connsiteY19" fmla="*/ 2369880 h 2369880"/>
              <a:gd name="connsiteX20" fmla="*/ 0 w 4387850"/>
              <a:gd name="connsiteY20" fmla="*/ 2369880 h 2369880"/>
              <a:gd name="connsiteX21" fmla="*/ 0 w 4387850"/>
              <a:gd name="connsiteY21" fmla="*/ 1801109 h 2369880"/>
              <a:gd name="connsiteX22" fmla="*/ 0 w 4387850"/>
              <a:gd name="connsiteY22" fmla="*/ 1161241 h 2369880"/>
              <a:gd name="connsiteX23" fmla="*/ 0 w 4387850"/>
              <a:gd name="connsiteY23" fmla="*/ 616169 h 2369880"/>
              <a:gd name="connsiteX24" fmla="*/ 0 w 4387850"/>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7850" h="2369880" fill="none" extrusionOk="0">
                <a:moveTo>
                  <a:pt x="0" y="0"/>
                </a:moveTo>
                <a:cubicBezTo>
                  <a:pt x="169010" y="-74920"/>
                  <a:pt x="431640" y="11051"/>
                  <a:pt x="636238" y="0"/>
                </a:cubicBezTo>
                <a:cubicBezTo>
                  <a:pt x="840836" y="-11051"/>
                  <a:pt x="1016489" y="57967"/>
                  <a:pt x="1140841" y="0"/>
                </a:cubicBezTo>
                <a:cubicBezTo>
                  <a:pt x="1265193" y="-57967"/>
                  <a:pt x="1489749" y="47482"/>
                  <a:pt x="1689322" y="0"/>
                </a:cubicBezTo>
                <a:cubicBezTo>
                  <a:pt x="1888895" y="-47482"/>
                  <a:pt x="1916319" y="13665"/>
                  <a:pt x="2106168" y="0"/>
                </a:cubicBezTo>
                <a:cubicBezTo>
                  <a:pt x="2296017" y="-13665"/>
                  <a:pt x="2526995" y="10456"/>
                  <a:pt x="2698528" y="0"/>
                </a:cubicBezTo>
                <a:cubicBezTo>
                  <a:pt x="2870061" y="-10456"/>
                  <a:pt x="2964294" y="50151"/>
                  <a:pt x="3203131" y="0"/>
                </a:cubicBezTo>
                <a:cubicBezTo>
                  <a:pt x="3441968" y="-50151"/>
                  <a:pt x="3526467" y="8462"/>
                  <a:pt x="3619976" y="0"/>
                </a:cubicBezTo>
                <a:cubicBezTo>
                  <a:pt x="3713486" y="-8462"/>
                  <a:pt x="4052912" y="88073"/>
                  <a:pt x="4387850" y="0"/>
                </a:cubicBezTo>
                <a:cubicBezTo>
                  <a:pt x="4409531" y="114183"/>
                  <a:pt x="4347303" y="324384"/>
                  <a:pt x="4387850" y="545072"/>
                </a:cubicBezTo>
                <a:cubicBezTo>
                  <a:pt x="4428397" y="765760"/>
                  <a:pt x="4352967" y="1002275"/>
                  <a:pt x="4387850" y="1184940"/>
                </a:cubicBezTo>
                <a:cubicBezTo>
                  <a:pt x="4422733" y="1367605"/>
                  <a:pt x="4375480" y="1675886"/>
                  <a:pt x="4387850" y="1801109"/>
                </a:cubicBezTo>
                <a:cubicBezTo>
                  <a:pt x="4400220" y="1926332"/>
                  <a:pt x="4367253" y="2157272"/>
                  <a:pt x="4387850" y="2369880"/>
                </a:cubicBezTo>
                <a:cubicBezTo>
                  <a:pt x="4219900" y="2377898"/>
                  <a:pt x="4034484" y="2344635"/>
                  <a:pt x="3751612" y="2369880"/>
                </a:cubicBezTo>
                <a:cubicBezTo>
                  <a:pt x="3468740" y="2395125"/>
                  <a:pt x="3508270" y="2330783"/>
                  <a:pt x="3290888" y="2369880"/>
                </a:cubicBezTo>
                <a:cubicBezTo>
                  <a:pt x="3073506" y="2408977"/>
                  <a:pt x="3011600" y="2311050"/>
                  <a:pt x="2786285" y="2369880"/>
                </a:cubicBezTo>
                <a:cubicBezTo>
                  <a:pt x="2560970" y="2428710"/>
                  <a:pt x="2429005" y="2364237"/>
                  <a:pt x="2325561" y="2369880"/>
                </a:cubicBezTo>
                <a:cubicBezTo>
                  <a:pt x="2222117" y="2375523"/>
                  <a:pt x="1854667" y="2369827"/>
                  <a:pt x="1689322" y="2369880"/>
                </a:cubicBezTo>
                <a:cubicBezTo>
                  <a:pt x="1523977" y="2369933"/>
                  <a:pt x="1309642" y="2338237"/>
                  <a:pt x="1184720" y="2369880"/>
                </a:cubicBezTo>
                <a:cubicBezTo>
                  <a:pt x="1059798" y="2401523"/>
                  <a:pt x="852039" y="2303953"/>
                  <a:pt x="548481" y="2369880"/>
                </a:cubicBezTo>
                <a:cubicBezTo>
                  <a:pt x="244923" y="2435807"/>
                  <a:pt x="122306" y="2314819"/>
                  <a:pt x="0" y="2369880"/>
                </a:cubicBezTo>
                <a:cubicBezTo>
                  <a:pt x="-19503" y="2246562"/>
                  <a:pt x="30692" y="2048918"/>
                  <a:pt x="0" y="1801109"/>
                </a:cubicBezTo>
                <a:cubicBezTo>
                  <a:pt x="-30692" y="1553300"/>
                  <a:pt x="3757" y="1298583"/>
                  <a:pt x="0" y="1161241"/>
                </a:cubicBezTo>
                <a:cubicBezTo>
                  <a:pt x="-3757" y="1023899"/>
                  <a:pt x="46955" y="772406"/>
                  <a:pt x="0" y="616169"/>
                </a:cubicBezTo>
                <a:cubicBezTo>
                  <a:pt x="-46955" y="459932"/>
                  <a:pt x="66789" y="224303"/>
                  <a:pt x="0" y="0"/>
                </a:cubicBezTo>
                <a:close/>
              </a:path>
              <a:path w="4387850" h="2369880" stroke="0" extrusionOk="0">
                <a:moveTo>
                  <a:pt x="0" y="0"/>
                </a:moveTo>
                <a:cubicBezTo>
                  <a:pt x="251764" y="-51753"/>
                  <a:pt x="471718" y="47176"/>
                  <a:pt x="592360" y="0"/>
                </a:cubicBezTo>
                <a:cubicBezTo>
                  <a:pt x="713002" y="-47176"/>
                  <a:pt x="911189" y="8205"/>
                  <a:pt x="1009206" y="0"/>
                </a:cubicBezTo>
                <a:cubicBezTo>
                  <a:pt x="1107223" y="-8205"/>
                  <a:pt x="1444094" y="75043"/>
                  <a:pt x="1645444" y="0"/>
                </a:cubicBezTo>
                <a:cubicBezTo>
                  <a:pt x="1846794" y="-75043"/>
                  <a:pt x="1929774" y="31162"/>
                  <a:pt x="2062289" y="0"/>
                </a:cubicBezTo>
                <a:cubicBezTo>
                  <a:pt x="2194804" y="-31162"/>
                  <a:pt x="2414226" y="54647"/>
                  <a:pt x="2610771" y="0"/>
                </a:cubicBezTo>
                <a:cubicBezTo>
                  <a:pt x="2807316" y="-54647"/>
                  <a:pt x="2918321" y="52606"/>
                  <a:pt x="3203131" y="0"/>
                </a:cubicBezTo>
                <a:cubicBezTo>
                  <a:pt x="3487941" y="-52606"/>
                  <a:pt x="3427954" y="32579"/>
                  <a:pt x="3619976" y="0"/>
                </a:cubicBezTo>
                <a:cubicBezTo>
                  <a:pt x="3811998" y="-32579"/>
                  <a:pt x="4201159" y="45932"/>
                  <a:pt x="4387850" y="0"/>
                </a:cubicBezTo>
                <a:cubicBezTo>
                  <a:pt x="4399180" y="209269"/>
                  <a:pt x="4376111" y="428523"/>
                  <a:pt x="4387850" y="568771"/>
                </a:cubicBezTo>
                <a:cubicBezTo>
                  <a:pt x="4399589" y="709019"/>
                  <a:pt x="4311776" y="943355"/>
                  <a:pt x="4387850" y="1208639"/>
                </a:cubicBezTo>
                <a:cubicBezTo>
                  <a:pt x="4463924" y="1473923"/>
                  <a:pt x="4356006" y="1518950"/>
                  <a:pt x="4387850" y="1801109"/>
                </a:cubicBezTo>
                <a:cubicBezTo>
                  <a:pt x="4419694" y="2083268"/>
                  <a:pt x="4382484" y="2089356"/>
                  <a:pt x="4387850" y="2369880"/>
                </a:cubicBezTo>
                <a:cubicBezTo>
                  <a:pt x="4093626" y="2388111"/>
                  <a:pt x="4063692" y="2365851"/>
                  <a:pt x="3751612" y="2369880"/>
                </a:cubicBezTo>
                <a:cubicBezTo>
                  <a:pt x="3439532" y="2373909"/>
                  <a:pt x="3478411" y="2350469"/>
                  <a:pt x="3247009" y="2369880"/>
                </a:cubicBezTo>
                <a:cubicBezTo>
                  <a:pt x="3015607" y="2389291"/>
                  <a:pt x="2866713" y="2308653"/>
                  <a:pt x="2654649" y="2369880"/>
                </a:cubicBezTo>
                <a:cubicBezTo>
                  <a:pt x="2442585" y="2431107"/>
                  <a:pt x="2264312" y="2369567"/>
                  <a:pt x="2150047" y="2369880"/>
                </a:cubicBezTo>
                <a:cubicBezTo>
                  <a:pt x="2035782" y="2370193"/>
                  <a:pt x="1907997" y="2363197"/>
                  <a:pt x="1733201" y="2369880"/>
                </a:cubicBezTo>
                <a:cubicBezTo>
                  <a:pt x="1558405" y="2376563"/>
                  <a:pt x="1420033" y="2340889"/>
                  <a:pt x="1316355" y="2369880"/>
                </a:cubicBezTo>
                <a:cubicBezTo>
                  <a:pt x="1212677" y="2398871"/>
                  <a:pt x="1056066" y="2361690"/>
                  <a:pt x="811752" y="2369880"/>
                </a:cubicBezTo>
                <a:cubicBezTo>
                  <a:pt x="567438" y="2378070"/>
                  <a:pt x="248368" y="2340701"/>
                  <a:pt x="0" y="2369880"/>
                </a:cubicBezTo>
                <a:cubicBezTo>
                  <a:pt x="-14753" y="2240080"/>
                  <a:pt x="39511" y="2085195"/>
                  <a:pt x="0" y="1824808"/>
                </a:cubicBezTo>
                <a:cubicBezTo>
                  <a:pt x="-39511" y="1564421"/>
                  <a:pt x="20933" y="1470268"/>
                  <a:pt x="0" y="1184940"/>
                </a:cubicBezTo>
                <a:cubicBezTo>
                  <a:pt x="-20933" y="899612"/>
                  <a:pt x="14564" y="724947"/>
                  <a:pt x="0" y="545072"/>
                </a:cubicBezTo>
                <a:cubicBezTo>
                  <a:pt x="-14564" y="365197"/>
                  <a:pt x="5485" y="220001"/>
                  <a:pt x="0" y="0"/>
                </a:cubicBezTo>
                <a:close/>
              </a:path>
            </a:pathLst>
          </a:custGeom>
          <a:solidFill>
            <a:srgbClr val="FFCC66"/>
          </a:solidFill>
          <a:ln w="19050">
            <a:solidFill>
              <a:schemeClr val="accent2">
                <a:lumMod val="40000"/>
                <a:lumOff val="60000"/>
              </a:schemeClr>
            </a:solidFill>
            <a:extLst>
              <a:ext uri="{C807C97D-BFC1-408E-A445-0C87EB9F89A2}">
                <ask:lineSketchStyleProps xmlns:ask="http://schemas.microsoft.com/office/drawing/2018/sketchyshapes" sd="3517874440">
                  <a:custGeom>
                    <a:avLst/>
                    <a:gdLst>
                      <a:gd name="connsiteX0" fmla="*/ 0 w 10886422"/>
                      <a:gd name="connsiteY0" fmla="*/ 0 h 3046988"/>
                      <a:gd name="connsiteX1" fmla="*/ 1578530 w 10886422"/>
                      <a:gd name="connsiteY1" fmla="*/ 0 h 3046988"/>
                      <a:gd name="connsiteX2" fmla="*/ 2830469 w 10886422"/>
                      <a:gd name="connsiteY2" fmla="*/ 0 h 3046988"/>
                      <a:gd name="connsiteX3" fmla="*/ 4191271 w 10886422"/>
                      <a:gd name="connsiteY3" fmla="*/ 0 h 3046988"/>
                      <a:gd name="connsiteX4" fmla="*/ 5225482 w 10886422"/>
                      <a:gd name="connsiteY4" fmla="*/ 0 h 3046988"/>
                      <a:gd name="connsiteX5" fmla="*/ 6695150 w 10886422"/>
                      <a:gd name="connsiteY5" fmla="*/ 0 h 3046988"/>
                      <a:gd name="connsiteX6" fmla="*/ 7947089 w 10886422"/>
                      <a:gd name="connsiteY6" fmla="*/ 0 h 3046988"/>
                      <a:gd name="connsiteX7" fmla="*/ 8981297 w 10886422"/>
                      <a:gd name="connsiteY7" fmla="*/ 0 h 3046988"/>
                      <a:gd name="connsiteX8" fmla="*/ 10886422 w 10886422"/>
                      <a:gd name="connsiteY8" fmla="*/ 0 h 3046988"/>
                      <a:gd name="connsiteX9" fmla="*/ 10886422 w 10886422"/>
                      <a:gd name="connsiteY9" fmla="*/ 700806 h 3046988"/>
                      <a:gd name="connsiteX10" fmla="*/ 10886422 w 10886422"/>
                      <a:gd name="connsiteY10" fmla="*/ 1523494 h 3046988"/>
                      <a:gd name="connsiteX11" fmla="*/ 10886422 w 10886422"/>
                      <a:gd name="connsiteY11" fmla="*/ 2315711 h 3046988"/>
                      <a:gd name="connsiteX12" fmla="*/ 10886422 w 10886422"/>
                      <a:gd name="connsiteY12" fmla="*/ 3046988 h 3046988"/>
                      <a:gd name="connsiteX13" fmla="*/ 9307891 w 10886422"/>
                      <a:gd name="connsiteY13" fmla="*/ 3046988 h 3046988"/>
                      <a:gd name="connsiteX14" fmla="*/ 8164817 w 10886422"/>
                      <a:gd name="connsiteY14" fmla="*/ 3046988 h 3046988"/>
                      <a:gd name="connsiteX15" fmla="*/ 6912878 w 10886422"/>
                      <a:gd name="connsiteY15" fmla="*/ 3046988 h 3046988"/>
                      <a:gd name="connsiteX16" fmla="*/ 5769804 w 10886422"/>
                      <a:gd name="connsiteY16" fmla="*/ 3046988 h 3046988"/>
                      <a:gd name="connsiteX17" fmla="*/ 4191271 w 10886422"/>
                      <a:gd name="connsiteY17" fmla="*/ 3046988 h 3046988"/>
                      <a:gd name="connsiteX18" fmla="*/ 2939335 w 10886422"/>
                      <a:gd name="connsiteY18" fmla="*/ 3046988 h 3046988"/>
                      <a:gd name="connsiteX19" fmla="*/ 1360802 w 10886422"/>
                      <a:gd name="connsiteY19" fmla="*/ 3046988 h 3046988"/>
                      <a:gd name="connsiteX20" fmla="*/ 0 w 10886422"/>
                      <a:gd name="connsiteY20" fmla="*/ 3046988 h 3046988"/>
                      <a:gd name="connsiteX21" fmla="*/ 0 w 10886422"/>
                      <a:gd name="connsiteY21" fmla="*/ 2315711 h 3046988"/>
                      <a:gd name="connsiteX22" fmla="*/ 0 w 10886422"/>
                      <a:gd name="connsiteY22" fmla="*/ 1493023 h 3046988"/>
                      <a:gd name="connsiteX23" fmla="*/ 0 w 10886422"/>
                      <a:gd name="connsiteY23" fmla="*/ 792217 h 3046988"/>
                      <a:gd name="connsiteX24" fmla="*/ 0 w 10886422"/>
                      <a:gd name="connsiteY24" fmla="*/ 0 h 3046988"/>
                      <a:gd name="connsiteX0" fmla="*/ 0 w 10886422"/>
                      <a:gd name="connsiteY0" fmla="*/ 0 h 3046988"/>
                      <a:gd name="connsiteX1" fmla="*/ 1469667 w 10886422"/>
                      <a:gd name="connsiteY1" fmla="*/ 0 h 3046988"/>
                      <a:gd name="connsiteX2" fmla="*/ 2503878 w 10886422"/>
                      <a:gd name="connsiteY2" fmla="*/ 0 h 3046988"/>
                      <a:gd name="connsiteX3" fmla="*/ 4082408 w 10886422"/>
                      <a:gd name="connsiteY3" fmla="*/ 0 h 3046988"/>
                      <a:gd name="connsiteX4" fmla="*/ 5116617 w 10886422"/>
                      <a:gd name="connsiteY4" fmla="*/ 0 h 3046988"/>
                      <a:gd name="connsiteX5" fmla="*/ 6477421 w 10886422"/>
                      <a:gd name="connsiteY5" fmla="*/ 0 h 3046988"/>
                      <a:gd name="connsiteX6" fmla="*/ 7947089 w 10886422"/>
                      <a:gd name="connsiteY6" fmla="*/ 0 h 3046988"/>
                      <a:gd name="connsiteX7" fmla="*/ 8981297 w 10886422"/>
                      <a:gd name="connsiteY7" fmla="*/ 0 h 3046988"/>
                      <a:gd name="connsiteX8" fmla="*/ 10886422 w 10886422"/>
                      <a:gd name="connsiteY8" fmla="*/ 0 h 3046988"/>
                      <a:gd name="connsiteX9" fmla="*/ 10886422 w 10886422"/>
                      <a:gd name="connsiteY9" fmla="*/ 731276 h 3046988"/>
                      <a:gd name="connsiteX10" fmla="*/ 10886422 w 10886422"/>
                      <a:gd name="connsiteY10" fmla="*/ 1553964 h 3046988"/>
                      <a:gd name="connsiteX11" fmla="*/ 10886422 w 10886422"/>
                      <a:gd name="connsiteY11" fmla="*/ 2315711 h 3046988"/>
                      <a:gd name="connsiteX12" fmla="*/ 10886422 w 10886422"/>
                      <a:gd name="connsiteY12" fmla="*/ 3046988 h 3046988"/>
                      <a:gd name="connsiteX13" fmla="*/ 9307891 w 10886422"/>
                      <a:gd name="connsiteY13" fmla="*/ 3046988 h 3046988"/>
                      <a:gd name="connsiteX14" fmla="*/ 8055952 w 10886422"/>
                      <a:gd name="connsiteY14" fmla="*/ 3046988 h 3046988"/>
                      <a:gd name="connsiteX15" fmla="*/ 6586284 w 10886422"/>
                      <a:gd name="connsiteY15" fmla="*/ 3046988 h 3046988"/>
                      <a:gd name="connsiteX16" fmla="*/ 5334348 w 10886422"/>
                      <a:gd name="connsiteY16" fmla="*/ 3046988 h 3046988"/>
                      <a:gd name="connsiteX17" fmla="*/ 4300137 w 10886422"/>
                      <a:gd name="connsiteY17" fmla="*/ 3046988 h 3046988"/>
                      <a:gd name="connsiteX18" fmla="*/ 3265926 w 10886422"/>
                      <a:gd name="connsiteY18" fmla="*/ 3046988 h 3046988"/>
                      <a:gd name="connsiteX19" fmla="*/ 2013987 w 10886422"/>
                      <a:gd name="connsiteY19" fmla="*/ 3046988 h 3046988"/>
                      <a:gd name="connsiteX20" fmla="*/ 0 w 10886422"/>
                      <a:gd name="connsiteY20" fmla="*/ 3046988 h 3046988"/>
                      <a:gd name="connsiteX21" fmla="*/ 0 w 10886422"/>
                      <a:gd name="connsiteY21" fmla="*/ 2346181 h 3046988"/>
                      <a:gd name="connsiteX22" fmla="*/ 0 w 10886422"/>
                      <a:gd name="connsiteY22" fmla="*/ 1523494 h 3046988"/>
                      <a:gd name="connsiteX23" fmla="*/ 0 w 10886422"/>
                      <a:gd name="connsiteY23" fmla="*/ 700806 h 3046988"/>
                      <a:gd name="connsiteX24" fmla="*/ 0 w 10886422"/>
                      <a:gd name="connsiteY24"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22" h="3046988" fill="none" extrusionOk="0">
                        <a:moveTo>
                          <a:pt x="0" y="0"/>
                        </a:moveTo>
                        <a:cubicBezTo>
                          <a:pt x="334778" y="-69603"/>
                          <a:pt x="1057823" y="-32095"/>
                          <a:pt x="1578530" y="0"/>
                        </a:cubicBezTo>
                        <a:cubicBezTo>
                          <a:pt x="2163843" y="23086"/>
                          <a:pt x="2518106" y="128912"/>
                          <a:pt x="2830469" y="0"/>
                        </a:cubicBezTo>
                        <a:cubicBezTo>
                          <a:pt x="3147044" y="-58789"/>
                          <a:pt x="3737299" y="136784"/>
                          <a:pt x="4191271" y="0"/>
                        </a:cubicBezTo>
                        <a:cubicBezTo>
                          <a:pt x="4683031" y="-61961"/>
                          <a:pt x="4742184" y="11982"/>
                          <a:pt x="5225482" y="0"/>
                        </a:cubicBezTo>
                        <a:cubicBezTo>
                          <a:pt x="5644987" y="-69770"/>
                          <a:pt x="6307183" y="14748"/>
                          <a:pt x="6695150" y="0"/>
                        </a:cubicBezTo>
                        <a:cubicBezTo>
                          <a:pt x="7096490" y="-41977"/>
                          <a:pt x="7395467" y="19742"/>
                          <a:pt x="7947089" y="0"/>
                        </a:cubicBezTo>
                        <a:cubicBezTo>
                          <a:pt x="8561442" y="-35296"/>
                          <a:pt x="8792746" y="-16567"/>
                          <a:pt x="8981297" y="0"/>
                        </a:cubicBezTo>
                        <a:cubicBezTo>
                          <a:pt x="9243501" y="-15415"/>
                          <a:pt x="9901352" y="186209"/>
                          <a:pt x="10886422" y="0"/>
                        </a:cubicBezTo>
                        <a:cubicBezTo>
                          <a:pt x="10904393" y="163118"/>
                          <a:pt x="10791016" y="426985"/>
                          <a:pt x="10886422" y="700806"/>
                        </a:cubicBezTo>
                        <a:cubicBezTo>
                          <a:pt x="10933114" y="1008007"/>
                          <a:pt x="10851052" y="1245779"/>
                          <a:pt x="10886422" y="1523494"/>
                        </a:cubicBezTo>
                        <a:cubicBezTo>
                          <a:pt x="10967019" y="1756642"/>
                          <a:pt x="10836216" y="2177441"/>
                          <a:pt x="10886422" y="2315711"/>
                        </a:cubicBezTo>
                        <a:cubicBezTo>
                          <a:pt x="10897349" y="2527176"/>
                          <a:pt x="10812193" y="2720630"/>
                          <a:pt x="10886422" y="3046988"/>
                        </a:cubicBezTo>
                        <a:cubicBezTo>
                          <a:pt x="10331591" y="3057291"/>
                          <a:pt x="10096252" y="2952045"/>
                          <a:pt x="9307891" y="3046988"/>
                        </a:cubicBezTo>
                        <a:cubicBezTo>
                          <a:pt x="8586867" y="3101580"/>
                          <a:pt x="8689840" y="2965707"/>
                          <a:pt x="8164817" y="3046988"/>
                        </a:cubicBezTo>
                        <a:cubicBezTo>
                          <a:pt x="7620242" y="3081218"/>
                          <a:pt x="7425542" y="3002452"/>
                          <a:pt x="6912878" y="3046988"/>
                        </a:cubicBezTo>
                        <a:cubicBezTo>
                          <a:pt x="6336222" y="3126689"/>
                          <a:pt x="5967245" y="3061816"/>
                          <a:pt x="5769804" y="3046988"/>
                        </a:cubicBezTo>
                        <a:cubicBezTo>
                          <a:pt x="5472203" y="3014226"/>
                          <a:pt x="4721642" y="3052053"/>
                          <a:pt x="4191271" y="3046988"/>
                        </a:cubicBezTo>
                        <a:cubicBezTo>
                          <a:pt x="3793698" y="3047471"/>
                          <a:pt x="3262409" y="3017919"/>
                          <a:pt x="2939335" y="3046988"/>
                        </a:cubicBezTo>
                        <a:cubicBezTo>
                          <a:pt x="2604125" y="2932640"/>
                          <a:pt x="2160116" y="3011334"/>
                          <a:pt x="1360802" y="3046988"/>
                        </a:cubicBezTo>
                        <a:cubicBezTo>
                          <a:pt x="604553" y="3149926"/>
                          <a:pt x="265311" y="2952023"/>
                          <a:pt x="0" y="3046988"/>
                        </a:cubicBezTo>
                        <a:cubicBezTo>
                          <a:pt x="-83780" y="2902048"/>
                          <a:pt x="60790" y="2566677"/>
                          <a:pt x="0" y="2315711"/>
                        </a:cubicBezTo>
                        <a:cubicBezTo>
                          <a:pt x="-111488" y="1972845"/>
                          <a:pt x="27604" y="1679635"/>
                          <a:pt x="0" y="1493023"/>
                        </a:cubicBezTo>
                        <a:cubicBezTo>
                          <a:pt x="-411" y="1275226"/>
                          <a:pt x="131519" y="1040099"/>
                          <a:pt x="0" y="792217"/>
                        </a:cubicBezTo>
                        <a:cubicBezTo>
                          <a:pt x="-120172" y="610449"/>
                          <a:pt x="105853" y="285845"/>
                          <a:pt x="0" y="0"/>
                        </a:cubicBezTo>
                        <a:close/>
                      </a:path>
                      <a:path w="10886422" h="3046988" stroke="0" extrusionOk="0">
                        <a:moveTo>
                          <a:pt x="0" y="0"/>
                        </a:moveTo>
                        <a:cubicBezTo>
                          <a:pt x="636425" y="-136104"/>
                          <a:pt x="1232221" y="16382"/>
                          <a:pt x="1469667" y="0"/>
                        </a:cubicBezTo>
                        <a:cubicBezTo>
                          <a:pt x="1724010" y="-57290"/>
                          <a:pt x="2267158" y="11731"/>
                          <a:pt x="2503878" y="0"/>
                        </a:cubicBezTo>
                        <a:cubicBezTo>
                          <a:pt x="2606421" y="-14056"/>
                          <a:pt x="3572209" y="-50737"/>
                          <a:pt x="4082408" y="0"/>
                        </a:cubicBezTo>
                        <a:cubicBezTo>
                          <a:pt x="4616143" y="-34867"/>
                          <a:pt x="4738690" y="79806"/>
                          <a:pt x="5116617" y="0"/>
                        </a:cubicBezTo>
                        <a:cubicBezTo>
                          <a:pt x="5457622" y="-31979"/>
                          <a:pt x="5992178" y="45811"/>
                          <a:pt x="6477421" y="0"/>
                        </a:cubicBezTo>
                        <a:cubicBezTo>
                          <a:pt x="6973357" y="8363"/>
                          <a:pt x="7186048" y="62764"/>
                          <a:pt x="7947089" y="0"/>
                        </a:cubicBezTo>
                        <a:cubicBezTo>
                          <a:pt x="8622884" y="-33597"/>
                          <a:pt x="8544590" y="48446"/>
                          <a:pt x="8981297" y="0"/>
                        </a:cubicBezTo>
                        <a:cubicBezTo>
                          <a:pt x="9532941" y="-44199"/>
                          <a:pt x="10316729" y="59027"/>
                          <a:pt x="10886422" y="0"/>
                        </a:cubicBezTo>
                        <a:cubicBezTo>
                          <a:pt x="10922200" y="256712"/>
                          <a:pt x="10807946" y="568983"/>
                          <a:pt x="10886422" y="731276"/>
                        </a:cubicBezTo>
                        <a:cubicBezTo>
                          <a:pt x="10940861" y="870177"/>
                          <a:pt x="10676669" y="1199236"/>
                          <a:pt x="10886422" y="1553964"/>
                        </a:cubicBezTo>
                        <a:cubicBezTo>
                          <a:pt x="11059020" y="1814845"/>
                          <a:pt x="10862559" y="1986968"/>
                          <a:pt x="10886422" y="2315711"/>
                        </a:cubicBezTo>
                        <a:cubicBezTo>
                          <a:pt x="10963421" y="2664632"/>
                          <a:pt x="10863919" y="2675614"/>
                          <a:pt x="10886422" y="3046988"/>
                        </a:cubicBezTo>
                        <a:cubicBezTo>
                          <a:pt x="10143283" y="3062308"/>
                          <a:pt x="10080585" y="3026999"/>
                          <a:pt x="9307891" y="3046988"/>
                        </a:cubicBezTo>
                        <a:cubicBezTo>
                          <a:pt x="8546430" y="3070733"/>
                          <a:pt x="8652849" y="3010905"/>
                          <a:pt x="8055952" y="3046988"/>
                        </a:cubicBezTo>
                        <a:cubicBezTo>
                          <a:pt x="7471220" y="2963065"/>
                          <a:pt x="7057218" y="3023330"/>
                          <a:pt x="6586284" y="3046988"/>
                        </a:cubicBezTo>
                        <a:cubicBezTo>
                          <a:pt x="6088167" y="3131417"/>
                          <a:pt x="5621798" y="2992713"/>
                          <a:pt x="5334348" y="3046988"/>
                        </a:cubicBezTo>
                        <a:cubicBezTo>
                          <a:pt x="5070726" y="3112511"/>
                          <a:pt x="4724196" y="3102326"/>
                          <a:pt x="4300137" y="3046988"/>
                        </a:cubicBezTo>
                        <a:cubicBezTo>
                          <a:pt x="3897070" y="3024719"/>
                          <a:pt x="3490776" y="3000338"/>
                          <a:pt x="3265926" y="3046988"/>
                        </a:cubicBezTo>
                        <a:cubicBezTo>
                          <a:pt x="3027645" y="3087007"/>
                          <a:pt x="2644389" y="3018738"/>
                          <a:pt x="2013987" y="3046988"/>
                        </a:cubicBezTo>
                        <a:cubicBezTo>
                          <a:pt x="1408045" y="3072766"/>
                          <a:pt x="695618" y="3104516"/>
                          <a:pt x="0" y="3046988"/>
                        </a:cubicBezTo>
                        <a:cubicBezTo>
                          <a:pt x="-48888" y="2865190"/>
                          <a:pt x="85548" y="2723981"/>
                          <a:pt x="0" y="2346181"/>
                        </a:cubicBezTo>
                        <a:cubicBezTo>
                          <a:pt x="-93962" y="2000310"/>
                          <a:pt x="109602" y="1887926"/>
                          <a:pt x="0" y="1523494"/>
                        </a:cubicBezTo>
                        <a:cubicBezTo>
                          <a:pt x="-47691" y="1166982"/>
                          <a:pt x="22993" y="906186"/>
                          <a:pt x="0" y="700806"/>
                        </a:cubicBezTo>
                        <a:cubicBezTo>
                          <a:pt x="-39871" y="478432"/>
                          <a:pt x="40515" y="253440"/>
                          <a:pt x="0" y="0"/>
                        </a:cubicBezTo>
                        <a:close/>
                      </a:path>
                      <a:path w="10886422" h="3046988" fill="none" stroke="0" extrusionOk="0">
                        <a:moveTo>
                          <a:pt x="0" y="0"/>
                        </a:moveTo>
                        <a:cubicBezTo>
                          <a:pt x="395837" y="-114280"/>
                          <a:pt x="1028299" y="-9709"/>
                          <a:pt x="1578530" y="0"/>
                        </a:cubicBezTo>
                        <a:cubicBezTo>
                          <a:pt x="2079752" y="-11449"/>
                          <a:pt x="2489145" y="9304"/>
                          <a:pt x="2830469" y="0"/>
                        </a:cubicBezTo>
                        <a:cubicBezTo>
                          <a:pt x="3046809" y="-89351"/>
                          <a:pt x="3644448" y="-33013"/>
                          <a:pt x="4191271" y="0"/>
                        </a:cubicBezTo>
                        <a:cubicBezTo>
                          <a:pt x="4657181" y="-50937"/>
                          <a:pt x="4747653" y="44098"/>
                          <a:pt x="5225482" y="0"/>
                        </a:cubicBezTo>
                        <a:cubicBezTo>
                          <a:pt x="5649140" y="51295"/>
                          <a:pt x="6209551" y="52920"/>
                          <a:pt x="6695150" y="0"/>
                        </a:cubicBezTo>
                        <a:cubicBezTo>
                          <a:pt x="7127801" y="-32765"/>
                          <a:pt x="7348514" y="11708"/>
                          <a:pt x="7947089" y="0"/>
                        </a:cubicBezTo>
                        <a:cubicBezTo>
                          <a:pt x="8528793" y="-30341"/>
                          <a:pt x="8730778" y="49680"/>
                          <a:pt x="8981297" y="0"/>
                        </a:cubicBezTo>
                        <a:cubicBezTo>
                          <a:pt x="9322451" y="-209428"/>
                          <a:pt x="10105189" y="-116882"/>
                          <a:pt x="10886422" y="0"/>
                        </a:cubicBezTo>
                        <a:cubicBezTo>
                          <a:pt x="10931270" y="152673"/>
                          <a:pt x="10744979" y="405756"/>
                          <a:pt x="10886422" y="700806"/>
                        </a:cubicBezTo>
                        <a:cubicBezTo>
                          <a:pt x="10960733" y="998427"/>
                          <a:pt x="10806901" y="1242960"/>
                          <a:pt x="10886422" y="1523494"/>
                        </a:cubicBezTo>
                        <a:cubicBezTo>
                          <a:pt x="10929093" y="1757462"/>
                          <a:pt x="10840205" y="2172852"/>
                          <a:pt x="10886422" y="2315711"/>
                        </a:cubicBezTo>
                        <a:cubicBezTo>
                          <a:pt x="10910485" y="2468457"/>
                          <a:pt x="10794883" y="2710591"/>
                          <a:pt x="10886422" y="3046988"/>
                        </a:cubicBezTo>
                        <a:cubicBezTo>
                          <a:pt x="10504608" y="2983632"/>
                          <a:pt x="10069509" y="3076021"/>
                          <a:pt x="9307891" y="3046988"/>
                        </a:cubicBezTo>
                        <a:cubicBezTo>
                          <a:pt x="8587041" y="3057395"/>
                          <a:pt x="8709348" y="2972918"/>
                          <a:pt x="8164817" y="3046988"/>
                        </a:cubicBezTo>
                        <a:cubicBezTo>
                          <a:pt x="7658568" y="3088596"/>
                          <a:pt x="7478509" y="2962086"/>
                          <a:pt x="6912878" y="3046988"/>
                        </a:cubicBezTo>
                        <a:cubicBezTo>
                          <a:pt x="6360349" y="3128693"/>
                          <a:pt x="6033449" y="3048585"/>
                          <a:pt x="5769804" y="3046988"/>
                        </a:cubicBezTo>
                        <a:cubicBezTo>
                          <a:pt x="5442617" y="3040039"/>
                          <a:pt x="4635800" y="3044026"/>
                          <a:pt x="4191271" y="3046988"/>
                        </a:cubicBezTo>
                        <a:cubicBezTo>
                          <a:pt x="3853045" y="3002653"/>
                          <a:pt x="3212609" y="2920053"/>
                          <a:pt x="2939335" y="3046988"/>
                        </a:cubicBezTo>
                        <a:cubicBezTo>
                          <a:pt x="2539040" y="3205478"/>
                          <a:pt x="1987881" y="2918912"/>
                          <a:pt x="1360802" y="3046988"/>
                        </a:cubicBezTo>
                        <a:cubicBezTo>
                          <a:pt x="621927" y="3061015"/>
                          <a:pt x="269625" y="3047054"/>
                          <a:pt x="0" y="3046988"/>
                        </a:cubicBezTo>
                        <a:cubicBezTo>
                          <a:pt x="-91256" y="2866029"/>
                          <a:pt x="58996" y="2684607"/>
                          <a:pt x="0" y="2315711"/>
                        </a:cubicBezTo>
                        <a:cubicBezTo>
                          <a:pt x="-67153" y="2042305"/>
                          <a:pt x="41787" y="1675994"/>
                          <a:pt x="0" y="1493023"/>
                        </a:cubicBezTo>
                        <a:cubicBezTo>
                          <a:pt x="-762" y="1261757"/>
                          <a:pt x="163263" y="1023208"/>
                          <a:pt x="0" y="792217"/>
                        </a:cubicBezTo>
                        <a:cubicBezTo>
                          <a:pt x="-72797" y="509596"/>
                          <a:pt x="109021" y="252222"/>
                          <a:pt x="0" y="0"/>
                        </a:cubicBezTo>
                        <a:close/>
                      </a:path>
                    </a:pathLst>
                  </a:custGeom>
                  <ask:type>
                    <ask:lineSketchScribble/>
                  </ask:type>
                </ask:lineSketchStyleProps>
              </a:ext>
            </a:extLst>
          </a:ln>
        </p:spPr>
        <p:txBody>
          <a:bodyPr wrap="square">
            <a:spAutoFit/>
          </a:bodyPr>
          <a:lstStyle/>
          <a:p>
            <a:pPr algn="just"/>
            <a:r>
              <a:rPr lang="en-US" sz="4800" kern="1200">
                <a:latin typeface="Arial" panose="020B0604020202020204" pitchFamily="34" charset="0"/>
                <a:ea typeface="Tahoma" panose="020B0604030504040204" pitchFamily="34" charset="0"/>
                <a:cs typeface="Arial" panose="020B0604020202020204" pitchFamily="34" charset="0"/>
              </a:rPr>
              <a:t>	Gia đình nào cũng có các đồ dùng để sử dụng trong sinh hoạt hằng ngày. Mỗi loại đồ dùng có chức năng khác nhau.</a:t>
            </a:r>
            <a:endParaRPr lang="en-US" sz="4800" dirty="0"/>
          </a:p>
        </p:txBody>
      </p:sp>
    </p:spTree>
    <p:extLst>
      <p:ext uri="{BB962C8B-B14F-4D97-AF65-F5344CB8AC3E}">
        <p14:creationId xmlns:p14="http://schemas.microsoft.com/office/powerpoint/2010/main" val="253337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76802-C6B7-4A12-8A3E-D59891D2A2E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8019" t="28916" r="48962" b="23983"/>
          <a:stretch/>
        </p:blipFill>
        <p:spPr>
          <a:xfrm>
            <a:off x="449756" y="1922744"/>
            <a:ext cx="5631163" cy="4518219"/>
          </a:xfrm>
          <a:prstGeom prst="rect">
            <a:avLst/>
          </a:prstGeom>
        </p:spPr>
      </p:pic>
      <p:pic>
        <p:nvPicPr>
          <p:cNvPr id="8" name="Picture 7">
            <a:extLst>
              <a:ext uri="{FF2B5EF4-FFF2-40B4-BE49-F238E27FC236}">
                <a16:creationId xmlns:a16="http://schemas.microsoft.com/office/drawing/2014/main" id="{6615C73E-86DA-45D0-ADE1-0D4376B56AD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55032" t="28918" r="11948" b="23983"/>
          <a:stretch/>
        </p:blipFill>
        <p:spPr>
          <a:xfrm>
            <a:off x="6177268" y="1922745"/>
            <a:ext cx="5631160" cy="4518218"/>
          </a:xfrm>
          <a:prstGeom prst="rect">
            <a:avLst/>
          </a:prstGeom>
        </p:spPr>
      </p:pic>
      <p:sp>
        <p:nvSpPr>
          <p:cNvPr id="7" name="Rectangle: Rounded Corners 6">
            <a:extLst>
              <a:ext uri="{FF2B5EF4-FFF2-40B4-BE49-F238E27FC236}">
                <a16:creationId xmlns:a16="http://schemas.microsoft.com/office/drawing/2014/main" id="{A7F6DF19-62CC-4C06-5668-30A557FC3CE2}"/>
              </a:ext>
            </a:extLst>
          </p:cNvPr>
          <p:cNvSpPr/>
          <p:nvPr/>
        </p:nvSpPr>
        <p:spPr>
          <a:xfrm>
            <a:off x="1147971" y="417037"/>
            <a:ext cx="9865895" cy="1177530"/>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latin typeface="Arial" panose="020B0604020202020204" pitchFamily="34" charset="0"/>
                <a:cs typeface="Arial" panose="020B0604020202020204" pitchFamily="34" charset="0"/>
              </a:rPr>
              <a:t>2. Cách bảo quản một số đồ dùng, thiết bị trong gia đình.</a:t>
            </a:r>
            <a:endParaRPr lang="en-US"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8625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AE6E27-2B1B-A884-8B27-5D94BC894383}"/>
              </a:ext>
            </a:extLst>
          </p:cNvPr>
          <p:cNvSpPr/>
          <p:nvPr/>
        </p:nvSpPr>
        <p:spPr>
          <a:xfrm>
            <a:off x="2319152" y="188798"/>
            <a:ext cx="7523533" cy="677542"/>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Em giữ gìn, bảo quản đồ dùng trong gia đình </a:t>
            </a:r>
            <a:endParaRPr lang="en-US" sz="2800" dirty="0">
              <a:solidFill>
                <a:srgbClr val="000000"/>
              </a:solidFill>
              <a:latin typeface="Arial" panose="020B0604020202020204" pitchFamily="34" charset="0"/>
              <a:cs typeface="Arial" panose="020B0604020202020204" pitchFamily="34" charset="0"/>
            </a:endParaRPr>
          </a:p>
        </p:txBody>
      </p:sp>
      <p:pic>
        <p:nvPicPr>
          <p:cNvPr id="4098" name="Picture 2" descr="Premium Vector | Cartoon kids cleaning at home set. children in various  cleaning positions.">
            <a:extLst>
              <a:ext uri="{FF2B5EF4-FFF2-40B4-BE49-F238E27FC236}">
                <a16:creationId xmlns:a16="http://schemas.microsoft.com/office/drawing/2014/main" id="{8AE25B3C-78AA-8F0C-CDB0-D7C79276A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4582"/>
            <a:ext cx="5233418" cy="5233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ttle boy cleaning table with cloth Royalty Free Vector | Đồ chơi, Giáo  dục, Giáo dục đặc biệt">
            <a:extLst>
              <a:ext uri="{FF2B5EF4-FFF2-40B4-BE49-F238E27FC236}">
                <a16:creationId xmlns:a16="http://schemas.microsoft.com/office/drawing/2014/main" id="{FF9CAB44-DD6D-1747-163B-93A6AF4587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76"/>
          <a:stretch/>
        </p:blipFill>
        <p:spPr bwMode="auto">
          <a:xfrm>
            <a:off x="9842685" y="4703885"/>
            <a:ext cx="1961416" cy="1913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62A4D2-E484-F63E-5F51-D8E38894E27D}"/>
              </a:ext>
            </a:extLst>
          </p:cNvPr>
          <p:cNvPicPr>
            <a:picLocks noChangeAspect="1"/>
          </p:cNvPicPr>
          <p:nvPr/>
        </p:nvPicPr>
        <p:blipFill rotWithShape="1">
          <a:blip r:embed="rId6"/>
          <a:srcRect b="8428"/>
          <a:stretch/>
        </p:blipFill>
        <p:spPr>
          <a:xfrm>
            <a:off x="5462456" y="1759157"/>
            <a:ext cx="4151190" cy="4964267"/>
          </a:xfrm>
          <a:prstGeom prst="rect">
            <a:avLst/>
          </a:prstGeom>
        </p:spPr>
      </p:pic>
      <p:pic>
        <p:nvPicPr>
          <p:cNvPr id="6" name="Picture 5">
            <a:extLst>
              <a:ext uri="{FF2B5EF4-FFF2-40B4-BE49-F238E27FC236}">
                <a16:creationId xmlns:a16="http://schemas.microsoft.com/office/drawing/2014/main" id="{4AE1CF60-1F36-DF3C-CA71-8B365A4A4758}"/>
              </a:ext>
            </a:extLst>
          </p:cNvPr>
          <p:cNvPicPr>
            <a:picLocks noChangeAspect="1"/>
          </p:cNvPicPr>
          <p:nvPr/>
        </p:nvPicPr>
        <p:blipFill rotWithShape="1">
          <a:blip r:embed="rId7"/>
          <a:srcRect b="13711"/>
          <a:stretch/>
        </p:blipFill>
        <p:spPr>
          <a:xfrm>
            <a:off x="9367904" y="1948503"/>
            <a:ext cx="2477639" cy="2308973"/>
          </a:xfrm>
          <a:prstGeom prst="rect">
            <a:avLst/>
          </a:prstGeom>
        </p:spPr>
      </p:pic>
    </p:spTree>
    <p:extLst>
      <p:ext uri="{BB962C8B-B14F-4D97-AF65-F5344CB8AC3E}">
        <p14:creationId xmlns:p14="http://schemas.microsoft.com/office/powerpoint/2010/main" val="14756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DA8089-7733-5DFB-A259-432C28E3F249}"/>
              </a:ext>
            </a:extLst>
          </p:cNvPr>
          <p:cNvSpPr txBox="1"/>
          <p:nvPr/>
        </p:nvSpPr>
        <p:spPr>
          <a:xfrm>
            <a:off x="637708" y="2274838"/>
            <a:ext cx="10886422" cy="2308324"/>
          </a:xfrm>
          <a:custGeom>
            <a:avLst/>
            <a:gdLst>
              <a:gd name="connsiteX0" fmla="*/ 0 w 4387850"/>
              <a:gd name="connsiteY0" fmla="*/ 0 h 2369880"/>
              <a:gd name="connsiteX1" fmla="*/ 636238 w 4387850"/>
              <a:gd name="connsiteY1" fmla="*/ 0 h 2369880"/>
              <a:gd name="connsiteX2" fmla="*/ 1140841 w 4387850"/>
              <a:gd name="connsiteY2" fmla="*/ 0 h 2369880"/>
              <a:gd name="connsiteX3" fmla="*/ 1689322 w 4387850"/>
              <a:gd name="connsiteY3" fmla="*/ 0 h 2369880"/>
              <a:gd name="connsiteX4" fmla="*/ 2106168 w 4387850"/>
              <a:gd name="connsiteY4" fmla="*/ 0 h 2369880"/>
              <a:gd name="connsiteX5" fmla="*/ 2698528 w 4387850"/>
              <a:gd name="connsiteY5" fmla="*/ 0 h 2369880"/>
              <a:gd name="connsiteX6" fmla="*/ 3203131 w 4387850"/>
              <a:gd name="connsiteY6" fmla="*/ 0 h 2369880"/>
              <a:gd name="connsiteX7" fmla="*/ 3619976 w 4387850"/>
              <a:gd name="connsiteY7" fmla="*/ 0 h 2369880"/>
              <a:gd name="connsiteX8" fmla="*/ 4387850 w 4387850"/>
              <a:gd name="connsiteY8" fmla="*/ 0 h 2369880"/>
              <a:gd name="connsiteX9" fmla="*/ 4387850 w 4387850"/>
              <a:gd name="connsiteY9" fmla="*/ 545072 h 2369880"/>
              <a:gd name="connsiteX10" fmla="*/ 4387850 w 4387850"/>
              <a:gd name="connsiteY10" fmla="*/ 1184940 h 2369880"/>
              <a:gd name="connsiteX11" fmla="*/ 4387850 w 4387850"/>
              <a:gd name="connsiteY11" fmla="*/ 1801109 h 2369880"/>
              <a:gd name="connsiteX12" fmla="*/ 4387850 w 4387850"/>
              <a:gd name="connsiteY12" fmla="*/ 2369880 h 2369880"/>
              <a:gd name="connsiteX13" fmla="*/ 3751612 w 4387850"/>
              <a:gd name="connsiteY13" fmla="*/ 2369880 h 2369880"/>
              <a:gd name="connsiteX14" fmla="*/ 3290888 w 4387850"/>
              <a:gd name="connsiteY14" fmla="*/ 2369880 h 2369880"/>
              <a:gd name="connsiteX15" fmla="*/ 2786285 w 4387850"/>
              <a:gd name="connsiteY15" fmla="*/ 2369880 h 2369880"/>
              <a:gd name="connsiteX16" fmla="*/ 2325561 w 4387850"/>
              <a:gd name="connsiteY16" fmla="*/ 2369880 h 2369880"/>
              <a:gd name="connsiteX17" fmla="*/ 1689322 w 4387850"/>
              <a:gd name="connsiteY17" fmla="*/ 2369880 h 2369880"/>
              <a:gd name="connsiteX18" fmla="*/ 1184720 w 4387850"/>
              <a:gd name="connsiteY18" fmla="*/ 2369880 h 2369880"/>
              <a:gd name="connsiteX19" fmla="*/ 548481 w 4387850"/>
              <a:gd name="connsiteY19" fmla="*/ 2369880 h 2369880"/>
              <a:gd name="connsiteX20" fmla="*/ 0 w 4387850"/>
              <a:gd name="connsiteY20" fmla="*/ 2369880 h 2369880"/>
              <a:gd name="connsiteX21" fmla="*/ 0 w 4387850"/>
              <a:gd name="connsiteY21" fmla="*/ 1801109 h 2369880"/>
              <a:gd name="connsiteX22" fmla="*/ 0 w 4387850"/>
              <a:gd name="connsiteY22" fmla="*/ 1161241 h 2369880"/>
              <a:gd name="connsiteX23" fmla="*/ 0 w 4387850"/>
              <a:gd name="connsiteY23" fmla="*/ 616169 h 2369880"/>
              <a:gd name="connsiteX24" fmla="*/ 0 w 4387850"/>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7850" h="2369880" fill="none" extrusionOk="0">
                <a:moveTo>
                  <a:pt x="0" y="0"/>
                </a:moveTo>
                <a:cubicBezTo>
                  <a:pt x="169010" y="-74920"/>
                  <a:pt x="431640" y="11051"/>
                  <a:pt x="636238" y="0"/>
                </a:cubicBezTo>
                <a:cubicBezTo>
                  <a:pt x="840836" y="-11051"/>
                  <a:pt x="1016489" y="57967"/>
                  <a:pt x="1140841" y="0"/>
                </a:cubicBezTo>
                <a:cubicBezTo>
                  <a:pt x="1265193" y="-57967"/>
                  <a:pt x="1489749" y="47482"/>
                  <a:pt x="1689322" y="0"/>
                </a:cubicBezTo>
                <a:cubicBezTo>
                  <a:pt x="1888895" y="-47482"/>
                  <a:pt x="1916319" y="13665"/>
                  <a:pt x="2106168" y="0"/>
                </a:cubicBezTo>
                <a:cubicBezTo>
                  <a:pt x="2296017" y="-13665"/>
                  <a:pt x="2526995" y="10456"/>
                  <a:pt x="2698528" y="0"/>
                </a:cubicBezTo>
                <a:cubicBezTo>
                  <a:pt x="2870061" y="-10456"/>
                  <a:pt x="2964294" y="50151"/>
                  <a:pt x="3203131" y="0"/>
                </a:cubicBezTo>
                <a:cubicBezTo>
                  <a:pt x="3441968" y="-50151"/>
                  <a:pt x="3526467" y="8462"/>
                  <a:pt x="3619976" y="0"/>
                </a:cubicBezTo>
                <a:cubicBezTo>
                  <a:pt x="3713486" y="-8462"/>
                  <a:pt x="4052912" y="88073"/>
                  <a:pt x="4387850" y="0"/>
                </a:cubicBezTo>
                <a:cubicBezTo>
                  <a:pt x="4409531" y="114183"/>
                  <a:pt x="4347303" y="324384"/>
                  <a:pt x="4387850" y="545072"/>
                </a:cubicBezTo>
                <a:cubicBezTo>
                  <a:pt x="4428397" y="765760"/>
                  <a:pt x="4352967" y="1002275"/>
                  <a:pt x="4387850" y="1184940"/>
                </a:cubicBezTo>
                <a:cubicBezTo>
                  <a:pt x="4422733" y="1367605"/>
                  <a:pt x="4375480" y="1675886"/>
                  <a:pt x="4387850" y="1801109"/>
                </a:cubicBezTo>
                <a:cubicBezTo>
                  <a:pt x="4400220" y="1926332"/>
                  <a:pt x="4367253" y="2157272"/>
                  <a:pt x="4387850" y="2369880"/>
                </a:cubicBezTo>
                <a:cubicBezTo>
                  <a:pt x="4219900" y="2377898"/>
                  <a:pt x="4034484" y="2344635"/>
                  <a:pt x="3751612" y="2369880"/>
                </a:cubicBezTo>
                <a:cubicBezTo>
                  <a:pt x="3468740" y="2395125"/>
                  <a:pt x="3508270" y="2330783"/>
                  <a:pt x="3290888" y="2369880"/>
                </a:cubicBezTo>
                <a:cubicBezTo>
                  <a:pt x="3073506" y="2408977"/>
                  <a:pt x="3011600" y="2311050"/>
                  <a:pt x="2786285" y="2369880"/>
                </a:cubicBezTo>
                <a:cubicBezTo>
                  <a:pt x="2560970" y="2428710"/>
                  <a:pt x="2429005" y="2364237"/>
                  <a:pt x="2325561" y="2369880"/>
                </a:cubicBezTo>
                <a:cubicBezTo>
                  <a:pt x="2222117" y="2375523"/>
                  <a:pt x="1854667" y="2369827"/>
                  <a:pt x="1689322" y="2369880"/>
                </a:cubicBezTo>
                <a:cubicBezTo>
                  <a:pt x="1523977" y="2369933"/>
                  <a:pt x="1309642" y="2338237"/>
                  <a:pt x="1184720" y="2369880"/>
                </a:cubicBezTo>
                <a:cubicBezTo>
                  <a:pt x="1059798" y="2401523"/>
                  <a:pt x="852039" y="2303953"/>
                  <a:pt x="548481" y="2369880"/>
                </a:cubicBezTo>
                <a:cubicBezTo>
                  <a:pt x="244923" y="2435807"/>
                  <a:pt x="122306" y="2314819"/>
                  <a:pt x="0" y="2369880"/>
                </a:cubicBezTo>
                <a:cubicBezTo>
                  <a:pt x="-19503" y="2246562"/>
                  <a:pt x="30692" y="2048918"/>
                  <a:pt x="0" y="1801109"/>
                </a:cubicBezTo>
                <a:cubicBezTo>
                  <a:pt x="-30692" y="1553300"/>
                  <a:pt x="3757" y="1298583"/>
                  <a:pt x="0" y="1161241"/>
                </a:cubicBezTo>
                <a:cubicBezTo>
                  <a:pt x="-3757" y="1023899"/>
                  <a:pt x="46955" y="772406"/>
                  <a:pt x="0" y="616169"/>
                </a:cubicBezTo>
                <a:cubicBezTo>
                  <a:pt x="-46955" y="459932"/>
                  <a:pt x="66789" y="224303"/>
                  <a:pt x="0" y="0"/>
                </a:cubicBezTo>
                <a:close/>
              </a:path>
              <a:path w="4387850" h="2369880" stroke="0" extrusionOk="0">
                <a:moveTo>
                  <a:pt x="0" y="0"/>
                </a:moveTo>
                <a:cubicBezTo>
                  <a:pt x="251764" y="-51753"/>
                  <a:pt x="471718" y="47176"/>
                  <a:pt x="592360" y="0"/>
                </a:cubicBezTo>
                <a:cubicBezTo>
                  <a:pt x="713002" y="-47176"/>
                  <a:pt x="911189" y="8205"/>
                  <a:pt x="1009206" y="0"/>
                </a:cubicBezTo>
                <a:cubicBezTo>
                  <a:pt x="1107223" y="-8205"/>
                  <a:pt x="1444094" y="75043"/>
                  <a:pt x="1645444" y="0"/>
                </a:cubicBezTo>
                <a:cubicBezTo>
                  <a:pt x="1846794" y="-75043"/>
                  <a:pt x="1929774" y="31162"/>
                  <a:pt x="2062289" y="0"/>
                </a:cubicBezTo>
                <a:cubicBezTo>
                  <a:pt x="2194804" y="-31162"/>
                  <a:pt x="2414226" y="54647"/>
                  <a:pt x="2610771" y="0"/>
                </a:cubicBezTo>
                <a:cubicBezTo>
                  <a:pt x="2807316" y="-54647"/>
                  <a:pt x="2918321" y="52606"/>
                  <a:pt x="3203131" y="0"/>
                </a:cubicBezTo>
                <a:cubicBezTo>
                  <a:pt x="3487941" y="-52606"/>
                  <a:pt x="3427954" y="32579"/>
                  <a:pt x="3619976" y="0"/>
                </a:cubicBezTo>
                <a:cubicBezTo>
                  <a:pt x="3811998" y="-32579"/>
                  <a:pt x="4201159" y="45932"/>
                  <a:pt x="4387850" y="0"/>
                </a:cubicBezTo>
                <a:cubicBezTo>
                  <a:pt x="4399180" y="209269"/>
                  <a:pt x="4376111" y="428523"/>
                  <a:pt x="4387850" y="568771"/>
                </a:cubicBezTo>
                <a:cubicBezTo>
                  <a:pt x="4399589" y="709019"/>
                  <a:pt x="4311776" y="943355"/>
                  <a:pt x="4387850" y="1208639"/>
                </a:cubicBezTo>
                <a:cubicBezTo>
                  <a:pt x="4463924" y="1473923"/>
                  <a:pt x="4356006" y="1518950"/>
                  <a:pt x="4387850" y="1801109"/>
                </a:cubicBezTo>
                <a:cubicBezTo>
                  <a:pt x="4419694" y="2083268"/>
                  <a:pt x="4382484" y="2089356"/>
                  <a:pt x="4387850" y="2369880"/>
                </a:cubicBezTo>
                <a:cubicBezTo>
                  <a:pt x="4093626" y="2388111"/>
                  <a:pt x="4063692" y="2365851"/>
                  <a:pt x="3751612" y="2369880"/>
                </a:cubicBezTo>
                <a:cubicBezTo>
                  <a:pt x="3439532" y="2373909"/>
                  <a:pt x="3478411" y="2350469"/>
                  <a:pt x="3247009" y="2369880"/>
                </a:cubicBezTo>
                <a:cubicBezTo>
                  <a:pt x="3015607" y="2389291"/>
                  <a:pt x="2866713" y="2308653"/>
                  <a:pt x="2654649" y="2369880"/>
                </a:cubicBezTo>
                <a:cubicBezTo>
                  <a:pt x="2442585" y="2431107"/>
                  <a:pt x="2264312" y="2369567"/>
                  <a:pt x="2150047" y="2369880"/>
                </a:cubicBezTo>
                <a:cubicBezTo>
                  <a:pt x="2035782" y="2370193"/>
                  <a:pt x="1907997" y="2363197"/>
                  <a:pt x="1733201" y="2369880"/>
                </a:cubicBezTo>
                <a:cubicBezTo>
                  <a:pt x="1558405" y="2376563"/>
                  <a:pt x="1420033" y="2340889"/>
                  <a:pt x="1316355" y="2369880"/>
                </a:cubicBezTo>
                <a:cubicBezTo>
                  <a:pt x="1212677" y="2398871"/>
                  <a:pt x="1056066" y="2361690"/>
                  <a:pt x="811752" y="2369880"/>
                </a:cubicBezTo>
                <a:cubicBezTo>
                  <a:pt x="567438" y="2378070"/>
                  <a:pt x="248368" y="2340701"/>
                  <a:pt x="0" y="2369880"/>
                </a:cubicBezTo>
                <a:cubicBezTo>
                  <a:pt x="-14753" y="2240080"/>
                  <a:pt x="39511" y="2085195"/>
                  <a:pt x="0" y="1824808"/>
                </a:cubicBezTo>
                <a:cubicBezTo>
                  <a:pt x="-39511" y="1564421"/>
                  <a:pt x="20933" y="1470268"/>
                  <a:pt x="0" y="1184940"/>
                </a:cubicBezTo>
                <a:cubicBezTo>
                  <a:pt x="-20933" y="899612"/>
                  <a:pt x="14564" y="724947"/>
                  <a:pt x="0" y="545072"/>
                </a:cubicBezTo>
                <a:cubicBezTo>
                  <a:pt x="-14564" y="365197"/>
                  <a:pt x="5485" y="220001"/>
                  <a:pt x="0" y="0"/>
                </a:cubicBezTo>
                <a:close/>
              </a:path>
            </a:pathLst>
          </a:custGeom>
          <a:solidFill>
            <a:srgbClr val="FFCC66"/>
          </a:solidFill>
          <a:ln w="19050">
            <a:solidFill>
              <a:schemeClr val="accent2">
                <a:lumMod val="40000"/>
                <a:lumOff val="60000"/>
              </a:schemeClr>
            </a:solidFill>
            <a:extLst>
              <a:ext uri="{C807C97D-BFC1-408E-A445-0C87EB9F89A2}">
                <ask:lineSketchStyleProps xmlns:ask="http://schemas.microsoft.com/office/drawing/2018/sketchyshapes" sd="3517874440">
                  <a:custGeom>
                    <a:avLst/>
                    <a:gdLst>
                      <a:gd name="connsiteX0" fmla="*/ 0 w 10886422"/>
                      <a:gd name="connsiteY0" fmla="*/ 0 h 2308324"/>
                      <a:gd name="connsiteX1" fmla="*/ 1578530 w 10886422"/>
                      <a:gd name="connsiteY1" fmla="*/ 0 h 2308324"/>
                      <a:gd name="connsiteX2" fmla="*/ 2830469 w 10886422"/>
                      <a:gd name="connsiteY2" fmla="*/ 0 h 2308324"/>
                      <a:gd name="connsiteX3" fmla="*/ 4191271 w 10886422"/>
                      <a:gd name="connsiteY3" fmla="*/ 0 h 2308324"/>
                      <a:gd name="connsiteX4" fmla="*/ 5225482 w 10886422"/>
                      <a:gd name="connsiteY4" fmla="*/ 0 h 2308324"/>
                      <a:gd name="connsiteX5" fmla="*/ 6695150 w 10886422"/>
                      <a:gd name="connsiteY5" fmla="*/ 0 h 2308324"/>
                      <a:gd name="connsiteX6" fmla="*/ 7947089 w 10886422"/>
                      <a:gd name="connsiteY6" fmla="*/ 0 h 2308324"/>
                      <a:gd name="connsiteX7" fmla="*/ 8981297 w 10886422"/>
                      <a:gd name="connsiteY7" fmla="*/ 0 h 2308324"/>
                      <a:gd name="connsiteX8" fmla="*/ 10886422 w 10886422"/>
                      <a:gd name="connsiteY8" fmla="*/ 0 h 2308324"/>
                      <a:gd name="connsiteX9" fmla="*/ 10886422 w 10886422"/>
                      <a:gd name="connsiteY9" fmla="*/ 530914 h 2308324"/>
                      <a:gd name="connsiteX10" fmla="*/ 10886422 w 10886422"/>
                      <a:gd name="connsiteY10" fmla="*/ 1154162 h 2308324"/>
                      <a:gd name="connsiteX11" fmla="*/ 10886422 w 10886422"/>
                      <a:gd name="connsiteY11" fmla="*/ 1754326 h 2308324"/>
                      <a:gd name="connsiteX12" fmla="*/ 10886422 w 10886422"/>
                      <a:gd name="connsiteY12" fmla="*/ 2308324 h 2308324"/>
                      <a:gd name="connsiteX13" fmla="*/ 9307891 w 10886422"/>
                      <a:gd name="connsiteY13" fmla="*/ 2308324 h 2308324"/>
                      <a:gd name="connsiteX14" fmla="*/ 8164817 w 10886422"/>
                      <a:gd name="connsiteY14" fmla="*/ 2308324 h 2308324"/>
                      <a:gd name="connsiteX15" fmla="*/ 6912878 w 10886422"/>
                      <a:gd name="connsiteY15" fmla="*/ 2308324 h 2308324"/>
                      <a:gd name="connsiteX16" fmla="*/ 5769804 w 10886422"/>
                      <a:gd name="connsiteY16" fmla="*/ 2308324 h 2308324"/>
                      <a:gd name="connsiteX17" fmla="*/ 4191271 w 10886422"/>
                      <a:gd name="connsiteY17" fmla="*/ 2308324 h 2308324"/>
                      <a:gd name="connsiteX18" fmla="*/ 2939335 w 10886422"/>
                      <a:gd name="connsiteY18" fmla="*/ 2308324 h 2308324"/>
                      <a:gd name="connsiteX19" fmla="*/ 1360802 w 10886422"/>
                      <a:gd name="connsiteY19" fmla="*/ 2308324 h 2308324"/>
                      <a:gd name="connsiteX20" fmla="*/ 0 w 10886422"/>
                      <a:gd name="connsiteY20" fmla="*/ 2308324 h 2308324"/>
                      <a:gd name="connsiteX21" fmla="*/ 0 w 10886422"/>
                      <a:gd name="connsiteY21" fmla="*/ 1754326 h 2308324"/>
                      <a:gd name="connsiteX22" fmla="*/ 0 w 10886422"/>
                      <a:gd name="connsiteY22" fmla="*/ 1131078 h 2308324"/>
                      <a:gd name="connsiteX23" fmla="*/ 0 w 10886422"/>
                      <a:gd name="connsiteY23" fmla="*/ 600164 h 2308324"/>
                      <a:gd name="connsiteX24" fmla="*/ 0 w 10886422"/>
                      <a:gd name="connsiteY24" fmla="*/ 0 h 2308324"/>
                      <a:gd name="connsiteX0" fmla="*/ 0 w 10886422"/>
                      <a:gd name="connsiteY0" fmla="*/ 0 h 2308324"/>
                      <a:gd name="connsiteX1" fmla="*/ 1469667 w 10886422"/>
                      <a:gd name="connsiteY1" fmla="*/ 0 h 2308324"/>
                      <a:gd name="connsiteX2" fmla="*/ 2503878 w 10886422"/>
                      <a:gd name="connsiteY2" fmla="*/ 0 h 2308324"/>
                      <a:gd name="connsiteX3" fmla="*/ 4082408 w 10886422"/>
                      <a:gd name="connsiteY3" fmla="*/ 0 h 2308324"/>
                      <a:gd name="connsiteX4" fmla="*/ 5116617 w 10886422"/>
                      <a:gd name="connsiteY4" fmla="*/ 0 h 2308324"/>
                      <a:gd name="connsiteX5" fmla="*/ 6477421 w 10886422"/>
                      <a:gd name="connsiteY5" fmla="*/ 0 h 2308324"/>
                      <a:gd name="connsiteX6" fmla="*/ 7947089 w 10886422"/>
                      <a:gd name="connsiteY6" fmla="*/ 0 h 2308324"/>
                      <a:gd name="connsiteX7" fmla="*/ 8981297 w 10886422"/>
                      <a:gd name="connsiteY7" fmla="*/ 0 h 2308324"/>
                      <a:gd name="connsiteX8" fmla="*/ 10886422 w 10886422"/>
                      <a:gd name="connsiteY8" fmla="*/ 0 h 2308324"/>
                      <a:gd name="connsiteX9" fmla="*/ 10886422 w 10886422"/>
                      <a:gd name="connsiteY9" fmla="*/ 553997 h 2308324"/>
                      <a:gd name="connsiteX10" fmla="*/ 10886422 w 10886422"/>
                      <a:gd name="connsiteY10" fmla="*/ 1177245 h 2308324"/>
                      <a:gd name="connsiteX11" fmla="*/ 10886422 w 10886422"/>
                      <a:gd name="connsiteY11" fmla="*/ 1754326 h 2308324"/>
                      <a:gd name="connsiteX12" fmla="*/ 10886422 w 10886422"/>
                      <a:gd name="connsiteY12" fmla="*/ 2308324 h 2308324"/>
                      <a:gd name="connsiteX13" fmla="*/ 9307891 w 10886422"/>
                      <a:gd name="connsiteY13" fmla="*/ 2308324 h 2308324"/>
                      <a:gd name="connsiteX14" fmla="*/ 8055952 w 10886422"/>
                      <a:gd name="connsiteY14" fmla="*/ 2308324 h 2308324"/>
                      <a:gd name="connsiteX15" fmla="*/ 6586284 w 10886422"/>
                      <a:gd name="connsiteY15" fmla="*/ 2308324 h 2308324"/>
                      <a:gd name="connsiteX16" fmla="*/ 5334348 w 10886422"/>
                      <a:gd name="connsiteY16" fmla="*/ 2308324 h 2308324"/>
                      <a:gd name="connsiteX17" fmla="*/ 4300137 w 10886422"/>
                      <a:gd name="connsiteY17" fmla="*/ 2308324 h 2308324"/>
                      <a:gd name="connsiteX18" fmla="*/ 3265926 w 10886422"/>
                      <a:gd name="connsiteY18" fmla="*/ 2308324 h 2308324"/>
                      <a:gd name="connsiteX19" fmla="*/ 2013987 w 10886422"/>
                      <a:gd name="connsiteY19" fmla="*/ 2308324 h 2308324"/>
                      <a:gd name="connsiteX20" fmla="*/ 0 w 10886422"/>
                      <a:gd name="connsiteY20" fmla="*/ 2308324 h 2308324"/>
                      <a:gd name="connsiteX21" fmla="*/ 0 w 10886422"/>
                      <a:gd name="connsiteY21" fmla="*/ 1777409 h 2308324"/>
                      <a:gd name="connsiteX22" fmla="*/ 0 w 10886422"/>
                      <a:gd name="connsiteY22" fmla="*/ 1154162 h 2308324"/>
                      <a:gd name="connsiteX23" fmla="*/ 0 w 10886422"/>
                      <a:gd name="connsiteY23" fmla="*/ 530914 h 2308324"/>
                      <a:gd name="connsiteX24" fmla="*/ 0 w 10886422"/>
                      <a:gd name="connsiteY2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22" h="2308324" fill="none" extrusionOk="0">
                        <a:moveTo>
                          <a:pt x="0" y="0"/>
                        </a:moveTo>
                        <a:cubicBezTo>
                          <a:pt x="308093" y="-37817"/>
                          <a:pt x="1066077" y="-6348"/>
                          <a:pt x="1578530" y="0"/>
                        </a:cubicBezTo>
                        <a:cubicBezTo>
                          <a:pt x="2104044" y="-2173"/>
                          <a:pt x="2519569" y="90132"/>
                          <a:pt x="2830469" y="0"/>
                        </a:cubicBezTo>
                        <a:cubicBezTo>
                          <a:pt x="3174961" y="13846"/>
                          <a:pt x="3765439" y="173742"/>
                          <a:pt x="4191271" y="0"/>
                        </a:cubicBezTo>
                        <a:cubicBezTo>
                          <a:pt x="4676397" y="-48947"/>
                          <a:pt x="4744893" y="8956"/>
                          <a:pt x="5225482" y="0"/>
                        </a:cubicBezTo>
                        <a:cubicBezTo>
                          <a:pt x="5609552" y="-101416"/>
                          <a:pt x="6335813" y="12483"/>
                          <a:pt x="6695150" y="0"/>
                        </a:cubicBezTo>
                        <a:cubicBezTo>
                          <a:pt x="7108110" y="-25039"/>
                          <a:pt x="7386323" y="14102"/>
                          <a:pt x="7947089" y="0"/>
                        </a:cubicBezTo>
                        <a:cubicBezTo>
                          <a:pt x="8550603" y="-34183"/>
                          <a:pt x="8771999" y="-6098"/>
                          <a:pt x="8981297" y="0"/>
                        </a:cubicBezTo>
                        <a:cubicBezTo>
                          <a:pt x="9235359" y="-11555"/>
                          <a:pt x="10032638" y="96579"/>
                          <a:pt x="10886422" y="0"/>
                        </a:cubicBezTo>
                        <a:cubicBezTo>
                          <a:pt x="10931211" y="115316"/>
                          <a:pt x="10803106" y="348976"/>
                          <a:pt x="10886422" y="530914"/>
                        </a:cubicBezTo>
                        <a:cubicBezTo>
                          <a:pt x="10938545" y="766964"/>
                          <a:pt x="10834307" y="947404"/>
                          <a:pt x="10886422" y="1154162"/>
                        </a:cubicBezTo>
                        <a:cubicBezTo>
                          <a:pt x="10953106" y="1326387"/>
                          <a:pt x="10836376" y="1654900"/>
                          <a:pt x="10886422" y="1754326"/>
                        </a:cubicBezTo>
                        <a:cubicBezTo>
                          <a:pt x="10911741" y="1890011"/>
                          <a:pt x="10810278" y="2043845"/>
                          <a:pt x="10886422" y="2308324"/>
                        </a:cubicBezTo>
                        <a:cubicBezTo>
                          <a:pt x="10366735" y="2316130"/>
                          <a:pt x="10087519" y="2227554"/>
                          <a:pt x="9307891" y="2308324"/>
                        </a:cubicBezTo>
                        <a:cubicBezTo>
                          <a:pt x="8592215" y="2348886"/>
                          <a:pt x="8695225" y="2250900"/>
                          <a:pt x="8164817" y="2308324"/>
                        </a:cubicBezTo>
                        <a:cubicBezTo>
                          <a:pt x="7608800" y="2295358"/>
                          <a:pt x="7467203" y="2254169"/>
                          <a:pt x="6912878" y="2308324"/>
                        </a:cubicBezTo>
                        <a:cubicBezTo>
                          <a:pt x="6305721" y="2376712"/>
                          <a:pt x="5955578" y="2329262"/>
                          <a:pt x="5769804" y="2308324"/>
                        </a:cubicBezTo>
                        <a:cubicBezTo>
                          <a:pt x="5472202" y="2273802"/>
                          <a:pt x="4721660" y="2313407"/>
                          <a:pt x="4191271" y="2308324"/>
                        </a:cubicBezTo>
                        <a:cubicBezTo>
                          <a:pt x="3845785" y="2310496"/>
                          <a:pt x="3281672" y="2306146"/>
                          <a:pt x="2939335" y="2308324"/>
                        </a:cubicBezTo>
                        <a:cubicBezTo>
                          <a:pt x="2605583" y="2193055"/>
                          <a:pt x="2186729" y="2321524"/>
                          <a:pt x="1360802" y="2308324"/>
                        </a:cubicBezTo>
                        <a:cubicBezTo>
                          <a:pt x="598901" y="2423736"/>
                          <a:pt x="275895" y="2237230"/>
                          <a:pt x="0" y="2308324"/>
                        </a:cubicBezTo>
                        <a:cubicBezTo>
                          <a:pt x="-80083" y="2200399"/>
                          <a:pt x="60919" y="1928622"/>
                          <a:pt x="0" y="1754326"/>
                        </a:cubicBezTo>
                        <a:cubicBezTo>
                          <a:pt x="-79923" y="1510363"/>
                          <a:pt x="29194" y="1275754"/>
                          <a:pt x="0" y="1131078"/>
                        </a:cubicBezTo>
                        <a:cubicBezTo>
                          <a:pt x="-3954" y="972476"/>
                          <a:pt x="130686" y="796744"/>
                          <a:pt x="0" y="600164"/>
                        </a:cubicBezTo>
                        <a:cubicBezTo>
                          <a:pt x="-126709" y="501090"/>
                          <a:pt x="100441" y="215702"/>
                          <a:pt x="0" y="0"/>
                        </a:cubicBezTo>
                        <a:close/>
                      </a:path>
                      <a:path w="10886422" h="2308324" stroke="0" extrusionOk="0">
                        <a:moveTo>
                          <a:pt x="0" y="0"/>
                        </a:moveTo>
                        <a:cubicBezTo>
                          <a:pt x="635062" y="-111931"/>
                          <a:pt x="1186686" y="34261"/>
                          <a:pt x="1469667" y="0"/>
                        </a:cubicBezTo>
                        <a:cubicBezTo>
                          <a:pt x="1760170" y="-45291"/>
                          <a:pt x="2305100" y="16114"/>
                          <a:pt x="2503878" y="0"/>
                        </a:cubicBezTo>
                        <a:cubicBezTo>
                          <a:pt x="2631466" y="-10874"/>
                          <a:pt x="3578155" y="8131"/>
                          <a:pt x="4082408" y="0"/>
                        </a:cubicBezTo>
                        <a:cubicBezTo>
                          <a:pt x="4594871" y="-49827"/>
                          <a:pt x="4741344" y="67947"/>
                          <a:pt x="5116617" y="0"/>
                        </a:cubicBezTo>
                        <a:cubicBezTo>
                          <a:pt x="5529797" y="25453"/>
                          <a:pt x="6003242" y="-84318"/>
                          <a:pt x="6477421" y="0"/>
                        </a:cubicBezTo>
                        <a:cubicBezTo>
                          <a:pt x="6967123" y="-33661"/>
                          <a:pt x="7191461" y="46852"/>
                          <a:pt x="7947089" y="0"/>
                        </a:cubicBezTo>
                        <a:cubicBezTo>
                          <a:pt x="8642796" y="-39185"/>
                          <a:pt x="8513014" y="33075"/>
                          <a:pt x="8981297" y="0"/>
                        </a:cubicBezTo>
                        <a:cubicBezTo>
                          <a:pt x="9502177" y="-33099"/>
                          <a:pt x="10410260" y="44735"/>
                          <a:pt x="10886422" y="0"/>
                        </a:cubicBezTo>
                        <a:cubicBezTo>
                          <a:pt x="10918455" y="197515"/>
                          <a:pt x="10841611" y="423121"/>
                          <a:pt x="10886422" y="553997"/>
                        </a:cubicBezTo>
                        <a:cubicBezTo>
                          <a:pt x="10919886" y="683501"/>
                          <a:pt x="10652963" y="889805"/>
                          <a:pt x="10886422" y="1177245"/>
                        </a:cubicBezTo>
                        <a:cubicBezTo>
                          <a:pt x="11066488" y="1392540"/>
                          <a:pt x="10847748" y="1504388"/>
                          <a:pt x="10886422" y="1754326"/>
                        </a:cubicBezTo>
                        <a:cubicBezTo>
                          <a:pt x="10963122" y="2013243"/>
                          <a:pt x="10866743" y="2027675"/>
                          <a:pt x="10886422" y="2308324"/>
                        </a:cubicBezTo>
                        <a:cubicBezTo>
                          <a:pt x="10137797" y="2314577"/>
                          <a:pt x="10081917" y="2302007"/>
                          <a:pt x="9307891" y="2308324"/>
                        </a:cubicBezTo>
                        <a:cubicBezTo>
                          <a:pt x="8550052" y="2336058"/>
                          <a:pt x="8646616" y="2281335"/>
                          <a:pt x="8055952" y="2308324"/>
                        </a:cubicBezTo>
                        <a:cubicBezTo>
                          <a:pt x="7471974" y="2226086"/>
                          <a:pt x="7081930" y="2279102"/>
                          <a:pt x="6586284" y="2308324"/>
                        </a:cubicBezTo>
                        <a:cubicBezTo>
                          <a:pt x="6089887" y="2374019"/>
                          <a:pt x="5621865" y="2253238"/>
                          <a:pt x="5334348" y="2308324"/>
                        </a:cubicBezTo>
                        <a:cubicBezTo>
                          <a:pt x="5067891" y="2364459"/>
                          <a:pt x="4724405" y="2364355"/>
                          <a:pt x="4300137" y="2308324"/>
                        </a:cubicBezTo>
                        <a:cubicBezTo>
                          <a:pt x="3898785" y="2282244"/>
                          <a:pt x="3500303" y="2273469"/>
                          <a:pt x="3265926" y="2308324"/>
                        </a:cubicBezTo>
                        <a:cubicBezTo>
                          <a:pt x="3046434" y="2342028"/>
                          <a:pt x="2656458" y="2273806"/>
                          <a:pt x="2013987" y="2308324"/>
                        </a:cubicBezTo>
                        <a:cubicBezTo>
                          <a:pt x="1409242" y="2418547"/>
                          <a:pt x="652634" y="2323499"/>
                          <a:pt x="0" y="2308324"/>
                        </a:cubicBezTo>
                        <a:cubicBezTo>
                          <a:pt x="-43545" y="2173469"/>
                          <a:pt x="84961" y="2076073"/>
                          <a:pt x="0" y="1777409"/>
                        </a:cubicBezTo>
                        <a:cubicBezTo>
                          <a:pt x="-88163" y="1496884"/>
                          <a:pt x="80249" y="1430891"/>
                          <a:pt x="0" y="1154162"/>
                        </a:cubicBezTo>
                        <a:cubicBezTo>
                          <a:pt x="-46961" y="888365"/>
                          <a:pt x="28643" y="691361"/>
                          <a:pt x="0" y="530914"/>
                        </a:cubicBezTo>
                        <a:cubicBezTo>
                          <a:pt x="-48375" y="384843"/>
                          <a:pt x="16050" y="211616"/>
                          <a:pt x="0" y="0"/>
                        </a:cubicBezTo>
                        <a:close/>
                      </a:path>
                      <a:path w="10886422" h="2308324" fill="none" stroke="0" extrusionOk="0">
                        <a:moveTo>
                          <a:pt x="0" y="0"/>
                        </a:moveTo>
                        <a:cubicBezTo>
                          <a:pt x="334305" y="-137971"/>
                          <a:pt x="975573" y="-42744"/>
                          <a:pt x="1578530" y="0"/>
                        </a:cubicBezTo>
                        <a:cubicBezTo>
                          <a:pt x="2075088" y="-5991"/>
                          <a:pt x="2499891" y="12605"/>
                          <a:pt x="2830469" y="0"/>
                        </a:cubicBezTo>
                        <a:cubicBezTo>
                          <a:pt x="2996301" y="-79406"/>
                          <a:pt x="3689068" y="33405"/>
                          <a:pt x="4191271" y="0"/>
                        </a:cubicBezTo>
                        <a:cubicBezTo>
                          <a:pt x="4676792" y="-42919"/>
                          <a:pt x="4752077" y="22599"/>
                          <a:pt x="5225482" y="0"/>
                        </a:cubicBezTo>
                        <a:cubicBezTo>
                          <a:pt x="5646648" y="59179"/>
                          <a:pt x="6257707" y="17987"/>
                          <a:pt x="6695150" y="0"/>
                        </a:cubicBezTo>
                        <a:cubicBezTo>
                          <a:pt x="7143175" y="-71516"/>
                          <a:pt x="7352178" y="28244"/>
                          <a:pt x="7947089" y="0"/>
                        </a:cubicBezTo>
                        <a:cubicBezTo>
                          <a:pt x="8529558" y="-17116"/>
                          <a:pt x="8739984" y="27756"/>
                          <a:pt x="8981297" y="0"/>
                        </a:cubicBezTo>
                        <a:cubicBezTo>
                          <a:pt x="9305062" y="-175161"/>
                          <a:pt x="10091651" y="-81727"/>
                          <a:pt x="10886422" y="0"/>
                        </a:cubicBezTo>
                        <a:cubicBezTo>
                          <a:pt x="10897446" y="139272"/>
                          <a:pt x="10746764" y="305143"/>
                          <a:pt x="10886422" y="530914"/>
                        </a:cubicBezTo>
                        <a:cubicBezTo>
                          <a:pt x="10982500" y="748255"/>
                          <a:pt x="10801396" y="966355"/>
                          <a:pt x="10886422" y="1154162"/>
                        </a:cubicBezTo>
                        <a:cubicBezTo>
                          <a:pt x="10968663" y="1331995"/>
                          <a:pt x="10847989" y="1641402"/>
                          <a:pt x="10886422" y="1754326"/>
                        </a:cubicBezTo>
                        <a:cubicBezTo>
                          <a:pt x="10906673" y="1863293"/>
                          <a:pt x="10807662" y="2058118"/>
                          <a:pt x="10886422" y="2308324"/>
                        </a:cubicBezTo>
                        <a:cubicBezTo>
                          <a:pt x="10493166" y="2266636"/>
                          <a:pt x="10076974" y="2352901"/>
                          <a:pt x="9307891" y="2308324"/>
                        </a:cubicBezTo>
                        <a:cubicBezTo>
                          <a:pt x="8584069" y="2307419"/>
                          <a:pt x="8710875" y="2239451"/>
                          <a:pt x="8164817" y="2308324"/>
                        </a:cubicBezTo>
                        <a:cubicBezTo>
                          <a:pt x="7665318" y="2335979"/>
                          <a:pt x="7499881" y="2211836"/>
                          <a:pt x="6912878" y="2308324"/>
                        </a:cubicBezTo>
                        <a:cubicBezTo>
                          <a:pt x="6397155" y="2406125"/>
                          <a:pt x="6053915" y="2337578"/>
                          <a:pt x="5769804" y="2308324"/>
                        </a:cubicBezTo>
                        <a:cubicBezTo>
                          <a:pt x="5442603" y="2299614"/>
                          <a:pt x="4635807" y="2305379"/>
                          <a:pt x="4191271" y="2308324"/>
                        </a:cubicBezTo>
                        <a:cubicBezTo>
                          <a:pt x="3818031" y="2285565"/>
                          <a:pt x="3217034" y="2201662"/>
                          <a:pt x="2939335" y="2308324"/>
                        </a:cubicBezTo>
                        <a:cubicBezTo>
                          <a:pt x="2621282" y="2349726"/>
                          <a:pt x="2005580" y="2206878"/>
                          <a:pt x="1360802" y="2308324"/>
                        </a:cubicBezTo>
                        <a:cubicBezTo>
                          <a:pt x="619913" y="2311794"/>
                          <a:pt x="270734" y="2323228"/>
                          <a:pt x="0" y="2308324"/>
                        </a:cubicBezTo>
                        <a:cubicBezTo>
                          <a:pt x="-73096" y="2175294"/>
                          <a:pt x="60705" y="2040974"/>
                          <a:pt x="0" y="1754326"/>
                        </a:cubicBezTo>
                        <a:cubicBezTo>
                          <a:pt x="-73701" y="1525254"/>
                          <a:pt x="22149" y="1267377"/>
                          <a:pt x="0" y="1131078"/>
                        </a:cubicBezTo>
                        <a:cubicBezTo>
                          <a:pt x="-3007" y="956965"/>
                          <a:pt x="126717" y="758924"/>
                          <a:pt x="0" y="600164"/>
                        </a:cubicBezTo>
                        <a:cubicBezTo>
                          <a:pt x="-113681" y="442716"/>
                          <a:pt x="145191" y="205387"/>
                          <a:pt x="0" y="0"/>
                        </a:cubicBezTo>
                        <a:close/>
                      </a:path>
                    </a:pathLst>
                  </a:custGeom>
                  <ask:type>
                    <ask:lineSketchScribble/>
                  </ask:type>
                </ask:lineSketchStyleProps>
              </a:ext>
            </a:extLst>
          </a:ln>
        </p:spPr>
        <p:txBody>
          <a:bodyPr wrap="square">
            <a:spAutoFit/>
          </a:bodyPr>
          <a:lstStyle/>
          <a:p>
            <a:pPr algn="just"/>
            <a:r>
              <a:rPr lang="en-US" sz="4800" kern="1200">
                <a:latin typeface="Arial" panose="020B0604020202020204" pitchFamily="34" charset="0"/>
                <a:ea typeface="Tahoma" panose="020B0604030504040204" pitchFamily="34" charset="0"/>
                <a:cs typeface="Arial" panose="020B0604020202020204" pitchFamily="34" charset="0"/>
              </a:rPr>
              <a:t>	Mỗi chúng ta c</a:t>
            </a:r>
            <a:r>
              <a:rPr lang="en-US" sz="4800">
                <a:latin typeface="Arial" panose="020B0604020202020204" pitchFamily="34" charset="0"/>
                <a:cs typeface="Arial" panose="020B0604020202020204" pitchFamily="34" charset="0"/>
              </a:rPr>
              <a:t>ần có ý thức bảo quản và giữ gìn các đồ dùng, thiết bị có trong nhà</a:t>
            </a:r>
            <a:r>
              <a:rPr lang="en-US" sz="4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16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333E130-EDDE-6A47-3AB7-627719C10917}"/>
              </a:ext>
            </a:extLst>
          </p:cNvPr>
          <p:cNvSpPr/>
          <p:nvPr/>
        </p:nvSpPr>
        <p:spPr>
          <a:xfrm>
            <a:off x="1147971" y="767074"/>
            <a:ext cx="9865895" cy="1985887"/>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0000"/>
                </a:solidFill>
                <a:latin typeface="Arial" panose="020B0604020202020204" pitchFamily="34" charset="0"/>
                <a:cs typeface="Arial" panose="020B0604020202020204" pitchFamily="34" charset="0"/>
              </a:rPr>
              <a:t>3. Thử tài</a:t>
            </a:r>
            <a:endParaRPr lang="en-US" sz="4800"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50A9BFC-37CA-8485-0B3B-004AC7F3AB9D}"/>
              </a:ext>
            </a:extLst>
          </p:cNvPr>
          <p:cNvPicPr>
            <a:picLocks noChangeAspect="1"/>
          </p:cNvPicPr>
          <p:nvPr/>
        </p:nvPicPr>
        <p:blipFill>
          <a:blip r:embed="rId3"/>
          <a:stretch>
            <a:fillRect/>
          </a:stretch>
        </p:blipFill>
        <p:spPr>
          <a:xfrm>
            <a:off x="4641129" y="3227950"/>
            <a:ext cx="2879579" cy="3288323"/>
          </a:xfrm>
          <a:prstGeom prst="rect">
            <a:avLst/>
          </a:prstGeom>
        </p:spPr>
      </p:pic>
    </p:spTree>
    <p:extLst>
      <p:ext uri="{BB962C8B-B14F-4D97-AF65-F5344CB8AC3E}">
        <p14:creationId xmlns:p14="http://schemas.microsoft.com/office/powerpoint/2010/main" val="5573096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ẾM NGƯỢC 10S.mp4" descr="ĐẾM NGƯỢC 10S.mp4">
            <a:hlinkClick r:id="" action="ppaction://media"/>
            <a:extLst>
              <a:ext uri="{FF2B5EF4-FFF2-40B4-BE49-F238E27FC236}">
                <a16:creationId xmlns:a16="http://schemas.microsoft.com/office/drawing/2014/main" id="{9BBF25A6-FF36-834F-BB28-910B326003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83"/>
            <a:ext cx="12161838" cy="6841034"/>
          </a:xfrm>
          <a:prstGeom prst="rect">
            <a:avLst/>
          </a:prstGeom>
        </p:spPr>
      </p:pic>
    </p:spTree>
    <p:extLst>
      <p:ext uri="{BB962C8B-B14F-4D97-AF65-F5344CB8AC3E}">
        <p14:creationId xmlns:p14="http://schemas.microsoft.com/office/powerpoint/2010/main" val="3072517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936E4E-9269-5312-844A-1A97146E7E90}"/>
              </a:ext>
            </a:extLst>
          </p:cNvPr>
          <p:cNvPicPr>
            <a:picLocks noChangeAspect="1"/>
          </p:cNvPicPr>
          <p:nvPr/>
        </p:nvPicPr>
        <p:blipFill>
          <a:blip r:embed="rId3"/>
          <a:stretch>
            <a:fillRect/>
          </a:stretch>
        </p:blipFill>
        <p:spPr>
          <a:xfrm>
            <a:off x="0" y="3511245"/>
            <a:ext cx="7346534" cy="3325669"/>
          </a:xfrm>
          <a:prstGeom prst="rect">
            <a:avLst/>
          </a:prstGeom>
        </p:spPr>
      </p:pic>
      <p:pic>
        <p:nvPicPr>
          <p:cNvPr id="5" name="Picture 4">
            <a:extLst>
              <a:ext uri="{FF2B5EF4-FFF2-40B4-BE49-F238E27FC236}">
                <a16:creationId xmlns:a16="http://schemas.microsoft.com/office/drawing/2014/main" id="{D21157B4-EFF5-9CB1-6F1A-11CAE3CC1DFA}"/>
              </a:ext>
            </a:extLst>
          </p:cNvPr>
          <p:cNvPicPr>
            <a:picLocks noChangeAspect="1"/>
          </p:cNvPicPr>
          <p:nvPr/>
        </p:nvPicPr>
        <p:blipFill>
          <a:blip r:embed="rId4"/>
          <a:stretch>
            <a:fillRect/>
          </a:stretch>
        </p:blipFill>
        <p:spPr>
          <a:xfrm>
            <a:off x="25259" y="122120"/>
            <a:ext cx="7308957" cy="3306880"/>
          </a:xfrm>
          <a:prstGeom prst="rect">
            <a:avLst/>
          </a:prstGeom>
        </p:spPr>
      </p:pic>
      <p:pic>
        <p:nvPicPr>
          <p:cNvPr id="7" name="Picture 6">
            <a:extLst>
              <a:ext uri="{FF2B5EF4-FFF2-40B4-BE49-F238E27FC236}">
                <a16:creationId xmlns:a16="http://schemas.microsoft.com/office/drawing/2014/main" id="{B8F8D070-4C58-BEB3-9DF2-CE53F32687CD}"/>
              </a:ext>
            </a:extLst>
          </p:cNvPr>
          <p:cNvPicPr>
            <a:picLocks noChangeAspect="1"/>
          </p:cNvPicPr>
          <p:nvPr/>
        </p:nvPicPr>
        <p:blipFill>
          <a:blip r:embed="rId5"/>
          <a:stretch>
            <a:fillRect/>
          </a:stretch>
        </p:blipFill>
        <p:spPr>
          <a:xfrm>
            <a:off x="4809040" y="3519805"/>
            <a:ext cx="7352798" cy="3338195"/>
          </a:xfrm>
          <a:prstGeom prst="rect">
            <a:avLst/>
          </a:prstGeom>
        </p:spPr>
      </p:pic>
      <p:pic>
        <p:nvPicPr>
          <p:cNvPr id="8" name="Picture 7">
            <a:extLst>
              <a:ext uri="{FF2B5EF4-FFF2-40B4-BE49-F238E27FC236}">
                <a16:creationId xmlns:a16="http://schemas.microsoft.com/office/drawing/2014/main" id="{EA743E03-E7C0-88F4-9197-F7DC7A4581E9}"/>
              </a:ext>
            </a:extLst>
          </p:cNvPr>
          <p:cNvPicPr>
            <a:picLocks noChangeAspect="1"/>
          </p:cNvPicPr>
          <p:nvPr/>
        </p:nvPicPr>
        <p:blipFill rotWithShape="1">
          <a:blip r:embed="rId3"/>
          <a:srcRect l="67823"/>
          <a:stretch/>
        </p:blipFill>
        <p:spPr>
          <a:xfrm>
            <a:off x="9753600" y="122120"/>
            <a:ext cx="2363874" cy="3325669"/>
          </a:xfrm>
          <a:prstGeom prst="rect">
            <a:avLst/>
          </a:prstGeom>
        </p:spPr>
      </p:pic>
      <p:pic>
        <p:nvPicPr>
          <p:cNvPr id="10" name="Picture 9">
            <a:extLst>
              <a:ext uri="{FF2B5EF4-FFF2-40B4-BE49-F238E27FC236}">
                <a16:creationId xmlns:a16="http://schemas.microsoft.com/office/drawing/2014/main" id="{9DC1E2E4-43B7-4F1E-33A1-59ADFE9739B5}"/>
              </a:ext>
            </a:extLst>
          </p:cNvPr>
          <p:cNvPicPr>
            <a:picLocks noChangeAspect="1"/>
          </p:cNvPicPr>
          <p:nvPr/>
        </p:nvPicPr>
        <p:blipFill>
          <a:blip r:embed="rId6"/>
          <a:stretch>
            <a:fillRect/>
          </a:stretch>
        </p:blipFill>
        <p:spPr>
          <a:xfrm>
            <a:off x="7334216" y="116330"/>
            <a:ext cx="2310456" cy="3306880"/>
          </a:xfrm>
          <a:prstGeom prst="rect">
            <a:avLst/>
          </a:prstGeom>
        </p:spPr>
      </p:pic>
    </p:spTree>
    <p:extLst>
      <p:ext uri="{BB962C8B-B14F-4D97-AF65-F5344CB8AC3E}">
        <p14:creationId xmlns:p14="http://schemas.microsoft.com/office/powerpoint/2010/main" val="3837868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DA8089-7733-5DFB-A259-432C28E3F249}"/>
              </a:ext>
            </a:extLst>
          </p:cNvPr>
          <p:cNvSpPr txBox="1"/>
          <p:nvPr/>
        </p:nvSpPr>
        <p:spPr>
          <a:xfrm>
            <a:off x="885358" y="3170188"/>
            <a:ext cx="10886422" cy="3046988"/>
          </a:xfrm>
          <a:custGeom>
            <a:avLst/>
            <a:gdLst>
              <a:gd name="connsiteX0" fmla="*/ 0 w 4387850"/>
              <a:gd name="connsiteY0" fmla="*/ 0 h 2369880"/>
              <a:gd name="connsiteX1" fmla="*/ 636238 w 4387850"/>
              <a:gd name="connsiteY1" fmla="*/ 0 h 2369880"/>
              <a:gd name="connsiteX2" fmla="*/ 1140841 w 4387850"/>
              <a:gd name="connsiteY2" fmla="*/ 0 h 2369880"/>
              <a:gd name="connsiteX3" fmla="*/ 1689322 w 4387850"/>
              <a:gd name="connsiteY3" fmla="*/ 0 h 2369880"/>
              <a:gd name="connsiteX4" fmla="*/ 2106168 w 4387850"/>
              <a:gd name="connsiteY4" fmla="*/ 0 h 2369880"/>
              <a:gd name="connsiteX5" fmla="*/ 2698528 w 4387850"/>
              <a:gd name="connsiteY5" fmla="*/ 0 h 2369880"/>
              <a:gd name="connsiteX6" fmla="*/ 3203131 w 4387850"/>
              <a:gd name="connsiteY6" fmla="*/ 0 h 2369880"/>
              <a:gd name="connsiteX7" fmla="*/ 3619976 w 4387850"/>
              <a:gd name="connsiteY7" fmla="*/ 0 h 2369880"/>
              <a:gd name="connsiteX8" fmla="*/ 4387850 w 4387850"/>
              <a:gd name="connsiteY8" fmla="*/ 0 h 2369880"/>
              <a:gd name="connsiteX9" fmla="*/ 4387850 w 4387850"/>
              <a:gd name="connsiteY9" fmla="*/ 545072 h 2369880"/>
              <a:gd name="connsiteX10" fmla="*/ 4387850 w 4387850"/>
              <a:gd name="connsiteY10" fmla="*/ 1184940 h 2369880"/>
              <a:gd name="connsiteX11" fmla="*/ 4387850 w 4387850"/>
              <a:gd name="connsiteY11" fmla="*/ 1801109 h 2369880"/>
              <a:gd name="connsiteX12" fmla="*/ 4387850 w 4387850"/>
              <a:gd name="connsiteY12" fmla="*/ 2369880 h 2369880"/>
              <a:gd name="connsiteX13" fmla="*/ 3751612 w 4387850"/>
              <a:gd name="connsiteY13" fmla="*/ 2369880 h 2369880"/>
              <a:gd name="connsiteX14" fmla="*/ 3290888 w 4387850"/>
              <a:gd name="connsiteY14" fmla="*/ 2369880 h 2369880"/>
              <a:gd name="connsiteX15" fmla="*/ 2786285 w 4387850"/>
              <a:gd name="connsiteY15" fmla="*/ 2369880 h 2369880"/>
              <a:gd name="connsiteX16" fmla="*/ 2325561 w 4387850"/>
              <a:gd name="connsiteY16" fmla="*/ 2369880 h 2369880"/>
              <a:gd name="connsiteX17" fmla="*/ 1689322 w 4387850"/>
              <a:gd name="connsiteY17" fmla="*/ 2369880 h 2369880"/>
              <a:gd name="connsiteX18" fmla="*/ 1184720 w 4387850"/>
              <a:gd name="connsiteY18" fmla="*/ 2369880 h 2369880"/>
              <a:gd name="connsiteX19" fmla="*/ 548481 w 4387850"/>
              <a:gd name="connsiteY19" fmla="*/ 2369880 h 2369880"/>
              <a:gd name="connsiteX20" fmla="*/ 0 w 4387850"/>
              <a:gd name="connsiteY20" fmla="*/ 2369880 h 2369880"/>
              <a:gd name="connsiteX21" fmla="*/ 0 w 4387850"/>
              <a:gd name="connsiteY21" fmla="*/ 1801109 h 2369880"/>
              <a:gd name="connsiteX22" fmla="*/ 0 w 4387850"/>
              <a:gd name="connsiteY22" fmla="*/ 1161241 h 2369880"/>
              <a:gd name="connsiteX23" fmla="*/ 0 w 4387850"/>
              <a:gd name="connsiteY23" fmla="*/ 616169 h 2369880"/>
              <a:gd name="connsiteX24" fmla="*/ 0 w 4387850"/>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7850" h="2369880" fill="none" extrusionOk="0">
                <a:moveTo>
                  <a:pt x="0" y="0"/>
                </a:moveTo>
                <a:cubicBezTo>
                  <a:pt x="169010" y="-74920"/>
                  <a:pt x="431640" y="11051"/>
                  <a:pt x="636238" y="0"/>
                </a:cubicBezTo>
                <a:cubicBezTo>
                  <a:pt x="840836" y="-11051"/>
                  <a:pt x="1016489" y="57967"/>
                  <a:pt x="1140841" y="0"/>
                </a:cubicBezTo>
                <a:cubicBezTo>
                  <a:pt x="1265193" y="-57967"/>
                  <a:pt x="1489749" y="47482"/>
                  <a:pt x="1689322" y="0"/>
                </a:cubicBezTo>
                <a:cubicBezTo>
                  <a:pt x="1888895" y="-47482"/>
                  <a:pt x="1916319" y="13665"/>
                  <a:pt x="2106168" y="0"/>
                </a:cubicBezTo>
                <a:cubicBezTo>
                  <a:pt x="2296017" y="-13665"/>
                  <a:pt x="2526995" y="10456"/>
                  <a:pt x="2698528" y="0"/>
                </a:cubicBezTo>
                <a:cubicBezTo>
                  <a:pt x="2870061" y="-10456"/>
                  <a:pt x="2964294" y="50151"/>
                  <a:pt x="3203131" y="0"/>
                </a:cubicBezTo>
                <a:cubicBezTo>
                  <a:pt x="3441968" y="-50151"/>
                  <a:pt x="3526467" y="8462"/>
                  <a:pt x="3619976" y="0"/>
                </a:cubicBezTo>
                <a:cubicBezTo>
                  <a:pt x="3713486" y="-8462"/>
                  <a:pt x="4052912" y="88073"/>
                  <a:pt x="4387850" y="0"/>
                </a:cubicBezTo>
                <a:cubicBezTo>
                  <a:pt x="4409531" y="114183"/>
                  <a:pt x="4347303" y="324384"/>
                  <a:pt x="4387850" y="545072"/>
                </a:cubicBezTo>
                <a:cubicBezTo>
                  <a:pt x="4428397" y="765760"/>
                  <a:pt x="4352967" y="1002275"/>
                  <a:pt x="4387850" y="1184940"/>
                </a:cubicBezTo>
                <a:cubicBezTo>
                  <a:pt x="4422733" y="1367605"/>
                  <a:pt x="4375480" y="1675886"/>
                  <a:pt x="4387850" y="1801109"/>
                </a:cubicBezTo>
                <a:cubicBezTo>
                  <a:pt x="4400220" y="1926332"/>
                  <a:pt x="4367253" y="2157272"/>
                  <a:pt x="4387850" y="2369880"/>
                </a:cubicBezTo>
                <a:cubicBezTo>
                  <a:pt x="4219900" y="2377898"/>
                  <a:pt x="4034484" y="2344635"/>
                  <a:pt x="3751612" y="2369880"/>
                </a:cubicBezTo>
                <a:cubicBezTo>
                  <a:pt x="3468740" y="2395125"/>
                  <a:pt x="3508270" y="2330783"/>
                  <a:pt x="3290888" y="2369880"/>
                </a:cubicBezTo>
                <a:cubicBezTo>
                  <a:pt x="3073506" y="2408977"/>
                  <a:pt x="3011600" y="2311050"/>
                  <a:pt x="2786285" y="2369880"/>
                </a:cubicBezTo>
                <a:cubicBezTo>
                  <a:pt x="2560970" y="2428710"/>
                  <a:pt x="2429005" y="2364237"/>
                  <a:pt x="2325561" y="2369880"/>
                </a:cubicBezTo>
                <a:cubicBezTo>
                  <a:pt x="2222117" y="2375523"/>
                  <a:pt x="1854667" y="2369827"/>
                  <a:pt x="1689322" y="2369880"/>
                </a:cubicBezTo>
                <a:cubicBezTo>
                  <a:pt x="1523977" y="2369933"/>
                  <a:pt x="1309642" y="2338237"/>
                  <a:pt x="1184720" y="2369880"/>
                </a:cubicBezTo>
                <a:cubicBezTo>
                  <a:pt x="1059798" y="2401523"/>
                  <a:pt x="852039" y="2303953"/>
                  <a:pt x="548481" y="2369880"/>
                </a:cubicBezTo>
                <a:cubicBezTo>
                  <a:pt x="244923" y="2435807"/>
                  <a:pt x="122306" y="2314819"/>
                  <a:pt x="0" y="2369880"/>
                </a:cubicBezTo>
                <a:cubicBezTo>
                  <a:pt x="-19503" y="2246562"/>
                  <a:pt x="30692" y="2048918"/>
                  <a:pt x="0" y="1801109"/>
                </a:cubicBezTo>
                <a:cubicBezTo>
                  <a:pt x="-30692" y="1553300"/>
                  <a:pt x="3757" y="1298583"/>
                  <a:pt x="0" y="1161241"/>
                </a:cubicBezTo>
                <a:cubicBezTo>
                  <a:pt x="-3757" y="1023899"/>
                  <a:pt x="46955" y="772406"/>
                  <a:pt x="0" y="616169"/>
                </a:cubicBezTo>
                <a:cubicBezTo>
                  <a:pt x="-46955" y="459932"/>
                  <a:pt x="66789" y="224303"/>
                  <a:pt x="0" y="0"/>
                </a:cubicBezTo>
                <a:close/>
              </a:path>
              <a:path w="4387850" h="2369880" stroke="0" extrusionOk="0">
                <a:moveTo>
                  <a:pt x="0" y="0"/>
                </a:moveTo>
                <a:cubicBezTo>
                  <a:pt x="251764" y="-51753"/>
                  <a:pt x="471718" y="47176"/>
                  <a:pt x="592360" y="0"/>
                </a:cubicBezTo>
                <a:cubicBezTo>
                  <a:pt x="713002" y="-47176"/>
                  <a:pt x="911189" y="8205"/>
                  <a:pt x="1009206" y="0"/>
                </a:cubicBezTo>
                <a:cubicBezTo>
                  <a:pt x="1107223" y="-8205"/>
                  <a:pt x="1444094" y="75043"/>
                  <a:pt x="1645444" y="0"/>
                </a:cubicBezTo>
                <a:cubicBezTo>
                  <a:pt x="1846794" y="-75043"/>
                  <a:pt x="1929774" y="31162"/>
                  <a:pt x="2062289" y="0"/>
                </a:cubicBezTo>
                <a:cubicBezTo>
                  <a:pt x="2194804" y="-31162"/>
                  <a:pt x="2414226" y="54647"/>
                  <a:pt x="2610771" y="0"/>
                </a:cubicBezTo>
                <a:cubicBezTo>
                  <a:pt x="2807316" y="-54647"/>
                  <a:pt x="2918321" y="52606"/>
                  <a:pt x="3203131" y="0"/>
                </a:cubicBezTo>
                <a:cubicBezTo>
                  <a:pt x="3487941" y="-52606"/>
                  <a:pt x="3427954" y="32579"/>
                  <a:pt x="3619976" y="0"/>
                </a:cubicBezTo>
                <a:cubicBezTo>
                  <a:pt x="3811998" y="-32579"/>
                  <a:pt x="4201159" y="45932"/>
                  <a:pt x="4387850" y="0"/>
                </a:cubicBezTo>
                <a:cubicBezTo>
                  <a:pt x="4399180" y="209269"/>
                  <a:pt x="4376111" y="428523"/>
                  <a:pt x="4387850" y="568771"/>
                </a:cubicBezTo>
                <a:cubicBezTo>
                  <a:pt x="4399589" y="709019"/>
                  <a:pt x="4311776" y="943355"/>
                  <a:pt x="4387850" y="1208639"/>
                </a:cubicBezTo>
                <a:cubicBezTo>
                  <a:pt x="4463924" y="1473923"/>
                  <a:pt x="4356006" y="1518950"/>
                  <a:pt x="4387850" y="1801109"/>
                </a:cubicBezTo>
                <a:cubicBezTo>
                  <a:pt x="4419694" y="2083268"/>
                  <a:pt x="4382484" y="2089356"/>
                  <a:pt x="4387850" y="2369880"/>
                </a:cubicBezTo>
                <a:cubicBezTo>
                  <a:pt x="4093626" y="2388111"/>
                  <a:pt x="4063692" y="2365851"/>
                  <a:pt x="3751612" y="2369880"/>
                </a:cubicBezTo>
                <a:cubicBezTo>
                  <a:pt x="3439532" y="2373909"/>
                  <a:pt x="3478411" y="2350469"/>
                  <a:pt x="3247009" y="2369880"/>
                </a:cubicBezTo>
                <a:cubicBezTo>
                  <a:pt x="3015607" y="2389291"/>
                  <a:pt x="2866713" y="2308653"/>
                  <a:pt x="2654649" y="2369880"/>
                </a:cubicBezTo>
                <a:cubicBezTo>
                  <a:pt x="2442585" y="2431107"/>
                  <a:pt x="2264312" y="2369567"/>
                  <a:pt x="2150047" y="2369880"/>
                </a:cubicBezTo>
                <a:cubicBezTo>
                  <a:pt x="2035782" y="2370193"/>
                  <a:pt x="1907997" y="2363197"/>
                  <a:pt x="1733201" y="2369880"/>
                </a:cubicBezTo>
                <a:cubicBezTo>
                  <a:pt x="1558405" y="2376563"/>
                  <a:pt x="1420033" y="2340889"/>
                  <a:pt x="1316355" y="2369880"/>
                </a:cubicBezTo>
                <a:cubicBezTo>
                  <a:pt x="1212677" y="2398871"/>
                  <a:pt x="1056066" y="2361690"/>
                  <a:pt x="811752" y="2369880"/>
                </a:cubicBezTo>
                <a:cubicBezTo>
                  <a:pt x="567438" y="2378070"/>
                  <a:pt x="248368" y="2340701"/>
                  <a:pt x="0" y="2369880"/>
                </a:cubicBezTo>
                <a:cubicBezTo>
                  <a:pt x="-14753" y="2240080"/>
                  <a:pt x="39511" y="2085195"/>
                  <a:pt x="0" y="1824808"/>
                </a:cubicBezTo>
                <a:cubicBezTo>
                  <a:pt x="-39511" y="1564421"/>
                  <a:pt x="20933" y="1470268"/>
                  <a:pt x="0" y="1184940"/>
                </a:cubicBezTo>
                <a:cubicBezTo>
                  <a:pt x="-20933" y="899612"/>
                  <a:pt x="14564" y="724947"/>
                  <a:pt x="0" y="545072"/>
                </a:cubicBezTo>
                <a:cubicBezTo>
                  <a:pt x="-14564" y="365197"/>
                  <a:pt x="5485" y="220001"/>
                  <a:pt x="0" y="0"/>
                </a:cubicBezTo>
                <a:close/>
              </a:path>
            </a:pathLst>
          </a:custGeom>
          <a:solidFill>
            <a:srgbClr val="FFCC66"/>
          </a:solidFill>
          <a:ln w="19050">
            <a:solidFill>
              <a:schemeClr val="accent2">
                <a:lumMod val="40000"/>
                <a:lumOff val="60000"/>
              </a:schemeClr>
            </a:solidFill>
            <a:extLst>
              <a:ext uri="{C807C97D-BFC1-408E-A445-0C87EB9F89A2}">
                <ask:lineSketchStyleProps xmlns:ask="http://schemas.microsoft.com/office/drawing/2018/sketchyshapes" sd="3517874440">
                  <a:custGeom>
                    <a:avLst/>
                    <a:gdLst>
                      <a:gd name="connsiteX0" fmla="*/ 0 w 10886422"/>
                      <a:gd name="connsiteY0" fmla="*/ 0 h 3046988"/>
                      <a:gd name="connsiteX1" fmla="*/ 1578530 w 10886422"/>
                      <a:gd name="connsiteY1" fmla="*/ 0 h 3046988"/>
                      <a:gd name="connsiteX2" fmla="*/ 2830469 w 10886422"/>
                      <a:gd name="connsiteY2" fmla="*/ 0 h 3046988"/>
                      <a:gd name="connsiteX3" fmla="*/ 4191271 w 10886422"/>
                      <a:gd name="connsiteY3" fmla="*/ 0 h 3046988"/>
                      <a:gd name="connsiteX4" fmla="*/ 5225482 w 10886422"/>
                      <a:gd name="connsiteY4" fmla="*/ 0 h 3046988"/>
                      <a:gd name="connsiteX5" fmla="*/ 6695150 w 10886422"/>
                      <a:gd name="connsiteY5" fmla="*/ 0 h 3046988"/>
                      <a:gd name="connsiteX6" fmla="*/ 7947089 w 10886422"/>
                      <a:gd name="connsiteY6" fmla="*/ 0 h 3046988"/>
                      <a:gd name="connsiteX7" fmla="*/ 8981297 w 10886422"/>
                      <a:gd name="connsiteY7" fmla="*/ 0 h 3046988"/>
                      <a:gd name="connsiteX8" fmla="*/ 10886422 w 10886422"/>
                      <a:gd name="connsiteY8" fmla="*/ 0 h 3046988"/>
                      <a:gd name="connsiteX9" fmla="*/ 10886422 w 10886422"/>
                      <a:gd name="connsiteY9" fmla="*/ 700806 h 3046988"/>
                      <a:gd name="connsiteX10" fmla="*/ 10886422 w 10886422"/>
                      <a:gd name="connsiteY10" fmla="*/ 1523494 h 3046988"/>
                      <a:gd name="connsiteX11" fmla="*/ 10886422 w 10886422"/>
                      <a:gd name="connsiteY11" fmla="*/ 2315711 h 3046988"/>
                      <a:gd name="connsiteX12" fmla="*/ 10886422 w 10886422"/>
                      <a:gd name="connsiteY12" fmla="*/ 3046988 h 3046988"/>
                      <a:gd name="connsiteX13" fmla="*/ 9307891 w 10886422"/>
                      <a:gd name="connsiteY13" fmla="*/ 3046988 h 3046988"/>
                      <a:gd name="connsiteX14" fmla="*/ 8164817 w 10886422"/>
                      <a:gd name="connsiteY14" fmla="*/ 3046988 h 3046988"/>
                      <a:gd name="connsiteX15" fmla="*/ 6912878 w 10886422"/>
                      <a:gd name="connsiteY15" fmla="*/ 3046988 h 3046988"/>
                      <a:gd name="connsiteX16" fmla="*/ 5769804 w 10886422"/>
                      <a:gd name="connsiteY16" fmla="*/ 3046988 h 3046988"/>
                      <a:gd name="connsiteX17" fmla="*/ 4191271 w 10886422"/>
                      <a:gd name="connsiteY17" fmla="*/ 3046988 h 3046988"/>
                      <a:gd name="connsiteX18" fmla="*/ 2939335 w 10886422"/>
                      <a:gd name="connsiteY18" fmla="*/ 3046988 h 3046988"/>
                      <a:gd name="connsiteX19" fmla="*/ 1360802 w 10886422"/>
                      <a:gd name="connsiteY19" fmla="*/ 3046988 h 3046988"/>
                      <a:gd name="connsiteX20" fmla="*/ 0 w 10886422"/>
                      <a:gd name="connsiteY20" fmla="*/ 3046988 h 3046988"/>
                      <a:gd name="connsiteX21" fmla="*/ 0 w 10886422"/>
                      <a:gd name="connsiteY21" fmla="*/ 2315711 h 3046988"/>
                      <a:gd name="connsiteX22" fmla="*/ 0 w 10886422"/>
                      <a:gd name="connsiteY22" fmla="*/ 1493023 h 3046988"/>
                      <a:gd name="connsiteX23" fmla="*/ 0 w 10886422"/>
                      <a:gd name="connsiteY23" fmla="*/ 792217 h 3046988"/>
                      <a:gd name="connsiteX24" fmla="*/ 0 w 10886422"/>
                      <a:gd name="connsiteY24" fmla="*/ 0 h 3046988"/>
                      <a:gd name="connsiteX0" fmla="*/ 0 w 10886422"/>
                      <a:gd name="connsiteY0" fmla="*/ 0 h 3046988"/>
                      <a:gd name="connsiteX1" fmla="*/ 1469667 w 10886422"/>
                      <a:gd name="connsiteY1" fmla="*/ 0 h 3046988"/>
                      <a:gd name="connsiteX2" fmla="*/ 2503878 w 10886422"/>
                      <a:gd name="connsiteY2" fmla="*/ 0 h 3046988"/>
                      <a:gd name="connsiteX3" fmla="*/ 4082408 w 10886422"/>
                      <a:gd name="connsiteY3" fmla="*/ 0 h 3046988"/>
                      <a:gd name="connsiteX4" fmla="*/ 5116617 w 10886422"/>
                      <a:gd name="connsiteY4" fmla="*/ 0 h 3046988"/>
                      <a:gd name="connsiteX5" fmla="*/ 6477421 w 10886422"/>
                      <a:gd name="connsiteY5" fmla="*/ 0 h 3046988"/>
                      <a:gd name="connsiteX6" fmla="*/ 7947089 w 10886422"/>
                      <a:gd name="connsiteY6" fmla="*/ 0 h 3046988"/>
                      <a:gd name="connsiteX7" fmla="*/ 8981297 w 10886422"/>
                      <a:gd name="connsiteY7" fmla="*/ 0 h 3046988"/>
                      <a:gd name="connsiteX8" fmla="*/ 10886422 w 10886422"/>
                      <a:gd name="connsiteY8" fmla="*/ 0 h 3046988"/>
                      <a:gd name="connsiteX9" fmla="*/ 10886422 w 10886422"/>
                      <a:gd name="connsiteY9" fmla="*/ 731276 h 3046988"/>
                      <a:gd name="connsiteX10" fmla="*/ 10886422 w 10886422"/>
                      <a:gd name="connsiteY10" fmla="*/ 1553964 h 3046988"/>
                      <a:gd name="connsiteX11" fmla="*/ 10886422 w 10886422"/>
                      <a:gd name="connsiteY11" fmla="*/ 2315711 h 3046988"/>
                      <a:gd name="connsiteX12" fmla="*/ 10886422 w 10886422"/>
                      <a:gd name="connsiteY12" fmla="*/ 3046988 h 3046988"/>
                      <a:gd name="connsiteX13" fmla="*/ 9307891 w 10886422"/>
                      <a:gd name="connsiteY13" fmla="*/ 3046988 h 3046988"/>
                      <a:gd name="connsiteX14" fmla="*/ 8055952 w 10886422"/>
                      <a:gd name="connsiteY14" fmla="*/ 3046988 h 3046988"/>
                      <a:gd name="connsiteX15" fmla="*/ 6586284 w 10886422"/>
                      <a:gd name="connsiteY15" fmla="*/ 3046988 h 3046988"/>
                      <a:gd name="connsiteX16" fmla="*/ 5334348 w 10886422"/>
                      <a:gd name="connsiteY16" fmla="*/ 3046988 h 3046988"/>
                      <a:gd name="connsiteX17" fmla="*/ 4300137 w 10886422"/>
                      <a:gd name="connsiteY17" fmla="*/ 3046988 h 3046988"/>
                      <a:gd name="connsiteX18" fmla="*/ 3265926 w 10886422"/>
                      <a:gd name="connsiteY18" fmla="*/ 3046988 h 3046988"/>
                      <a:gd name="connsiteX19" fmla="*/ 2013987 w 10886422"/>
                      <a:gd name="connsiteY19" fmla="*/ 3046988 h 3046988"/>
                      <a:gd name="connsiteX20" fmla="*/ 0 w 10886422"/>
                      <a:gd name="connsiteY20" fmla="*/ 3046988 h 3046988"/>
                      <a:gd name="connsiteX21" fmla="*/ 0 w 10886422"/>
                      <a:gd name="connsiteY21" fmla="*/ 2346181 h 3046988"/>
                      <a:gd name="connsiteX22" fmla="*/ 0 w 10886422"/>
                      <a:gd name="connsiteY22" fmla="*/ 1523494 h 3046988"/>
                      <a:gd name="connsiteX23" fmla="*/ 0 w 10886422"/>
                      <a:gd name="connsiteY23" fmla="*/ 700806 h 3046988"/>
                      <a:gd name="connsiteX24" fmla="*/ 0 w 10886422"/>
                      <a:gd name="connsiteY24"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22" h="3046988" fill="none" extrusionOk="0">
                        <a:moveTo>
                          <a:pt x="0" y="0"/>
                        </a:moveTo>
                        <a:cubicBezTo>
                          <a:pt x="334778" y="-69603"/>
                          <a:pt x="1057823" y="-32095"/>
                          <a:pt x="1578530" y="0"/>
                        </a:cubicBezTo>
                        <a:cubicBezTo>
                          <a:pt x="2163843" y="23086"/>
                          <a:pt x="2518106" y="128912"/>
                          <a:pt x="2830469" y="0"/>
                        </a:cubicBezTo>
                        <a:cubicBezTo>
                          <a:pt x="3147044" y="-58789"/>
                          <a:pt x="3737299" y="136784"/>
                          <a:pt x="4191271" y="0"/>
                        </a:cubicBezTo>
                        <a:cubicBezTo>
                          <a:pt x="4683031" y="-61961"/>
                          <a:pt x="4742184" y="11982"/>
                          <a:pt x="5225482" y="0"/>
                        </a:cubicBezTo>
                        <a:cubicBezTo>
                          <a:pt x="5644987" y="-69770"/>
                          <a:pt x="6307183" y="14748"/>
                          <a:pt x="6695150" y="0"/>
                        </a:cubicBezTo>
                        <a:cubicBezTo>
                          <a:pt x="7096490" y="-41977"/>
                          <a:pt x="7395467" y="19742"/>
                          <a:pt x="7947089" y="0"/>
                        </a:cubicBezTo>
                        <a:cubicBezTo>
                          <a:pt x="8561442" y="-35296"/>
                          <a:pt x="8792746" y="-16567"/>
                          <a:pt x="8981297" y="0"/>
                        </a:cubicBezTo>
                        <a:cubicBezTo>
                          <a:pt x="9243501" y="-15415"/>
                          <a:pt x="9901352" y="186209"/>
                          <a:pt x="10886422" y="0"/>
                        </a:cubicBezTo>
                        <a:cubicBezTo>
                          <a:pt x="10904393" y="163118"/>
                          <a:pt x="10791016" y="426985"/>
                          <a:pt x="10886422" y="700806"/>
                        </a:cubicBezTo>
                        <a:cubicBezTo>
                          <a:pt x="10933114" y="1008007"/>
                          <a:pt x="10851052" y="1245779"/>
                          <a:pt x="10886422" y="1523494"/>
                        </a:cubicBezTo>
                        <a:cubicBezTo>
                          <a:pt x="10967019" y="1756642"/>
                          <a:pt x="10836216" y="2177441"/>
                          <a:pt x="10886422" y="2315711"/>
                        </a:cubicBezTo>
                        <a:cubicBezTo>
                          <a:pt x="10897349" y="2527176"/>
                          <a:pt x="10812193" y="2720630"/>
                          <a:pt x="10886422" y="3046988"/>
                        </a:cubicBezTo>
                        <a:cubicBezTo>
                          <a:pt x="10331591" y="3057291"/>
                          <a:pt x="10096252" y="2952045"/>
                          <a:pt x="9307891" y="3046988"/>
                        </a:cubicBezTo>
                        <a:cubicBezTo>
                          <a:pt x="8586867" y="3101580"/>
                          <a:pt x="8689840" y="2965707"/>
                          <a:pt x="8164817" y="3046988"/>
                        </a:cubicBezTo>
                        <a:cubicBezTo>
                          <a:pt x="7620242" y="3081218"/>
                          <a:pt x="7425542" y="3002452"/>
                          <a:pt x="6912878" y="3046988"/>
                        </a:cubicBezTo>
                        <a:cubicBezTo>
                          <a:pt x="6336222" y="3126689"/>
                          <a:pt x="5967245" y="3061816"/>
                          <a:pt x="5769804" y="3046988"/>
                        </a:cubicBezTo>
                        <a:cubicBezTo>
                          <a:pt x="5472203" y="3014226"/>
                          <a:pt x="4721642" y="3052053"/>
                          <a:pt x="4191271" y="3046988"/>
                        </a:cubicBezTo>
                        <a:cubicBezTo>
                          <a:pt x="3793698" y="3047471"/>
                          <a:pt x="3262409" y="3017919"/>
                          <a:pt x="2939335" y="3046988"/>
                        </a:cubicBezTo>
                        <a:cubicBezTo>
                          <a:pt x="2604125" y="2932640"/>
                          <a:pt x="2160116" y="3011334"/>
                          <a:pt x="1360802" y="3046988"/>
                        </a:cubicBezTo>
                        <a:cubicBezTo>
                          <a:pt x="604553" y="3149926"/>
                          <a:pt x="265311" y="2952023"/>
                          <a:pt x="0" y="3046988"/>
                        </a:cubicBezTo>
                        <a:cubicBezTo>
                          <a:pt x="-83780" y="2902048"/>
                          <a:pt x="60790" y="2566677"/>
                          <a:pt x="0" y="2315711"/>
                        </a:cubicBezTo>
                        <a:cubicBezTo>
                          <a:pt x="-111488" y="1972845"/>
                          <a:pt x="27604" y="1679635"/>
                          <a:pt x="0" y="1493023"/>
                        </a:cubicBezTo>
                        <a:cubicBezTo>
                          <a:pt x="-411" y="1275226"/>
                          <a:pt x="131519" y="1040099"/>
                          <a:pt x="0" y="792217"/>
                        </a:cubicBezTo>
                        <a:cubicBezTo>
                          <a:pt x="-120172" y="610449"/>
                          <a:pt x="105853" y="285845"/>
                          <a:pt x="0" y="0"/>
                        </a:cubicBezTo>
                        <a:close/>
                      </a:path>
                      <a:path w="10886422" h="3046988" stroke="0" extrusionOk="0">
                        <a:moveTo>
                          <a:pt x="0" y="0"/>
                        </a:moveTo>
                        <a:cubicBezTo>
                          <a:pt x="636425" y="-136104"/>
                          <a:pt x="1232221" y="16382"/>
                          <a:pt x="1469667" y="0"/>
                        </a:cubicBezTo>
                        <a:cubicBezTo>
                          <a:pt x="1724010" y="-57290"/>
                          <a:pt x="2267158" y="11731"/>
                          <a:pt x="2503878" y="0"/>
                        </a:cubicBezTo>
                        <a:cubicBezTo>
                          <a:pt x="2606421" y="-14056"/>
                          <a:pt x="3572209" y="-50737"/>
                          <a:pt x="4082408" y="0"/>
                        </a:cubicBezTo>
                        <a:cubicBezTo>
                          <a:pt x="4616143" y="-34867"/>
                          <a:pt x="4738690" y="79806"/>
                          <a:pt x="5116617" y="0"/>
                        </a:cubicBezTo>
                        <a:cubicBezTo>
                          <a:pt x="5457622" y="-31979"/>
                          <a:pt x="5992178" y="45811"/>
                          <a:pt x="6477421" y="0"/>
                        </a:cubicBezTo>
                        <a:cubicBezTo>
                          <a:pt x="6973357" y="8363"/>
                          <a:pt x="7186048" y="62764"/>
                          <a:pt x="7947089" y="0"/>
                        </a:cubicBezTo>
                        <a:cubicBezTo>
                          <a:pt x="8622884" y="-33597"/>
                          <a:pt x="8544590" y="48446"/>
                          <a:pt x="8981297" y="0"/>
                        </a:cubicBezTo>
                        <a:cubicBezTo>
                          <a:pt x="9532941" y="-44199"/>
                          <a:pt x="10316729" y="59027"/>
                          <a:pt x="10886422" y="0"/>
                        </a:cubicBezTo>
                        <a:cubicBezTo>
                          <a:pt x="10922200" y="256712"/>
                          <a:pt x="10807946" y="568983"/>
                          <a:pt x="10886422" y="731276"/>
                        </a:cubicBezTo>
                        <a:cubicBezTo>
                          <a:pt x="10940861" y="870177"/>
                          <a:pt x="10676669" y="1199236"/>
                          <a:pt x="10886422" y="1553964"/>
                        </a:cubicBezTo>
                        <a:cubicBezTo>
                          <a:pt x="11059020" y="1814845"/>
                          <a:pt x="10862559" y="1986968"/>
                          <a:pt x="10886422" y="2315711"/>
                        </a:cubicBezTo>
                        <a:cubicBezTo>
                          <a:pt x="10963421" y="2664632"/>
                          <a:pt x="10863919" y="2675614"/>
                          <a:pt x="10886422" y="3046988"/>
                        </a:cubicBezTo>
                        <a:cubicBezTo>
                          <a:pt x="10143283" y="3062308"/>
                          <a:pt x="10080585" y="3026999"/>
                          <a:pt x="9307891" y="3046988"/>
                        </a:cubicBezTo>
                        <a:cubicBezTo>
                          <a:pt x="8546430" y="3070733"/>
                          <a:pt x="8652849" y="3010905"/>
                          <a:pt x="8055952" y="3046988"/>
                        </a:cubicBezTo>
                        <a:cubicBezTo>
                          <a:pt x="7471220" y="2963065"/>
                          <a:pt x="7057218" y="3023330"/>
                          <a:pt x="6586284" y="3046988"/>
                        </a:cubicBezTo>
                        <a:cubicBezTo>
                          <a:pt x="6088167" y="3131417"/>
                          <a:pt x="5621798" y="2992713"/>
                          <a:pt x="5334348" y="3046988"/>
                        </a:cubicBezTo>
                        <a:cubicBezTo>
                          <a:pt x="5070726" y="3112511"/>
                          <a:pt x="4724196" y="3102326"/>
                          <a:pt x="4300137" y="3046988"/>
                        </a:cubicBezTo>
                        <a:cubicBezTo>
                          <a:pt x="3897070" y="3024719"/>
                          <a:pt x="3490776" y="3000338"/>
                          <a:pt x="3265926" y="3046988"/>
                        </a:cubicBezTo>
                        <a:cubicBezTo>
                          <a:pt x="3027645" y="3087007"/>
                          <a:pt x="2644389" y="3018738"/>
                          <a:pt x="2013987" y="3046988"/>
                        </a:cubicBezTo>
                        <a:cubicBezTo>
                          <a:pt x="1408045" y="3072766"/>
                          <a:pt x="695618" y="3104516"/>
                          <a:pt x="0" y="3046988"/>
                        </a:cubicBezTo>
                        <a:cubicBezTo>
                          <a:pt x="-48888" y="2865190"/>
                          <a:pt x="85548" y="2723981"/>
                          <a:pt x="0" y="2346181"/>
                        </a:cubicBezTo>
                        <a:cubicBezTo>
                          <a:pt x="-93962" y="2000310"/>
                          <a:pt x="109602" y="1887926"/>
                          <a:pt x="0" y="1523494"/>
                        </a:cubicBezTo>
                        <a:cubicBezTo>
                          <a:pt x="-47691" y="1166982"/>
                          <a:pt x="22993" y="906186"/>
                          <a:pt x="0" y="700806"/>
                        </a:cubicBezTo>
                        <a:cubicBezTo>
                          <a:pt x="-39871" y="478432"/>
                          <a:pt x="40515" y="253440"/>
                          <a:pt x="0" y="0"/>
                        </a:cubicBezTo>
                        <a:close/>
                      </a:path>
                      <a:path w="10886422" h="3046988" fill="none" stroke="0" extrusionOk="0">
                        <a:moveTo>
                          <a:pt x="0" y="0"/>
                        </a:moveTo>
                        <a:cubicBezTo>
                          <a:pt x="395837" y="-114280"/>
                          <a:pt x="1028299" y="-9709"/>
                          <a:pt x="1578530" y="0"/>
                        </a:cubicBezTo>
                        <a:cubicBezTo>
                          <a:pt x="2079752" y="-11449"/>
                          <a:pt x="2489145" y="9304"/>
                          <a:pt x="2830469" y="0"/>
                        </a:cubicBezTo>
                        <a:cubicBezTo>
                          <a:pt x="3046809" y="-89351"/>
                          <a:pt x="3644448" y="-33013"/>
                          <a:pt x="4191271" y="0"/>
                        </a:cubicBezTo>
                        <a:cubicBezTo>
                          <a:pt x="4657181" y="-50937"/>
                          <a:pt x="4747653" y="44098"/>
                          <a:pt x="5225482" y="0"/>
                        </a:cubicBezTo>
                        <a:cubicBezTo>
                          <a:pt x="5649140" y="51295"/>
                          <a:pt x="6209551" y="52920"/>
                          <a:pt x="6695150" y="0"/>
                        </a:cubicBezTo>
                        <a:cubicBezTo>
                          <a:pt x="7127801" y="-32765"/>
                          <a:pt x="7348514" y="11708"/>
                          <a:pt x="7947089" y="0"/>
                        </a:cubicBezTo>
                        <a:cubicBezTo>
                          <a:pt x="8528793" y="-30341"/>
                          <a:pt x="8730778" y="49680"/>
                          <a:pt x="8981297" y="0"/>
                        </a:cubicBezTo>
                        <a:cubicBezTo>
                          <a:pt x="9322451" y="-209428"/>
                          <a:pt x="10105189" y="-116882"/>
                          <a:pt x="10886422" y="0"/>
                        </a:cubicBezTo>
                        <a:cubicBezTo>
                          <a:pt x="10931270" y="152673"/>
                          <a:pt x="10744979" y="405756"/>
                          <a:pt x="10886422" y="700806"/>
                        </a:cubicBezTo>
                        <a:cubicBezTo>
                          <a:pt x="10960733" y="998427"/>
                          <a:pt x="10806901" y="1242960"/>
                          <a:pt x="10886422" y="1523494"/>
                        </a:cubicBezTo>
                        <a:cubicBezTo>
                          <a:pt x="10929093" y="1757462"/>
                          <a:pt x="10840205" y="2172852"/>
                          <a:pt x="10886422" y="2315711"/>
                        </a:cubicBezTo>
                        <a:cubicBezTo>
                          <a:pt x="10910485" y="2468457"/>
                          <a:pt x="10794883" y="2710591"/>
                          <a:pt x="10886422" y="3046988"/>
                        </a:cubicBezTo>
                        <a:cubicBezTo>
                          <a:pt x="10504608" y="2983632"/>
                          <a:pt x="10069509" y="3076021"/>
                          <a:pt x="9307891" y="3046988"/>
                        </a:cubicBezTo>
                        <a:cubicBezTo>
                          <a:pt x="8587041" y="3057395"/>
                          <a:pt x="8709348" y="2972918"/>
                          <a:pt x="8164817" y="3046988"/>
                        </a:cubicBezTo>
                        <a:cubicBezTo>
                          <a:pt x="7658568" y="3088596"/>
                          <a:pt x="7478509" y="2962086"/>
                          <a:pt x="6912878" y="3046988"/>
                        </a:cubicBezTo>
                        <a:cubicBezTo>
                          <a:pt x="6360349" y="3128693"/>
                          <a:pt x="6033449" y="3048585"/>
                          <a:pt x="5769804" y="3046988"/>
                        </a:cubicBezTo>
                        <a:cubicBezTo>
                          <a:pt x="5442617" y="3040039"/>
                          <a:pt x="4635800" y="3044026"/>
                          <a:pt x="4191271" y="3046988"/>
                        </a:cubicBezTo>
                        <a:cubicBezTo>
                          <a:pt x="3853045" y="3002653"/>
                          <a:pt x="3212609" y="2920053"/>
                          <a:pt x="2939335" y="3046988"/>
                        </a:cubicBezTo>
                        <a:cubicBezTo>
                          <a:pt x="2539040" y="3205478"/>
                          <a:pt x="1987881" y="2918912"/>
                          <a:pt x="1360802" y="3046988"/>
                        </a:cubicBezTo>
                        <a:cubicBezTo>
                          <a:pt x="621927" y="3061015"/>
                          <a:pt x="269625" y="3047054"/>
                          <a:pt x="0" y="3046988"/>
                        </a:cubicBezTo>
                        <a:cubicBezTo>
                          <a:pt x="-91256" y="2866029"/>
                          <a:pt x="58996" y="2684607"/>
                          <a:pt x="0" y="2315711"/>
                        </a:cubicBezTo>
                        <a:cubicBezTo>
                          <a:pt x="-67153" y="2042305"/>
                          <a:pt x="41787" y="1675994"/>
                          <a:pt x="0" y="1493023"/>
                        </a:cubicBezTo>
                        <a:cubicBezTo>
                          <a:pt x="-762" y="1261757"/>
                          <a:pt x="163263" y="1023208"/>
                          <a:pt x="0" y="792217"/>
                        </a:cubicBezTo>
                        <a:cubicBezTo>
                          <a:pt x="-72797" y="509596"/>
                          <a:pt x="109021" y="252222"/>
                          <a:pt x="0" y="0"/>
                        </a:cubicBezTo>
                        <a:close/>
                      </a:path>
                    </a:pathLst>
                  </a:custGeom>
                  <ask:type>
                    <ask:lineSketchScribble/>
                  </ask:type>
                </ask:lineSketchStyleProps>
              </a:ext>
            </a:extLst>
          </a:ln>
        </p:spPr>
        <p:txBody>
          <a:bodyPr wrap="square">
            <a:spAutoFit/>
          </a:bodyPr>
          <a:lstStyle/>
          <a:p>
            <a:pPr algn="just"/>
            <a:r>
              <a:rPr lang="en-US" sz="4800" kern="1200">
                <a:latin typeface="Arial" panose="020B0604020202020204" pitchFamily="34" charset="0"/>
                <a:ea typeface="Tahoma" panose="020B0604030504040204" pitchFamily="34" charset="0"/>
                <a:cs typeface="Arial" panose="020B0604020202020204" pitchFamily="34" charset="0"/>
              </a:rPr>
              <a:t>	Các đồ dùng, thiết bị trong nhà đều giúp ích cho cuộc sống chúng ta. </a:t>
            </a:r>
            <a:r>
              <a:rPr lang="en-US" sz="4800">
                <a:latin typeface="Arial" panose="020B0604020202020204" pitchFamily="34" charset="0"/>
                <a:cs typeface="Arial" panose="020B0604020202020204" pitchFamily="34" charset="0"/>
              </a:rPr>
              <a:t>Cần thường xuyên lau chùi, giặt giũ, bảo quản đúng cách để giữ gìn chúng.</a:t>
            </a:r>
          </a:p>
        </p:txBody>
      </p:sp>
      <p:pic>
        <p:nvPicPr>
          <p:cNvPr id="4" name="Picture 3">
            <a:extLst>
              <a:ext uri="{FF2B5EF4-FFF2-40B4-BE49-F238E27FC236}">
                <a16:creationId xmlns:a16="http://schemas.microsoft.com/office/drawing/2014/main" id="{CC40AF4C-9A37-1764-B458-F6F876ECBEA2}"/>
              </a:ext>
            </a:extLst>
          </p:cNvPr>
          <p:cNvPicPr>
            <a:picLocks noChangeAspect="1"/>
          </p:cNvPicPr>
          <p:nvPr/>
        </p:nvPicPr>
        <p:blipFill>
          <a:blip r:embed="rId3"/>
          <a:stretch>
            <a:fillRect/>
          </a:stretch>
        </p:blipFill>
        <p:spPr>
          <a:xfrm>
            <a:off x="486767" y="294414"/>
            <a:ext cx="2313583" cy="2658336"/>
          </a:xfrm>
          <a:prstGeom prst="rect">
            <a:avLst/>
          </a:prstGeom>
        </p:spPr>
      </p:pic>
    </p:spTree>
    <p:extLst>
      <p:ext uri="{BB962C8B-B14F-4D97-AF65-F5344CB8AC3E}">
        <p14:creationId xmlns:p14="http://schemas.microsoft.com/office/powerpoint/2010/main" val="18962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9">
            <a:extLst>
              <a:ext uri="{FF2B5EF4-FFF2-40B4-BE49-F238E27FC236}">
                <a16:creationId xmlns:a16="http://schemas.microsoft.com/office/drawing/2014/main" id="{053EA615-0AE2-47A6-A802-6B92DD9EB92E}"/>
              </a:ext>
            </a:extLst>
          </p:cNvPr>
          <p:cNvSpPr txBox="1"/>
          <p:nvPr/>
        </p:nvSpPr>
        <p:spPr>
          <a:xfrm flipH="1">
            <a:off x="5159134" y="3384203"/>
            <a:ext cx="7362841" cy="1177064"/>
          </a:xfrm>
          <a:prstGeom prst="rect">
            <a:avLst/>
          </a:prstGeom>
          <a:noFill/>
        </p:spPr>
        <p:txBody>
          <a:bodyPr wrap="square" lIns="68401" tIns="34200" rIns="68401" bIns="34200" rtlCol="0" anchor="t">
            <a:spAutoFit/>
          </a:bodyPr>
          <a:lstStyle/>
          <a:p>
            <a:pPr algn="ctr" defTabSz="912114">
              <a:buClrTx/>
              <a:defRPr/>
            </a:pPr>
            <a:r>
              <a:rPr lang="en-US" altLang="zh-CN" sz="7200" b="1" kern="1200">
                <a:solidFill>
                  <a:schemeClr val="accent1">
                    <a:lumMod val="75000"/>
                  </a:schemeClr>
                </a:solidFill>
                <a:latin typeface="+mj-lt"/>
                <a:ea typeface="微软雅黑"/>
                <a:sym typeface="微软雅黑"/>
              </a:rPr>
              <a:t>Vận dụng</a:t>
            </a:r>
            <a:endParaRPr lang="en-US" altLang="zh-CN" sz="7200" b="1" kern="1200" dirty="0">
              <a:solidFill>
                <a:schemeClr val="accent1">
                  <a:lumMod val="75000"/>
                </a:schemeClr>
              </a:solidFill>
              <a:latin typeface="+mj-lt"/>
              <a:ea typeface="微软雅黑"/>
            </a:endParaRPr>
          </a:p>
        </p:txBody>
      </p:sp>
      <p:pic>
        <p:nvPicPr>
          <p:cNvPr id="5" name="Picture 4">
            <a:extLst>
              <a:ext uri="{FF2B5EF4-FFF2-40B4-BE49-F238E27FC236}">
                <a16:creationId xmlns:a16="http://schemas.microsoft.com/office/drawing/2014/main" id="{F483F21B-C837-381E-7F29-9606736780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81" b="98307" l="9946" r="90995"/>
                    </a14:imgEffect>
                  </a14:imgLayer>
                </a14:imgProps>
              </a:ext>
            </a:extLst>
          </a:blip>
          <a:stretch>
            <a:fillRect/>
          </a:stretch>
        </p:blipFill>
        <p:spPr>
          <a:xfrm>
            <a:off x="-1035835" y="535867"/>
            <a:ext cx="8865385" cy="6268173"/>
          </a:xfrm>
          <a:prstGeom prst="rect">
            <a:avLst/>
          </a:prstGeom>
        </p:spPr>
      </p:pic>
    </p:spTree>
    <p:extLst>
      <p:ext uri="{BB962C8B-B14F-4D97-AF65-F5344CB8AC3E}">
        <p14:creationId xmlns:p14="http://schemas.microsoft.com/office/powerpoint/2010/main" val="361520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9">
            <a:extLst>
              <a:ext uri="{FF2B5EF4-FFF2-40B4-BE49-F238E27FC236}">
                <a16:creationId xmlns:a16="http://schemas.microsoft.com/office/drawing/2014/main" id="{053EA615-0AE2-47A6-A802-6B92DD9EB92E}"/>
              </a:ext>
            </a:extLst>
          </p:cNvPr>
          <p:cNvSpPr txBox="1"/>
          <p:nvPr/>
        </p:nvSpPr>
        <p:spPr>
          <a:xfrm flipH="1">
            <a:off x="5406784" y="2840468"/>
            <a:ext cx="7362841" cy="1177064"/>
          </a:xfrm>
          <a:prstGeom prst="rect">
            <a:avLst/>
          </a:prstGeom>
          <a:noFill/>
        </p:spPr>
        <p:txBody>
          <a:bodyPr wrap="square" lIns="68401" tIns="34200" rIns="68401" bIns="34200" rtlCol="0" anchor="t">
            <a:spAutoFit/>
          </a:bodyPr>
          <a:lstStyle/>
          <a:p>
            <a:pPr algn="ctr" defTabSz="912114">
              <a:buClrTx/>
              <a:defRPr/>
            </a:pPr>
            <a:r>
              <a:rPr lang="en-US" altLang="zh-CN" sz="7200" b="1" kern="1200">
                <a:solidFill>
                  <a:schemeClr val="accent1">
                    <a:lumMod val="75000"/>
                  </a:schemeClr>
                </a:solidFill>
                <a:latin typeface="+mj-lt"/>
                <a:ea typeface="微软雅黑"/>
                <a:sym typeface="微软雅黑"/>
              </a:rPr>
              <a:t>Dặn dò</a:t>
            </a:r>
            <a:endParaRPr lang="en-US" altLang="zh-CN" sz="7200" b="1" kern="1200" dirty="0">
              <a:solidFill>
                <a:schemeClr val="accent1">
                  <a:lumMod val="75000"/>
                </a:schemeClr>
              </a:solidFill>
              <a:latin typeface="+mj-lt"/>
              <a:ea typeface="微软雅黑"/>
            </a:endParaRPr>
          </a:p>
        </p:txBody>
      </p:sp>
      <p:pic>
        <p:nvPicPr>
          <p:cNvPr id="4" name="Picture 3">
            <a:extLst>
              <a:ext uri="{FF2B5EF4-FFF2-40B4-BE49-F238E27FC236}">
                <a16:creationId xmlns:a16="http://schemas.microsoft.com/office/drawing/2014/main" id="{4EF56AF4-F5D7-0386-8C81-21F3FE2D0F9B}"/>
              </a:ext>
            </a:extLst>
          </p:cNvPr>
          <p:cNvPicPr>
            <a:picLocks noChangeAspect="1"/>
          </p:cNvPicPr>
          <p:nvPr/>
        </p:nvPicPr>
        <p:blipFill>
          <a:blip r:embed="rId3"/>
          <a:stretch>
            <a:fillRect/>
          </a:stretch>
        </p:blipFill>
        <p:spPr>
          <a:xfrm>
            <a:off x="776855" y="421929"/>
            <a:ext cx="4804682" cy="6115050"/>
          </a:xfrm>
          <a:prstGeom prst="rect">
            <a:avLst/>
          </a:prstGeom>
        </p:spPr>
      </p:pic>
    </p:spTree>
    <p:extLst>
      <p:ext uri="{BB962C8B-B14F-4D97-AF65-F5344CB8AC3E}">
        <p14:creationId xmlns:p14="http://schemas.microsoft.com/office/powerpoint/2010/main" val="81627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9">
            <a:extLst>
              <a:ext uri="{FF2B5EF4-FFF2-40B4-BE49-F238E27FC236}">
                <a16:creationId xmlns:a16="http://schemas.microsoft.com/office/drawing/2014/main" id="{053EA615-0AE2-47A6-A802-6B92DD9EB92E}"/>
              </a:ext>
            </a:extLst>
          </p:cNvPr>
          <p:cNvSpPr txBox="1"/>
          <p:nvPr/>
        </p:nvSpPr>
        <p:spPr>
          <a:xfrm flipH="1">
            <a:off x="4502641" y="2706837"/>
            <a:ext cx="7362841" cy="1177064"/>
          </a:xfrm>
          <a:prstGeom prst="rect">
            <a:avLst/>
          </a:prstGeom>
          <a:noFill/>
        </p:spPr>
        <p:txBody>
          <a:bodyPr wrap="square" lIns="68401" tIns="34200" rIns="68401" bIns="34200" rtlCol="0" anchor="t">
            <a:spAutoFit/>
          </a:bodyPr>
          <a:lstStyle/>
          <a:p>
            <a:pPr algn="ctr" defTabSz="912114">
              <a:buClrTx/>
              <a:defRPr/>
            </a:pPr>
            <a:r>
              <a:rPr lang="en-US" altLang="zh-CN" sz="7200" b="1" kern="1200" dirty="0">
                <a:solidFill>
                  <a:schemeClr val="accent1">
                    <a:lumMod val="75000"/>
                  </a:schemeClr>
                </a:solidFill>
                <a:latin typeface="+mj-lt"/>
                <a:ea typeface="微软雅黑"/>
                <a:sym typeface="微软雅黑"/>
              </a:rPr>
              <a:t>HẸN GẶP </a:t>
            </a:r>
            <a:r>
              <a:rPr lang="en-US" altLang="zh-CN" sz="7200" b="1" kern="1200">
                <a:solidFill>
                  <a:schemeClr val="accent1">
                    <a:lumMod val="75000"/>
                  </a:schemeClr>
                </a:solidFill>
                <a:latin typeface="+mj-lt"/>
                <a:ea typeface="微软雅黑"/>
                <a:sym typeface="微软雅黑"/>
              </a:rPr>
              <a:t>LẠI </a:t>
            </a:r>
          </a:p>
        </p:txBody>
      </p:sp>
      <p:pic>
        <p:nvPicPr>
          <p:cNvPr id="2" name="Picture 1">
            <a:extLst>
              <a:ext uri="{FF2B5EF4-FFF2-40B4-BE49-F238E27FC236}">
                <a16:creationId xmlns:a16="http://schemas.microsoft.com/office/drawing/2014/main" id="{03299E90-6D55-19D8-8900-0F4FD3BC9726}"/>
              </a:ext>
            </a:extLst>
          </p:cNvPr>
          <p:cNvPicPr>
            <a:picLocks noChangeAspect="1"/>
          </p:cNvPicPr>
          <p:nvPr/>
        </p:nvPicPr>
        <p:blipFill>
          <a:blip r:embed="rId3"/>
          <a:srcRect/>
          <a:stretch/>
        </p:blipFill>
        <p:spPr>
          <a:xfrm>
            <a:off x="836006" y="423197"/>
            <a:ext cx="4042167" cy="6011605"/>
          </a:xfrm>
          <a:prstGeom prst="rect">
            <a:avLst/>
          </a:prstGeom>
        </p:spPr>
      </p:pic>
    </p:spTree>
    <p:extLst>
      <p:ext uri="{BB962C8B-B14F-4D97-AF65-F5344CB8AC3E}">
        <p14:creationId xmlns:p14="http://schemas.microsoft.com/office/powerpoint/2010/main" val="198378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226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1194594" y="869692"/>
            <a:ext cx="9772650" cy="4832092"/>
          </a:xfrm>
          <a:prstGeom prst="rect">
            <a:avLst/>
          </a:prstGeom>
          <a:noFill/>
        </p:spPr>
        <p:txBody>
          <a:bodyPr wrap="square" rtlCol="0">
            <a:spAutoFit/>
          </a:bodyPr>
          <a:lstStyle/>
          <a:p>
            <a:pPr algn="just"/>
            <a:r>
              <a:rPr lang="en-US" sz="4400"/>
              <a:t>Em Linh chỉ hỗ trợ bộ bài giảng đối với thầy cô dùng để giảng dạy cho HS. Trường hợp thầy cô dùng để “thương mại”,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2208838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BC23-A4EA-81DA-0886-0893107FD218}"/>
              </a:ext>
            </a:extLst>
          </p:cNvPr>
          <p:cNvSpPr>
            <a:spLocks noGrp="1"/>
          </p:cNvSpPr>
          <p:nvPr>
            <p:ph type="ctrTitle" idx="4294967295"/>
          </p:nvPr>
        </p:nvSpPr>
        <p:spPr>
          <a:xfrm>
            <a:off x="949325" y="816366"/>
            <a:ext cx="10263188" cy="3006725"/>
          </a:xfrm>
        </p:spPr>
        <p:txBody>
          <a:bodyPr/>
          <a:lstStyle/>
          <a:p>
            <a:pPr algn="just"/>
            <a:r>
              <a:rPr lang="en-US" sz="4800">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sz="4800">
                <a:latin typeface="+mj-lt"/>
              </a:rPr>
            </a:br>
            <a:r>
              <a:rPr lang="en-US" sz="4800">
                <a:latin typeface="+mj-lt"/>
              </a:rPr>
              <a:t>Yêu thương!</a:t>
            </a:r>
          </a:p>
        </p:txBody>
      </p:sp>
    </p:spTree>
    <p:extLst>
      <p:ext uri="{BB962C8B-B14F-4D97-AF65-F5344CB8AC3E}">
        <p14:creationId xmlns:p14="http://schemas.microsoft.com/office/powerpoint/2010/main" val="281164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BE60AD-CA17-4BB6-A790-91DA1A5514F3}"/>
              </a:ext>
            </a:extLst>
          </p:cNvPr>
          <p:cNvSpPr/>
          <p:nvPr/>
        </p:nvSpPr>
        <p:spPr>
          <a:xfrm>
            <a:off x="0" y="3828887"/>
            <a:ext cx="12161838" cy="1138920"/>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pic>
        <p:nvPicPr>
          <p:cNvPr id="3" name="Picture 2">
            <a:hlinkClick r:id="rId6" action="ppaction://hlinksldjump"/>
            <a:extLst>
              <a:ext uri="{FF2B5EF4-FFF2-40B4-BE49-F238E27FC236}">
                <a16:creationId xmlns:a16="http://schemas.microsoft.com/office/drawing/2014/main" id="{A1F867B7-ADD1-4A88-AB41-529D9F83EDDB}"/>
              </a:ext>
            </a:extLst>
          </p:cNvPr>
          <p:cNvPicPr>
            <a:picLocks noChangeAspect="1"/>
          </p:cNvPicPr>
          <p:nvPr/>
        </p:nvPicPr>
        <p:blipFill>
          <a:blip r:embed="rId7"/>
          <a:srcRect/>
          <a:stretch/>
        </p:blipFill>
        <p:spPr>
          <a:xfrm>
            <a:off x="2073729" y="2292890"/>
            <a:ext cx="2869779" cy="2674917"/>
          </a:xfrm>
          <a:prstGeom prst="rect">
            <a:avLst/>
          </a:prstGeom>
        </p:spPr>
      </p:pic>
      <p:pic>
        <p:nvPicPr>
          <p:cNvPr id="5" name="Picture 4">
            <a:hlinkClick r:id="rId8" action="ppaction://hlinksldjump"/>
            <a:extLst>
              <a:ext uri="{FF2B5EF4-FFF2-40B4-BE49-F238E27FC236}">
                <a16:creationId xmlns:a16="http://schemas.microsoft.com/office/drawing/2014/main" id="{514E0A07-CC0E-4948-992D-842847CEEF07}"/>
              </a:ext>
            </a:extLst>
          </p:cNvPr>
          <p:cNvPicPr>
            <a:picLocks noChangeAspect="1"/>
          </p:cNvPicPr>
          <p:nvPr/>
        </p:nvPicPr>
        <p:blipFill>
          <a:blip r:embed="rId9"/>
          <a:srcRect/>
          <a:stretch/>
        </p:blipFill>
        <p:spPr>
          <a:xfrm>
            <a:off x="6734667" y="2314661"/>
            <a:ext cx="2703248" cy="2576334"/>
          </a:xfrm>
          <a:prstGeom prst="rect">
            <a:avLst/>
          </a:prstGeom>
        </p:spPr>
      </p:pic>
      <p:sp>
        <p:nvSpPr>
          <p:cNvPr id="12" name="TextBox 11">
            <a:extLst>
              <a:ext uri="{FF2B5EF4-FFF2-40B4-BE49-F238E27FC236}">
                <a16:creationId xmlns:a16="http://schemas.microsoft.com/office/drawing/2014/main" id="{1FDAF525-D6FD-43BD-AD1C-67A790D02FA9}"/>
              </a:ext>
            </a:extLst>
          </p:cNvPr>
          <p:cNvSpPr txBox="1"/>
          <p:nvPr/>
        </p:nvSpPr>
        <p:spPr>
          <a:xfrm>
            <a:off x="3214197" y="358676"/>
            <a:ext cx="5673939" cy="1197359"/>
          </a:xfrm>
          <a:prstGeom prst="rect">
            <a:avLst/>
          </a:prstGeom>
          <a:solidFill>
            <a:schemeClr val="accent5">
              <a:lumMod val="20000"/>
              <a:lumOff val="80000"/>
            </a:schemeClr>
          </a:solidFill>
          <a:ln w="19050">
            <a:solidFill>
              <a:schemeClr val="accent6">
                <a:lumMod val="75000"/>
              </a:schemeClr>
            </a:solidFill>
            <a:prstDash val="dash"/>
          </a:ln>
        </p:spPr>
        <p:txBody>
          <a:bodyPr wrap="square">
            <a:spAutoFit/>
          </a:bodyPr>
          <a:lstStyle/>
          <a:p>
            <a:pPr algn="ctr"/>
            <a:r>
              <a:rPr lang="en-US" sz="3591" b="1" dirty="0">
                <a:ln w="6600">
                  <a:solidFill>
                    <a:srgbClr val="7030A0"/>
                  </a:solidFill>
                  <a:prstDash val="solid"/>
                </a:ln>
                <a:solidFill>
                  <a:srgbClr val="002060"/>
                </a:solidFill>
                <a:latin typeface="Arial" panose="020B0604020202020204" pitchFamily="34" charset="0"/>
                <a:ea typeface="Tahoma" panose="020B0604030504040204" pitchFamily="34" charset="0"/>
                <a:cs typeface="Arial" panose="020B0604020202020204" pitchFamily="34" charset="0"/>
              </a:rPr>
              <a:t>TRÒ CHƠI </a:t>
            </a:r>
          </a:p>
          <a:p>
            <a:pPr algn="ctr"/>
            <a:r>
              <a:rPr lang="en-US" sz="3591" b="1" i="1" dirty="0">
                <a:ln w="6600">
                  <a:solidFill>
                    <a:srgbClr val="7030A0"/>
                  </a:solidFill>
                  <a:prstDash val="solid"/>
                </a:ln>
                <a:solidFill>
                  <a:srgbClr val="002060"/>
                </a:solidFill>
                <a:latin typeface="Arial" panose="020B0604020202020204" pitchFamily="34" charset="0"/>
                <a:ea typeface="Tahoma" panose="020B0604030504040204" pitchFamily="34" charset="0"/>
                <a:cs typeface="Arial" panose="020B0604020202020204" pitchFamily="34" charset="0"/>
              </a:rPr>
              <a:t>HỘP QUÀ BÍ MẬT</a:t>
            </a:r>
          </a:p>
        </p:txBody>
      </p:sp>
      <p:sp>
        <p:nvSpPr>
          <p:cNvPr id="10" name="Action Button: Home 9">
            <a:hlinkClick r:id="rId10" action="ppaction://hlinksldjump" highlightClick="1"/>
            <a:extLst>
              <a:ext uri="{FF2B5EF4-FFF2-40B4-BE49-F238E27FC236}">
                <a16:creationId xmlns:a16="http://schemas.microsoft.com/office/drawing/2014/main" id="{F71CF836-709A-8D4D-AC85-461716CB56A5}"/>
              </a:ext>
            </a:extLst>
          </p:cNvPr>
          <p:cNvSpPr/>
          <p:nvPr/>
        </p:nvSpPr>
        <p:spPr>
          <a:xfrm>
            <a:off x="11258879" y="6126438"/>
            <a:ext cx="742622" cy="703730"/>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VN" sz="1859" dirty="0"/>
          </a:p>
        </p:txBody>
      </p:sp>
      <p:pic>
        <p:nvPicPr>
          <p:cNvPr id="8" name="Picture 7">
            <a:extLst>
              <a:ext uri="{FF2B5EF4-FFF2-40B4-BE49-F238E27FC236}">
                <a16:creationId xmlns:a16="http://schemas.microsoft.com/office/drawing/2014/main" id="{4236DA3E-DC79-1576-E2FD-EB82BA1C894D}"/>
              </a:ext>
            </a:extLst>
          </p:cNvPr>
          <p:cNvPicPr>
            <a:picLocks noChangeAspect="1"/>
          </p:cNvPicPr>
          <p:nvPr/>
        </p:nvPicPr>
        <p:blipFill>
          <a:blip r:embed="rId11"/>
          <a:stretch>
            <a:fillRect/>
          </a:stretch>
        </p:blipFill>
        <p:spPr>
          <a:xfrm>
            <a:off x="2962419" y="2595176"/>
            <a:ext cx="1092397" cy="2282987"/>
          </a:xfrm>
          <a:prstGeom prst="rect">
            <a:avLst/>
          </a:prstGeom>
        </p:spPr>
      </p:pic>
      <p:pic>
        <p:nvPicPr>
          <p:cNvPr id="13" name="Picture 12">
            <a:extLst>
              <a:ext uri="{FF2B5EF4-FFF2-40B4-BE49-F238E27FC236}">
                <a16:creationId xmlns:a16="http://schemas.microsoft.com/office/drawing/2014/main" id="{CC0772D3-64E5-6A75-11D0-080EBFA0EC3D}"/>
              </a:ext>
            </a:extLst>
          </p:cNvPr>
          <p:cNvPicPr>
            <a:picLocks noChangeAspect="1"/>
          </p:cNvPicPr>
          <p:nvPr/>
        </p:nvPicPr>
        <p:blipFill>
          <a:blip r:embed="rId12"/>
          <a:srcRect/>
          <a:stretch/>
        </p:blipFill>
        <p:spPr>
          <a:xfrm>
            <a:off x="6756743" y="2961112"/>
            <a:ext cx="1559008" cy="1551114"/>
          </a:xfrm>
          <a:prstGeom prst="rect">
            <a:avLst/>
          </a:prstGeom>
        </p:spPr>
      </p:pic>
      <p:pic>
        <p:nvPicPr>
          <p:cNvPr id="14" name="Picture 13">
            <a:extLst>
              <a:ext uri="{FF2B5EF4-FFF2-40B4-BE49-F238E27FC236}">
                <a16:creationId xmlns:a16="http://schemas.microsoft.com/office/drawing/2014/main" id="{03435189-EAB8-EB9A-47BB-BC8A98F85BC6}"/>
              </a:ext>
            </a:extLst>
          </p:cNvPr>
          <p:cNvPicPr>
            <a:picLocks noChangeAspect="1"/>
          </p:cNvPicPr>
          <p:nvPr/>
        </p:nvPicPr>
        <p:blipFill>
          <a:blip r:embed="rId12"/>
          <a:srcRect/>
          <a:stretch/>
        </p:blipFill>
        <p:spPr>
          <a:xfrm>
            <a:off x="7982877" y="2961112"/>
            <a:ext cx="1559008" cy="1551114"/>
          </a:xfrm>
          <a:prstGeom prst="rect">
            <a:avLst/>
          </a:prstGeom>
        </p:spPr>
      </p:pic>
    </p:spTree>
    <p:extLst>
      <p:ext uri="{BB962C8B-B14F-4D97-AF65-F5344CB8AC3E}">
        <p14:creationId xmlns:p14="http://schemas.microsoft.com/office/powerpoint/2010/main" val="2529325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B045E53-39BA-4A6B-8A35-801ADD25C447}"/>
              </a:ext>
            </a:extLst>
          </p:cNvPr>
          <p:cNvSpPr txBox="1"/>
          <p:nvPr/>
        </p:nvSpPr>
        <p:spPr>
          <a:xfrm>
            <a:off x="3623214" y="102255"/>
            <a:ext cx="4376995" cy="2364017"/>
          </a:xfrm>
          <a:custGeom>
            <a:avLst/>
            <a:gdLst>
              <a:gd name="connsiteX0" fmla="*/ 0 w 4387850"/>
              <a:gd name="connsiteY0" fmla="*/ 0 h 2369880"/>
              <a:gd name="connsiteX1" fmla="*/ 636238 w 4387850"/>
              <a:gd name="connsiteY1" fmla="*/ 0 h 2369880"/>
              <a:gd name="connsiteX2" fmla="*/ 1140841 w 4387850"/>
              <a:gd name="connsiteY2" fmla="*/ 0 h 2369880"/>
              <a:gd name="connsiteX3" fmla="*/ 1689322 w 4387850"/>
              <a:gd name="connsiteY3" fmla="*/ 0 h 2369880"/>
              <a:gd name="connsiteX4" fmla="*/ 2106168 w 4387850"/>
              <a:gd name="connsiteY4" fmla="*/ 0 h 2369880"/>
              <a:gd name="connsiteX5" fmla="*/ 2698528 w 4387850"/>
              <a:gd name="connsiteY5" fmla="*/ 0 h 2369880"/>
              <a:gd name="connsiteX6" fmla="*/ 3203131 w 4387850"/>
              <a:gd name="connsiteY6" fmla="*/ 0 h 2369880"/>
              <a:gd name="connsiteX7" fmla="*/ 3619976 w 4387850"/>
              <a:gd name="connsiteY7" fmla="*/ 0 h 2369880"/>
              <a:gd name="connsiteX8" fmla="*/ 4387850 w 4387850"/>
              <a:gd name="connsiteY8" fmla="*/ 0 h 2369880"/>
              <a:gd name="connsiteX9" fmla="*/ 4387850 w 4387850"/>
              <a:gd name="connsiteY9" fmla="*/ 545072 h 2369880"/>
              <a:gd name="connsiteX10" fmla="*/ 4387850 w 4387850"/>
              <a:gd name="connsiteY10" fmla="*/ 1184940 h 2369880"/>
              <a:gd name="connsiteX11" fmla="*/ 4387850 w 4387850"/>
              <a:gd name="connsiteY11" fmla="*/ 1801109 h 2369880"/>
              <a:gd name="connsiteX12" fmla="*/ 4387850 w 4387850"/>
              <a:gd name="connsiteY12" fmla="*/ 2369880 h 2369880"/>
              <a:gd name="connsiteX13" fmla="*/ 3751612 w 4387850"/>
              <a:gd name="connsiteY13" fmla="*/ 2369880 h 2369880"/>
              <a:gd name="connsiteX14" fmla="*/ 3290888 w 4387850"/>
              <a:gd name="connsiteY14" fmla="*/ 2369880 h 2369880"/>
              <a:gd name="connsiteX15" fmla="*/ 2786285 w 4387850"/>
              <a:gd name="connsiteY15" fmla="*/ 2369880 h 2369880"/>
              <a:gd name="connsiteX16" fmla="*/ 2325561 w 4387850"/>
              <a:gd name="connsiteY16" fmla="*/ 2369880 h 2369880"/>
              <a:gd name="connsiteX17" fmla="*/ 1689322 w 4387850"/>
              <a:gd name="connsiteY17" fmla="*/ 2369880 h 2369880"/>
              <a:gd name="connsiteX18" fmla="*/ 1184720 w 4387850"/>
              <a:gd name="connsiteY18" fmla="*/ 2369880 h 2369880"/>
              <a:gd name="connsiteX19" fmla="*/ 548481 w 4387850"/>
              <a:gd name="connsiteY19" fmla="*/ 2369880 h 2369880"/>
              <a:gd name="connsiteX20" fmla="*/ 0 w 4387850"/>
              <a:gd name="connsiteY20" fmla="*/ 2369880 h 2369880"/>
              <a:gd name="connsiteX21" fmla="*/ 0 w 4387850"/>
              <a:gd name="connsiteY21" fmla="*/ 1801109 h 2369880"/>
              <a:gd name="connsiteX22" fmla="*/ 0 w 4387850"/>
              <a:gd name="connsiteY22" fmla="*/ 1161241 h 2369880"/>
              <a:gd name="connsiteX23" fmla="*/ 0 w 4387850"/>
              <a:gd name="connsiteY23" fmla="*/ 616169 h 2369880"/>
              <a:gd name="connsiteX24" fmla="*/ 0 w 4387850"/>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7850" h="2369880" fill="none" extrusionOk="0">
                <a:moveTo>
                  <a:pt x="0" y="0"/>
                </a:moveTo>
                <a:cubicBezTo>
                  <a:pt x="169010" y="-74920"/>
                  <a:pt x="431640" y="11051"/>
                  <a:pt x="636238" y="0"/>
                </a:cubicBezTo>
                <a:cubicBezTo>
                  <a:pt x="840836" y="-11051"/>
                  <a:pt x="1016489" y="57967"/>
                  <a:pt x="1140841" y="0"/>
                </a:cubicBezTo>
                <a:cubicBezTo>
                  <a:pt x="1265193" y="-57967"/>
                  <a:pt x="1489749" y="47482"/>
                  <a:pt x="1689322" y="0"/>
                </a:cubicBezTo>
                <a:cubicBezTo>
                  <a:pt x="1888895" y="-47482"/>
                  <a:pt x="1916319" y="13665"/>
                  <a:pt x="2106168" y="0"/>
                </a:cubicBezTo>
                <a:cubicBezTo>
                  <a:pt x="2296017" y="-13665"/>
                  <a:pt x="2526995" y="10456"/>
                  <a:pt x="2698528" y="0"/>
                </a:cubicBezTo>
                <a:cubicBezTo>
                  <a:pt x="2870061" y="-10456"/>
                  <a:pt x="2964294" y="50151"/>
                  <a:pt x="3203131" y="0"/>
                </a:cubicBezTo>
                <a:cubicBezTo>
                  <a:pt x="3441968" y="-50151"/>
                  <a:pt x="3526467" y="8462"/>
                  <a:pt x="3619976" y="0"/>
                </a:cubicBezTo>
                <a:cubicBezTo>
                  <a:pt x="3713486" y="-8462"/>
                  <a:pt x="4052912" y="88073"/>
                  <a:pt x="4387850" y="0"/>
                </a:cubicBezTo>
                <a:cubicBezTo>
                  <a:pt x="4409531" y="114183"/>
                  <a:pt x="4347303" y="324384"/>
                  <a:pt x="4387850" y="545072"/>
                </a:cubicBezTo>
                <a:cubicBezTo>
                  <a:pt x="4428397" y="765760"/>
                  <a:pt x="4352967" y="1002275"/>
                  <a:pt x="4387850" y="1184940"/>
                </a:cubicBezTo>
                <a:cubicBezTo>
                  <a:pt x="4422733" y="1367605"/>
                  <a:pt x="4375480" y="1675886"/>
                  <a:pt x="4387850" y="1801109"/>
                </a:cubicBezTo>
                <a:cubicBezTo>
                  <a:pt x="4400220" y="1926332"/>
                  <a:pt x="4367253" y="2157272"/>
                  <a:pt x="4387850" y="2369880"/>
                </a:cubicBezTo>
                <a:cubicBezTo>
                  <a:pt x="4219900" y="2377898"/>
                  <a:pt x="4034484" y="2344635"/>
                  <a:pt x="3751612" y="2369880"/>
                </a:cubicBezTo>
                <a:cubicBezTo>
                  <a:pt x="3468740" y="2395125"/>
                  <a:pt x="3508270" y="2330783"/>
                  <a:pt x="3290888" y="2369880"/>
                </a:cubicBezTo>
                <a:cubicBezTo>
                  <a:pt x="3073506" y="2408977"/>
                  <a:pt x="3011600" y="2311050"/>
                  <a:pt x="2786285" y="2369880"/>
                </a:cubicBezTo>
                <a:cubicBezTo>
                  <a:pt x="2560970" y="2428710"/>
                  <a:pt x="2429005" y="2364237"/>
                  <a:pt x="2325561" y="2369880"/>
                </a:cubicBezTo>
                <a:cubicBezTo>
                  <a:pt x="2222117" y="2375523"/>
                  <a:pt x="1854667" y="2369827"/>
                  <a:pt x="1689322" y="2369880"/>
                </a:cubicBezTo>
                <a:cubicBezTo>
                  <a:pt x="1523977" y="2369933"/>
                  <a:pt x="1309642" y="2338237"/>
                  <a:pt x="1184720" y="2369880"/>
                </a:cubicBezTo>
                <a:cubicBezTo>
                  <a:pt x="1059798" y="2401523"/>
                  <a:pt x="852039" y="2303953"/>
                  <a:pt x="548481" y="2369880"/>
                </a:cubicBezTo>
                <a:cubicBezTo>
                  <a:pt x="244923" y="2435807"/>
                  <a:pt x="122306" y="2314819"/>
                  <a:pt x="0" y="2369880"/>
                </a:cubicBezTo>
                <a:cubicBezTo>
                  <a:pt x="-19503" y="2246562"/>
                  <a:pt x="30692" y="2048918"/>
                  <a:pt x="0" y="1801109"/>
                </a:cubicBezTo>
                <a:cubicBezTo>
                  <a:pt x="-30692" y="1553300"/>
                  <a:pt x="3757" y="1298583"/>
                  <a:pt x="0" y="1161241"/>
                </a:cubicBezTo>
                <a:cubicBezTo>
                  <a:pt x="-3757" y="1023899"/>
                  <a:pt x="46955" y="772406"/>
                  <a:pt x="0" y="616169"/>
                </a:cubicBezTo>
                <a:cubicBezTo>
                  <a:pt x="-46955" y="459932"/>
                  <a:pt x="66789" y="224303"/>
                  <a:pt x="0" y="0"/>
                </a:cubicBezTo>
                <a:close/>
              </a:path>
              <a:path w="4387850" h="2369880" stroke="0" extrusionOk="0">
                <a:moveTo>
                  <a:pt x="0" y="0"/>
                </a:moveTo>
                <a:cubicBezTo>
                  <a:pt x="251764" y="-51753"/>
                  <a:pt x="471718" y="47176"/>
                  <a:pt x="592360" y="0"/>
                </a:cubicBezTo>
                <a:cubicBezTo>
                  <a:pt x="713002" y="-47176"/>
                  <a:pt x="911189" y="8205"/>
                  <a:pt x="1009206" y="0"/>
                </a:cubicBezTo>
                <a:cubicBezTo>
                  <a:pt x="1107223" y="-8205"/>
                  <a:pt x="1444094" y="75043"/>
                  <a:pt x="1645444" y="0"/>
                </a:cubicBezTo>
                <a:cubicBezTo>
                  <a:pt x="1846794" y="-75043"/>
                  <a:pt x="1929774" y="31162"/>
                  <a:pt x="2062289" y="0"/>
                </a:cubicBezTo>
                <a:cubicBezTo>
                  <a:pt x="2194804" y="-31162"/>
                  <a:pt x="2414226" y="54647"/>
                  <a:pt x="2610771" y="0"/>
                </a:cubicBezTo>
                <a:cubicBezTo>
                  <a:pt x="2807316" y="-54647"/>
                  <a:pt x="2918321" y="52606"/>
                  <a:pt x="3203131" y="0"/>
                </a:cubicBezTo>
                <a:cubicBezTo>
                  <a:pt x="3487941" y="-52606"/>
                  <a:pt x="3427954" y="32579"/>
                  <a:pt x="3619976" y="0"/>
                </a:cubicBezTo>
                <a:cubicBezTo>
                  <a:pt x="3811998" y="-32579"/>
                  <a:pt x="4201159" y="45932"/>
                  <a:pt x="4387850" y="0"/>
                </a:cubicBezTo>
                <a:cubicBezTo>
                  <a:pt x="4399180" y="209269"/>
                  <a:pt x="4376111" y="428523"/>
                  <a:pt x="4387850" y="568771"/>
                </a:cubicBezTo>
                <a:cubicBezTo>
                  <a:pt x="4399589" y="709019"/>
                  <a:pt x="4311776" y="943355"/>
                  <a:pt x="4387850" y="1208639"/>
                </a:cubicBezTo>
                <a:cubicBezTo>
                  <a:pt x="4463924" y="1473923"/>
                  <a:pt x="4356006" y="1518950"/>
                  <a:pt x="4387850" y="1801109"/>
                </a:cubicBezTo>
                <a:cubicBezTo>
                  <a:pt x="4419694" y="2083268"/>
                  <a:pt x="4382484" y="2089356"/>
                  <a:pt x="4387850" y="2369880"/>
                </a:cubicBezTo>
                <a:cubicBezTo>
                  <a:pt x="4093626" y="2388111"/>
                  <a:pt x="4063692" y="2365851"/>
                  <a:pt x="3751612" y="2369880"/>
                </a:cubicBezTo>
                <a:cubicBezTo>
                  <a:pt x="3439532" y="2373909"/>
                  <a:pt x="3478411" y="2350469"/>
                  <a:pt x="3247009" y="2369880"/>
                </a:cubicBezTo>
                <a:cubicBezTo>
                  <a:pt x="3015607" y="2389291"/>
                  <a:pt x="2866713" y="2308653"/>
                  <a:pt x="2654649" y="2369880"/>
                </a:cubicBezTo>
                <a:cubicBezTo>
                  <a:pt x="2442585" y="2431107"/>
                  <a:pt x="2264312" y="2369567"/>
                  <a:pt x="2150047" y="2369880"/>
                </a:cubicBezTo>
                <a:cubicBezTo>
                  <a:pt x="2035782" y="2370193"/>
                  <a:pt x="1907997" y="2363197"/>
                  <a:pt x="1733201" y="2369880"/>
                </a:cubicBezTo>
                <a:cubicBezTo>
                  <a:pt x="1558405" y="2376563"/>
                  <a:pt x="1420033" y="2340889"/>
                  <a:pt x="1316355" y="2369880"/>
                </a:cubicBezTo>
                <a:cubicBezTo>
                  <a:pt x="1212677" y="2398871"/>
                  <a:pt x="1056066" y="2361690"/>
                  <a:pt x="811752" y="2369880"/>
                </a:cubicBezTo>
                <a:cubicBezTo>
                  <a:pt x="567438" y="2378070"/>
                  <a:pt x="248368" y="2340701"/>
                  <a:pt x="0" y="2369880"/>
                </a:cubicBezTo>
                <a:cubicBezTo>
                  <a:pt x="-14753" y="2240080"/>
                  <a:pt x="39511" y="2085195"/>
                  <a:pt x="0" y="1824808"/>
                </a:cubicBezTo>
                <a:cubicBezTo>
                  <a:pt x="-39511" y="1564421"/>
                  <a:pt x="20933" y="1470268"/>
                  <a:pt x="0" y="1184940"/>
                </a:cubicBezTo>
                <a:cubicBezTo>
                  <a:pt x="-20933" y="899612"/>
                  <a:pt x="14564" y="724947"/>
                  <a:pt x="0" y="545072"/>
                </a:cubicBezTo>
                <a:cubicBezTo>
                  <a:pt x="-14564" y="365197"/>
                  <a:pt x="5485" y="220001"/>
                  <a:pt x="0" y="0"/>
                </a:cubicBezTo>
                <a:close/>
              </a:path>
            </a:pathLst>
          </a:custGeom>
          <a:solidFill>
            <a:schemeClr val="accent4">
              <a:lumMod val="20000"/>
              <a:lumOff val="80000"/>
            </a:schemeClr>
          </a:solidFill>
          <a:ln w="19050">
            <a:solidFill>
              <a:schemeClr val="accent2">
                <a:lumMod val="40000"/>
                <a:lumOff val="60000"/>
              </a:schemeClr>
            </a:solidFill>
            <a:extLst>
              <a:ext uri="{C807C97D-BFC1-408E-A445-0C87EB9F89A2}">
                <ask:lineSketchStyleProps xmlns:ask="http://schemas.microsoft.com/office/drawing/2018/sketchyshapes" sd="3517874440">
                  <a:custGeom>
                    <a:avLst/>
                    <a:gdLst>
                      <a:gd name="connsiteX0" fmla="*/ 0 w 4376995"/>
                      <a:gd name="connsiteY0" fmla="*/ 0 h 2364017"/>
                      <a:gd name="connsiteX1" fmla="*/ 634664 w 4376995"/>
                      <a:gd name="connsiteY1" fmla="*/ 0 h 2364017"/>
                      <a:gd name="connsiteX2" fmla="*/ 1138019 w 4376995"/>
                      <a:gd name="connsiteY2" fmla="*/ 0 h 2364017"/>
                      <a:gd name="connsiteX3" fmla="*/ 1685143 w 4376995"/>
                      <a:gd name="connsiteY3" fmla="*/ 0 h 2364017"/>
                      <a:gd name="connsiteX4" fmla="*/ 2100958 w 4376995"/>
                      <a:gd name="connsiteY4" fmla="*/ 0 h 2364017"/>
                      <a:gd name="connsiteX5" fmla="*/ 2691852 w 4376995"/>
                      <a:gd name="connsiteY5" fmla="*/ 0 h 2364017"/>
                      <a:gd name="connsiteX6" fmla="*/ 3195206 w 4376995"/>
                      <a:gd name="connsiteY6" fmla="*/ 0 h 2364017"/>
                      <a:gd name="connsiteX7" fmla="*/ 3611021 w 4376995"/>
                      <a:gd name="connsiteY7" fmla="*/ 0 h 2364017"/>
                      <a:gd name="connsiteX8" fmla="*/ 4376995 w 4376995"/>
                      <a:gd name="connsiteY8" fmla="*/ 0 h 2364017"/>
                      <a:gd name="connsiteX9" fmla="*/ 4376995 w 4376995"/>
                      <a:gd name="connsiteY9" fmla="*/ 543724 h 2364017"/>
                      <a:gd name="connsiteX10" fmla="*/ 4376995 w 4376995"/>
                      <a:gd name="connsiteY10" fmla="*/ 1182009 h 2364017"/>
                      <a:gd name="connsiteX11" fmla="*/ 4376995 w 4376995"/>
                      <a:gd name="connsiteY11" fmla="*/ 1796653 h 2364017"/>
                      <a:gd name="connsiteX12" fmla="*/ 4376995 w 4376995"/>
                      <a:gd name="connsiteY12" fmla="*/ 2364017 h 2364017"/>
                      <a:gd name="connsiteX13" fmla="*/ 3742331 w 4376995"/>
                      <a:gd name="connsiteY13" fmla="*/ 2364017 h 2364017"/>
                      <a:gd name="connsiteX14" fmla="*/ 3282746 w 4376995"/>
                      <a:gd name="connsiteY14" fmla="*/ 2364017 h 2364017"/>
                      <a:gd name="connsiteX15" fmla="*/ 2779392 w 4376995"/>
                      <a:gd name="connsiteY15" fmla="*/ 2364017 h 2364017"/>
                      <a:gd name="connsiteX16" fmla="*/ 2319807 w 4376995"/>
                      <a:gd name="connsiteY16" fmla="*/ 2364017 h 2364017"/>
                      <a:gd name="connsiteX17" fmla="*/ 1685143 w 4376995"/>
                      <a:gd name="connsiteY17" fmla="*/ 2364017 h 2364017"/>
                      <a:gd name="connsiteX18" fmla="*/ 1181789 w 4376995"/>
                      <a:gd name="connsiteY18" fmla="*/ 2364017 h 2364017"/>
                      <a:gd name="connsiteX19" fmla="*/ 547124 w 4376995"/>
                      <a:gd name="connsiteY19" fmla="*/ 2364017 h 2364017"/>
                      <a:gd name="connsiteX20" fmla="*/ 0 w 4376995"/>
                      <a:gd name="connsiteY20" fmla="*/ 2364017 h 2364017"/>
                      <a:gd name="connsiteX21" fmla="*/ 0 w 4376995"/>
                      <a:gd name="connsiteY21" fmla="*/ 1796653 h 2364017"/>
                      <a:gd name="connsiteX22" fmla="*/ 0 w 4376995"/>
                      <a:gd name="connsiteY22" fmla="*/ 1158368 h 2364017"/>
                      <a:gd name="connsiteX23" fmla="*/ 0 w 4376995"/>
                      <a:gd name="connsiteY23" fmla="*/ 614644 h 2364017"/>
                      <a:gd name="connsiteX24" fmla="*/ 0 w 4376995"/>
                      <a:gd name="connsiteY24" fmla="*/ 0 h 236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76995" h="2364017" fill="none" extrusionOk="0">
                        <a:moveTo>
                          <a:pt x="0" y="0"/>
                        </a:moveTo>
                        <a:cubicBezTo>
                          <a:pt x="182758" y="-10780"/>
                          <a:pt x="469645" y="76075"/>
                          <a:pt x="634664" y="0"/>
                        </a:cubicBezTo>
                        <a:cubicBezTo>
                          <a:pt x="799683" y="-76075"/>
                          <a:pt x="982866" y="38676"/>
                          <a:pt x="1138019" y="0"/>
                        </a:cubicBezTo>
                        <a:cubicBezTo>
                          <a:pt x="1293173" y="-38676"/>
                          <a:pt x="1480590" y="46723"/>
                          <a:pt x="1685143" y="0"/>
                        </a:cubicBezTo>
                        <a:cubicBezTo>
                          <a:pt x="1889696" y="-46723"/>
                          <a:pt x="1994246" y="16320"/>
                          <a:pt x="2100958" y="0"/>
                        </a:cubicBezTo>
                        <a:cubicBezTo>
                          <a:pt x="2207670" y="-16320"/>
                          <a:pt x="2431646" y="20262"/>
                          <a:pt x="2691852" y="0"/>
                        </a:cubicBezTo>
                        <a:cubicBezTo>
                          <a:pt x="2952058" y="-20262"/>
                          <a:pt x="3062498" y="13169"/>
                          <a:pt x="3195206" y="0"/>
                        </a:cubicBezTo>
                        <a:cubicBezTo>
                          <a:pt x="3327914" y="-13169"/>
                          <a:pt x="3462257" y="20011"/>
                          <a:pt x="3611021" y="0"/>
                        </a:cubicBezTo>
                        <a:cubicBezTo>
                          <a:pt x="3759786" y="-20011"/>
                          <a:pt x="4114873" y="8455"/>
                          <a:pt x="4376995" y="0"/>
                        </a:cubicBezTo>
                        <a:cubicBezTo>
                          <a:pt x="4428514" y="187423"/>
                          <a:pt x="4348399" y="351079"/>
                          <a:pt x="4376995" y="543724"/>
                        </a:cubicBezTo>
                        <a:cubicBezTo>
                          <a:pt x="4405591" y="736369"/>
                          <a:pt x="4311784" y="888974"/>
                          <a:pt x="4376995" y="1182009"/>
                        </a:cubicBezTo>
                        <a:cubicBezTo>
                          <a:pt x="4442206" y="1475045"/>
                          <a:pt x="4307536" y="1543854"/>
                          <a:pt x="4376995" y="1796653"/>
                        </a:cubicBezTo>
                        <a:cubicBezTo>
                          <a:pt x="4446454" y="2049452"/>
                          <a:pt x="4320539" y="2156223"/>
                          <a:pt x="4376995" y="2364017"/>
                        </a:cubicBezTo>
                        <a:cubicBezTo>
                          <a:pt x="4160459" y="2437418"/>
                          <a:pt x="3992338" y="2356395"/>
                          <a:pt x="3742331" y="2364017"/>
                        </a:cubicBezTo>
                        <a:cubicBezTo>
                          <a:pt x="3492324" y="2371639"/>
                          <a:pt x="3505055" y="2335507"/>
                          <a:pt x="3282746" y="2364017"/>
                        </a:cubicBezTo>
                        <a:cubicBezTo>
                          <a:pt x="3060438" y="2392527"/>
                          <a:pt x="2989862" y="2313457"/>
                          <a:pt x="2779392" y="2364017"/>
                        </a:cubicBezTo>
                        <a:cubicBezTo>
                          <a:pt x="2568922" y="2414577"/>
                          <a:pt x="2482336" y="2320502"/>
                          <a:pt x="2319807" y="2364017"/>
                        </a:cubicBezTo>
                        <a:cubicBezTo>
                          <a:pt x="2157278" y="2407532"/>
                          <a:pt x="1942039" y="2329941"/>
                          <a:pt x="1685143" y="2364017"/>
                        </a:cubicBezTo>
                        <a:cubicBezTo>
                          <a:pt x="1428247" y="2398093"/>
                          <a:pt x="1363208" y="2330116"/>
                          <a:pt x="1181789" y="2364017"/>
                        </a:cubicBezTo>
                        <a:cubicBezTo>
                          <a:pt x="1000370" y="2397918"/>
                          <a:pt x="823641" y="2321944"/>
                          <a:pt x="547124" y="2364017"/>
                        </a:cubicBezTo>
                        <a:cubicBezTo>
                          <a:pt x="270608" y="2406090"/>
                          <a:pt x="242491" y="2328853"/>
                          <a:pt x="0" y="2364017"/>
                        </a:cubicBezTo>
                        <a:cubicBezTo>
                          <a:pt x="-58614" y="2153164"/>
                          <a:pt x="52983" y="1936201"/>
                          <a:pt x="0" y="1796653"/>
                        </a:cubicBezTo>
                        <a:cubicBezTo>
                          <a:pt x="-52983" y="1657105"/>
                          <a:pt x="46307" y="1437288"/>
                          <a:pt x="0" y="1158368"/>
                        </a:cubicBezTo>
                        <a:cubicBezTo>
                          <a:pt x="-46307" y="879449"/>
                          <a:pt x="24086" y="867516"/>
                          <a:pt x="0" y="614644"/>
                        </a:cubicBezTo>
                        <a:cubicBezTo>
                          <a:pt x="-24086" y="361772"/>
                          <a:pt x="61441" y="181165"/>
                          <a:pt x="0" y="0"/>
                        </a:cubicBezTo>
                        <a:close/>
                      </a:path>
                      <a:path w="4376995" h="2364017" stroke="0" extrusionOk="0">
                        <a:moveTo>
                          <a:pt x="0" y="0"/>
                        </a:moveTo>
                        <a:cubicBezTo>
                          <a:pt x="251241" y="-11048"/>
                          <a:pt x="387484" y="52959"/>
                          <a:pt x="590894" y="0"/>
                        </a:cubicBezTo>
                        <a:cubicBezTo>
                          <a:pt x="794304" y="-52959"/>
                          <a:pt x="891823" y="9853"/>
                          <a:pt x="1006709" y="0"/>
                        </a:cubicBezTo>
                        <a:cubicBezTo>
                          <a:pt x="1121596" y="-9853"/>
                          <a:pt x="1432761" y="354"/>
                          <a:pt x="1641373" y="0"/>
                        </a:cubicBezTo>
                        <a:cubicBezTo>
                          <a:pt x="1849985" y="-354"/>
                          <a:pt x="1938643" y="47295"/>
                          <a:pt x="2057188" y="0"/>
                        </a:cubicBezTo>
                        <a:cubicBezTo>
                          <a:pt x="2175733" y="-47295"/>
                          <a:pt x="2371658" y="46243"/>
                          <a:pt x="2604312" y="0"/>
                        </a:cubicBezTo>
                        <a:cubicBezTo>
                          <a:pt x="2836966" y="-46243"/>
                          <a:pt x="2921282" y="48527"/>
                          <a:pt x="3195206" y="0"/>
                        </a:cubicBezTo>
                        <a:cubicBezTo>
                          <a:pt x="3469130" y="-48527"/>
                          <a:pt x="3436602" y="16363"/>
                          <a:pt x="3611021" y="0"/>
                        </a:cubicBezTo>
                        <a:cubicBezTo>
                          <a:pt x="3785440" y="-16363"/>
                          <a:pt x="4078678" y="32027"/>
                          <a:pt x="4376995" y="0"/>
                        </a:cubicBezTo>
                        <a:cubicBezTo>
                          <a:pt x="4406933" y="226424"/>
                          <a:pt x="4349782" y="322742"/>
                          <a:pt x="4376995" y="567364"/>
                        </a:cubicBezTo>
                        <a:cubicBezTo>
                          <a:pt x="4404208" y="811986"/>
                          <a:pt x="4364680" y="981217"/>
                          <a:pt x="4376995" y="1205649"/>
                        </a:cubicBezTo>
                        <a:cubicBezTo>
                          <a:pt x="4389310" y="1430082"/>
                          <a:pt x="4313478" y="1550160"/>
                          <a:pt x="4376995" y="1796653"/>
                        </a:cubicBezTo>
                        <a:cubicBezTo>
                          <a:pt x="4440512" y="2043146"/>
                          <a:pt x="4350102" y="2108262"/>
                          <a:pt x="4376995" y="2364017"/>
                        </a:cubicBezTo>
                        <a:cubicBezTo>
                          <a:pt x="4139782" y="2388686"/>
                          <a:pt x="3896312" y="2347273"/>
                          <a:pt x="3742331" y="2364017"/>
                        </a:cubicBezTo>
                        <a:cubicBezTo>
                          <a:pt x="3588350" y="2380761"/>
                          <a:pt x="3472472" y="2360510"/>
                          <a:pt x="3238976" y="2364017"/>
                        </a:cubicBezTo>
                        <a:cubicBezTo>
                          <a:pt x="3005480" y="2367524"/>
                          <a:pt x="2894820" y="2344514"/>
                          <a:pt x="2648082" y="2364017"/>
                        </a:cubicBezTo>
                        <a:cubicBezTo>
                          <a:pt x="2401344" y="2383520"/>
                          <a:pt x="2285278" y="2306694"/>
                          <a:pt x="2144728" y="2364017"/>
                        </a:cubicBezTo>
                        <a:cubicBezTo>
                          <a:pt x="2004178" y="2421340"/>
                          <a:pt x="1838987" y="2340063"/>
                          <a:pt x="1728913" y="2364017"/>
                        </a:cubicBezTo>
                        <a:cubicBezTo>
                          <a:pt x="1618840" y="2387971"/>
                          <a:pt x="1399092" y="2353919"/>
                          <a:pt x="1313099" y="2364017"/>
                        </a:cubicBezTo>
                        <a:cubicBezTo>
                          <a:pt x="1227106" y="2374115"/>
                          <a:pt x="1048679" y="2345079"/>
                          <a:pt x="809744" y="2364017"/>
                        </a:cubicBezTo>
                        <a:cubicBezTo>
                          <a:pt x="570809" y="2382955"/>
                          <a:pt x="164229" y="2269392"/>
                          <a:pt x="0" y="2364017"/>
                        </a:cubicBezTo>
                        <a:cubicBezTo>
                          <a:pt x="-16483" y="2092535"/>
                          <a:pt x="20826" y="1950706"/>
                          <a:pt x="0" y="1820293"/>
                        </a:cubicBezTo>
                        <a:cubicBezTo>
                          <a:pt x="-20826" y="1689880"/>
                          <a:pt x="53043" y="1492244"/>
                          <a:pt x="0" y="1182009"/>
                        </a:cubicBezTo>
                        <a:cubicBezTo>
                          <a:pt x="-53043" y="871774"/>
                          <a:pt x="59187" y="767720"/>
                          <a:pt x="0" y="543724"/>
                        </a:cubicBezTo>
                        <a:cubicBezTo>
                          <a:pt x="-59187" y="319729"/>
                          <a:pt x="29930" y="227217"/>
                          <a:pt x="0" y="0"/>
                        </a:cubicBezTo>
                        <a:close/>
                      </a:path>
                    </a:pathLst>
                  </a:custGeom>
                  <ask:type>
                    <ask:lineSketchScribble/>
                  </ask:type>
                </ask:lineSketchStyleProps>
              </a:ext>
            </a:extLst>
          </a:ln>
        </p:spPr>
        <p:txBody>
          <a:bodyPr wrap="square">
            <a:spAutoFit/>
          </a:bodyPr>
          <a:lstStyle/>
          <a:p>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Cái</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gì</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sừng</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sững</a:t>
            </a:r>
            <a:endParaRPr lang="en-US" sz="3600" dirty="0">
              <a:latin typeface="Arial" panose="020B0604020202020204" pitchFamily="34" charset="0"/>
              <a:ea typeface="Tahoma" panose="020B0604030504040204" pitchFamily="34" charset="0"/>
              <a:cs typeface="Arial" panose="020B0604020202020204" pitchFamily="34" charset="0"/>
            </a:endParaRPr>
          </a:p>
          <a:p>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Đứng</a:t>
            </a:r>
            <a:r>
              <a:rPr lang="en-US" sz="3600" kern="1200" dirty="0">
                <a:latin typeface="Arial" panose="020B0604020202020204" pitchFamily="34" charset="0"/>
                <a:ea typeface="Tahoma" panose="020B0604030504040204" pitchFamily="34" charset="0"/>
                <a:cs typeface="Arial" panose="020B0604020202020204" pitchFamily="34" charset="0"/>
              </a:rPr>
              <a:t> ở </a:t>
            </a:r>
            <a:r>
              <a:rPr lang="en-US" sz="3600" kern="1200" err="1">
                <a:latin typeface="Arial" panose="020B0604020202020204" pitchFamily="34" charset="0"/>
                <a:ea typeface="Tahoma" panose="020B0604030504040204" pitchFamily="34" charset="0"/>
                <a:cs typeface="Arial" panose="020B0604020202020204" pitchFamily="34" charset="0"/>
              </a:rPr>
              <a:t>góc</a:t>
            </a:r>
            <a:r>
              <a:rPr lang="en-US" sz="3600" kern="1200">
                <a:latin typeface="Arial" panose="020B0604020202020204" pitchFamily="34" charset="0"/>
                <a:ea typeface="Tahoma" panose="020B0604030504040204" pitchFamily="34" charset="0"/>
                <a:cs typeface="Arial" panose="020B0604020202020204" pitchFamily="34" charset="0"/>
              </a:rPr>
              <a:t> nhà</a:t>
            </a:r>
            <a:endParaRPr lang="en-US" sz="3600" dirty="0">
              <a:latin typeface="Arial" panose="020B0604020202020204" pitchFamily="34" charset="0"/>
              <a:ea typeface="Tahoma" panose="020B0604030504040204" pitchFamily="34" charset="0"/>
              <a:cs typeface="Arial" panose="020B0604020202020204" pitchFamily="34" charset="0"/>
            </a:endParaRPr>
          </a:p>
          <a:p>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Bé</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mở</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cửa</a:t>
            </a:r>
            <a:r>
              <a:rPr lang="en-US" sz="3600" kern="1200" dirty="0">
                <a:latin typeface="Arial" panose="020B0604020202020204" pitchFamily="34" charset="0"/>
                <a:ea typeface="Tahoma" panose="020B0604030504040204" pitchFamily="34" charset="0"/>
                <a:cs typeface="Arial" panose="020B0604020202020204" pitchFamily="34" charset="0"/>
              </a:rPr>
              <a:t> ra</a:t>
            </a:r>
          </a:p>
          <a:p>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Lấy</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dirty="0" err="1">
                <a:latin typeface="Arial" panose="020B0604020202020204" pitchFamily="34" charset="0"/>
                <a:ea typeface="Tahoma" panose="020B0604030504040204" pitchFamily="34" charset="0"/>
                <a:cs typeface="Arial" panose="020B0604020202020204" pitchFamily="34" charset="0"/>
              </a:rPr>
              <a:t>áo</a:t>
            </a:r>
            <a:r>
              <a:rPr lang="en-US" sz="3600" kern="1200" dirty="0">
                <a:latin typeface="Arial" panose="020B0604020202020204" pitchFamily="34" charset="0"/>
                <a:ea typeface="Tahoma" panose="020B0604030504040204" pitchFamily="34" charset="0"/>
                <a:cs typeface="Arial" panose="020B0604020202020204" pitchFamily="34" charset="0"/>
              </a:rPr>
              <a:t> </a:t>
            </a:r>
            <a:r>
              <a:rPr lang="en-US" sz="3600" kern="1200" err="1">
                <a:latin typeface="Arial" panose="020B0604020202020204" pitchFamily="34" charset="0"/>
                <a:ea typeface="Tahoma" panose="020B0604030504040204" pitchFamily="34" charset="0"/>
                <a:cs typeface="Arial" panose="020B0604020202020204" pitchFamily="34" charset="0"/>
              </a:rPr>
              <a:t>quần</a:t>
            </a:r>
            <a:r>
              <a:rPr lang="en-US" sz="3600" kern="1200">
                <a:latin typeface="Arial" panose="020B0604020202020204" pitchFamily="34" charset="0"/>
                <a:ea typeface="Tahoma" panose="020B0604030504040204" pitchFamily="34" charset="0"/>
                <a:cs typeface="Arial" panose="020B0604020202020204" pitchFamily="34" charset="0"/>
              </a:rPr>
              <a:t> đẹp</a:t>
            </a:r>
            <a:r>
              <a:rPr lang="en-US" sz="3600" kern="1200" dirty="0">
                <a:solidFill>
                  <a:srgbClr val="002060"/>
                </a:solidFill>
                <a:latin typeface="Arial" panose="020B0604020202020204" pitchFamily="34" charset="0"/>
                <a:ea typeface="Tahoma" panose="020B0604030504040204" pitchFamily="34" charset="0"/>
                <a:cs typeface="Arial" panose="020B0604020202020204" pitchFamily="34" charset="0"/>
              </a:rPr>
              <a:t>?</a:t>
            </a:r>
            <a:endParaRPr lang="en-US" sz="3600" dirty="0"/>
          </a:p>
        </p:txBody>
      </p:sp>
      <p:pic>
        <p:nvPicPr>
          <p:cNvPr id="14" name="Picture 2" descr="Ручной обращается шкаф Мультяшный гардероб Гардеробная иллюстрация кабинет,  Синий ящик, мебель, Маленькая иллюстрация гардероба PNG и PSD-файл пнг для  бесплатной загрузки">
            <a:extLst>
              <a:ext uri="{FF2B5EF4-FFF2-40B4-BE49-F238E27FC236}">
                <a16:creationId xmlns:a16="http://schemas.microsoft.com/office/drawing/2014/main" id="{8B5A30B5-AC1B-1E10-B960-D069F18C8B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5781" l="10000" r="90000">
                        <a14:foregroundMark x1="61719" y1="8750" x2="61719" y2="8750"/>
                        <a14:foregroundMark x1="57969" y1="43906" x2="60000" y2="43906"/>
                        <a14:foregroundMark x1="49531" y1="82500" x2="52500" y2="85313"/>
                        <a14:foregroundMark x1="67188" y1="79844" x2="75000" y2="79844"/>
                        <a14:foregroundMark x1="45000" y1="91406" x2="45000" y2="91406"/>
                        <a14:foregroundMark x1="45781" y1="95781" x2="45781" y2="95781"/>
                        <a14:foregroundMark x1="76094" y1="29219" x2="76094" y2="32969"/>
                        <a14:foregroundMark x1="75781" y1="17188" x2="75938" y2="87031"/>
                        <a14:foregroundMark x1="75938" y1="87031" x2="76094" y2="87344"/>
                      </a14:backgroundRemoval>
                    </a14:imgEffect>
                  </a14:imgLayer>
                </a14:imgProps>
              </a:ext>
              <a:ext uri="{28A0092B-C50C-407E-A947-70E740481C1C}">
                <a14:useLocalDpi xmlns:a14="http://schemas.microsoft.com/office/drawing/2010/main" val="0"/>
              </a:ext>
            </a:extLst>
          </a:blip>
          <a:srcRect/>
          <a:stretch>
            <a:fillRect/>
          </a:stretch>
        </p:blipFill>
        <p:spPr bwMode="auto">
          <a:xfrm>
            <a:off x="5336390" y="2619581"/>
            <a:ext cx="4137656" cy="4046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ình ảnh Giường Ngủ Màu Hồng Minh Họa, Giường Clipart, Giường Màu Hồng,  Phim Hoạt Hình Minh Họa miễn phí tải tập tin PNG PSDComment và Vector">
            <a:extLst>
              <a:ext uri="{FF2B5EF4-FFF2-40B4-BE49-F238E27FC236}">
                <a16:creationId xmlns:a16="http://schemas.microsoft.com/office/drawing/2014/main" id="{3D8F4533-E73A-ADA3-FB9A-1BD7039624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250" r="97969">
                        <a14:foregroundMark x1="91094" y1="30938" x2="93281" y2="40781"/>
                        <a14:foregroundMark x1="96094" y1="50781" x2="96094" y2="50781"/>
                        <a14:foregroundMark x1="97969" y1="50313" x2="97969" y2="50313"/>
                        <a14:foregroundMark x1="6250" y1="58594" x2="11563"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988253" y="3105716"/>
            <a:ext cx="3650030" cy="3650030"/>
          </a:xfrm>
          <a:prstGeom prst="rect">
            <a:avLst/>
          </a:prstGeom>
          <a:noFill/>
          <a:extLst>
            <a:ext uri="{909E8E84-426E-40DD-AFC4-6F175D3DCCD1}">
              <a14:hiddenFill xmlns:a14="http://schemas.microsoft.com/office/drawing/2010/main">
                <a:solidFill>
                  <a:srgbClr val="FFFFFF"/>
                </a:solidFill>
              </a14:hiddenFill>
            </a:ext>
          </a:extLst>
        </p:spPr>
      </p:pic>
      <p:sp>
        <p:nvSpPr>
          <p:cNvPr id="18" name="A">
            <a:extLst>
              <a:ext uri="{FF2B5EF4-FFF2-40B4-BE49-F238E27FC236}">
                <a16:creationId xmlns:a16="http://schemas.microsoft.com/office/drawing/2014/main" id="{4B678068-CA0F-EF7B-D8A3-00871443EC61}"/>
              </a:ext>
            </a:extLst>
          </p:cNvPr>
          <p:cNvSpPr/>
          <p:nvPr/>
        </p:nvSpPr>
        <p:spPr>
          <a:xfrm>
            <a:off x="1305781" y="3034682"/>
            <a:ext cx="822302" cy="823995"/>
          </a:xfrm>
          <a:prstGeom prst="ellipse">
            <a:avLst/>
          </a:prstGeom>
          <a:solidFill>
            <a:schemeClr val="accent2"/>
          </a:solidFill>
          <a:ln>
            <a:solidFill>
              <a:schemeClr val="tx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591" b="1" dirty="0">
                <a:solidFill>
                  <a:schemeClr val="accent4"/>
                </a:solidFill>
                <a:latin typeface="Arial" panose="020B0604020202020204" pitchFamily="34" charset="0"/>
                <a:cs typeface="Arial" panose="020B0604020202020204" pitchFamily="34" charset="0"/>
              </a:rPr>
              <a:t>A</a:t>
            </a:r>
          </a:p>
        </p:txBody>
      </p:sp>
      <p:sp>
        <p:nvSpPr>
          <p:cNvPr id="19" name="Oval 18">
            <a:extLst>
              <a:ext uri="{FF2B5EF4-FFF2-40B4-BE49-F238E27FC236}">
                <a16:creationId xmlns:a16="http://schemas.microsoft.com/office/drawing/2014/main" id="{FED2A07A-7286-A42B-51FE-7E9E71841DDC}"/>
              </a:ext>
            </a:extLst>
          </p:cNvPr>
          <p:cNvSpPr/>
          <p:nvPr/>
        </p:nvSpPr>
        <p:spPr>
          <a:xfrm>
            <a:off x="5711232" y="2920663"/>
            <a:ext cx="830660" cy="791894"/>
          </a:xfrm>
          <a:prstGeom prst="ellipse">
            <a:avLst/>
          </a:prstGeom>
          <a:solidFill>
            <a:schemeClr val="accent2"/>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b="1" dirty="0">
                <a:solidFill>
                  <a:schemeClr val="accent4"/>
                </a:solidFill>
                <a:latin typeface="Arial" panose="020B0604020202020204" pitchFamily="34" charset="0"/>
                <a:cs typeface="Arial" panose="020B0604020202020204" pitchFamily="34" charset="0"/>
              </a:rPr>
              <a:t>B</a:t>
            </a:r>
          </a:p>
        </p:txBody>
      </p:sp>
      <p:pic>
        <p:nvPicPr>
          <p:cNvPr id="20" name="Picture 19">
            <a:extLst>
              <a:ext uri="{FF2B5EF4-FFF2-40B4-BE49-F238E27FC236}">
                <a16:creationId xmlns:a16="http://schemas.microsoft.com/office/drawing/2014/main" id="{F70870C9-A380-D67E-544D-25AFF973A8BF}"/>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8861" y="2619581"/>
            <a:ext cx="1255694" cy="1255694"/>
          </a:xfrm>
          <a:prstGeom prst="rect">
            <a:avLst/>
          </a:prstGeom>
        </p:spPr>
      </p:pic>
      <p:pic>
        <p:nvPicPr>
          <p:cNvPr id="22" name="Picture 21">
            <a:extLst>
              <a:ext uri="{FF2B5EF4-FFF2-40B4-BE49-F238E27FC236}">
                <a16:creationId xmlns:a16="http://schemas.microsoft.com/office/drawing/2014/main" id="{381A307D-AA1F-550B-D708-5E394B84D75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55511" y="2619581"/>
            <a:ext cx="1049238" cy="972270"/>
          </a:xfrm>
          <a:prstGeom prst="rect">
            <a:avLst/>
          </a:prstGeom>
        </p:spPr>
      </p:pic>
      <p:pic>
        <p:nvPicPr>
          <p:cNvPr id="4" name="Picture 3">
            <a:hlinkClick r:id="rId10" action="ppaction://hlinksldjump"/>
            <a:extLst>
              <a:ext uri="{FF2B5EF4-FFF2-40B4-BE49-F238E27FC236}">
                <a16:creationId xmlns:a16="http://schemas.microsoft.com/office/drawing/2014/main" id="{5BB88044-82D1-989F-77D9-29937FE47ACA}"/>
              </a:ext>
            </a:extLst>
          </p:cNvPr>
          <p:cNvPicPr>
            <a:picLocks noChangeAspect="1"/>
          </p:cNvPicPr>
          <p:nvPr/>
        </p:nvPicPr>
        <p:blipFill>
          <a:blip r:embed="rId11"/>
          <a:srcRect/>
          <a:stretch/>
        </p:blipFill>
        <p:spPr>
          <a:xfrm>
            <a:off x="10504664" y="5418724"/>
            <a:ext cx="1337841" cy="1247000"/>
          </a:xfrm>
          <a:prstGeom prst="rect">
            <a:avLst/>
          </a:prstGeom>
        </p:spPr>
      </p:pic>
    </p:spTree>
    <p:extLst>
      <p:ext uri="{BB962C8B-B14F-4D97-AF65-F5344CB8AC3E}">
        <p14:creationId xmlns:p14="http://schemas.microsoft.com/office/powerpoint/2010/main" val="14666246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4" descr="Hình ảnh Véc Tơ Bằng Tay đôi đũa , Các Vector., Bằng Tay, Đũa Vector và PNG  với nền trong suốt để tải xuống miễn phí">
            <a:extLst>
              <a:ext uri="{FF2B5EF4-FFF2-40B4-BE49-F238E27FC236}">
                <a16:creationId xmlns:a16="http://schemas.microsoft.com/office/drawing/2014/main" id="{9BB187BC-9E63-4F5A-86E6-DFD2E88D6E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250" b="80583" l="10500" r="71667">
                        <a14:foregroundMark x1="69583" y1="21333" x2="69750" y2="24000"/>
                        <a14:foregroundMark x1="39000" y1="80583" x2="39000" y2="79833"/>
                      </a14:backgroundRemoval>
                    </a14:imgEffect>
                  </a14:imgLayer>
                </a14:imgProps>
              </a:ext>
              <a:ext uri="{28A0092B-C50C-407E-A947-70E740481C1C}">
                <a14:useLocalDpi xmlns:a14="http://schemas.microsoft.com/office/drawing/2010/main" val="0"/>
              </a:ext>
            </a:extLst>
          </a:blip>
          <a:srcRect l="3036" t="17778" r="20695" b="14085"/>
          <a:stretch/>
        </p:blipFill>
        <p:spPr bwMode="auto">
          <a:xfrm>
            <a:off x="5752001" y="3091166"/>
            <a:ext cx="3867261" cy="2746165"/>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65BE0656-03C3-EF41-6A7D-C997F8FA4341}"/>
              </a:ext>
            </a:extLst>
          </p:cNvPr>
          <p:cNvSpPr/>
          <p:nvPr/>
        </p:nvSpPr>
        <p:spPr>
          <a:xfrm>
            <a:off x="6339110" y="2933055"/>
            <a:ext cx="822302" cy="823995"/>
          </a:xfrm>
          <a:prstGeom prst="ellipse">
            <a:avLst/>
          </a:prstGeom>
          <a:solidFill>
            <a:schemeClr val="accent2"/>
          </a:solidFill>
          <a:ln>
            <a:solidFill>
              <a:schemeClr val="tx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591" b="1" dirty="0">
                <a:solidFill>
                  <a:schemeClr val="accent4"/>
                </a:solidFill>
                <a:latin typeface="Arial" panose="020B0604020202020204" pitchFamily="34" charset="0"/>
                <a:cs typeface="Arial" panose="020B0604020202020204" pitchFamily="34" charset="0"/>
              </a:rPr>
              <a:t>B</a:t>
            </a:r>
          </a:p>
        </p:txBody>
      </p:sp>
      <p:sp>
        <p:nvSpPr>
          <p:cNvPr id="15" name="Oval 14">
            <a:extLst>
              <a:ext uri="{FF2B5EF4-FFF2-40B4-BE49-F238E27FC236}">
                <a16:creationId xmlns:a16="http://schemas.microsoft.com/office/drawing/2014/main" id="{025C307E-0C81-7BFA-E88D-AB4D9493FAE5}"/>
              </a:ext>
            </a:extLst>
          </p:cNvPr>
          <p:cNvSpPr/>
          <p:nvPr/>
        </p:nvSpPr>
        <p:spPr>
          <a:xfrm>
            <a:off x="1094750" y="2896073"/>
            <a:ext cx="744669" cy="791894"/>
          </a:xfrm>
          <a:prstGeom prst="ellipse">
            <a:avLst/>
          </a:prstGeom>
          <a:solidFill>
            <a:schemeClr val="accent2"/>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1" b="1" dirty="0">
                <a:solidFill>
                  <a:schemeClr val="accent4"/>
                </a:solidFill>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96EE9AB5-075C-2A20-C788-27C0E7FD1083}"/>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7292" y="2501356"/>
            <a:ext cx="1255694" cy="1255694"/>
          </a:xfrm>
          <a:prstGeom prst="rect">
            <a:avLst/>
          </a:prstGeom>
        </p:spPr>
      </p:pic>
      <p:pic>
        <p:nvPicPr>
          <p:cNvPr id="19" name="Picture 18">
            <a:extLst>
              <a:ext uri="{FF2B5EF4-FFF2-40B4-BE49-F238E27FC236}">
                <a16:creationId xmlns:a16="http://schemas.microsoft.com/office/drawing/2014/main" id="{FC2E05EB-B8C8-03AC-1C96-E13D5A5832D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04808" y="2896073"/>
            <a:ext cx="1049238" cy="972270"/>
          </a:xfrm>
          <a:prstGeom prst="rect">
            <a:avLst/>
          </a:prstGeom>
        </p:spPr>
      </p:pic>
      <p:pic>
        <p:nvPicPr>
          <p:cNvPr id="21" name="Picture 2" descr="Pin em Happy new year 2020">
            <a:extLst>
              <a:ext uri="{FF2B5EF4-FFF2-40B4-BE49-F238E27FC236}">
                <a16:creationId xmlns:a16="http://schemas.microsoft.com/office/drawing/2014/main" id="{FC4072A6-0045-36C9-CC58-B3B91913EB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803" b="84120" l="7813" r="91563">
                        <a14:foregroundMark x1="58750" y1="13090" x2="58750" y2="13090"/>
                        <a14:foregroundMark x1="60000" y1="12017" x2="48438" y2="19313"/>
                        <a14:foregroundMark x1="48438" y1="19313" x2="40625" y2="29399"/>
                        <a14:foregroundMark x1="37188" y1="25322" x2="40781" y2="27253"/>
                        <a14:foregroundMark x1="57813" y1="13734" x2="53906" y2="16094"/>
                        <a14:foregroundMark x1="56563" y1="12446" x2="50938" y2="17811"/>
                        <a14:foregroundMark x1="27187" y1="39700" x2="33906" y2="35622"/>
                        <a14:foregroundMark x1="22344" y1="41202" x2="26719" y2="41202"/>
                        <a14:foregroundMark x1="13750" y1="52361" x2="12500" y2="61803"/>
                        <a14:foregroundMark x1="7813" y1="61803" x2="10781" y2="66953"/>
                        <a14:foregroundMark x1="26563" y1="76395" x2="33906" y2="81116"/>
                        <a14:foregroundMark x1="24531" y1="71888" x2="27031" y2="74893"/>
                        <a14:foregroundMark x1="11563" y1="69528" x2="15000" y2="72318"/>
                        <a14:foregroundMark x1="88125" y1="50215" x2="91563" y2="62446"/>
                        <a14:foregroundMark x1="85000" y1="34335" x2="85000" y2="34335"/>
                        <a14:foregroundMark x1="82969" y1="33262" x2="82969" y2="33262"/>
                        <a14:foregroundMark x1="81406" y1="31974" x2="81406" y2="31974"/>
                        <a14:foregroundMark x1="79063" y1="32618" x2="79063" y2="32618"/>
                        <a14:foregroundMark x1="77031" y1="34764" x2="77031" y2="34764"/>
                        <a14:foregroundMark x1="76094" y1="34120" x2="76094" y2="34120"/>
                        <a14:foregroundMark x1="85156" y1="72532" x2="85156" y2="72532"/>
                        <a14:foregroundMark x1="82969" y1="68240" x2="87344" y2="74034"/>
                        <a14:foregroundMark x1="86719" y1="70601" x2="87969" y2="72961"/>
                        <a14:foregroundMark x1="83281" y1="71245" x2="81406" y2="74034"/>
                        <a14:foregroundMark x1="65156" y1="79828" x2="61250" y2="84120"/>
                      </a14:backgroundRemoval>
                    </a14:imgEffect>
                  </a14:imgLayer>
                </a14:imgProps>
              </a:ext>
              <a:ext uri="{28A0092B-C50C-407E-A947-70E740481C1C}">
                <a14:useLocalDpi xmlns:a14="http://schemas.microsoft.com/office/drawing/2010/main" val="0"/>
              </a:ext>
            </a:extLst>
          </a:blip>
          <a:srcRect l="5486" t="5112" r="6381" b="7730"/>
          <a:stretch/>
        </p:blipFill>
        <p:spPr bwMode="auto">
          <a:xfrm>
            <a:off x="1324754" y="3360088"/>
            <a:ext cx="3507283" cy="25254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CA346F-7131-3773-D47F-8ADD75F15113}"/>
              </a:ext>
            </a:extLst>
          </p:cNvPr>
          <p:cNvSpPr txBox="1"/>
          <p:nvPr/>
        </p:nvSpPr>
        <p:spPr>
          <a:xfrm>
            <a:off x="3682075" y="109520"/>
            <a:ext cx="5314070" cy="2308324"/>
          </a:xfrm>
          <a:custGeom>
            <a:avLst/>
            <a:gdLst>
              <a:gd name="connsiteX0" fmla="*/ 0 w 4387850"/>
              <a:gd name="connsiteY0" fmla="*/ 0 h 2369880"/>
              <a:gd name="connsiteX1" fmla="*/ 636238 w 4387850"/>
              <a:gd name="connsiteY1" fmla="*/ 0 h 2369880"/>
              <a:gd name="connsiteX2" fmla="*/ 1140841 w 4387850"/>
              <a:gd name="connsiteY2" fmla="*/ 0 h 2369880"/>
              <a:gd name="connsiteX3" fmla="*/ 1689322 w 4387850"/>
              <a:gd name="connsiteY3" fmla="*/ 0 h 2369880"/>
              <a:gd name="connsiteX4" fmla="*/ 2106168 w 4387850"/>
              <a:gd name="connsiteY4" fmla="*/ 0 h 2369880"/>
              <a:gd name="connsiteX5" fmla="*/ 2698528 w 4387850"/>
              <a:gd name="connsiteY5" fmla="*/ 0 h 2369880"/>
              <a:gd name="connsiteX6" fmla="*/ 3203131 w 4387850"/>
              <a:gd name="connsiteY6" fmla="*/ 0 h 2369880"/>
              <a:gd name="connsiteX7" fmla="*/ 3619976 w 4387850"/>
              <a:gd name="connsiteY7" fmla="*/ 0 h 2369880"/>
              <a:gd name="connsiteX8" fmla="*/ 4387850 w 4387850"/>
              <a:gd name="connsiteY8" fmla="*/ 0 h 2369880"/>
              <a:gd name="connsiteX9" fmla="*/ 4387850 w 4387850"/>
              <a:gd name="connsiteY9" fmla="*/ 545072 h 2369880"/>
              <a:gd name="connsiteX10" fmla="*/ 4387850 w 4387850"/>
              <a:gd name="connsiteY10" fmla="*/ 1184940 h 2369880"/>
              <a:gd name="connsiteX11" fmla="*/ 4387850 w 4387850"/>
              <a:gd name="connsiteY11" fmla="*/ 1801109 h 2369880"/>
              <a:gd name="connsiteX12" fmla="*/ 4387850 w 4387850"/>
              <a:gd name="connsiteY12" fmla="*/ 2369880 h 2369880"/>
              <a:gd name="connsiteX13" fmla="*/ 3751612 w 4387850"/>
              <a:gd name="connsiteY13" fmla="*/ 2369880 h 2369880"/>
              <a:gd name="connsiteX14" fmla="*/ 3290888 w 4387850"/>
              <a:gd name="connsiteY14" fmla="*/ 2369880 h 2369880"/>
              <a:gd name="connsiteX15" fmla="*/ 2786285 w 4387850"/>
              <a:gd name="connsiteY15" fmla="*/ 2369880 h 2369880"/>
              <a:gd name="connsiteX16" fmla="*/ 2325561 w 4387850"/>
              <a:gd name="connsiteY16" fmla="*/ 2369880 h 2369880"/>
              <a:gd name="connsiteX17" fmla="*/ 1689322 w 4387850"/>
              <a:gd name="connsiteY17" fmla="*/ 2369880 h 2369880"/>
              <a:gd name="connsiteX18" fmla="*/ 1184720 w 4387850"/>
              <a:gd name="connsiteY18" fmla="*/ 2369880 h 2369880"/>
              <a:gd name="connsiteX19" fmla="*/ 548481 w 4387850"/>
              <a:gd name="connsiteY19" fmla="*/ 2369880 h 2369880"/>
              <a:gd name="connsiteX20" fmla="*/ 0 w 4387850"/>
              <a:gd name="connsiteY20" fmla="*/ 2369880 h 2369880"/>
              <a:gd name="connsiteX21" fmla="*/ 0 w 4387850"/>
              <a:gd name="connsiteY21" fmla="*/ 1801109 h 2369880"/>
              <a:gd name="connsiteX22" fmla="*/ 0 w 4387850"/>
              <a:gd name="connsiteY22" fmla="*/ 1161241 h 2369880"/>
              <a:gd name="connsiteX23" fmla="*/ 0 w 4387850"/>
              <a:gd name="connsiteY23" fmla="*/ 616169 h 2369880"/>
              <a:gd name="connsiteX24" fmla="*/ 0 w 4387850"/>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7850" h="2369880" fill="none" extrusionOk="0">
                <a:moveTo>
                  <a:pt x="0" y="0"/>
                </a:moveTo>
                <a:cubicBezTo>
                  <a:pt x="169010" y="-74920"/>
                  <a:pt x="431640" y="11051"/>
                  <a:pt x="636238" y="0"/>
                </a:cubicBezTo>
                <a:cubicBezTo>
                  <a:pt x="840836" y="-11051"/>
                  <a:pt x="1016489" y="57967"/>
                  <a:pt x="1140841" y="0"/>
                </a:cubicBezTo>
                <a:cubicBezTo>
                  <a:pt x="1265193" y="-57967"/>
                  <a:pt x="1489749" y="47482"/>
                  <a:pt x="1689322" y="0"/>
                </a:cubicBezTo>
                <a:cubicBezTo>
                  <a:pt x="1888895" y="-47482"/>
                  <a:pt x="1916319" y="13665"/>
                  <a:pt x="2106168" y="0"/>
                </a:cubicBezTo>
                <a:cubicBezTo>
                  <a:pt x="2296017" y="-13665"/>
                  <a:pt x="2526995" y="10456"/>
                  <a:pt x="2698528" y="0"/>
                </a:cubicBezTo>
                <a:cubicBezTo>
                  <a:pt x="2870061" y="-10456"/>
                  <a:pt x="2964294" y="50151"/>
                  <a:pt x="3203131" y="0"/>
                </a:cubicBezTo>
                <a:cubicBezTo>
                  <a:pt x="3441968" y="-50151"/>
                  <a:pt x="3526467" y="8462"/>
                  <a:pt x="3619976" y="0"/>
                </a:cubicBezTo>
                <a:cubicBezTo>
                  <a:pt x="3713486" y="-8462"/>
                  <a:pt x="4052912" y="88073"/>
                  <a:pt x="4387850" y="0"/>
                </a:cubicBezTo>
                <a:cubicBezTo>
                  <a:pt x="4409531" y="114183"/>
                  <a:pt x="4347303" y="324384"/>
                  <a:pt x="4387850" y="545072"/>
                </a:cubicBezTo>
                <a:cubicBezTo>
                  <a:pt x="4428397" y="765760"/>
                  <a:pt x="4352967" y="1002275"/>
                  <a:pt x="4387850" y="1184940"/>
                </a:cubicBezTo>
                <a:cubicBezTo>
                  <a:pt x="4422733" y="1367605"/>
                  <a:pt x="4375480" y="1675886"/>
                  <a:pt x="4387850" y="1801109"/>
                </a:cubicBezTo>
                <a:cubicBezTo>
                  <a:pt x="4400220" y="1926332"/>
                  <a:pt x="4367253" y="2157272"/>
                  <a:pt x="4387850" y="2369880"/>
                </a:cubicBezTo>
                <a:cubicBezTo>
                  <a:pt x="4219900" y="2377898"/>
                  <a:pt x="4034484" y="2344635"/>
                  <a:pt x="3751612" y="2369880"/>
                </a:cubicBezTo>
                <a:cubicBezTo>
                  <a:pt x="3468740" y="2395125"/>
                  <a:pt x="3508270" y="2330783"/>
                  <a:pt x="3290888" y="2369880"/>
                </a:cubicBezTo>
                <a:cubicBezTo>
                  <a:pt x="3073506" y="2408977"/>
                  <a:pt x="3011600" y="2311050"/>
                  <a:pt x="2786285" y="2369880"/>
                </a:cubicBezTo>
                <a:cubicBezTo>
                  <a:pt x="2560970" y="2428710"/>
                  <a:pt x="2429005" y="2364237"/>
                  <a:pt x="2325561" y="2369880"/>
                </a:cubicBezTo>
                <a:cubicBezTo>
                  <a:pt x="2222117" y="2375523"/>
                  <a:pt x="1854667" y="2369827"/>
                  <a:pt x="1689322" y="2369880"/>
                </a:cubicBezTo>
                <a:cubicBezTo>
                  <a:pt x="1523977" y="2369933"/>
                  <a:pt x="1309642" y="2338237"/>
                  <a:pt x="1184720" y="2369880"/>
                </a:cubicBezTo>
                <a:cubicBezTo>
                  <a:pt x="1059798" y="2401523"/>
                  <a:pt x="852039" y="2303953"/>
                  <a:pt x="548481" y="2369880"/>
                </a:cubicBezTo>
                <a:cubicBezTo>
                  <a:pt x="244923" y="2435807"/>
                  <a:pt x="122306" y="2314819"/>
                  <a:pt x="0" y="2369880"/>
                </a:cubicBezTo>
                <a:cubicBezTo>
                  <a:pt x="-19503" y="2246562"/>
                  <a:pt x="30692" y="2048918"/>
                  <a:pt x="0" y="1801109"/>
                </a:cubicBezTo>
                <a:cubicBezTo>
                  <a:pt x="-30692" y="1553300"/>
                  <a:pt x="3757" y="1298583"/>
                  <a:pt x="0" y="1161241"/>
                </a:cubicBezTo>
                <a:cubicBezTo>
                  <a:pt x="-3757" y="1023899"/>
                  <a:pt x="46955" y="772406"/>
                  <a:pt x="0" y="616169"/>
                </a:cubicBezTo>
                <a:cubicBezTo>
                  <a:pt x="-46955" y="459932"/>
                  <a:pt x="66789" y="224303"/>
                  <a:pt x="0" y="0"/>
                </a:cubicBezTo>
                <a:close/>
              </a:path>
              <a:path w="4387850" h="2369880" stroke="0" extrusionOk="0">
                <a:moveTo>
                  <a:pt x="0" y="0"/>
                </a:moveTo>
                <a:cubicBezTo>
                  <a:pt x="251764" y="-51753"/>
                  <a:pt x="471718" y="47176"/>
                  <a:pt x="592360" y="0"/>
                </a:cubicBezTo>
                <a:cubicBezTo>
                  <a:pt x="713002" y="-47176"/>
                  <a:pt x="911189" y="8205"/>
                  <a:pt x="1009206" y="0"/>
                </a:cubicBezTo>
                <a:cubicBezTo>
                  <a:pt x="1107223" y="-8205"/>
                  <a:pt x="1444094" y="75043"/>
                  <a:pt x="1645444" y="0"/>
                </a:cubicBezTo>
                <a:cubicBezTo>
                  <a:pt x="1846794" y="-75043"/>
                  <a:pt x="1929774" y="31162"/>
                  <a:pt x="2062289" y="0"/>
                </a:cubicBezTo>
                <a:cubicBezTo>
                  <a:pt x="2194804" y="-31162"/>
                  <a:pt x="2414226" y="54647"/>
                  <a:pt x="2610771" y="0"/>
                </a:cubicBezTo>
                <a:cubicBezTo>
                  <a:pt x="2807316" y="-54647"/>
                  <a:pt x="2918321" y="52606"/>
                  <a:pt x="3203131" y="0"/>
                </a:cubicBezTo>
                <a:cubicBezTo>
                  <a:pt x="3487941" y="-52606"/>
                  <a:pt x="3427954" y="32579"/>
                  <a:pt x="3619976" y="0"/>
                </a:cubicBezTo>
                <a:cubicBezTo>
                  <a:pt x="3811998" y="-32579"/>
                  <a:pt x="4201159" y="45932"/>
                  <a:pt x="4387850" y="0"/>
                </a:cubicBezTo>
                <a:cubicBezTo>
                  <a:pt x="4399180" y="209269"/>
                  <a:pt x="4376111" y="428523"/>
                  <a:pt x="4387850" y="568771"/>
                </a:cubicBezTo>
                <a:cubicBezTo>
                  <a:pt x="4399589" y="709019"/>
                  <a:pt x="4311776" y="943355"/>
                  <a:pt x="4387850" y="1208639"/>
                </a:cubicBezTo>
                <a:cubicBezTo>
                  <a:pt x="4463924" y="1473923"/>
                  <a:pt x="4356006" y="1518950"/>
                  <a:pt x="4387850" y="1801109"/>
                </a:cubicBezTo>
                <a:cubicBezTo>
                  <a:pt x="4419694" y="2083268"/>
                  <a:pt x="4382484" y="2089356"/>
                  <a:pt x="4387850" y="2369880"/>
                </a:cubicBezTo>
                <a:cubicBezTo>
                  <a:pt x="4093626" y="2388111"/>
                  <a:pt x="4063692" y="2365851"/>
                  <a:pt x="3751612" y="2369880"/>
                </a:cubicBezTo>
                <a:cubicBezTo>
                  <a:pt x="3439532" y="2373909"/>
                  <a:pt x="3478411" y="2350469"/>
                  <a:pt x="3247009" y="2369880"/>
                </a:cubicBezTo>
                <a:cubicBezTo>
                  <a:pt x="3015607" y="2389291"/>
                  <a:pt x="2866713" y="2308653"/>
                  <a:pt x="2654649" y="2369880"/>
                </a:cubicBezTo>
                <a:cubicBezTo>
                  <a:pt x="2442585" y="2431107"/>
                  <a:pt x="2264312" y="2369567"/>
                  <a:pt x="2150047" y="2369880"/>
                </a:cubicBezTo>
                <a:cubicBezTo>
                  <a:pt x="2035782" y="2370193"/>
                  <a:pt x="1907997" y="2363197"/>
                  <a:pt x="1733201" y="2369880"/>
                </a:cubicBezTo>
                <a:cubicBezTo>
                  <a:pt x="1558405" y="2376563"/>
                  <a:pt x="1420033" y="2340889"/>
                  <a:pt x="1316355" y="2369880"/>
                </a:cubicBezTo>
                <a:cubicBezTo>
                  <a:pt x="1212677" y="2398871"/>
                  <a:pt x="1056066" y="2361690"/>
                  <a:pt x="811752" y="2369880"/>
                </a:cubicBezTo>
                <a:cubicBezTo>
                  <a:pt x="567438" y="2378070"/>
                  <a:pt x="248368" y="2340701"/>
                  <a:pt x="0" y="2369880"/>
                </a:cubicBezTo>
                <a:cubicBezTo>
                  <a:pt x="-14753" y="2240080"/>
                  <a:pt x="39511" y="2085195"/>
                  <a:pt x="0" y="1824808"/>
                </a:cubicBezTo>
                <a:cubicBezTo>
                  <a:pt x="-39511" y="1564421"/>
                  <a:pt x="20933" y="1470268"/>
                  <a:pt x="0" y="1184940"/>
                </a:cubicBezTo>
                <a:cubicBezTo>
                  <a:pt x="-20933" y="899612"/>
                  <a:pt x="14564" y="724947"/>
                  <a:pt x="0" y="545072"/>
                </a:cubicBezTo>
                <a:cubicBezTo>
                  <a:pt x="-14564" y="365197"/>
                  <a:pt x="5485" y="220001"/>
                  <a:pt x="0" y="0"/>
                </a:cubicBezTo>
                <a:close/>
              </a:path>
            </a:pathLst>
          </a:custGeom>
          <a:solidFill>
            <a:schemeClr val="accent4">
              <a:lumMod val="20000"/>
              <a:lumOff val="80000"/>
            </a:schemeClr>
          </a:solidFill>
          <a:ln w="19050">
            <a:solidFill>
              <a:schemeClr val="accent2">
                <a:lumMod val="40000"/>
                <a:lumOff val="60000"/>
              </a:schemeClr>
            </a:solidFill>
            <a:extLst>
              <a:ext uri="{C807C97D-BFC1-408E-A445-0C87EB9F89A2}">
                <ask:lineSketchStyleProps xmlns:ask="http://schemas.microsoft.com/office/drawing/2018/sketchyshapes" sd="3517874440">
                  <a:custGeom>
                    <a:avLst/>
                    <a:gdLst>
                      <a:gd name="connsiteX0" fmla="*/ 0 w 5314070"/>
                      <a:gd name="connsiteY0" fmla="*/ 0 h 2308324"/>
                      <a:gd name="connsiteX1" fmla="*/ 770539 w 5314070"/>
                      <a:gd name="connsiteY1" fmla="*/ 0 h 2308324"/>
                      <a:gd name="connsiteX2" fmla="*/ 1381658 w 5314070"/>
                      <a:gd name="connsiteY2" fmla="*/ 0 h 2308324"/>
                      <a:gd name="connsiteX3" fmla="*/ 2045916 w 5314070"/>
                      <a:gd name="connsiteY3" fmla="*/ 0 h 2308324"/>
                      <a:gd name="connsiteX4" fmla="*/ 2550753 w 5314070"/>
                      <a:gd name="connsiteY4" fmla="*/ 0 h 2308324"/>
                      <a:gd name="connsiteX5" fmla="*/ 3268153 w 5314070"/>
                      <a:gd name="connsiteY5" fmla="*/ 0 h 2308324"/>
                      <a:gd name="connsiteX6" fmla="*/ 3879271 w 5314070"/>
                      <a:gd name="connsiteY6" fmla="*/ 0 h 2308324"/>
                      <a:gd name="connsiteX7" fmla="*/ 4384107 w 5314070"/>
                      <a:gd name="connsiteY7" fmla="*/ 0 h 2308324"/>
                      <a:gd name="connsiteX8" fmla="*/ 5314070 w 5314070"/>
                      <a:gd name="connsiteY8" fmla="*/ 0 h 2308324"/>
                      <a:gd name="connsiteX9" fmla="*/ 5314070 w 5314070"/>
                      <a:gd name="connsiteY9" fmla="*/ 530914 h 2308324"/>
                      <a:gd name="connsiteX10" fmla="*/ 5314070 w 5314070"/>
                      <a:gd name="connsiteY10" fmla="*/ 1154162 h 2308324"/>
                      <a:gd name="connsiteX11" fmla="*/ 5314070 w 5314070"/>
                      <a:gd name="connsiteY11" fmla="*/ 1754326 h 2308324"/>
                      <a:gd name="connsiteX12" fmla="*/ 5314070 w 5314070"/>
                      <a:gd name="connsiteY12" fmla="*/ 2308324 h 2308324"/>
                      <a:gd name="connsiteX13" fmla="*/ 4543530 w 5314070"/>
                      <a:gd name="connsiteY13" fmla="*/ 2308324 h 2308324"/>
                      <a:gd name="connsiteX14" fmla="*/ 3985553 w 5314070"/>
                      <a:gd name="connsiteY14" fmla="*/ 2308324 h 2308324"/>
                      <a:gd name="connsiteX15" fmla="*/ 3374434 w 5314070"/>
                      <a:gd name="connsiteY15" fmla="*/ 2308324 h 2308324"/>
                      <a:gd name="connsiteX16" fmla="*/ 2816457 w 5314070"/>
                      <a:gd name="connsiteY16" fmla="*/ 2308324 h 2308324"/>
                      <a:gd name="connsiteX17" fmla="*/ 2045916 w 5314070"/>
                      <a:gd name="connsiteY17" fmla="*/ 2308324 h 2308324"/>
                      <a:gd name="connsiteX18" fmla="*/ 1434799 w 5314070"/>
                      <a:gd name="connsiteY18" fmla="*/ 2308324 h 2308324"/>
                      <a:gd name="connsiteX19" fmla="*/ 664258 w 5314070"/>
                      <a:gd name="connsiteY19" fmla="*/ 2308324 h 2308324"/>
                      <a:gd name="connsiteX20" fmla="*/ 0 w 5314070"/>
                      <a:gd name="connsiteY20" fmla="*/ 2308324 h 2308324"/>
                      <a:gd name="connsiteX21" fmla="*/ 0 w 5314070"/>
                      <a:gd name="connsiteY21" fmla="*/ 1754326 h 2308324"/>
                      <a:gd name="connsiteX22" fmla="*/ 0 w 5314070"/>
                      <a:gd name="connsiteY22" fmla="*/ 1131078 h 2308324"/>
                      <a:gd name="connsiteX23" fmla="*/ 0 w 5314070"/>
                      <a:gd name="connsiteY23" fmla="*/ 600164 h 2308324"/>
                      <a:gd name="connsiteX24" fmla="*/ 0 w 5314070"/>
                      <a:gd name="connsiteY24" fmla="*/ 0 h 2308324"/>
                      <a:gd name="connsiteX0" fmla="*/ 0 w 5314070"/>
                      <a:gd name="connsiteY0" fmla="*/ 0 h 2308324"/>
                      <a:gd name="connsiteX1" fmla="*/ 717399 w 5314070"/>
                      <a:gd name="connsiteY1" fmla="*/ 0 h 2308324"/>
                      <a:gd name="connsiteX2" fmla="*/ 1222236 w 5314070"/>
                      <a:gd name="connsiteY2" fmla="*/ 0 h 2308324"/>
                      <a:gd name="connsiteX3" fmla="*/ 1992776 w 5314070"/>
                      <a:gd name="connsiteY3" fmla="*/ 0 h 2308324"/>
                      <a:gd name="connsiteX4" fmla="*/ 2497612 w 5314070"/>
                      <a:gd name="connsiteY4" fmla="*/ 0 h 2308324"/>
                      <a:gd name="connsiteX5" fmla="*/ 3161871 w 5314070"/>
                      <a:gd name="connsiteY5" fmla="*/ 0 h 2308324"/>
                      <a:gd name="connsiteX6" fmla="*/ 3879271 w 5314070"/>
                      <a:gd name="connsiteY6" fmla="*/ 0 h 2308324"/>
                      <a:gd name="connsiteX7" fmla="*/ 4384107 w 5314070"/>
                      <a:gd name="connsiteY7" fmla="*/ 0 h 2308324"/>
                      <a:gd name="connsiteX8" fmla="*/ 5314070 w 5314070"/>
                      <a:gd name="connsiteY8" fmla="*/ 0 h 2308324"/>
                      <a:gd name="connsiteX9" fmla="*/ 5314070 w 5314070"/>
                      <a:gd name="connsiteY9" fmla="*/ 553997 h 2308324"/>
                      <a:gd name="connsiteX10" fmla="*/ 5314070 w 5314070"/>
                      <a:gd name="connsiteY10" fmla="*/ 1177245 h 2308324"/>
                      <a:gd name="connsiteX11" fmla="*/ 5314070 w 5314070"/>
                      <a:gd name="connsiteY11" fmla="*/ 1754326 h 2308324"/>
                      <a:gd name="connsiteX12" fmla="*/ 5314070 w 5314070"/>
                      <a:gd name="connsiteY12" fmla="*/ 2308324 h 2308324"/>
                      <a:gd name="connsiteX13" fmla="*/ 4543530 w 5314070"/>
                      <a:gd name="connsiteY13" fmla="*/ 2308324 h 2308324"/>
                      <a:gd name="connsiteX14" fmla="*/ 3932411 w 5314070"/>
                      <a:gd name="connsiteY14" fmla="*/ 2308324 h 2308324"/>
                      <a:gd name="connsiteX15" fmla="*/ 3215012 w 5314070"/>
                      <a:gd name="connsiteY15" fmla="*/ 2308324 h 2308324"/>
                      <a:gd name="connsiteX16" fmla="*/ 2603894 w 5314070"/>
                      <a:gd name="connsiteY16" fmla="*/ 2308324 h 2308324"/>
                      <a:gd name="connsiteX17" fmla="*/ 2099057 w 5314070"/>
                      <a:gd name="connsiteY17" fmla="*/ 2308324 h 2308324"/>
                      <a:gd name="connsiteX18" fmla="*/ 1594221 w 5314070"/>
                      <a:gd name="connsiteY18" fmla="*/ 2308324 h 2308324"/>
                      <a:gd name="connsiteX19" fmla="*/ 983102 w 5314070"/>
                      <a:gd name="connsiteY19" fmla="*/ 2308324 h 2308324"/>
                      <a:gd name="connsiteX20" fmla="*/ 0 w 5314070"/>
                      <a:gd name="connsiteY20" fmla="*/ 2308324 h 2308324"/>
                      <a:gd name="connsiteX21" fmla="*/ 0 w 5314070"/>
                      <a:gd name="connsiteY21" fmla="*/ 1777409 h 2308324"/>
                      <a:gd name="connsiteX22" fmla="*/ 0 w 5314070"/>
                      <a:gd name="connsiteY22" fmla="*/ 1154162 h 2308324"/>
                      <a:gd name="connsiteX23" fmla="*/ 0 w 5314070"/>
                      <a:gd name="connsiteY23" fmla="*/ 530914 h 2308324"/>
                      <a:gd name="connsiteX24" fmla="*/ 0 w 5314070"/>
                      <a:gd name="connsiteY2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4070" h="2308324" fill="none" extrusionOk="0">
                        <a:moveTo>
                          <a:pt x="0" y="0"/>
                        </a:moveTo>
                        <a:cubicBezTo>
                          <a:pt x="181856" y="-65759"/>
                          <a:pt x="511842" y="-27827"/>
                          <a:pt x="770539" y="0"/>
                        </a:cubicBezTo>
                        <a:cubicBezTo>
                          <a:pt x="1029851" y="-5232"/>
                          <a:pt x="1228085" y="98538"/>
                          <a:pt x="1381658" y="0"/>
                        </a:cubicBezTo>
                        <a:cubicBezTo>
                          <a:pt x="1547932" y="-25826"/>
                          <a:pt x="1818534" y="72584"/>
                          <a:pt x="2045916" y="0"/>
                        </a:cubicBezTo>
                        <a:cubicBezTo>
                          <a:pt x="2275490" y="-49513"/>
                          <a:pt x="2312302" y="9429"/>
                          <a:pt x="2550753" y="0"/>
                        </a:cubicBezTo>
                        <a:cubicBezTo>
                          <a:pt x="2776776" y="-17264"/>
                          <a:pt x="3103725" y="11687"/>
                          <a:pt x="3268153" y="0"/>
                        </a:cubicBezTo>
                        <a:cubicBezTo>
                          <a:pt x="3462831" y="-25561"/>
                          <a:pt x="3615340" y="21180"/>
                          <a:pt x="3879271" y="0"/>
                        </a:cubicBezTo>
                        <a:cubicBezTo>
                          <a:pt x="4172480" y="-43551"/>
                          <a:pt x="4297526" y="-8604"/>
                          <a:pt x="4384107" y="0"/>
                        </a:cubicBezTo>
                        <a:cubicBezTo>
                          <a:pt x="4552328" y="-16497"/>
                          <a:pt x="4849745" y="113580"/>
                          <a:pt x="5314070" y="0"/>
                        </a:cubicBezTo>
                        <a:cubicBezTo>
                          <a:pt x="5335535" y="113399"/>
                          <a:pt x="5290822" y="365356"/>
                          <a:pt x="5314070" y="530914"/>
                        </a:cubicBezTo>
                        <a:cubicBezTo>
                          <a:pt x="5324614" y="762650"/>
                          <a:pt x="5312331" y="942316"/>
                          <a:pt x="5314070" y="1154162"/>
                        </a:cubicBezTo>
                        <a:cubicBezTo>
                          <a:pt x="5349439" y="1330110"/>
                          <a:pt x="5286506" y="1647011"/>
                          <a:pt x="5314070" y="1754326"/>
                        </a:cubicBezTo>
                        <a:cubicBezTo>
                          <a:pt x="5306516" y="1933838"/>
                          <a:pt x="5270820" y="2059286"/>
                          <a:pt x="5314070" y="2308324"/>
                        </a:cubicBezTo>
                        <a:cubicBezTo>
                          <a:pt x="5088592" y="2316132"/>
                          <a:pt x="4892719" y="2278964"/>
                          <a:pt x="4543530" y="2308324"/>
                        </a:cubicBezTo>
                        <a:cubicBezTo>
                          <a:pt x="4196104" y="2338494"/>
                          <a:pt x="4247565" y="2267520"/>
                          <a:pt x="3985553" y="2308324"/>
                        </a:cubicBezTo>
                        <a:cubicBezTo>
                          <a:pt x="3720506" y="2340964"/>
                          <a:pt x="3624241" y="2266502"/>
                          <a:pt x="3374434" y="2308324"/>
                        </a:cubicBezTo>
                        <a:cubicBezTo>
                          <a:pt x="3073790" y="2372020"/>
                          <a:pt x="2926641" y="2308457"/>
                          <a:pt x="2816457" y="2308324"/>
                        </a:cubicBezTo>
                        <a:cubicBezTo>
                          <a:pt x="2658161" y="2281558"/>
                          <a:pt x="2285940" y="2309972"/>
                          <a:pt x="2045916" y="2308324"/>
                        </a:cubicBezTo>
                        <a:cubicBezTo>
                          <a:pt x="1886029" y="2309697"/>
                          <a:pt x="1610394" y="2298988"/>
                          <a:pt x="1434799" y="2308324"/>
                        </a:cubicBezTo>
                        <a:cubicBezTo>
                          <a:pt x="1274592" y="2284449"/>
                          <a:pt x="1047341" y="2260539"/>
                          <a:pt x="664258" y="2308324"/>
                        </a:cubicBezTo>
                        <a:cubicBezTo>
                          <a:pt x="289091" y="2416551"/>
                          <a:pt x="143562" y="2251802"/>
                          <a:pt x="0" y="2308324"/>
                        </a:cubicBezTo>
                        <a:cubicBezTo>
                          <a:pt x="-54056" y="2199915"/>
                          <a:pt x="26501" y="1948709"/>
                          <a:pt x="0" y="1754326"/>
                        </a:cubicBezTo>
                        <a:cubicBezTo>
                          <a:pt x="-40544" y="1510639"/>
                          <a:pt x="33491" y="1280728"/>
                          <a:pt x="0" y="1131078"/>
                        </a:cubicBezTo>
                        <a:cubicBezTo>
                          <a:pt x="2228" y="965949"/>
                          <a:pt x="60848" y="764803"/>
                          <a:pt x="0" y="600164"/>
                        </a:cubicBezTo>
                        <a:cubicBezTo>
                          <a:pt x="-58165" y="454738"/>
                          <a:pt x="39487" y="216716"/>
                          <a:pt x="0" y="0"/>
                        </a:cubicBezTo>
                        <a:close/>
                      </a:path>
                      <a:path w="5314070" h="2308324" stroke="0" extrusionOk="0">
                        <a:moveTo>
                          <a:pt x="0" y="0"/>
                        </a:moveTo>
                        <a:cubicBezTo>
                          <a:pt x="307262" y="-64302"/>
                          <a:pt x="586881" y="34795"/>
                          <a:pt x="717399" y="0"/>
                        </a:cubicBezTo>
                        <a:cubicBezTo>
                          <a:pt x="856451" y="-45423"/>
                          <a:pt x="1114182" y="9940"/>
                          <a:pt x="1222236" y="0"/>
                        </a:cubicBezTo>
                        <a:cubicBezTo>
                          <a:pt x="1265991" y="-9861"/>
                          <a:pt x="1747428" y="52393"/>
                          <a:pt x="1992776" y="0"/>
                        </a:cubicBezTo>
                        <a:cubicBezTo>
                          <a:pt x="2253109" y="-43383"/>
                          <a:pt x="2325222" y="39976"/>
                          <a:pt x="2497612" y="0"/>
                        </a:cubicBezTo>
                        <a:cubicBezTo>
                          <a:pt x="2665875" y="-25212"/>
                          <a:pt x="2929605" y="-5722"/>
                          <a:pt x="3161871" y="0"/>
                        </a:cubicBezTo>
                        <a:cubicBezTo>
                          <a:pt x="3402070" y="-32723"/>
                          <a:pt x="3513844" y="49404"/>
                          <a:pt x="3879271" y="0"/>
                        </a:cubicBezTo>
                        <a:cubicBezTo>
                          <a:pt x="4204363" y="-29335"/>
                          <a:pt x="4173484" y="35355"/>
                          <a:pt x="4384107" y="0"/>
                        </a:cubicBezTo>
                        <a:cubicBezTo>
                          <a:pt x="4660611" y="-33083"/>
                          <a:pt x="5062213" y="44731"/>
                          <a:pt x="5314070" y="0"/>
                        </a:cubicBezTo>
                        <a:cubicBezTo>
                          <a:pt x="5346845" y="173149"/>
                          <a:pt x="5262136" y="431168"/>
                          <a:pt x="5314070" y="553997"/>
                        </a:cubicBezTo>
                        <a:cubicBezTo>
                          <a:pt x="5344282" y="664431"/>
                          <a:pt x="5174243" y="887871"/>
                          <a:pt x="5314070" y="1177245"/>
                        </a:cubicBezTo>
                        <a:cubicBezTo>
                          <a:pt x="5399559" y="1402637"/>
                          <a:pt x="5300850" y="1495139"/>
                          <a:pt x="5314070" y="1754326"/>
                        </a:cubicBezTo>
                        <a:cubicBezTo>
                          <a:pt x="5351415" y="2020737"/>
                          <a:pt x="5301512" y="2028031"/>
                          <a:pt x="5314070" y="2308324"/>
                        </a:cubicBezTo>
                        <a:cubicBezTo>
                          <a:pt x="4947663" y="2319864"/>
                          <a:pt x="4920652" y="2296622"/>
                          <a:pt x="4543530" y="2308324"/>
                        </a:cubicBezTo>
                        <a:cubicBezTo>
                          <a:pt x="4169745" y="2318289"/>
                          <a:pt x="4216630" y="2287478"/>
                          <a:pt x="3932411" y="2308324"/>
                        </a:cubicBezTo>
                        <a:cubicBezTo>
                          <a:pt x="3646465" y="2268780"/>
                          <a:pt x="3463065" y="2257439"/>
                          <a:pt x="3215012" y="2308324"/>
                        </a:cubicBezTo>
                        <a:cubicBezTo>
                          <a:pt x="2996285" y="2375722"/>
                          <a:pt x="2742670" y="2302700"/>
                          <a:pt x="2603894" y="2308324"/>
                        </a:cubicBezTo>
                        <a:cubicBezTo>
                          <a:pt x="2472738" y="2332316"/>
                          <a:pt x="2304811" y="2341306"/>
                          <a:pt x="2099057" y="2308324"/>
                        </a:cubicBezTo>
                        <a:cubicBezTo>
                          <a:pt x="1902464" y="2299608"/>
                          <a:pt x="1684916" y="2269990"/>
                          <a:pt x="1594221" y="2308324"/>
                        </a:cubicBezTo>
                        <a:cubicBezTo>
                          <a:pt x="1499590" y="2341043"/>
                          <a:pt x="1306873" y="2279970"/>
                          <a:pt x="983102" y="2308324"/>
                        </a:cubicBezTo>
                        <a:cubicBezTo>
                          <a:pt x="687954" y="2369873"/>
                          <a:pt x="315335" y="2297306"/>
                          <a:pt x="0" y="2308324"/>
                        </a:cubicBezTo>
                        <a:cubicBezTo>
                          <a:pt x="-49090" y="2143996"/>
                          <a:pt x="36589" y="2069850"/>
                          <a:pt x="0" y="1777409"/>
                        </a:cubicBezTo>
                        <a:cubicBezTo>
                          <a:pt x="-36704" y="1493390"/>
                          <a:pt x="39654" y="1431478"/>
                          <a:pt x="0" y="1154162"/>
                        </a:cubicBezTo>
                        <a:cubicBezTo>
                          <a:pt x="-12643" y="907203"/>
                          <a:pt x="1997" y="675303"/>
                          <a:pt x="0" y="530914"/>
                        </a:cubicBezTo>
                        <a:cubicBezTo>
                          <a:pt x="-26077" y="375792"/>
                          <a:pt x="23030" y="196369"/>
                          <a:pt x="0" y="0"/>
                        </a:cubicBezTo>
                        <a:close/>
                      </a:path>
                      <a:path w="5314070" h="2308324" fill="none" stroke="0" extrusionOk="0">
                        <a:moveTo>
                          <a:pt x="0" y="0"/>
                        </a:moveTo>
                        <a:cubicBezTo>
                          <a:pt x="188131" y="-85631"/>
                          <a:pt x="495212" y="-4693"/>
                          <a:pt x="770539" y="0"/>
                        </a:cubicBezTo>
                        <a:cubicBezTo>
                          <a:pt x="1012471" y="-8237"/>
                          <a:pt x="1220277" y="35026"/>
                          <a:pt x="1381658" y="0"/>
                        </a:cubicBezTo>
                        <a:cubicBezTo>
                          <a:pt x="1461076" y="-67908"/>
                          <a:pt x="1783482" y="8507"/>
                          <a:pt x="2045916" y="0"/>
                        </a:cubicBezTo>
                        <a:cubicBezTo>
                          <a:pt x="2283736" y="-44907"/>
                          <a:pt x="2319253" y="19453"/>
                          <a:pt x="2550753" y="0"/>
                        </a:cubicBezTo>
                        <a:cubicBezTo>
                          <a:pt x="2763412" y="11792"/>
                          <a:pt x="3055602" y="13347"/>
                          <a:pt x="3268153" y="0"/>
                        </a:cubicBezTo>
                        <a:cubicBezTo>
                          <a:pt x="3480354" y="-22372"/>
                          <a:pt x="3586791" y="20507"/>
                          <a:pt x="3879271" y="0"/>
                        </a:cubicBezTo>
                        <a:cubicBezTo>
                          <a:pt x="4161785" y="-27665"/>
                          <a:pt x="4263746" y="23144"/>
                          <a:pt x="4384107" y="0"/>
                        </a:cubicBezTo>
                        <a:cubicBezTo>
                          <a:pt x="4513219" y="-37098"/>
                          <a:pt x="4911905" y="69714"/>
                          <a:pt x="5314070" y="0"/>
                        </a:cubicBezTo>
                        <a:cubicBezTo>
                          <a:pt x="5291986" y="142929"/>
                          <a:pt x="5221904" y="304036"/>
                          <a:pt x="5314070" y="530914"/>
                        </a:cubicBezTo>
                        <a:cubicBezTo>
                          <a:pt x="5356285" y="749507"/>
                          <a:pt x="5273472" y="965519"/>
                          <a:pt x="5314070" y="1154162"/>
                        </a:cubicBezTo>
                        <a:cubicBezTo>
                          <a:pt x="5341131" y="1331775"/>
                          <a:pt x="5291657" y="1641039"/>
                          <a:pt x="5314070" y="1754326"/>
                        </a:cubicBezTo>
                        <a:cubicBezTo>
                          <a:pt x="5297854" y="1837436"/>
                          <a:pt x="5257815" y="2052424"/>
                          <a:pt x="5314070" y="2308324"/>
                        </a:cubicBezTo>
                        <a:cubicBezTo>
                          <a:pt x="5112800" y="2311628"/>
                          <a:pt x="4925514" y="2324249"/>
                          <a:pt x="4543530" y="2308324"/>
                        </a:cubicBezTo>
                        <a:cubicBezTo>
                          <a:pt x="4186273" y="2315913"/>
                          <a:pt x="4252918" y="2251483"/>
                          <a:pt x="3985553" y="2308324"/>
                        </a:cubicBezTo>
                        <a:cubicBezTo>
                          <a:pt x="3749228" y="2339353"/>
                          <a:pt x="3655965" y="2238904"/>
                          <a:pt x="3374434" y="2308324"/>
                        </a:cubicBezTo>
                        <a:cubicBezTo>
                          <a:pt x="3115017" y="2378216"/>
                          <a:pt x="2948900" y="2311891"/>
                          <a:pt x="2816457" y="2308324"/>
                        </a:cubicBezTo>
                        <a:cubicBezTo>
                          <a:pt x="2665567" y="2308663"/>
                          <a:pt x="2280723" y="2305358"/>
                          <a:pt x="2045916" y="2308324"/>
                        </a:cubicBezTo>
                        <a:cubicBezTo>
                          <a:pt x="1867536" y="2294889"/>
                          <a:pt x="1584047" y="2272697"/>
                          <a:pt x="1434799" y="2308324"/>
                        </a:cubicBezTo>
                        <a:cubicBezTo>
                          <a:pt x="1268354" y="2358902"/>
                          <a:pt x="1010993" y="2236928"/>
                          <a:pt x="664258" y="2308324"/>
                        </a:cubicBezTo>
                        <a:cubicBezTo>
                          <a:pt x="300115" y="2355221"/>
                          <a:pt x="141754" y="2268037"/>
                          <a:pt x="0" y="2308324"/>
                        </a:cubicBezTo>
                        <a:cubicBezTo>
                          <a:pt x="-68975" y="2164501"/>
                          <a:pt x="34644" y="2003104"/>
                          <a:pt x="0" y="1754326"/>
                        </a:cubicBezTo>
                        <a:cubicBezTo>
                          <a:pt x="-31505" y="1541426"/>
                          <a:pt x="14070" y="1266726"/>
                          <a:pt x="0" y="1131078"/>
                        </a:cubicBezTo>
                        <a:cubicBezTo>
                          <a:pt x="-1799" y="979726"/>
                          <a:pt x="67102" y="758934"/>
                          <a:pt x="0" y="600164"/>
                        </a:cubicBezTo>
                        <a:cubicBezTo>
                          <a:pt x="-35722" y="408433"/>
                          <a:pt x="38999" y="191750"/>
                          <a:pt x="0" y="0"/>
                        </a:cubicBezTo>
                        <a:close/>
                      </a:path>
                    </a:pathLst>
                  </a:custGeom>
                  <ask:type>
                    <ask:lineSketchScribble/>
                  </ask:type>
                </ask:lineSketchStyleProps>
              </a:ext>
            </a:extLst>
          </a:ln>
        </p:spPr>
        <p:txBody>
          <a:bodyPr wrap="square">
            <a:spAutoFit/>
          </a:bodyPr>
          <a:lstStyle/>
          <a:p>
            <a:pPr algn="just" defTabSz="912114">
              <a:buClrTx/>
              <a:defRPr/>
            </a:pPr>
            <a:r>
              <a:rPr lang="en-US" sz="3600">
                <a:latin typeface="Arial" panose="020B0604020202020204" pitchFamily="34" charset="0"/>
                <a:ea typeface="Tahoma" panose="020B0604030504040204" pitchFamily="34" charset="0"/>
                <a:cs typeface="Arial" panose="020B0604020202020204" pitchFamily="34" charset="0"/>
                <a:sym typeface="+mn-ea"/>
              </a:rPr>
              <a:t> Ai muốn chân sạch</a:t>
            </a:r>
          </a:p>
          <a:p>
            <a:pPr algn="just" defTabSz="912114">
              <a:buClrTx/>
              <a:defRPr/>
            </a:pPr>
            <a:r>
              <a:rPr lang="en-US" sz="3600">
                <a:latin typeface="Arial" panose="020B0604020202020204" pitchFamily="34" charset="0"/>
                <a:ea typeface="Tahoma" panose="020B0604030504040204" pitchFamily="34" charset="0"/>
                <a:cs typeface="Arial" panose="020B0604020202020204" pitchFamily="34" charset="0"/>
                <a:sym typeface="+mn-ea"/>
              </a:rPr>
              <a:t> Thì dùng đến tôi</a:t>
            </a:r>
          </a:p>
          <a:p>
            <a:pPr algn="just" defTabSz="912114">
              <a:buClrTx/>
              <a:defRPr/>
            </a:pPr>
            <a:r>
              <a:rPr lang="en-US" sz="3600">
                <a:latin typeface="Arial" panose="020B0604020202020204" pitchFamily="34" charset="0"/>
                <a:ea typeface="Tahoma" panose="020B0604030504040204" pitchFamily="34" charset="0"/>
                <a:cs typeface="Arial" panose="020B0604020202020204" pitchFamily="34" charset="0"/>
                <a:sym typeface="+mn-ea"/>
              </a:rPr>
              <a:t> Nhưng phải một đôi</a:t>
            </a:r>
          </a:p>
          <a:p>
            <a:pPr algn="just" defTabSz="912114">
              <a:buClrTx/>
              <a:defRPr/>
            </a:pPr>
            <a:r>
              <a:rPr lang="en-US" sz="3600">
                <a:latin typeface="Arial" panose="020B0604020202020204" pitchFamily="34" charset="0"/>
                <a:ea typeface="Tahoma" panose="020B0604030504040204" pitchFamily="34" charset="0"/>
                <a:cs typeface="Arial" panose="020B0604020202020204" pitchFamily="34" charset="0"/>
                <a:sym typeface="+mn-ea"/>
              </a:rPr>
              <a:t> Đôi gì thế nhỉ?</a:t>
            </a:r>
            <a:endParaRPr lang="en-US" sz="3600" dirty="0">
              <a:latin typeface="Arial" panose="020B0604020202020204" pitchFamily="34" charset="0"/>
              <a:ea typeface="Tahoma" panose="020B0604030504040204" pitchFamily="34" charset="0"/>
              <a:cs typeface="Arial" panose="020B0604020202020204" pitchFamily="34" charset="0"/>
              <a:sym typeface="+mn-ea"/>
            </a:endParaRPr>
          </a:p>
        </p:txBody>
      </p:sp>
      <p:pic>
        <p:nvPicPr>
          <p:cNvPr id="4" name="Picture 3">
            <a:hlinkClick r:id="rId10" action="ppaction://hlinksldjump"/>
            <a:extLst>
              <a:ext uri="{FF2B5EF4-FFF2-40B4-BE49-F238E27FC236}">
                <a16:creationId xmlns:a16="http://schemas.microsoft.com/office/drawing/2014/main" id="{B093587A-8E27-8900-3246-D0132DF6EE25}"/>
              </a:ext>
            </a:extLst>
          </p:cNvPr>
          <p:cNvPicPr>
            <a:picLocks noChangeAspect="1"/>
          </p:cNvPicPr>
          <p:nvPr/>
        </p:nvPicPr>
        <p:blipFill>
          <a:blip r:embed="rId11"/>
          <a:srcRect/>
          <a:stretch/>
        </p:blipFill>
        <p:spPr>
          <a:xfrm>
            <a:off x="10562852" y="5470161"/>
            <a:ext cx="1378494" cy="1313775"/>
          </a:xfrm>
          <a:prstGeom prst="rect">
            <a:avLst/>
          </a:prstGeom>
        </p:spPr>
      </p:pic>
    </p:spTree>
    <p:extLst>
      <p:ext uri="{BB962C8B-B14F-4D97-AF65-F5344CB8AC3E}">
        <p14:creationId xmlns:p14="http://schemas.microsoft.com/office/powerpoint/2010/main" val="877917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6" presetID="10" presetClass="exit" presetSubtype="0" fill="hold"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823B98-8A71-45FA-AE2B-C4BB27383283}"/>
              </a:ext>
            </a:extLst>
          </p:cNvPr>
          <p:cNvSpPr txBox="1"/>
          <p:nvPr/>
        </p:nvSpPr>
        <p:spPr>
          <a:xfrm>
            <a:off x="-263618" y="1301421"/>
            <a:ext cx="12689074" cy="4185761"/>
          </a:xfrm>
          <a:prstGeom prst="rect">
            <a:avLst/>
          </a:prstGeom>
          <a:noFill/>
        </p:spPr>
        <p:txBody>
          <a:bodyPr wrap="square">
            <a:spAutoFit/>
          </a:bodyPr>
          <a:lstStyle/>
          <a:p>
            <a:pPr algn="ctr"/>
            <a:r>
              <a:rPr lang="en-US" altLang="en-US" sz="6000" b="1">
                <a:solidFill>
                  <a:srgbClr val="00206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TỰ NHIÊN VÀ XÃ HỘI</a:t>
            </a:r>
            <a:endParaRPr lang="vi-VN" altLang="en-US" sz="6000" b="1">
              <a:solidFill>
                <a:srgbClr val="00206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endParaRPr lang="en-US" altLang="en-US" sz="3200" b="1">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r>
              <a:rPr lang="en-US" altLang="en-US" sz="6000" b="1">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 3: </a:t>
            </a:r>
          </a:p>
          <a:p>
            <a:pPr algn="ctr"/>
            <a:r>
              <a:rPr lang="en-US" altLang="en-US" sz="6000" b="1">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ĐỒ DÙNG TRONG NHÀ </a:t>
            </a:r>
          </a:p>
          <a:p>
            <a:pPr algn="ctr"/>
            <a:r>
              <a:rPr lang="en-US" altLang="en-US" sz="4800" b="1">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(Tiết 1)</a:t>
            </a:r>
            <a:endParaRPr lang="vi-VN" altLang="en-US" sz="4800" b="1" dirty="0">
              <a:solidFill>
                <a:srgbClr val="0070C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41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3">
            <a:extLst>
              <a:ext uri="{FF2B5EF4-FFF2-40B4-BE49-F238E27FC236}">
                <a16:creationId xmlns:a16="http://schemas.microsoft.com/office/drawing/2014/main" id="{EF7A7036-5E7A-40DF-BF4E-1EDA51AC82FE}"/>
              </a:ext>
            </a:extLst>
          </p:cNvPr>
          <p:cNvSpPr/>
          <p:nvPr/>
        </p:nvSpPr>
        <p:spPr>
          <a:xfrm>
            <a:off x="3987419" y="3952542"/>
            <a:ext cx="1711796" cy="171179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327" tIns="34182" rIns="68327" bIns="34182" rtlCol="0" anchor="ctr"/>
          <a:lstStyle/>
          <a:p>
            <a:pPr algn="ctr" defTabSz="910847">
              <a:buClrTx/>
              <a:defRPr/>
            </a:pPr>
            <a:endParaRPr lang="zh-CN" altLang="en-US" sz="1421" kern="12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EB80C0B2-6FCC-4921-BEE9-3232DA22109D}"/>
              </a:ext>
            </a:extLst>
          </p:cNvPr>
          <p:cNvSpPr/>
          <p:nvPr/>
        </p:nvSpPr>
        <p:spPr>
          <a:xfrm>
            <a:off x="1531729" y="1193662"/>
            <a:ext cx="9098379" cy="1838747"/>
          </a:xfrm>
          <a:prstGeom prst="rect">
            <a:avLst/>
          </a:prstGeom>
          <a:noFill/>
        </p:spPr>
        <p:txBody>
          <a:bodyPr wrap="square" lIns="68327" tIns="34182" rIns="68327" bIns="34182">
            <a:spAutoFit/>
            <a:scene3d>
              <a:camera prst="orthographicFront"/>
              <a:lightRig rig="soft" dir="t">
                <a:rot lat="0" lon="0" rev="15600000"/>
              </a:lightRig>
            </a:scene3d>
            <a:sp3d extrusionH="57150" prstMaterial="softEdge">
              <a:bevelT w="25400" h="38100"/>
            </a:sp3d>
          </a:bodyPr>
          <a:lstStyle/>
          <a:p>
            <a:pPr algn="ctr" defTabSz="910847">
              <a:buClrTx/>
              <a:defRPr/>
            </a:pPr>
            <a:r>
              <a:rPr lang="en-US" sz="11500" b="1" kern="1200" dirty="0" err="1">
                <a:latin typeface="+mj-lt"/>
                <a:ea typeface="Arial-Rounded" panose="020B0604020202020204" pitchFamily="34" charset="0"/>
                <a:cs typeface="Arial-Rounded" panose="020B0604020202020204" pitchFamily="34" charset="0"/>
              </a:rPr>
              <a:t>Khám</a:t>
            </a:r>
            <a:r>
              <a:rPr lang="en-US" sz="11500" b="1" kern="1200" dirty="0">
                <a:latin typeface="+mj-lt"/>
                <a:ea typeface="Arial-Rounded" panose="020B0604020202020204" pitchFamily="34" charset="0"/>
                <a:cs typeface="Arial-Rounded" panose="020B0604020202020204" pitchFamily="34" charset="0"/>
              </a:rPr>
              <a:t> </a:t>
            </a:r>
            <a:r>
              <a:rPr lang="en-US" sz="11500" b="1" kern="1200" dirty="0" err="1">
                <a:latin typeface="+mj-lt"/>
                <a:ea typeface="Arial-Rounded" panose="020B0604020202020204" pitchFamily="34" charset="0"/>
                <a:cs typeface="Arial-Rounded" panose="020B0604020202020204" pitchFamily="34" charset="0"/>
              </a:rPr>
              <a:t>phá</a:t>
            </a:r>
            <a:endParaRPr lang="en-US" sz="11500" b="1" kern="1200" dirty="0">
              <a:latin typeface="+mj-lt"/>
              <a:ea typeface="Arial-Rounded" panose="020B0604020202020204" pitchFamily="34" charset="0"/>
              <a:cs typeface="Arial-Rounded" panose="020B0604020202020204" pitchFamily="34" charset="0"/>
            </a:endParaRPr>
          </a:p>
        </p:txBody>
      </p:sp>
      <p:pic>
        <p:nvPicPr>
          <p:cNvPr id="4" name="Picture 3">
            <a:extLst>
              <a:ext uri="{FF2B5EF4-FFF2-40B4-BE49-F238E27FC236}">
                <a16:creationId xmlns:a16="http://schemas.microsoft.com/office/drawing/2014/main" id="{8CA9F85F-761B-D12F-5D55-633816A6D590}"/>
              </a:ext>
            </a:extLst>
          </p:cNvPr>
          <p:cNvPicPr>
            <a:picLocks noChangeAspect="1"/>
          </p:cNvPicPr>
          <p:nvPr/>
        </p:nvPicPr>
        <p:blipFill>
          <a:blip r:embed="rId2"/>
          <a:stretch>
            <a:fillRect/>
          </a:stretch>
        </p:blipFill>
        <p:spPr>
          <a:xfrm>
            <a:off x="4386122" y="3018783"/>
            <a:ext cx="2626185" cy="3825591"/>
          </a:xfrm>
          <a:prstGeom prst="rect">
            <a:avLst/>
          </a:prstGeom>
        </p:spPr>
      </p:pic>
    </p:spTree>
    <p:extLst>
      <p:ext uri="{BB962C8B-B14F-4D97-AF65-F5344CB8AC3E}">
        <p14:creationId xmlns:p14="http://schemas.microsoft.com/office/powerpoint/2010/main" val="290083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grpId="1" nodeType="withEffect">
                                  <p:stCondLst>
                                    <p:cond delay="0"/>
                                  </p:stCondLst>
                                  <p:endCondLst>
                                    <p:cond evt="onNext" delay="0">
                                      <p:tgtEl>
                                        <p:sldTgt/>
                                      </p:tgtEl>
                                    </p:cond>
                                  </p:endCondLst>
                                  <p:childTnLst>
                                    <p:animEffect transition="out" filter="fade">
                                      <p:cBhvr>
                                        <p:cTn id="11" dur="1000" tmFilter="0, 0; .2, .5; .8, .5; 1, 0"/>
                                        <p:tgtEl>
                                          <p:spTgt spid="14"/>
                                        </p:tgtEl>
                                      </p:cBhvr>
                                    </p:animEffect>
                                    <p:animScale>
                                      <p:cBhvr>
                                        <p:cTn id="12" dur="500" autoRev="1" fill="hold"/>
                                        <p:tgtEl>
                                          <p:spTgt spid="14"/>
                                        </p:tgtEl>
                                      </p:cBhvr>
                                      <p:by x="105000" y="105000"/>
                                    </p:animScale>
                                  </p:childTnLst>
                                </p:cTn>
                              </p:par>
                              <p:par>
                                <p:cTn id="13" presetID="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333E130-EDDE-6A47-3AB7-627719C10917}"/>
              </a:ext>
            </a:extLst>
          </p:cNvPr>
          <p:cNvSpPr/>
          <p:nvPr/>
        </p:nvSpPr>
        <p:spPr>
          <a:xfrm>
            <a:off x="1147971" y="2147300"/>
            <a:ext cx="9865895" cy="1985887"/>
          </a:xfrm>
          <a:prstGeom prst="roundRect">
            <a:avLst/>
          </a:prstGeom>
          <a:solidFill>
            <a:srgbClr val="FFCC6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0000"/>
                </a:solidFill>
                <a:latin typeface="Arial" panose="020B0604020202020204" pitchFamily="34" charset="0"/>
                <a:cs typeface="Arial" panose="020B0604020202020204" pitchFamily="34" charset="0"/>
              </a:rPr>
              <a:t>1. Các đồ dùng trong gia đình </a:t>
            </a:r>
          </a:p>
          <a:p>
            <a:pPr algn="ctr"/>
            <a:r>
              <a:rPr lang="en-US" sz="4800">
                <a:solidFill>
                  <a:srgbClr val="000000"/>
                </a:solidFill>
                <a:latin typeface="Arial" panose="020B0604020202020204" pitchFamily="34" charset="0"/>
                <a:cs typeface="Arial" panose="020B0604020202020204" pitchFamily="34" charset="0"/>
              </a:rPr>
              <a:t>và chức năng</a:t>
            </a:r>
            <a:endParaRPr lang="en-US" sz="4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772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43CE8A7-C297-4311-93DB-261CA98C9718}"/>
              </a:ext>
            </a:extLst>
          </p:cNvPr>
          <p:cNvSpPr txBox="1"/>
          <p:nvPr/>
        </p:nvSpPr>
        <p:spPr>
          <a:xfrm>
            <a:off x="3489851" y="202734"/>
            <a:ext cx="5558462" cy="1074553"/>
          </a:xfrm>
          <a:prstGeom prst="rect">
            <a:avLst/>
          </a:prstGeom>
          <a:solidFill>
            <a:schemeClr val="accent3">
              <a:lumMod val="40000"/>
              <a:lumOff val="60000"/>
            </a:schemeClr>
          </a:solidFill>
          <a:ln>
            <a:solidFill>
              <a:schemeClr val="accent3">
                <a:lumMod val="75000"/>
              </a:schemeClr>
            </a:solidFill>
            <a:prstDash val="dash"/>
          </a:ln>
        </p:spPr>
        <p:txBody>
          <a:bodyPr wrap="square" rtlCol="0">
            <a:spAutoFit/>
          </a:bodyPr>
          <a:lstStyle/>
          <a:p>
            <a:pPr algn="ctr"/>
            <a:r>
              <a:rPr lang="en-US" sz="3192" dirty="0">
                <a:latin typeface="Arial" panose="020B0604020202020204" pitchFamily="34" charset="0"/>
                <a:cs typeface="Arial" panose="020B0604020202020204" pitchFamily="34" charset="0"/>
              </a:rPr>
              <a:t>1. </a:t>
            </a:r>
            <a:r>
              <a:rPr lang="en-US" sz="3192" dirty="0" err="1">
                <a:latin typeface="Arial" panose="020B0604020202020204" pitchFamily="34" charset="0"/>
                <a:cs typeface="Arial" panose="020B0604020202020204" pitchFamily="34" charset="0"/>
              </a:rPr>
              <a:t>Kể</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tên</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các</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đồ</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dùng</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trong</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gia</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đình</a:t>
            </a:r>
            <a:r>
              <a:rPr lang="en-US" sz="3192" dirty="0">
                <a:latin typeface="Arial" panose="020B0604020202020204" pitchFamily="34" charset="0"/>
                <a:cs typeface="Arial" panose="020B0604020202020204" pitchFamily="34" charset="0"/>
              </a:rPr>
              <a:t> </a:t>
            </a:r>
            <a:r>
              <a:rPr lang="en-US" sz="3192" dirty="0" err="1">
                <a:latin typeface="Arial" panose="020B0604020202020204" pitchFamily="34" charset="0"/>
                <a:cs typeface="Arial" panose="020B0604020202020204" pitchFamily="34" charset="0"/>
              </a:rPr>
              <a:t>em</a:t>
            </a:r>
            <a:r>
              <a:rPr lang="en-US" sz="3192"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1183E61-C687-63AD-5992-8D259D6216FF}"/>
              </a:ext>
            </a:extLst>
          </p:cNvPr>
          <p:cNvPicPr>
            <a:picLocks noChangeAspect="1"/>
          </p:cNvPicPr>
          <p:nvPr/>
        </p:nvPicPr>
        <p:blipFill>
          <a:blip r:embed="rId3"/>
          <a:stretch>
            <a:fillRect/>
          </a:stretch>
        </p:blipFill>
        <p:spPr>
          <a:xfrm>
            <a:off x="0" y="8483"/>
            <a:ext cx="12161838" cy="6841034"/>
          </a:xfrm>
          <a:prstGeom prst="rect">
            <a:avLst/>
          </a:prstGeom>
        </p:spPr>
      </p:pic>
      <p:sp>
        <p:nvSpPr>
          <p:cNvPr id="6" name="Speech Bubble: Rectangle with Corners Rounded 5">
            <a:extLst>
              <a:ext uri="{FF2B5EF4-FFF2-40B4-BE49-F238E27FC236}">
                <a16:creationId xmlns:a16="http://schemas.microsoft.com/office/drawing/2014/main" id="{3FB1A854-9C4F-C4CF-0E22-6200DEA378E4}"/>
              </a:ext>
            </a:extLst>
          </p:cNvPr>
          <p:cNvSpPr/>
          <p:nvPr/>
        </p:nvSpPr>
        <p:spPr>
          <a:xfrm>
            <a:off x="6786376" y="1499287"/>
            <a:ext cx="4523874" cy="1074553"/>
          </a:xfrm>
          <a:prstGeom prst="wedgeRoundRectCallout">
            <a:avLst>
              <a:gd name="adj1" fmla="val -38386"/>
              <a:gd name="adj2" fmla="val 103765"/>
              <a:gd name="adj3" fmla="val 16667"/>
            </a:avLst>
          </a:prstGeom>
          <a:solidFill>
            <a:schemeClr val="accent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Mẹ ơi, con để bình nước này vào tủ lạnh cho mát nhé!</a:t>
            </a:r>
          </a:p>
        </p:txBody>
      </p:sp>
      <p:sp>
        <p:nvSpPr>
          <p:cNvPr id="7" name="Speech Bubble: Rectangle with Corners Rounded 6">
            <a:extLst>
              <a:ext uri="{FF2B5EF4-FFF2-40B4-BE49-F238E27FC236}">
                <a16:creationId xmlns:a16="http://schemas.microsoft.com/office/drawing/2014/main" id="{7720049E-C006-BE65-836D-F90510F7C146}"/>
              </a:ext>
            </a:extLst>
          </p:cNvPr>
          <p:cNvSpPr/>
          <p:nvPr/>
        </p:nvSpPr>
        <p:spPr>
          <a:xfrm>
            <a:off x="1203156" y="424734"/>
            <a:ext cx="3136797" cy="1074553"/>
          </a:xfrm>
          <a:prstGeom prst="wedgeRoundRectCallout">
            <a:avLst>
              <a:gd name="adj1" fmla="val 42997"/>
              <a:gd name="adj2" fmla="val 88089"/>
              <a:gd name="adj3" fmla="val 16667"/>
            </a:avLst>
          </a:prstGeom>
          <a:solidFill>
            <a:schemeClr val="accent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Ừ, con nhớ đóng kín cánh tủ nhé!</a:t>
            </a:r>
          </a:p>
        </p:txBody>
      </p:sp>
    </p:spTree>
    <p:extLst>
      <p:ext uri="{BB962C8B-B14F-4D97-AF65-F5344CB8AC3E}">
        <p14:creationId xmlns:p14="http://schemas.microsoft.com/office/powerpoint/2010/main" val="1577783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Family Center by Slidesgo">
  <a:themeElements>
    <a:clrScheme name="Simple Light">
      <a:dk1>
        <a:srgbClr val="5571A7"/>
      </a:dk1>
      <a:lt1>
        <a:srgbClr val="FAECE3"/>
      </a:lt1>
      <a:dk2>
        <a:srgbClr val="813E3B"/>
      </a:dk2>
      <a:lt2>
        <a:srgbClr val="FF8687"/>
      </a:lt2>
      <a:accent1>
        <a:srgbClr val="FFA79B"/>
      </a:accent1>
      <a:accent2>
        <a:srgbClr val="213864"/>
      </a:accent2>
      <a:accent3>
        <a:srgbClr val="B14545"/>
      </a:accent3>
      <a:accent4>
        <a:srgbClr val="FFFFFF"/>
      </a:accent4>
      <a:accent5>
        <a:srgbClr val="FF8E77"/>
      </a:accent5>
      <a:accent6>
        <a:srgbClr val="A15631"/>
      </a:accent6>
      <a:hlink>
        <a:srgbClr val="5571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1406</Words>
  <Application>Microsoft Office PowerPoint</Application>
  <PresentationFormat>Custom</PresentationFormat>
  <Paragraphs>102</Paragraphs>
  <Slides>27</Slides>
  <Notes>23</Notes>
  <HiddenSlides>2</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Wingdings</vt:lpstr>
      <vt:lpstr>Didact Gothic</vt:lpstr>
      <vt:lpstr>.TMC-Ong Do</vt:lpstr>
      <vt:lpstr>Arial-Rounded</vt:lpstr>
      <vt:lpstr>Roboto Condensed Light</vt:lpstr>
      <vt:lpstr>Arial</vt:lpstr>
      <vt:lpstr>Calibri</vt:lpstr>
      <vt:lpstr>Pacifico</vt:lpstr>
      <vt:lpstr>Family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quá trình thiết kế, mặc dù đã rất cố gắng nhưng vẫn khó tránh khỏi sai sót. Em Linh mong quý thầy cô dò bài cẩn thận trước khi lên lớp và gửi phản hồi kịp thời để em điều chỉnh sớm nhất có thể nhé! Yêu thương!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dc:title>
  <dc:creator>PC</dc:creator>
  <cp:lastModifiedBy>Linh Phan Thi</cp:lastModifiedBy>
  <cp:revision>25</cp:revision>
  <dcterms:modified xsi:type="dcterms:W3CDTF">2023-07-18T04:21:13Z</dcterms:modified>
</cp:coreProperties>
</file>