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7"/>
  </p:notesMasterIdLst>
  <p:sldIdLst>
    <p:sldId id="257" r:id="rId2"/>
    <p:sldId id="265" r:id="rId3"/>
    <p:sldId id="274" r:id="rId4"/>
    <p:sldId id="305" r:id="rId5"/>
    <p:sldId id="306" r:id="rId6"/>
    <p:sldId id="307" r:id="rId7"/>
    <p:sldId id="258" r:id="rId8"/>
    <p:sldId id="269" r:id="rId9"/>
    <p:sldId id="261" r:id="rId10"/>
    <p:sldId id="256" r:id="rId11"/>
    <p:sldId id="272" r:id="rId12"/>
    <p:sldId id="308" r:id="rId13"/>
    <p:sldId id="271" r:id="rId14"/>
    <p:sldId id="262" r:id="rId15"/>
    <p:sldId id="280" r:id="rId16"/>
    <p:sldId id="309" r:id="rId17"/>
    <p:sldId id="267" r:id="rId18"/>
    <p:sldId id="270" r:id="rId19"/>
    <p:sldId id="304" r:id="rId20"/>
    <p:sldId id="263" r:id="rId21"/>
    <p:sldId id="283" r:id="rId22"/>
    <p:sldId id="264" r:id="rId23"/>
    <p:sldId id="266" r:id="rId24"/>
    <p:sldId id="680" r:id="rId25"/>
    <p:sldId id="717" r:id="rId26"/>
  </p:sldIdLst>
  <p:sldSz cx="9144000" cy="5143500" type="screen16x9"/>
  <p:notesSz cx="6858000" cy="9144000"/>
  <p:embeddedFontLst>
    <p:embeddedFont>
      <p:font typeface=".TMC-Ong Do" pitchFamily="2" charset="0"/>
      <p:regular r:id="rId28"/>
    </p:embeddedFont>
    <p:embeddedFont>
      <p:font typeface="Athiti" panose="00000500000000000000" pitchFamily="2" charset="-34"/>
      <p:regular r:id="rId29"/>
      <p:bold r:id="rId30"/>
    </p:embeddedFont>
    <p:embeddedFont>
      <p:font typeface="Didact Gothic" panose="00000500000000000000" pitchFamily="2" charset="0"/>
      <p:regular r:id="rId31"/>
    </p:embeddedFont>
    <p:embeddedFont>
      <p:font typeface="Pacifico" panose="00000500000000000000" pitchFamily="2" charset="0"/>
      <p:regular r:id="rId32"/>
    </p:embeddedFont>
    <p:embeddedFont>
      <p:font typeface="Roboto Condensed Light" panose="02000000000000000000" pitchFamily="2" charset="0"/>
      <p:regular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6F3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DEC78F-090E-4478-A9A2-A87B9FACE497}">
  <a:tblStyle styleId="{54DEC78F-090E-4478-A9A2-A87B9FACE4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868" autoAdjust="0"/>
  </p:normalViewPr>
  <p:slideViewPr>
    <p:cSldViewPr snapToGrid="0">
      <p:cViewPr varScale="1">
        <p:scale>
          <a:sx n="84" d="100"/>
          <a:sy n="84" d="100"/>
        </p:scale>
        <p:origin x="9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2764d995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2764d995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a2764d995e_0_1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a2764d995e_0_1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a2764d995e_0_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a2764d995e_0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693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a30510e8b3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a30510e8b3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a2764d995e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a2764d995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a30510e8b3_0_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a30510e8b3_0_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giới</a:t>
            </a:r>
            <a:r>
              <a:rPr lang="en-US" dirty="0"/>
              <a:t> </a:t>
            </a:r>
            <a:r>
              <a:rPr lang="en-US" dirty="0" err="1"/>
              <a:t>thiệu</a:t>
            </a:r>
            <a:r>
              <a:rPr lang="en-US" dirty="0"/>
              <a:t> </a:t>
            </a:r>
            <a:r>
              <a:rPr lang="en-US" dirty="0" err="1"/>
              <a:t>hoạt</a:t>
            </a:r>
            <a:r>
              <a:rPr lang="en-US" dirty="0"/>
              <a:t> </a:t>
            </a:r>
            <a:r>
              <a:rPr lang="en-US" dirty="0" err="1"/>
              <a:t>động</a:t>
            </a:r>
            <a:r>
              <a:rPr lang="en-US" dirty="0"/>
              <a:t> </a:t>
            </a:r>
            <a:r>
              <a:rPr lang="en-US" dirty="0" err="1"/>
              <a:t>cả</a:t>
            </a:r>
            <a:r>
              <a:rPr lang="en-US" dirty="0"/>
              <a:t> </a:t>
            </a:r>
            <a:r>
              <a:rPr lang="en-US" dirty="0" err="1"/>
              <a:t>lớp</a:t>
            </a:r>
            <a:r>
              <a:rPr lang="en-US" dirty="0"/>
              <a:t> </a:t>
            </a:r>
            <a:r>
              <a:rPr lang="en-US" dirty="0" err="1"/>
              <a:t>biểu</a:t>
            </a:r>
            <a:r>
              <a:rPr lang="en-US" dirty="0"/>
              <a:t> </a:t>
            </a:r>
            <a:r>
              <a:rPr lang="en-US" dirty="0" err="1"/>
              <a:t>quyết</a:t>
            </a:r>
            <a:r>
              <a:rPr lang="en-US" dirty="0"/>
              <a:t> </a:t>
            </a:r>
            <a:r>
              <a:rPr lang="en-US" dirty="0" err="1"/>
              <a:t>bằng</a:t>
            </a:r>
            <a:r>
              <a:rPr lang="en-US" dirty="0"/>
              <a:t> </a:t>
            </a:r>
            <a:r>
              <a:rPr lang="en-US" dirty="0" err="1"/>
              <a:t>tay</a:t>
            </a:r>
            <a:r>
              <a:rPr lang="en-US" dirty="0"/>
              <a:t> </a:t>
            </a:r>
            <a:r>
              <a:rPr lang="en-US" dirty="0" err="1"/>
              <a:t>theo</a:t>
            </a:r>
            <a:r>
              <a:rPr lang="en-US" dirty="0"/>
              <a:t> </a:t>
            </a:r>
            <a:r>
              <a:rPr lang="en-US" dirty="0" err="1"/>
              <a:t>từng</a:t>
            </a:r>
            <a:r>
              <a:rPr lang="en-US" dirty="0"/>
              <a:t> </a:t>
            </a:r>
            <a:r>
              <a:rPr lang="en-US" dirty="0" err="1"/>
              <a:t>bức</a:t>
            </a:r>
            <a:r>
              <a:rPr lang="en-US" dirty="0"/>
              <a:t> </a:t>
            </a:r>
            <a:r>
              <a:rPr lang="en-US" dirty="0" err="1"/>
              <a:t>tranh</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dirty="0" err="1"/>
              <a:t>cả</a:t>
            </a:r>
            <a:r>
              <a:rPr lang="en-US" dirty="0"/>
              <a:t> </a:t>
            </a:r>
            <a:r>
              <a:rPr lang="en-US" dirty="0" err="1"/>
              <a:t>lớp</a:t>
            </a:r>
            <a:r>
              <a:rPr lang="en-US" dirty="0"/>
              <a:t> </a:t>
            </a:r>
            <a:r>
              <a:rPr lang="en-US" dirty="0" err="1"/>
              <a:t>biểu</a:t>
            </a:r>
            <a:r>
              <a:rPr lang="en-US" dirty="0"/>
              <a:t> </a:t>
            </a:r>
            <a:r>
              <a:rPr lang="en-US" dirty="0" err="1"/>
              <a:t>quyết</a:t>
            </a:r>
            <a:r>
              <a:rPr lang="en-US" dirty="0"/>
              <a:t> </a:t>
            </a:r>
            <a:r>
              <a:rPr lang="en-US" dirty="0" err="1"/>
              <a:t>theo</a:t>
            </a:r>
            <a:r>
              <a:rPr lang="en-US" dirty="0"/>
              <a:t> </a:t>
            </a:r>
            <a:r>
              <a:rPr lang="en-US" dirty="0" err="1"/>
              <a:t>tranh</a:t>
            </a:r>
            <a:r>
              <a:rPr lang="en-US" dirty="0"/>
              <a:t> </a:t>
            </a:r>
            <a:r>
              <a:rPr lang="en-US" dirty="0" err="1"/>
              <a:t>thứ</a:t>
            </a:r>
            <a:r>
              <a:rPr lang="en-US" dirty="0"/>
              <a:t> </a:t>
            </a:r>
            <a:r>
              <a:rPr lang="en-US" dirty="0" err="1"/>
              <a:t>nhất</a:t>
            </a:r>
            <a:endParaRPr lang="en-US" dirty="0"/>
          </a:p>
          <a:p>
            <a:r>
              <a:rPr lang="en-US" dirty="0"/>
              <a:t>GV </a:t>
            </a:r>
            <a:r>
              <a:rPr lang="en-US" dirty="0" err="1"/>
              <a:t>mời</a:t>
            </a:r>
            <a:r>
              <a:rPr lang="en-US" dirty="0"/>
              <a:t> 1 </a:t>
            </a:r>
            <a:r>
              <a:rPr lang="en-US" dirty="0" err="1"/>
              <a:t>số</a:t>
            </a:r>
            <a:r>
              <a:rPr lang="en-US" dirty="0"/>
              <a:t> HS </a:t>
            </a:r>
            <a:r>
              <a:rPr lang="en-US" dirty="0" err="1"/>
              <a:t>giải</a:t>
            </a:r>
            <a:r>
              <a:rPr lang="en-US" dirty="0"/>
              <a:t> </a:t>
            </a:r>
            <a:r>
              <a:rPr lang="en-US" dirty="0" err="1"/>
              <a:t>thích</a:t>
            </a:r>
            <a:r>
              <a:rPr lang="en-US" dirty="0"/>
              <a:t> </a:t>
            </a:r>
            <a:r>
              <a:rPr lang="en-US" dirty="0" err="1"/>
              <a:t>lý</a:t>
            </a:r>
            <a:r>
              <a:rPr lang="en-US" dirty="0"/>
              <a:t> do.</a:t>
            </a:r>
          </a:p>
        </p:txBody>
      </p:sp>
    </p:spTree>
    <p:extLst>
      <p:ext uri="{BB962C8B-B14F-4D97-AF65-F5344CB8AC3E}">
        <p14:creationId xmlns:p14="http://schemas.microsoft.com/office/powerpoint/2010/main" val="4281128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cfc8dcae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cfc8dca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GV </a:t>
            </a:r>
            <a:r>
              <a:rPr lang="en-US" dirty="0" err="1"/>
              <a:t>cho</a:t>
            </a:r>
            <a:r>
              <a:rPr lang="en-US" dirty="0"/>
              <a:t> </a:t>
            </a:r>
            <a:r>
              <a:rPr lang="en-US" dirty="0" err="1"/>
              <a:t>cả</a:t>
            </a:r>
            <a:r>
              <a:rPr lang="en-US" dirty="0"/>
              <a:t> </a:t>
            </a:r>
            <a:r>
              <a:rPr lang="en-US" dirty="0" err="1"/>
              <a:t>lớp</a:t>
            </a:r>
            <a:r>
              <a:rPr lang="en-US" dirty="0"/>
              <a:t> </a:t>
            </a:r>
            <a:r>
              <a:rPr lang="en-US" dirty="0" err="1"/>
              <a:t>biểu</a:t>
            </a:r>
            <a:r>
              <a:rPr lang="en-US" dirty="0"/>
              <a:t> </a:t>
            </a:r>
            <a:r>
              <a:rPr lang="en-US" dirty="0" err="1"/>
              <a:t>quyết</a:t>
            </a:r>
            <a:r>
              <a:rPr lang="en-US" dirty="0"/>
              <a:t> </a:t>
            </a:r>
            <a:r>
              <a:rPr lang="en-US" dirty="0" err="1"/>
              <a:t>theo</a:t>
            </a:r>
            <a:r>
              <a:rPr lang="en-US" dirty="0"/>
              <a:t> </a:t>
            </a:r>
            <a:r>
              <a:rPr lang="en-US" dirty="0" err="1"/>
              <a:t>tranh</a:t>
            </a:r>
            <a:r>
              <a:rPr lang="en-US" dirty="0"/>
              <a:t> </a:t>
            </a:r>
            <a:r>
              <a:rPr lang="en-US" dirty="0" err="1"/>
              <a:t>thứ</a:t>
            </a:r>
            <a:r>
              <a:rPr lang="en-US" dirty="0"/>
              <a:t> </a:t>
            </a:r>
            <a:r>
              <a:rPr lang="en-US" dirty="0" err="1"/>
              <a:t>nhất</a:t>
            </a:r>
            <a:endParaRPr lang="en-US" dirty="0"/>
          </a:p>
          <a:p>
            <a:r>
              <a:rPr lang="en-US" dirty="0"/>
              <a:t>GV </a:t>
            </a:r>
            <a:r>
              <a:rPr lang="en-US" dirty="0" err="1"/>
              <a:t>mời</a:t>
            </a:r>
            <a:r>
              <a:rPr lang="en-US" dirty="0"/>
              <a:t> 1 </a:t>
            </a:r>
            <a:r>
              <a:rPr lang="en-US" dirty="0" err="1"/>
              <a:t>số</a:t>
            </a:r>
            <a:r>
              <a:rPr lang="en-US" dirty="0"/>
              <a:t> HS </a:t>
            </a:r>
            <a:r>
              <a:rPr lang="en-US" dirty="0" err="1"/>
              <a:t>giải</a:t>
            </a:r>
            <a:r>
              <a:rPr lang="en-US" dirty="0"/>
              <a:t> </a:t>
            </a:r>
            <a:r>
              <a:rPr lang="en-US" dirty="0" err="1"/>
              <a:t>thích</a:t>
            </a:r>
            <a:r>
              <a:rPr lang="en-US" dirty="0"/>
              <a:t> </a:t>
            </a:r>
            <a:r>
              <a:rPr lang="en-US" dirty="0" err="1"/>
              <a:t>lý</a:t>
            </a:r>
            <a:r>
              <a:rPr lang="en-US" dirty="0"/>
              <a:t> do.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a2764d995e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a2764d995e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a2764d995e_0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a2764d995e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a30510e8b3_0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a30510e8b3_0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a2764d995e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a2764d995e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a2764d995e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a2764d995e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Kho ppt Phan Linh_0916.604.268</a:t>
            </a:r>
          </a:p>
        </p:txBody>
      </p:sp>
    </p:spTree>
    <p:extLst>
      <p:ext uri="{BB962C8B-B14F-4D97-AF65-F5344CB8AC3E}">
        <p14:creationId xmlns:p14="http://schemas.microsoft.com/office/powerpoint/2010/main" val="2853497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a30510e8b3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a30510e8b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a30510e8b3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a30510e8b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421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a30510e8b3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a30510e8b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7955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a30510e8b3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a30510e8b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5192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a2764d995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a2764d995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a2764d995e_0_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a2764d995e_0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a2764d995e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a2764d995e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slack-redir.net/link?url=https%3A%2F%2Fwww.freepik.com%2F"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63449" y="-1473624"/>
            <a:ext cx="2928008" cy="2507804"/>
            <a:chOff x="-763449" y="-1473624"/>
            <a:chExt cx="2928008" cy="2507804"/>
          </a:xfrm>
        </p:grpSpPr>
        <p:sp>
          <p:nvSpPr>
            <p:cNvPr id="10" name="Google Shape;10;p2"/>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12155" y="3702097"/>
            <a:ext cx="3016270" cy="2651622"/>
            <a:chOff x="-312155" y="3702097"/>
            <a:chExt cx="3016270" cy="2651622"/>
          </a:xfrm>
        </p:grpSpPr>
        <p:grpSp>
          <p:nvGrpSpPr>
            <p:cNvPr id="13" name="Google Shape;13;p2"/>
            <p:cNvGrpSpPr/>
            <p:nvPr/>
          </p:nvGrpSpPr>
          <p:grpSpPr>
            <a:xfrm>
              <a:off x="605710" y="4755713"/>
              <a:ext cx="2098406" cy="1598005"/>
              <a:chOff x="813085" y="4755713"/>
              <a:chExt cx="2098406" cy="1598005"/>
            </a:xfrm>
          </p:grpSpPr>
          <p:sp>
            <p:nvSpPr>
              <p:cNvPr id="14" name="Google Shape;14;p2"/>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rot="-864771">
              <a:off x="-128891" y="3934489"/>
              <a:ext cx="2086861" cy="1736423"/>
              <a:chOff x="-128999" y="3934720"/>
              <a:chExt cx="2086920" cy="1736472"/>
            </a:xfrm>
          </p:grpSpPr>
          <p:sp>
            <p:nvSpPr>
              <p:cNvPr id="22" name="Google Shape;22;p2"/>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 name="Google Shape;36;p2"/>
          <p:cNvSpPr txBox="1">
            <a:spLocks noGrp="1"/>
          </p:cNvSpPr>
          <p:nvPr>
            <p:ph type="ctrTitle"/>
          </p:nvPr>
        </p:nvSpPr>
        <p:spPr>
          <a:xfrm>
            <a:off x="1077125" y="1562000"/>
            <a:ext cx="3548400" cy="896400"/>
          </a:xfrm>
          <a:prstGeom prst="rect">
            <a:avLst/>
          </a:prstGeom>
        </p:spPr>
        <p:txBody>
          <a:bodyPr spcFirstLastPara="1" wrap="square" lIns="0" tIns="0" rIns="0" bIns="0" anchor="ctr" anchorCtr="0">
            <a:noAutofit/>
          </a:bodyPr>
          <a:lstStyle>
            <a:lvl1pPr lvl="0" algn="l" rtl="0">
              <a:spcBef>
                <a:spcPts val="0"/>
              </a:spcBef>
              <a:spcAft>
                <a:spcPts val="0"/>
              </a:spcAft>
              <a:buSzPts val="5200"/>
              <a:buNone/>
              <a:defRPr sz="8500" b="0">
                <a:latin typeface="Pacifico"/>
                <a:ea typeface="Pacifico"/>
                <a:cs typeface="Pacifico"/>
                <a:sym typeface="Pacific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7" name="Google Shape;37;p2"/>
          <p:cNvSpPr txBox="1">
            <a:spLocks noGrp="1"/>
          </p:cNvSpPr>
          <p:nvPr>
            <p:ph type="subTitle" idx="1"/>
          </p:nvPr>
        </p:nvSpPr>
        <p:spPr>
          <a:xfrm>
            <a:off x="713225" y="3144000"/>
            <a:ext cx="4130700" cy="714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 name="Google Shape;38;p2"/>
          <p:cNvSpPr txBox="1">
            <a:spLocks noGrp="1"/>
          </p:cNvSpPr>
          <p:nvPr>
            <p:ph type="ctrTitle" idx="2"/>
          </p:nvPr>
        </p:nvSpPr>
        <p:spPr>
          <a:xfrm>
            <a:off x="713225" y="2458250"/>
            <a:ext cx="3447900" cy="685800"/>
          </a:xfrm>
          <a:prstGeom prst="rect">
            <a:avLst/>
          </a:prstGeom>
        </p:spPr>
        <p:txBody>
          <a:bodyPr spcFirstLastPara="1" wrap="square" lIns="0" tIns="0" rIns="0" bIns="0" anchor="ctr" anchorCtr="0">
            <a:noAutofit/>
          </a:bodyPr>
          <a:lstStyle>
            <a:lvl1pPr lvl="0" algn="l" rtl="0">
              <a:spcBef>
                <a:spcPts val="0"/>
              </a:spcBef>
              <a:spcAft>
                <a:spcPts val="0"/>
              </a:spcAft>
              <a:buSzPts val="5200"/>
              <a:buNone/>
              <a:defRPr sz="7000" b="0">
                <a:solidFill>
                  <a:schemeClr val="dk2"/>
                </a:solidFill>
                <a:latin typeface="Didact Gothic"/>
                <a:ea typeface="Didact Gothic"/>
                <a:cs typeface="Didact Gothic"/>
                <a:sym typeface="Didact Gothic"/>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47"/>
        <p:cNvGrpSpPr/>
        <p:nvPr/>
      </p:nvGrpSpPr>
      <p:grpSpPr>
        <a:xfrm>
          <a:off x="0" y="0"/>
          <a:ext cx="0" cy="0"/>
          <a:chOff x="0" y="0"/>
          <a:chExt cx="0" cy="0"/>
        </a:xfrm>
      </p:grpSpPr>
      <p:grpSp>
        <p:nvGrpSpPr>
          <p:cNvPr id="248" name="Google Shape;248;p13"/>
          <p:cNvGrpSpPr/>
          <p:nvPr/>
        </p:nvGrpSpPr>
        <p:grpSpPr>
          <a:xfrm>
            <a:off x="7380027" y="-1179454"/>
            <a:ext cx="2323917" cy="1971521"/>
            <a:chOff x="7380027" y="-1179454"/>
            <a:chExt cx="2323917" cy="1971521"/>
          </a:xfrm>
        </p:grpSpPr>
        <p:sp>
          <p:nvSpPr>
            <p:cNvPr id="249" name="Google Shape;249;p13"/>
            <p:cNvSpPr/>
            <p:nvPr/>
          </p:nvSpPr>
          <p:spPr>
            <a:xfrm rot="10800000">
              <a:off x="7380027" y="-1179454"/>
              <a:ext cx="2122899" cy="1706942"/>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13"/>
            <p:cNvGrpSpPr/>
            <p:nvPr/>
          </p:nvGrpSpPr>
          <p:grpSpPr>
            <a:xfrm rot="10800000">
              <a:off x="7742369" y="-840109"/>
              <a:ext cx="1961575" cy="1632176"/>
              <a:chOff x="-347374" y="4474725"/>
              <a:chExt cx="1961575" cy="1632176"/>
            </a:xfrm>
          </p:grpSpPr>
          <p:sp>
            <p:nvSpPr>
              <p:cNvPr id="251" name="Google Shape;251;p13"/>
              <p:cNvSpPr/>
              <p:nvPr/>
            </p:nvSpPr>
            <p:spPr>
              <a:xfrm>
                <a:off x="-347374" y="4474725"/>
                <a:ext cx="1961575" cy="1632176"/>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13"/>
              <p:cNvGrpSpPr/>
              <p:nvPr/>
            </p:nvGrpSpPr>
            <p:grpSpPr>
              <a:xfrm>
                <a:off x="-26321" y="4629538"/>
                <a:ext cx="1436879" cy="929505"/>
                <a:chOff x="-3171530" y="2930427"/>
                <a:chExt cx="1885915" cy="1219982"/>
              </a:xfrm>
            </p:grpSpPr>
            <p:sp>
              <p:nvSpPr>
                <p:cNvPr id="253" name="Google Shape;253;p1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66" name="Google Shape;266;p13"/>
          <p:cNvGrpSpPr/>
          <p:nvPr/>
        </p:nvGrpSpPr>
        <p:grpSpPr>
          <a:xfrm rot="1758937">
            <a:off x="-1204798" y="4497918"/>
            <a:ext cx="2672777" cy="2405147"/>
            <a:chOff x="-347374" y="4726800"/>
            <a:chExt cx="2672887" cy="2405246"/>
          </a:xfrm>
        </p:grpSpPr>
        <p:sp>
          <p:nvSpPr>
            <p:cNvPr id="267" name="Google Shape;267;p13"/>
            <p:cNvSpPr/>
            <p:nvPr/>
          </p:nvSpPr>
          <p:spPr>
            <a:xfrm>
              <a:off x="-347374" y="5086610"/>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263414" y="4726800"/>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3"/>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0" name="Google Shape;270;p13"/>
          <p:cNvSpPr txBox="1">
            <a:spLocks noGrp="1"/>
          </p:cNvSpPr>
          <p:nvPr>
            <p:ph type="subTitle" idx="1"/>
          </p:nvPr>
        </p:nvSpPr>
        <p:spPr>
          <a:xfrm>
            <a:off x="1829875" y="1675875"/>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1" name="Google Shape;271;p13"/>
          <p:cNvSpPr txBox="1">
            <a:spLocks noGrp="1"/>
          </p:cNvSpPr>
          <p:nvPr>
            <p:ph type="subTitle" idx="2"/>
          </p:nvPr>
        </p:nvSpPr>
        <p:spPr>
          <a:xfrm>
            <a:off x="1829875" y="2068284"/>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2" name="Google Shape;272;p13"/>
          <p:cNvSpPr txBox="1">
            <a:spLocks noGrp="1"/>
          </p:cNvSpPr>
          <p:nvPr>
            <p:ph type="title" idx="3" hasCustomPrompt="1"/>
          </p:nvPr>
        </p:nvSpPr>
        <p:spPr>
          <a:xfrm>
            <a:off x="720178" y="167587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3" name="Google Shape;273;p13"/>
          <p:cNvSpPr txBox="1">
            <a:spLocks noGrp="1"/>
          </p:cNvSpPr>
          <p:nvPr>
            <p:ph type="subTitle" idx="4"/>
          </p:nvPr>
        </p:nvSpPr>
        <p:spPr>
          <a:xfrm>
            <a:off x="6067500" y="1675875"/>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4" name="Google Shape;274;p13"/>
          <p:cNvSpPr txBox="1">
            <a:spLocks noGrp="1"/>
          </p:cNvSpPr>
          <p:nvPr>
            <p:ph type="subTitle" idx="5"/>
          </p:nvPr>
        </p:nvSpPr>
        <p:spPr>
          <a:xfrm>
            <a:off x="6067500" y="2068282"/>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5" name="Google Shape;275;p13"/>
          <p:cNvSpPr txBox="1">
            <a:spLocks noGrp="1"/>
          </p:cNvSpPr>
          <p:nvPr>
            <p:ph type="title" idx="6" hasCustomPrompt="1"/>
          </p:nvPr>
        </p:nvSpPr>
        <p:spPr>
          <a:xfrm>
            <a:off x="4957800" y="167587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6" name="Google Shape;276;p13"/>
          <p:cNvSpPr txBox="1">
            <a:spLocks noGrp="1"/>
          </p:cNvSpPr>
          <p:nvPr>
            <p:ph type="subTitle" idx="7"/>
          </p:nvPr>
        </p:nvSpPr>
        <p:spPr>
          <a:xfrm>
            <a:off x="1829875" y="3343507"/>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7" name="Google Shape;277;p13"/>
          <p:cNvSpPr txBox="1">
            <a:spLocks noGrp="1"/>
          </p:cNvSpPr>
          <p:nvPr>
            <p:ph type="subTitle" idx="8"/>
          </p:nvPr>
        </p:nvSpPr>
        <p:spPr>
          <a:xfrm>
            <a:off x="1829875" y="3735825"/>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8" name="Google Shape;278;p13"/>
          <p:cNvSpPr txBox="1">
            <a:spLocks noGrp="1"/>
          </p:cNvSpPr>
          <p:nvPr>
            <p:ph type="title" idx="9" hasCustomPrompt="1"/>
          </p:nvPr>
        </p:nvSpPr>
        <p:spPr>
          <a:xfrm>
            <a:off x="720000" y="334342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9" name="Google Shape;279;p13"/>
          <p:cNvSpPr txBox="1">
            <a:spLocks noGrp="1"/>
          </p:cNvSpPr>
          <p:nvPr>
            <p:ph type="subTitle" idx="13"/>
          </p:nvPr>
        </p:nvSpPr>
        <p:spPr>
          <a:xfrm>
            <a:off x="6067500" y="3343498"/>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0" name="Google Shape;280;p13"/>
          <p:cNvSpPr txBox="1">
            <a:spLocks noGrp="1"/>
          </p:cNvSpPr>
          <p:nvPr>
            <p:ph type="subTitle" idx="14"/>
          </p:nvPr>
        </p:nvSpPr>
        <p:spPr>
          <a:xfrm>
            <a:off x="6067500" y="3735825"/>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1" name="Google Shape;281;p13"/>
          <p:cNvSpPr txBox="1">
            <a:spLocks noGrp="1"/>
          </p:cNvSpPr>
          <p:nvPr>
            <p:ph type="title" idx="15" hasCustomPrompt="1"/>
          </p:nvPr>
        </p:nvSpPr>
        <p:spPr>
          <a:xfrm>
            <a:off x="4957800" y="334342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82"/>
        <p:cNvGrpSpPr/>
        <p:nvPr/>
      </p:nvGrpSpPr>
      <p:grpSpPr>
        <a:xfrm>
          <a:off x="0" y="0"/>
          <a:ext cx="0" cy="0"/>
          <a:chOff x="0" y="0"/>
          <a:chExt cx="0" cy="0"/>
        </a:xfrm>
      </p:grpSpPr>
      <p:grpSp>
        <p:nvGrpSpPr>
          <p:cNvPr id="283" name="Google Shape;283;p14"/>
          <p:cNvGrpSpPr/>
          <p:nvPr/>
        </p:nvGrpSpPr>
        <p:grpSpPr>
          <a:xfrm>
            <a:off x="-672249" y="-1185203"/>
            <a:ext cx="2200957" cy="1917818"/>
            <a:chOff x="-672249" y="-1185203"/>
            <a:chExt cx="2200957" cy="1917818"/>
          </a:xfrm>
        </p:grpSpPr>
        <p:sp>
          <p:nvSpPr>
            <p:cNvPr id="284" name="Google Shape;284;p14"/>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4"/>
            <p:cNvGrpSpPr/>
            <p:nvPr/>
          </p:nvGrpSpPr>
          <p:grpSpPr>
            <a:xfrm rot="10800000">
              <a:off x="-672241" y="-938263"/>
              <a:ext cx="2008087" cy="1670877"/>
              <a:chOff x="7173422" y="4083799"/>
              <a:chExt cx="2350564" cy="1955844"/>
            </a:xfrm>
          </p:grpSpPr>
          <p:sp>
            <p:nvSpPr>
              <p:cNvPr id="286" name="Google Shape;286;p14"/>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87;p14"/>
              <p:cNvGrpSpPr/>
              <p:nvPr/>
            </p:nvGrpSpPr>
            <p:grpSpPr>
              <a:xfrm flipH="1">
                <a:off x="7417514" y="4269389"/>
                <a:ext cx="1721841" cy="1113844"/>
                <a:chOff x="-3171530" y="2930427"/>
                <a:chExt cx="1885915" cy="1219982"/>
              </a:xfrm>
            </p:grpSpPr>
            <p:sp>
              <p:nvSpPr>
                <p:cNvPr id="288" name="Google Shape;288;p14"/>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1" name="Google Shape;301;p14"/>
          <p:cNvGrpSpPr/>
          <p:nvPr/>
        </p:nvGrpSpPr>
        <p:grpSpPr>
          <a:xfrm>
            <a:off x="7910033" y="4012538"/>
            <a:ext cx="3057837" cy="2579218"/>
            <a:chOff x="7910033" y="4012538"/>
            <a:chExt cx="3057837" cy="2579218"/>
          </a:xfrm>
        </p:grpSpPr>
        <p:sp>
          <p:nvSpPr>
            <p:cNvPr id="302" name="Google Shape;302;p1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14"/>
            <p:cNvGrpSpPr/>
            <p:nvPr/>
          </p:nvGrpSpPr>
          <p:grpSpPr>
            <a:xfrm flipH="1">
              <a:off x="7910033" y="4620203"/>
              <a:ext cx="2588927" cy="1971554"/>
              <a:chOff x="-765482" y="4620203"/>
              <a:chExt cx="2588927" cy="1971554"/>
            </a:xfrm>
          </p:grpSpPr>
          <p:sp>
            <p:nvSpPr>
              <p:cNvPr id="304" name="Google Shape;304;p1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4" name="Google Shape;314;p14"/>
          <p:cNvSpPr txBox="1">
            <a:spLocks noGrp="1"/>
          </p:cNvSpPr>
          <p:nvPr>
            <p:ph type="title"/>
          </p:nvPr>
        </p:nvSpPr>
        <p:spPr>
          <a:xfrm>
            <a:off x="1971450" y="3001863"/>
            <a:ext cx="5201100" cy="5727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1800"/>
            </a:lvl1pPr>
            <a:lvl2pPr lvl="1" algn="ctr">
              <a:spcBef>
                <a:spcPts val="0"/>
              </a:spcBef>
              <a:spcAft>
                <a:spcPts val="0"/>
              </a:spcAft>
              <a:buSzPts val="2800"/>
              <a:buFont typeface="Pacifico"/>
              <a:buNone/>
              <a:defRPr>
                <a:latin typeface="Pacifico"/>
                <a:ea typeface="Pacifico"/>
                <a:cs typeface="Pacifico"/>
                <a:sym typeface="Pacifico"/>
              </a:defRPr>
            </a:lvl2pPr>
            <a:lvl3pPr lvl="2" algn="ctr">
              <a:spcBef>
                <a:spcPts val="0"/>
              </a:spcBef>
              <a:spcAft>
                <a:spcPts val="0"/>
              </a:spcAft>
              <a:buSzPts val="2800"/>
              <a:buFont typeface="Pacifico"/>
              <a:buNone/>
              <a:defRPr>
                <a:latin typeface="Pacifico"/>
                <a:ea typeface="Pacifico"/>
                <a:cs typeface="Pacifico"/>
                <a:sym typeface="Pacifico"/>
              </a:defRPr>
            </a:lvl3pPr>
            <a:lvl4pPr lvl="3" algn="ctr">
              <a:spcBef>
                <a:spcPts val="0"/>
              </a:spcBef>
              <a:spcAft>
                <a:spcPts val="0"/>
              </a:spcAft>
              <a:buSzPts val="2800"/>
              <a:buFont typeface="Pacifico"/>
              <a:buNone/>
              <a:defRPr>
                <a:latin typeface="Pacifico"/>
                <a:ea typeface="Pacifico"/>
                <a:cs typeface="Pacifico"/>
                <a:sym typeface="Pacifico"/>
              </a:defRPr>
            </a:lvl4pPr>
            <a:lvl5pPr lvl="4" algn="ctr">
              <a:spcBef>
                <a:spcPts val="0"/>
              </a:spcBef>
              <a:spcAft>
                <a:spcPts val="0"/>
              </a:spcAft>
              <a:buSzPts val="2800"/>
              <a:buFont typeface="Pacifico"/>
              <a:buNone/>
              <a:defRPr>
                <a:latin typeface="Pacifico"/>
                <a:ea typeface="Pacifico"/>
                <a:cs typeface="Pacifico"/>
                <a:sym typeface="Pacifico"/>
              </a:defRPr>
            </a:lvl5pPr>
            <a:lvl6pPr lvl="5" algn="ctr">
              <a:spcBef>
                <a:spcPts val="0"/>
              </a:spcBef>
              <a:spcAft>
                <a:spcPts val="0"/>
              </a:spcAft>
              <a:buSzPts val="2800"/>
              <a:buFont typeface="Pacifico"/>
              <a:buNone/>
              <a:defRPr>
                <a:latin typeface="Pacifico"/>
                <a:ea typeface="Pacifico"/>
                <a:cs typeface="Pacifico"/>
                <a:sym typeface="Pacifico"/>
              </a:defRPr>
            </a:lvl6pPr>
            <a:lvl7pPr lvl="6" algn="ctr">
              <a:spcBef>
                <a:spcPts val="0"/>
              </a:spcBef>
              <a:spcAft>
                <a:spcPts val="0"/>
              </a:spcAft>
              <a:buSzPts val="2800"/>
              <a:buFont typeface="Pacifico"/>
              <a:buNone/>
              <a:defRPr>
                <a:latin typeface="Pacifico"/>
                <a:ea typeface="Pacifico"/>
                <a:cs typeface="Pacifico"/>
                <a:sym typeface="Pacifico"/>
              </a:defRPr>
            </a:lvl7pPr>
            <a:lvl8pPr lvl="7" algn="ctr">
              <a:spcBef>
                <a:spcPts val="0"/>
              </a:spcBef>
              <a:spcAft>
                <a:spcPts val="0"/>
              </a:spcAft>
              <a:buSzPts val="2800"/>
              <a:buFont typeface="Pacifico"/>
              <a:buNone/>
              <a:defRPr>
                <a:latin typeface="Pacifico"/>
                <a:ea typeface="Pacifico"/>
                <a:cs typeface="Pacifico"/>
                <a:sym typeface="Pacifico"/>
              </a:defRPr>
            </a:lvl8pPr>
            <a:lvl9pPr lvl="8" algn="ctr">
              <a:spcBef>
                <a:spcPts val="0"/>
              </a:spcBef>
              <a:spcAft>
                <a:spcPts val="0"/>
              </a:spcAft>
              <a:buSzPts val="2800"/>
              <a:buFont typeface="Pacifico"/>
              <a:buNone/>
              <a:defRPr>
                <a:latin typeface="Pacifico"/>
                <a:ea typeface="Pacifico"/>
                <a:cs typeface="Pacifico"/>
                <a:sym typeface="Pacifico"/>
              </a:defRPr>
            </a:lvl9pPr>
          </a:lstStyle>
          <a:p>
            <a:endParaRPr/>
          </a:p>
        </p:txBody>
      </p:sp>
      <p:sp>
        <p:nvSpPr>
          <p:cNvPr id="315" name="Google Shape;315;p14"/>
          <p:cNvSpPr txBox="1">
            <a:spLocks noGrp="1"/>
          </p:cNvSpPr>
          <p:nvPr>
            <p:ph type="title" idx="2"/>
          </p:nvPr>
        </p:nvSpPr>
        <p:spPr>
          <a:xfrm>
            <a:off x="1971450" y="1568938"/>
            <a:ext cx="5201100" cy="14328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3600"/>
              <a:buFont typeface="Didact Gothic"/>
              <a:buNone/>
              <a:defRPr sz="2400">
                <a:solidFill>
                  <a:schemeClr val="dk2"/>
                </a:solidFill>
                <a:latin typeface="Didact Gothic"/>
                <a:ea typeface="Didact Gothic"/>
                <a:cs typeface="Didact Gothic"/>
                <a:sym typeface="Didact Gothic"/>
              </a:defRPr>
            </a:lvl1pPr>
            <a:lvl2pPr lvl="1"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2pPr>
            <a:lvl3pPr lvl="2"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3pPr>
            <a:lvl4pPr lvl="3"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4pPr>
            <a:lvl5pPr lvl="4"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5pPr>
            <a:lvl6pPr lvl="5"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6pPr>
            <a:lvl7pPr lvl="6"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7pPr>
            <a:lvl8pPr lvl="7"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8pPr>
            <a:lvl9pPr lvl="8"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CUSTOM_2">
    <p:spTree>
      <p:nvGrpSpPr>
        <p:cNvPr id="1" name="Shape 316"/>
        <p:cNvGrpSpPr/>
        <p:nvPr/>
      </p:nvGrpSpPr>
      <p:grpSpPr>
        <a:xfrm>
          <a:off x="0" y="0"/>
          <a:ext cx="0" cy="0"/>
          <a:chOff x="0" y="0"/>
          <a:chExt cx="0" cy="0"/>
        </a:xfrm>
      </p:grpSpPr>
      <p:grpSp>
        <p:nvGrpSpPr>
          <p:cNvPr id="317" name="Google Shape;317;p15"/>
          <p:cNvGrpSpPr/>
          <p:nvPr/>
        </p:nvGrpSpPr>
        <p:grpSpPr>
          <a:xfrm>
            <a:off x="-1511465" y="3679268"/>
            <a:ext cx="2888807" cy="2780929"/>
            <a:chOff x="-1511465" y="3679268"/>
            <a:chExt cx="2888807" cy="2780929"/>
          </a:xfrm>
        </p:grpSpPr>
        <p:sp>
          <p:nvSpPr>
            <p:cNvPr id="318" name="Google Shape;318;p15"/>
            <p:cNvSpPr/>
            <p:nvPr/>
          </p:nvSpPr>
          <p:spPr>
            <a:xfrm rot="2103802">
              <a:off x="-1195117" y="4162706"/>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15"/>
            <p:cNvGrpSpPr/>
            <p:nvPr/>
          </p:nvGrpSpPr>
          <p:grpSpPr>
            <a:xfrm flipH="1">
              <a:off x="-782370" y="4438115"/>
              <a:ext cx="2084950" cy="1734834"/>
              <a:chOff x="7173422" y="4083799"/>
              <a:chExt cx="2350564" cy="1955844"/>
            </a:xfrm>
          </p:grpSpPr>
          <p:sp>
            <p:nvSpPr>
              <p:cNvPr id="320" name="Google Shape;320;p15"/>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 name="Google Shape;321;p15"/>
              <p:cNvGrpSpPr/>
              <p:nvPr/>
            </p:nvGrpSpPr>
            <p:grpSpPr>
              <a:xfrm flipH="1">
                <a:off x="7417514" y="4269389"/>
                <a:ext cx="1721841" cy="1113844"/>
                <a:chOff x="-3171530" y="2930427"/>
                <a:chExt cx="1885915" cy="1219982"/>
              </a:xfrm>
            </p:grpSpPr>
            <p:sp>
              <p:nvSpPr>
                <p:cNvPr id="322" name="Google Shape;322;p1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35" name="Google Shape;335;p15"/>
          <p:cNvGrpSpPr/>
          <p:nvPr/>
        </p:nvGrpSpPr>
        <p:grpSpPr>
          <a:xfrm>
            <a:off x="7226784" y="-1650124"/>
            <a:ext cx="2728769" cy="2312205"/>
            <a:chOff x="7226784" y="-1650124"/>
            <a:chExt cx="2728769" cy="2312205"/>
          </a:xfrm>
        </p:grpSpPr>
        <p:sp>
          <p:nvSpPr>
            <p:cNvPr id="336" name="Google Shape;336;p15"/>
            <p:cNvSpPr/>
            <p:nvPr/>
          </p:nvSpPr>
          <p:spPr>
            <a:xfrm flipH="1">
              <a:off x="7226784" y="-165012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5"/>
            <p:cNvSpPr/>
            <p:nvPr/>
          </p:nvSpPr>
          <p:spPr>
            <a:xfrm flipH="1">
              <a:off x="7890753" y="-156855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15"/>
          <p:cNvSpPr txBox="1">
            <a:spLocks noGrp="1"/>
          </p:cNvSpPr>
          <p:nvPr>
            <p:ph type="title" hasCustomPrompt="1"/>
          </p:nvPr>
        </p:nvSpPr>
        <p:spPr>
          <a:xfrm>
            <a:off x="720000" y="2014325"/>
            <a:ext cx="2327700" cy="9894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46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39" name="Google Shape;339;p15"/>
          <p:cNvSpPr txBox="1">
            <a:spLocks noGrp="1"/>
          </p:cNvSpPr>
          <p:nvPr>
            <p:ph type="subTitle" idx="1"/>
          </p:nvPr>
        </p:nvSpPr>
        <p:spPr>
          <a:xfrm>
            <a:off x="720000" y="3414625"/>
            <a:ext cx="23277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0" name="Google Shape;340;p15"/>
          <p:cNvSpPr txBox="1">
            <a:spLocks noGrp="1"/>
          </p:cNvSpPr>
          <p:nvPr>
            <p:ph type="title" idx="2" hasCustomPrompt="1"/>
          </p:nvPr>
        </p:nvSpPr>
        <p:spPr>
          <a:xfrm>
            <a:off x="3408150" y="2014325"/>
            <a:ext cx="2327700" cy="9894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4600">
                <a:solidFill>
                  <a:schemeClr val="accent3"/>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41" name="Google Shape;341;p15"/>
          <p:cNvSpPr txBox="1">
            <a:spLocks noGrp="1"/>
          </p:cNvSpPr>
          <p:nvPr>
            <p:ph type="subTitle" idx="3"/>
          </p:nvPr>
        </p:nvSpPr>
        <p:spPr>
          <a:xfrm>
            <a:off x="3408150" y="3414625"/>
            <a:ext cx="23277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2" name="Google Shape;342;p15"/>
          <p:cNvSpPr txBox="1">
            <a:spLocks noGrp="1"/>
          </p:cNvSpPr>
          <p:nvPr>
            <p:ph type="title" idx="4" hasCustomPrompt="1"/>
          </p:nvPr>
        </p:nvSpPr>
        <p:spPr>
          <a:xfrm>
            <a:off x="6096300" y="2014325"/>
            <a:ext cx="2327700" cy="9894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4600">
                <a:solidFill>
                  <a:schemeClr val="accent2"/>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43" name="Google Shape;343;p15"/>
          <p:cNvSpPr txBox="1">
            <a:spLocks noGrp="1"/>
          </p:cNvSpPr>
          <p:nvPr>
            <p:ph type="subTitle" idx="5"/>
          </p:nvPr>
        </p:nvSpPr>
        <p:spPr>
          <a:xfrm>
            <a:off x="6096300" y="3414625"/>
            <a:ext cx="23277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4" name="Google Shape;344;p15"/>
          <p:cNvSpPr txBox="1">
            <a:spLocks noGrp="1"/>
          </p:cNvSpPr>
          <p:nvPr>
            <p:ph type="title" idx="6"/>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CUSTOM_3">
    <p:spTree>
      <p:nvGrpSpPr>
        <p:cNvPr id="1" name="Shape 345"/>
        <p:cNvGrpSpPr/>
        <p:nvPr/>
      </p:nvGrpSpPr>
      <p:grpSpPr>
        <a:xfrm>
          <a:off x="0" y="0"/>
          <a:ext cx="0" cy="0"/>
          <a:chOff x="0" y="0"/>
          <a:chExt cx="0" cy="0"/>
        </a:xfrm>
      </p:grpSpPr>
      <p:grpSp>
        <p:nvGrpSpPr>
          <p:cNvPr id="346" name="Google Shape;346;p16"/>
          <p:cNvGrpSpPr/>
          <p:nvPr/>
        </p:nvGrpSpPr>
        <p:grpSpPr>
          <a:xfrm flipH="1">
            <a:off x="-927460" y="4233763"/>
            <a:ext cx="2745523" cy="2572125"/>
            <a:chOff x="7241447" y="4233763"/>
            <a:chExt cx="2745523" cy="2572125"/>
          </a:xfrm>
        </p:grpSpPr>
        <p:sp>
          <p:nvSpPr>
            <p:cNvPr id="347" name="Google Shape;347;p1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16"/>
          <p:cNvGrpSpPr/>
          <p:nvPr/>
        </p:nvGrpSpPr>
        <p:grpSpPr>
          <a:xfrm>
            <a:off x="7216927" y="-2185263"/>
            <a:ext cx="3798743" cy="3692153"/>
            <a:chOff x="6902090" y="-2185263"/>
            <a:chExt cx="3798743" cy="3692153"/>
          </a:xfrm>
        </p:grpSpPr>
        <p:sp>
          <p:nvSpPr>
            <p:cNvPr id="350" name="Google Shape;350;p1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16"/>
            <p:cNvGrpSpPr/>
            <p:nvPr/>
          </p:nvGrpSpPr>
          <p:grpSpPr>
            <a:xfrm rot="-7845996" flipH="1">
              <a:off x="7814416" y="-1103058"/>
              <a:ext cx="2589010" cy="1971616"/>
              <a:chOff x="-765482" y="4620203"/>
              <a:chExt cx="2588927" cy="1971554"/>
            </a:xfrm>
          </p:grpSpPr>
          <p:sp>
            <p:nvSpPr>
              <p:cNvPr id="352" name="Google Shape;352;p1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2" name="Google Shape;362;p1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 name="Google Shape;11;p2">
            <a:extLst>
              <a:ext uri="{FF2B5EF4-FFF2-40B4-BE49-F238E27FC236}">
                <a16:creationId xmlns:a16="http://schemas.microsoft.com/office/drawing/2014/main" id="{982C4E66-024C-687A-43BD-52F2D9B7C069}"/>
              </a:ext>
            </a:extLst>
          </p:cNvPr>
          <p:cNvPicPr preferRelativeResize="0"/>
          <p:nvPr userDrawn="1"/>
        </p:nvPicPr>
        <p:blipFill>
          <a:blip r:embed="rId2">
            <a:alphaModFix/>
          </a:blip>
          <a:stretch>
            <a:fillRect/>
          </a:stretch>
        </p:blipFill>
        <p:spPr>
          <a:xfrm rot="17100066">
            <a:off x="-339472" y="2686519"/>
            <a:ext cx="646722" cy="578387"/>
          </a:xfrm>
          <a:prstGeom prst="rect">
            <a:avLst/>
          </a:prstGeom>
          <a:noFill/>
          <a:ln>
            <a:noFill/>
          </a:ln>
        </p:spPr>
      </p:pic>
      <p:pic>
        <p:nvPicPr>
          <p:cNvPr id="3" name="Google Shape;12;p2">
            <a:extLst>
              <a:ext uri="{FF2B5EF4-FFF2-40B4-BE49-F238E27FC236}">
                <a16:creationId xmlns:a16="http://schemas.microsoft.com/office/drawing/2014/main" id="{6537FCF8-388B-6C33-D7B4-A9D9D86F7593}"/>
              </a:ext>
            </a:extLst>
          </p:cNvPr>
          <p:cNvPicPr preferRelativeResize="0"/>
          <p:nvPr userDrawn="1"/>
        </p:nvPicPr>
        <p:blipFill>
          <a:blip r:embed="rId3">
            <a:alphaModFix/>
          </a:blip>
          <a:stretch>
            <a:fillRect/>
          </a:stretch>
        </p:blipFill>
        <p:spPr>
          <a:xfrm>
            <a:off x="-346073" y="3004200"/>
            <a:ext cx="1227725" cy="1150363"/>
          </a:xfrm>
          <a:prstGeom prst="rect">
            <a:avLst/>
          </a:prstGeom>
          <a:noFill/>
          <a:ln>
            <a:noFill/>
          </a:ln>
        </p:spPr>
      </p:pic>
      <p:pic>
        <p:nvPicPr>
          <p:cNvPr id="4" name="Google Shape;14;p2">
            <a:extLst>
              <a:ext uri="{FF2B5EF4-FFF2-40B4-BE49-F238E27FC236}">
                <a16:creationId xmlns:a16="http://schemas.microsoft.com/office/drawing/2014/main" id="{DC379E49-C4F0-3B46-43E8-F1970DE2FED0}"/>
              </a:ext>
            </a:extLst>
          </p:cNvPr>
          <p:cNvPicPr preferRelativeResize="0"/>
          <p:nvPr userDrawn="1"/>
        </p:nvPicPr>
        <p:blipFill>
          <a:blip r:embed="rId4">
            <a:alphaModFix/>
          </a:blip>
          <a:stretch>
            <a:fillRect/>
          </a:stretch>
        </p:blipFill>
        <p:spPr>
          <a:xfrm rot="7200036">
            <a:off x="464558" y="2343952"/>
            <a:ext cx="370408" cy="350094"/>
          </a:xfrm>
          <a:prstGeom prst="rect">
            <a:avLst/>
          </a:prstGeom>
          <a:noFill/>
          <a:ln>
            <a:noFill/>
          </a:ln>
        </p:spPr>
      </p:pic>
      <p:pic>
        <p:nvPicPr>
          <p:cNvPr id="5" name="Google Shape;15;p2">
            <a:extLst>
              <a:ext uri="{FF2B5EF4-FFF2-40B4-BE49-F238E27FC236}">
                <a16:creationId xmlns:a16="http://schemas.microsoft.com/office/drawing/2014/main" id="{45B19162-2662-DAEB-5996-F497F5617DE1}"/>
              </a:ext>
            </a:extLst>
          </p:cNvPr>
          <p:cNvPicPr preferRelativeResize="0"/>
          <p:nvPr userDrawn="1"/>
        </p:nvPicPr>
        <p:blipFill>
          <a:blip r:embed="rId2">
            <a:alphaModFix/>
          </a:blip>
          <a:stretch>
            <a:fillRect/>
          </a:stretch>
        </p:blipFill>
        <p:spPr>
          <a:xfrm rot="19800018">
            <a:off x="1184081" y="4591259"/>
            <a:ext cx="729388" cy="652303"/>
          </a:xfrm>
          <a:prstGeom prst="rect">
            <a:avLst/>
          </a:prstGeom>
          <a:noFill/>
          <a:ln>
            <a:noFill/>
          </a:ln>
        </p:spPr>
      </p:pic>
      <p:pic>
        <p:nvPicPr>
          <p:cNvPr id="6" name="Google Shape;16;p2">
            <a:extLst>
              <a:ext uri="{FF2B5EF4-FFF2-40B4-BE49-F238E27FC236}">
                <a16:creationId xmlns:a16="http://schemas.microsoft.com/office/drawing/2014/main" id="{98620CC2-36FA-32F2-6A97-BDD6C8C005A3}"/>
              </a:ext>
            </a:extLst>
          </p:cNvPr>
          <p:cNvPicPr preferRelativeResize="0"/>
          <p:nvPr userDrawn="1"/>
        </p:nvPicPr>
        <p:blipFill>
          <a:blip r:embed="rId5">
            <a:alphaModFix/>
          </a:blip>
          <a:stretch>
            <a:fillRect/>
          </a:stretch>
        </p:blipFill>
        <p:spPr>
          <a:xfrm rot="19982968">
            <a:off x="591928" y="4524411"/>
            <a:ext cx="716066" cy="168177"/>
          </a:xfrm>
          <a:prstGeom prst="rect">
            <a:avLst/>
          </a:prstGeom>
          <a:noFill/>
          <a:ln>
            <a:noFill/>
          </a:ln>
        </p:spPr>
      </p:pic>
      <p:pic>
        <p:nvPicPr>
          <p:cNvPr id="7" name="Google Shape;17;p2">
            <a:extLst>
              <a:ext uri="{FF2B5EF4-FFF2-40B4-BE49-F238E27FC236}">
                <a16:creationId xmlns:a16="http://schemas.microsoft.com/office/drawing/2014/main" id="{B342F60A-B4D7-DADE-C2D3-AA835C930FE0}"/>
              </a:ext>
            </a:extLst>
          </p:cNvPr>
          <p:cNvPicPr preferRelativeResize="0"/>
          <p:nvPr userDrawn="1"/>
        </p:nvPicPr>
        <p:blipFill>
          <a:blip r:embed="rId6">
            <a:alphaModFix/>
          </a:blip>
          <a:stretch>
            <a:fillRect/>
          </a:stretch>
        </p:blipFill>
        <p:spPr>
          <a:xfrm rot="900011">
            <a:off x="-751393" y="3634233"/>
            <a:ext cx="1706884" cy="1706884"/>
          </a:xfrm>
          <a:prstGeom prst="rect">
            <a:avLst/>
          </a:prstGeom>
          <a:noFill/>
          <a:ln>
            <a:noFill/>
          </a:ln>
        </p:spPr>
      </p:pic>
      <p:pic>
        <p:nvPicPr>
          <p:cNvPr id="8" name="Google Shape;18;p2">
            <a:extLst>
              <a:ext uri="{FF2B5EF4-FFF2-40B4-BE49-F238E27FC236}">
                <a16:creationId xmlns:a16="http://schemas.microsoft.com/office/drawing/2014/main" id="{01330D6A-4AF1-F45F-0FC2-D26E4AA681DF}"/>
              </a:ext>
            </a:extLst>
          </p:cNvPr>
          <p:cNvPicPr preferRelativeResize="0"/>
          <p:nvPr userDrawn="1"/>
        </p:nvPicPr>
        <p:blipFill>
          <a:blip r:embed="rId2">
            <a:alphaModFix/>
          </a:blip>
          <a:stretch>
            <a:fillRect/>
          </a:stretch>
        </p:blipFill>
        <p:spPr>
          <a:xfrm rot="12599921">
            <a:off x="473946" y="3631543"/>
            <a:ext cx="482332" cy="43134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tile and four columns">
  <p:cSld name="CUSTOM_4">
    <p:spTree>
      <p:nvGrpSpPr>
        <p:cNvPr id="1" name="Shape 363"/>
        <p:cNvGrpSpPr/>
        <p:nvPr/>
      </p:nvGrpSpPr>
      <p:grpSpPr>
        <a:xfrm>
          <a:off x="0" y="0"/>
          <a:ext cx="0" cy="0"/>
          <a:chOff x="0" y="0"/>
          <a:chExt cx="0" cy="0"/>
        </a:xfrm>
      </p:grpSpPr>
      <p:grpSp>
        <p:nvGrpSpPr>
          <p:cNvPr id="364" name="Google Shape;364;p17"/>
          <p:cNvGrpSpPr/>
          <p:nvPr/>
        </p:nvGrpSpPr>
        <p:grpSpPr>
          <a:xfrm flipH="1">
            <a:off x="-1841860" y="-2185263"/>
            <a:ext cx="3798743" cy="3692153"/>
            <a:chOff x="6902090" y="-2185263"/>
            <a:chExt cx="3798743" cy="3692153"/>
          </a:xfrm>
        </p:grpSpPr>
        <p:sp>
          <p:nvSpPr>
            <p:cNvPr id="365" name="Google Shape;365;p17"/>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 name="Google Shape;366;p17"/>
            <p:cNvGrpSpPr/>
            <p:nvPr/>
          </p:nvGrpSpPr>
          <p:grpSpPr>
            <a:xfrm rot="-7845996" flipH="1">
              <a:off x="7814416" y="-1103058"/>
              <a:ext cx="2589010" cy="1971616"/>
              <a:chOff x="-765482" y="4620203"/>
              <a:chExt cx="2588927" cy="1971554"/>
            </a:xfrm>
          </p:grpSpPr>
          <p:sp>
            <p:nvSpPr>
              <p:cNvPr id="367" name="Google Shape;367;p17"/>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7" name="Google Shape;377;p17"/>
          <p:cNvGrpSpPr/>
          <p:nvPr/>
        </p:nvGrpSpPr>
        <p:grpSpPr>
          <a:xfrm>
            <a:off x="7355747" y="4233763"/>
            <a:ext cx="2745523" cy="2572125"/>
            <a:chOff x="7241447" y="4233763"/>
            <a:chExt cx="2745523" cy="2572125"/>
          </a:xfrm>
        </p:grpSpPr>
        <p:sp>
          <p:nvSpPr>
            <p:cNvPr id="378" name="Google Shape;378;p17"/>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7"/>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17"/>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17"/>
          <p:cNvSpPr txBox="1">
            <a:spLocks noGrp="1"/>
          </p:cNvSpPr>
          <p:nvPr>
            <p:ph type="subTitle" idx="1"/>
          </p:nvPr>
        </p:nvSpPr>
        <p:spPr>
          <a:xfrm>
            <a:off x="1581300" y="1675875"/>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2" name="Google Shape;382;p17"/>
          <p:cNvSpPr txBox="1">
            <a:spLocks noGrp="1"/>
          </p:cNvSpPr>
          <p:nvPr>
            <p:ph type="subTitle" idx="2"/>
          </p:nvPr>
        </p:nvSpPr>
        <p:spPr>
          <a:xfrm>
            <a:off x="1581300" y="2068277"/>
            <a:ext cx="2356500" cy="617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3" name="Google Shape;383;p17"/>
          <p:cNvSpPr txBox="1">
            <a:spLocks noGrp="1"/>
          </p:cNvSpPr>
          <p:nvPr>
            <p:ph type="subTitle" idx="3"/>
          </p:nvPr>
        </p:nvSpPr>
        <p:spPr>
          <a:xfrm>
            <a:off x="6067500" y="1675875"/>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4" name="Google Shape;384;p17"/>
          <p:cNvSpPr txBox="1">
            <a:spLocks noGrp="1"/>
          </p:cNvSpPr>
          <p:nvPr>
            <p:ph type="subTitle" idx="4"/>
          </p:nvPr>
        </p:nvSpPr>
        <p:spPr>
          <a:xfrm>
            <a:off x="6067500" y="2068275"/>
            <a:ext cx="2356500" cy="617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5" name="Google Shape;385;p17"/>
          <p:cNvSpPr txBox="1">
            <a:spLocks noGrp="1"/>
          </p:cNvSpPr>
          <p:nvPr>
            <p:ph type="subTitle" idx="5"/>
          </p:nvPr>
        </p:nvSpPr>
        <p:spPr>
          <a:xfrm>
            <a:off x="1581300" y="3343507"/>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6" name="Google Shape;386;p17"/>
          <p:cNvSpPr txBox="1">
            <a:spLocks noGrp="1"/>
          </p:cNvSpPr>
          <p:nvPr>
            <p:ph type="subTitle" idx="6"/>
          </p:nvPr>
        </p:nvSpPr>
        <p:spPr>
          <a:xfrm>
            <a:off x="1581300" y="3735825"/>
            <a:ext cx="2356500" cy="617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7" name="Google Shape;387;p17"/>
          <p:cNvSpPr txBox="1">
            <a:spLocks noGrp="1"/>
          </p:cNvSpPr>
          <p:nvPr>
            <p:ph type="subTitle" idx="7"/>
          </p:nvPr>
        </p:nvSpPr>
        <p:spPr>
          <a:xfrm>
            <a:off x="6067500" y="3343498"/>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8" name="Google Shape;388;p17"/>
          <p:cNvSpPr txBox="1">
            <a:spLocks noGrp="1"/>
          </p:cNvSpPr>
          <p:nvPr>
            <p:ph type="subTitle" idx="8"/>
          </p:nvPr>
        </p:nvSpPr>
        <p:spPr>
          <a:xfrm>
            <a:off x="6067500" y="3735825"/>
            <a:ext cx="2356500" cy="617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pic>
        <p:nvPicPr>
          <p:cNvPr id="2" name="Google Shape;131;p9">
            <a:extLst>
              <a:ext uri="{FF2B5EF4-FFF2-40B4-BE49-F238E27FC236}">
                <a16:creationId xmlns:a16="http://schemas.microsoft.com/office/drawing/2014/main" id="{A0A91F12-4F68-66CE-7734-926510EA3489}"/>
              </a:ext>
            </a:extLst>
          </p:cNvPr>
          <p:cNvPicPr preferRelativeResize="0"/>
          <p:nvPr userDrawn="1"/>
        </p:nvPicPr>
        <p:blipFill>
          <a:blip r:embed="rId2">
            <a:alphaModFix/>
          </a:blip>
          <a:stretch>
            <a:fillRect/>
          </a:stretch>
        </p:blipFill>
        <p:spPr>
          <a:xfrm rot="1800012">
            <a:off x="261795" y="707351"/>
            <a:ext cx="906611" cy="810795"/>
          </a:xfrm>
          <a:prstGeom prst="rect">
            <a:avLst/>
          </a:prstGeom>
          <a:noFill/>
          <a:ln>
            <a:noFill/>
          </a:ln>
        </p:spPr>
      </p:pic>
      <p:pic>
        <p:nvPicPr>
          <p:cNvPr id="3" name="Google Shape;132;p9">
            <a:extLst>
              <a:ext uri="{FF2B5EF4-FFF2-40B4-BE49-F238E27FC236}">
                <a16:creationId xmlns:a16="http://schemas.microsoft.com/office/drawing/2014/main" id="{7AAF9FDD-80BB-AEFA-E023-D9C0ED00A036}"/>
              </a:ext>
            </a:extLst>
          </p:cNvPr>
          <p:cNvPicPr preferRelativeResize="0"/>
          <p:nvPr userDrawn="1"/>
        </p:nvPicPr>
        <p:blipFill>
          <a:blip r:embed="rId3">
            <a:alphaModFix/>
          </a:blip>
          <a:stretch>
            <a:fillRect/>
          </a:stretch>
        </p:blipFill>
        <p:spPr>
          <a:xfrm>
            <a:off x="-256650" y="49374"/>
            <a:ext cx="971750" cy="971250"/>
          </a:xfrm>
          <a:prstGeom prst="rect">
            <a:avLst/>
          </a:prstGeom>
          <a:noFill/>
          <a:ln>
            <a:noFill/>
          </a:ln>
        </p:spPr>
      </p:pic>
      <p:pic>
        <p:nvPicPr>
          <p:cNvPr id="4" name="Google Shape;133;p9">
            <a:extLst>
              <a:ext uri="{FF2B5EF4-FFF2-40B4-BE49-F238E27FC236}">
                <a16:creationId xmlns:a16="http://schemas.microsoft.com/office/drawing/2014/main" id="{BC07283A-A554-C702-58C7-4DD097B09281}"/>
              </a:ext>
            </a:extLst>
          </p:cNvPr>
          <p:cNvPicPr preferRelativeResize="0"/>
          <p:nvPr userDrawn="1"/>
        </p:nvPicPr>
        <p:blipFill>
          <a:blip r:embed="rId4">
            <a:alphaModFix/>
          </a:blip>
          <a:stretch>
            <a:fillRect/>
          </a:stretch>
        </p:blipFill>
        <p:spPr>
          <a:xfrm flipH="1">
            <a:off x="715090" y="-340140"/>
            <a:ext cx="638998" cy="908845"/>
          </a:xfrm>
          <a:prstGeom prst="rect">
            <a:avLst/>
          </a:prstGeom>
          <a:noFill/>
          <a:ln>
            <a:noFill/>
          </a:ln>
        </p:spPr>
      </p:pic>
      <p:pic>
        <p:nvPicPr>
          <p:cNvPr id="5" name="Google Shape;134;p9">
            <a:extLst>
              <a:ext uri="{FF2B5EF4-FFF2-40B4-BE49-F238E27FC236}">
                <a16:creationId xmlns:a16="http://schemas.microsoft.com/office/drawing/2014/main" id="{4447CC6B-9C5D-2380-C946-CC223FA09453}"/>
              </a:ext>
            </a:extLst>
          </p:cNvPr>
          <p:cNvPicPr preferRelativeResize="0"/>
          <p:nvPr userDrawn="1"/>
        </p:nvPicPr>
        <p:blipFill>
          <a:blip r:embed="rId5">
            <a:alphaModFix/>
          </a:blip>
          <a:stretch>
            <a:fillRect/>
          </a:stretch>
        </p:blipFill>
        <p:spPr>
          <a:xfrm>
            <a:off x="-420559" y="875681"/>
            <a:ext cx="1249950" cy="1078815"/>
          </a:xfrm>
          <a:prstGeom prst="rect">
            <a:avLst/>
          </a:prstGeom>
          <a:noFill/>
          <a:ln>
            <a:noFill/>
          </a:ln>
        </p:spPr>
      </p:pic>
      <p:pic>
        <p:nvPicPr>
          <p:cNvPr id="6" name="Google Shape;135;p9">
            <a:extLst>
              <a:ext uri="{FF2B5EF4-FFF2-40B4-BE49-F238E27FC236}">
                <a16:creationId xmlns:a16="http://schemas.microsoft.com/office/drawing/2014/main" id="{A29AF5E3-65DD-CC5D-249D-EB49B54AF5B5}"/>
              </a:ext>
            </a:extLst>
          </p:cNvPr>
          <p:cNvPicPr preferRelativeResize="0"/>
          <p:nvPr userDrawn="1"/>
        </p:nvPicPr>
        <p:blipFill>
          <a:blip r:embed="rId2">
            <a:alphaModFix/>
          </a:blip>
          <a:stretch>
            <a:fillRect/>
          </a:stretch>
        </p:blipFill>
        <p:spPr>
          <a:xfrm rot="15299784">
            <a:off x="1432453" y="625522"/>
            <a:ext cx="374940" cy="335306"/>
          </a:xfrm>
          <a:prstGeom prst="rect">
            <a:avLst/>
          </a:prstGeom>
          <a:noFill/>
          <a:ln>
            <a:noFill/>
          </a:ln>
        </p:spPr>
      </p:pic>
      <p:pic>
        <p:nvPicPr>
          <p:cNvPr id="7" name="Google Shape;136;p9">
            <a:extLst>
              <a:ext uri="{FF2B5EF4-FFF2-40B4-BE49-F238E27FC236}">
                <a16:creationId xmlns:a16="http://schemas.microsoft.com/office/drawing/2014/main" id="{C1FA9BB2-7662-83AA-FB82-37B6DD3EA1D4}"/>
              </a:ext>
            </a:extLst>
          </p:cNvPr>
          <p:cNvPicPr preferRelativeResize="0"/>
          <p:nvPr userDrawn="1"/>
        </p:nvPicPr>
        <p:blipFill>
          <a:blip r:embed="rId2">
            <a:alphaModFix/>
          </a:blip>
          <a:stretch>
            <a:fillRect/>
          </a:stretch>
        </p:blipFill>
        <p:spPr>
          <a:xfrm rot="4499934" flipH="1">
            <a:off x="8663896" y="2792325"/>
            <a:ext cx="646722" cy="578387"/>
          </a:xfrm>
          <a:prstGeom prst="rect">
            <a:avLst/>
          </a:prstGeom>
          <a:noFill/>
          <a:ln>
            <a:noFill/>
          </a:ln>
        </p:spPr>
      </p:pic>
      <p:pic>
        <p:nvPicPr>
          <p:cNvPr id="8" name="Google Shape;137;p9">
            <a:extLst>
              <a:ext uri="{FF2B5EF4-FFF2-40B4-BE49-F238E27FC236}">
                <a16:creationId xmlns:a16="http://schemas.microsoft.com/office/drawing/2014/main" id="{F99956C2-4C00-EC3F-59FF-5A941E761FC0}"/>
              </a:ext>
            </a:extLst>
          </p:cNvPr>
          <p:cNvPicPr preferRelativeResize="0"/>
          <p:nvPr userDrawn="1"/>
        </p:nvPicPr>
        <p:blipFill>
          <a:blip r:embed="rId6">
            <a:alphaModFix/>
          </a:blip>
          <a:stretch>
            <a:fillRect/>
          </a:stretch>
        </p:blipFill>
        <p:spPr>
          <a:xfrm flipH="1">
            <a:off x="8089494" y="3110005"/>
            <a:ext cx="1227725" cy="1150363"/>
          </a:xfrm>
          <a:prstGeom prst="rect">
            <a:avLst/>
          </a:prstGeom>
          <a:noFill/>
          <a:ln>
            <a:noFill/>
          </a:ln>
        </p:spPr>
      </p:pic>
      <p:pic>
        <p:nvPicPr>
          <p:cNvPr id="9" name="Google Shape;139;p9">
            <a:extLst>
              <a:ext uri="{FF2B5EF4-FFF2-40B4-BE49-F238E27FC236}">
                <a16:creationId xmlns:a16="http://schemas.microsoft.com/office/drawing/2014/main" id="{115E61AC-253E-00B7-DB1C-CA75314406BC}"/>
              </a:ext>
            </a:extLst>
          </p:cNvPr>
          <p:cNvPicPr preferRelativeResize="0"/>
          <p:nvPr userDrawn="1"/>
        </p:nvPicPr>
        <p:blipFill>
          <a:blip r:embed="rId7">
            <a:alphaModFix/>
          </a:blip>
          <a:stretch>
            <a:fillRect/>
          </a:stretch>
        </p:blipFill>
        <p:spPr>
          <a:xfrm rot="14399964" flipH="1">
            <a:off x="8136180" y="2449757"/>
            <a:ext cx="370408" cy="350094"/>
          </a:xfrm>
          <a:prstGeom prst="rect">
            <a:avLst/>
          </a:prstGeom>
          <a:noFill/>
          <a:ln>
            <a:noFill/>
          </a:ln>
        </p:spPr>
      </p:pic>
      <p:pic>
        <p:nvPicPr>
          <p:cNvPr id="10" name="Google Shape;141;p9">
            <a:extLst>
              <a:ext uri="{FF2B5EF4-FFF2-40B4-BE49-F238E27FC236}">
                <a16:creationId xmlns:a16="http://schemas.microsoft.com/office/drawing/2014/main" id="{840AA9EB-7831-F061-CCAE-E760D550B8AD}"/>
              </a:ext>
            </a:extLst>
          </p:cNvPr>
          <p:cNvPicPr preferRelativeResize="0"/>
          <p:nvPr userDrawn="1"/>
        </p:nvPicPr>
        <p:blipFill>
          <a:blip r:embed="rId8">
            <a:alphaModFix/>
          </a:blip>
          <a:stretch>
            <a:fillRect/>
          </a:stretch>
        </p:blipFill>
        <p:spPr>
          <a:xfrm rot="1617032" flipH="1">
            <a:off x="7663151" y="4630216"/>
            <a:ext cx="716066" cy="168177"/>
          </a:xfrm>
          <a:prstGeom prst="rect">
            <a:avLst/>
          </a:prstGeom>
          <a:noFill/>
          <a:ln>
            <a:noFill/>
          </a:ln>
        </p:spPr>
      </p:pic>
      <p:pic>
        <p:nvPicPr>
          <p:cNvPr id="11" name="Google Shape;143;p9">
            <a:extLst>
              <a:ext uri="{FF2B5EF4-FFF2-40B4-BE49-F238E27FC236}">
                <a16:creationId xmlns:a16="http://schemas.microsoft.com/office/drawing/2014/main" id="{DA689AD8-9F40-4045-B281-BD0D3C782B5B}"/>
              </a:ext>
            </a:extLst>
          </p:cNvPr>
          <p:cNvPicPr preferRelativeResize="0"/>
          <p:nvPr userDrawn="1"/>
        </p:nvPicPr>
        <p:blipFill>
          <a:blip r:embed="rId2">
            <a:alphaModFix/>
          </a:blip>
          <a:stretch>
            <a:fillRect/>
          </a:stretch>
        </p:blipFill>
        <p:spPr>
          <a:xfrm rot="9000079" flipH="1">
            <a:off x="8014869" y="3737348"/>
            <a:ext cx="482332" cy="431341"/>
          </a:xfrm>
          <a:prstGeom prst="rect">
            <a:avLst/>
          </a:prstGeom>
          <a:noFill/>
          <a:ln>
            <a:noFill/>
          </a:ln>
        </p:spPr>
      </p:pic>
      <p:pic>
        <p:nvPicPr>
          <p:cNvPr id="12" name="Google Shape;138;p9">
            <a:extLst>
              <a:ext uri="{FF2B5EF4-FFF2-40B4-BE49-F238E27FC236}">
                <a16:creationId xmlns:a16="http://schemas.microsoft.com/office/drawing/2014/main" id="{E71F24CD-DE7C-A122-BEAC-5469D2C65506}"/>
              </a:ext>
            </a:extLst>
          </p:cNvPr>
          <p:cNvPicPr preferRelativeResize="0"/>
          <p:nvPr userDrawn="1"/>
        </p:nvPicPr>
        <p:blipFill>
          <a:blip r:embed="rId9">
            <a:alphaModFix/>
          </a:blip>
          <a:stretch>
            <a:fillRect/>
          </a:stretch>
        </p:blipFill>
        <p:spPr>
          <a:xfrm rot="20700001" flipH="1">
            <a:off x="7279585" y="4321230"/>
            <a:ext cx="2083597" cy="1587103"/>
          </a:xfrm>
          <a:prstGeom prst="rect">
            <a:avLst/>
          </a:prstGeom>
          <a:noFill/>
          <a:ln>
            <a:noFill/>
          </a:ln>
        </p:spPr>
      </p:pic>
      <p:pic>
        <p:nvPicPr>
          <p:cNvPr id="13" name="Google Shape;140;p9">
            <a:extLst>
              <a:ext uri="{FF2B5EF4-FFF2-40B4-BE49-F238E27FC236}">
                <a16:creationId xmlns:a16="http://schemas.microsoft.com/office/drawing/2014/main" id="{172FD3FC-7065-91FF-5F5C-717C69406841}"/>
              </a:ext>
            </a:extLst>
          </p:cNvPr>
          <p:cNvPicPr preferRelativeResize="0"/>
          <p:nvPr userDrawn="1"/>
        </p:nvPicPr>
        <p:blipFill>
          <a:blip r:embed="rId2">
            <a:alphaModFix/>
          </a:blip>
          <a:stretch>
            <a:fillRect/>
          </a:stretch>
        </p:blipFill>
        <p:spPr>
          <a:xfrm rot="1799982" flipH="1">
            <a:off x="7057677" y="4697064"/>
            <a:ext cx="729388" cy="652303"/>
          </a:xfrm>
          <a:prstGeom prst="rect">
            <a:avLst/>
          </a:prstGeom>
          <a:noFill/>
          <a:ln>
            <a:noFill/>
          </a:ln>
        </p:spPr>
      </p:pic>
      <p:pic>
        <p:nvPicPr>
          <p:cNvPr id="14" name="Google Shape;142;p9">
            <a:extLst>
              <a:ext uri="{FF2B5EF4-FFF2-40B4-BE49-F238E27FC236}">
                <a16:creationId xmlns:a16="http://schemas.microsoft.com/office/drawing/2014/main" id="{A381AD71-9F5E-E512-985F-2F52DA9261E7}"/>
              </a:ext>
            </a:extLst>
          </p:cNvPr>
          <p:cNvPicPr preferRelativeResize="0"/>
          <p:nvPr userDrawn="1"/>
        </p:nvPicPr>
        <p:blipFill>
          <a:blip r:embed="rId10">
            <a:alphaModFix/>
          </a:blip>
          <a:stretch>
            <a:fillRect/>
          </a:stretch>
        </p:blipFill>
        <p:spPr>
          <a:xfrm rot="20699989" flipH="1">
            <a:off x="8015655" y="3740040"/>
            <a:ext cx="1706884" cy="170688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CUSTOM_7">
    <p:spTree>
      <p:nvGrpSpPr>
        <p:cNvPr id="1" name="Shape 475"/>
        <p:cNvGrpSpPr/>
        <p:nvPr/>
      </p:nvGrpSpPr>
      <p:grpSpPr>
        <a:xfrm>
          <a:off x="0" y="0"/>
          <a:ext cx="0" cy="0"/>
          <a:chOff x="0" y="0"/>
          <a:chExt cx="0" cy="0"/>
        </a:xfrm>
      </p:grpSpPr>
      <p:grpSp>
        <p:nvGrpSpPr>
          <p:cNvPr id="476" name="Google Shape;476;p21"/>
          <p:cNvGrpSpPr/>
          <p:nvPr/>
        </p:nvGrpSpPr>
        <p:grpSpPr>
          <a:xfrm flipH="1">
            <a:off x="-1768267" y="4012538"/>
            <a:ext cx="3057837" cy="2579218"/>
            <a:chOff x="7910033" y="4012538"/>
            <a:chExt cx="3057837" cy="2579218"/>
          </a:xfrm>
        </p:grpSpPr>
        <p:sp>
          <p:nvSpPr>
            <p:cNvPr id="477" name="Google Shape;477;p21"/>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 name="Google Shape;478;p21"/>
            <p:cNvGrpSpPr/>
            <p:nvPr/>
          </p:nvGrpSpPr>
          <p:grpSpPr>
            <a:xfrm flipH="1">
              <a:off x="7910033" y="4620203"/>
              <a:ext cx="2588927" cy="1971554"/>
              <a:chOff x="-765482" y="4620203"/>
              <a:chExt cx="2588927" cy="1971554"/>
            </a:xfrm>
          </p:grpSpPr>
          <p:sp>
            <p:nvSpPr>
              <p:cNvPr id="479" name="Google Shape;479;p21"/>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1"/>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1"/>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1"/>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1"/>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1"/>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1"/>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1"/>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21"/>
          <p:cNvGrpSpPr/>
          <p:nvPr/>
        </p:nvGrpSpPr>
        <p:grpSpPr>
          <a:xfrm>
            <a:off x="7059622" y="-1505574"/>
            <a:ext cx="2728769" cy="2312205"/>
            <a:chOff x="7059622" y="-1505574"/>
            <a:chExt cx="2728769" cy="2312205"/>
          </a:xfrm>
        </p:grpSpPr>
        <p:sp>
          <p:nvSpPr>
            <p:cNvPr id="490" name="Google Shape;490;p21"/>
            <p:cNvSpPr/>
            <p:nvPr/>
          </p:nvSpPr>
          <p:spPr>
            <a:xfrm flipH="1">
              <a:off x="7059622" y="-150557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1"/>
            <p:cNvSpPr/>
            <p:nvPr/>
          </p:nvSpPr>
          <p:spPr>
            <a:xfrm flipH="1">
              <a:off x="7723590" y="-142400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21"/>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3" name="Google Shape;493;p21"/>
          <p:cNvSpPr txBox="1">
            <a:spLocks noGrp="1"/>
          </p:cNvSpPr>
          <p:nvPr>
            <p:ph type="subTitle" idx="1"/>
          </p:nvPr>
        </p:nvSpPr>
        <p:spPr>
          <a:xfrm>
            <a:off x="720000" y="3243075"/>
            <a:ext cx="2111100" cy="39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00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4" name="Google Shape;494;p21"/>
          <p:cNvSpPr txBox="1">
            <a:spLocks noGrp="1"/>
          </p:cNvSpPr>
          <p:nvPr>
            <p:ph type="subTitle" idx="2"/>
          </p:nvPr>
        </p:nvSpPr>
        <p:spPr>
          <a:xfrm>
            <a:off x="720000" y="3635400"/>
            <a:ext cx="2111100" cy="572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5" name="Google Shape;495;p21"/>
          <p:cNvSpPr txBox="1">
            <a:spLocks noGrp="1"/>
          </p:cNvSpPr>
          <p:nvPr>
            <p:ph type="subTitle" idx="3"/>
          </p:nvPr>
        </p:nvSpPr>
        <p:spPr>
          <a:xfrm>
            <a:off x="3516450" y="3243075"/>
            <a:ext cx="2111100" cy="39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00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6" name="Google Shape;496;p21"/>
          <p:cNvSpPr txBox="1">
            <a:spLocks noGrp="1"/>
          </p:cNvSpPr>
          <p:nvPr>
            <p:ph type="subTitle" idx="4"/>
          </p:nvPr>
        </p:nvSpPr>
        <p:spPr>
          <a:xfrm>
            <a:off x="3516450" y="3635400"/>
            <a:ext cx="2111100" cy="572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7" name="Google Shape;497;p21"/>
          <p:cNvSpPr txBox="1">
            <a:spLocks noGrp="1"/>
          </p:cNvSpPr>
          <p:nvPr>
            <p:ph type="subTitle" idx="5"/>
          </p:nvPr>
        </p:nvSpPr>
        <p:spPr>
          <a:xfrm>
            <a:off x="6312900" y="3243075"/>
            <a:ext cx="2111100" cy="39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00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8" name="Google Shape;498;p21"/>
          <p:cNvSpPr txBox="1">
            <a:spLocks noGrp="1"/>
          </p:cNvSpPr>
          <p:nvPr>
            <p:ph type="subTitle" idx="6"/>
          </p:nvPr>
        </p:nvSpPr>
        <p:spPr>
          <a:xfrm>
            <a:off x="6312900" y="3635400"/>
            <a:ext cx="2111100" cy="572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499"/>
        <p:cNvGrpSpPr/>
        <p:nvPr/>
      </p:nvGrpSpPr>
      <p:grpSpPr>
        <a:xfrm>
          <a:off x="0" y="0"/>
          <a:ext cx="0" cy="0"/>
          <a:chOff x="0" y="0"/>
          <a:chExt cx="0" cy="0"/>
        </a:xfrm>
      </p:grpSpPr>
      <p:grpSp>
        <p:nvGrpSpPr>
          <p:cNvPr id="500" name="Google Shape;500;p22"/>
          <p:cNvGrpSpPr/>
          <p:nvPr/>
        </p:nvGrpSpPr>
        <p:grpSpPr>
          <a:xfrm rot="-7200034">
            <a:off x="-1408431" y="3891318"/>
            <a:ext cx="2333839" cy="2172281"/>
            <a:chOff x="-526723" y="-1470800"/>
            <a:chExt cx="2691281" cy="2504980"/>
          </a:xfrm>
        </p:grpSpPr>
        <p:sp>
          <p:nvSpPr>
            <p:cNvPr id="501" name="Google Shape;501;p22"/>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2"/>
            <p:cNvSpPr/>
            <p:nvPr/>
          </p:nvSpPr>
          <p:spPr>
            <a:xfrm>
              <a:off x="-512883" y="-1470800"/>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2"/>
          <p:cNvGrpSpPr/>
          <p:nvPr/>
        </p:nvGrpSpPr>
        <p:grpSpPr>
          <a:xfrm>
            <a:off x="6722162" y="-1222832"/>
            <a:ext cx="3111354" cy="2425425"/>
            <a:chOff x="6722162" y="-1222832"/>
            <a:chExt cx="3111354" cy="2425425"/>
          </a:xfrm>
        </p:grpSpPr>
        <p:grpSp>
          <p:nvGrpSpPr>
            <p:cNvPr id="504" name="Google Shape;504;p22"/>
            <p:cNvGrpSpPr/>
            <p:nvPr/>
          </p:nvGrpSpPr>
          <p:grpSpPr>
            <a:xfrm rot="10800000">
              <a:off x="6722162" y="-1222832"/>
              <a:ext cx="2221162" cy="1691489"/>
              <a:chOff x="813085" y="4755713"/>
              <a:chExt cx="2098406" cy="1598005"/>
            </a:xfrm>
          </p:grpSpPr>
          <p:sp>
            <p:nvSpPr>
              <p:cNvPr id="505" name="Google Shape;505;p22"/>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2"/>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2"/>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2"/>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2"/>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22"/>
            <p:cNvGrpSpPr/>
            <p:nvPr/>
          </p:nvGrpSpPr>
          <p:grpSpPr>
            <a:xfrm rot="9935229">
              <a:off x="7563390" y="-766222"/>
              <a:ext cx="2086861" cy="1736423"/>
              <a:chOff x="-128999" y="3934720"/>
              <a:chExt cx="2086920" cy="1736472"/>
            </a:xfrm>
          </p:grpSpPr>
          <p:sp>
            <p:nvSpPr>
              <p:cNvPr id="513" name="Google Shape;513;p22"/>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2"/>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2"/>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2"/>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2"/>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2"/>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2"/>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2"/>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7" name="Google Shape;527;p22"/>
          <p:cNvSpPr txBox="1">
            <a:spLocks noGrp="1"/>
          </p:cNvSpPr>
          <p:nvPr>
            <p:ph type="title"/>
          </p:nvPr>
        </p:nvSpPr>
        <p:spPr>
          <a:xfrm>
            <a:off x="720000" y="540000"/>
            <a:ext cx="3852000" cy="1126500"/>
          </a:xfrm>
          <a:prstGeom prst="rect">
            <a:avLst/>
          </a:prstGeom>
        </p:spPr>
        <p:txBody>
          <a:bodyPr spcFirstLastPara="1" wrap="square" lIns="0" tIns="0" rIns="0" bIns="0" anchor="ctr" anchorCtr="0">
            <a:noAutofit/>
          </a:bodyPr>
          <a:lstStyle>
            <a:lvl1pPr lvl="0" algn="l" rtl="0">
              <a:spcBef>
                <a:spcPts val="0"/>
              </a:spcBef>
              <a:spcAft>
                <a:spcPts val="0"/>
              </a:spcAft>
              <a:buSzPts val="3600"/>
              <a:buNone/>
              <a:defRPr sz="7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8" name="Google Shape;528;p22"/>
          <p:cNvSpPr txBox="1">
            <a:spLocks noGrp="1"/>
          </p:cNvSpPr>
          <p:nvPr>
            <p:ph type="subTitle" idx="1"/>
          </p:nvPr>
        </p:nvSpPr>
        <p:spPr>
          <a:xfrm>
            <a:off x="720000" y="2539850"/>
            <a:ext cx="2221200" cy="853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29" name="Google Shape;529;p22"/>
          <p:cNvSpPr txBox="1">
            <a:spLocks noGrp="1"/>
          </p:cNvSpPr>
          <p:nvPr>
            <p:ph type="subTitle" idx="2"/>
          </p:nvPr>
        </p:nvSpPr>
        <p:spPr>
          <a:xfrm>
            <a:off x="720000" y="2176075"/>
            <a:ext cx="2685300" cy="3639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30" name="Google Shape;530;p22"/>
          <p:cNvSpPr txBox="1"/>
          <p:nvPr/>
        </p:nvSpPr>
        <p:spPr>
          <a:xfrm>
            <a:off x="720000" y="3658875"/>
            <a:ext cx="3035400" cy="684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200">
                <a:solidFill>
                  <a:srgbClr val="813E3B"/>
                </a:solidFill>
                <a:latin typeface="Didact Gothic"/>
                <a:ea typeface="Didact Gothic"/>
                <a:cs typeface="Didact Gothic"/>
                <a:sym typeface="Didact Gothic"/>
              </a:rPr>
              <a:t>CREDITS: This presentation template was created by </a:t>
            </a:r>
            <a:r>
              <a:rPr lang="en" sz="1200" b="1">
                <a:solidFill>
                  <a:srgbClr val="5571A7"/>
                </a:solidFill>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a:solidFill>
                  <a:srgbClr val="813E3B"/>
                </a:solidFill>
                <a:latin typeface="Didact Gothic"/>
                <a:ea typeface="Didact Gothic"/>
                <a:cs typeface="Didact Gothic"/>
                <a:sym typeface="Didact Gothic"/>
              </a:rPr>
              <a:t>, including icons by </a:t>
            </a:r>
            <a:r>
              <a:rPr lang="en" sz="1200" b="1">
                <a:solidFill>
                  <a:srgbClr val="5571A7"/>
                </a:solidFill>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rgbClr val="813E3B"/>
                </a:solidFill>
                <a:latin typeface="Didact Gothic"/>
                <a:ea typeface="Didact Gothic"/>
                <a:cs typeface="Didact Gothic"/>
                <a:sym typeface="Didact Gothic"/>
              </a:rPr>
              <a:t>, infographics &amp; images by </a:t>
            </a:r>
            <a:r>
              <a:rPr lang="en" sz="1200" b="1">
                <a:solidFill>
                  <a:srgbClr val="5571A7"/>
                </a:solidFill>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endParaRPr sz="1600">
              <a:solidFill>
                <a:srgbClr val="5571A7"/>
              </a:solidFill>
              <a:latin typeface="Didact Gothic"/>
              <a:ea typeface="Didact Gothic"/>
              <a:cs typeface="Didact Gothic"/>
              <a:sym typeface="Didact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51"/>
        <p:cNvGrpSpPr/>
        <p:nvPr/>
      </p:nvGrpSpPr>
      <p:grpSpPr>
        <a:xfrm>
          <a:off x="0" y="0"/>
          <a:ext cx="0" cy="0"/>
          <a:chOff x="0" y="0"/>
          <a:chExt cx="0" cy="0"/>
        </a:xfrm>
      </p:grpSpPr>
      <p:grpSp>
        <p:nvGrpSpPr>
          <p:cNvPr id="552" name="Google Shape;552;p24"/>
          <p:cNvGrpSpPr/>
          <p:nvPr/>
        </p:nvGrpSpPr>
        <p:grpSpPr>
          <a:xfrm>
            <a:off x="-763449" y="-1473624"/>
            <a:ext cx="2928008" cy="2507804"/>
            <a:chOff x="-763449" y="-1473624"/>
            <a:chExt cx="2928008" cy="2507804"/>
          </a:xfrm>
        </p:grpSpPr>
        <p:sp>
          <p:nvSpPr>
            <p:cNvPr id="553" name="Google Shape;553;p24"/>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24"/>
          <p:cNvGrpSpPr/>
          <p:nvPr/>
        </p:nvGrpSpPr>
        <p:grpSpPr>
          <a:xfrm>
            <a:off x="-312155" y="3702097"/>
            <a:ext cx="3016270" cy="2651622"/>
            <a:chOff x="-312155" y="3702097"/>
            <a:chExt cx="3016270" cy="2651622"/>
          </a:xfrm>
        </p:grpSpPr>
        <p:grpSp>
          <p:nvGrpSpPr>
            <p:cNvPr id="556" name="Google Shape;556;p24"/>
            <p:cNvGrpSpPr/>
            <p:nvPr/>
          </p:nvGrpSpPr>
          <p:grpSpPr>
            <a:xfrm>
              <a:off x="605710" y="4755713"/>
              <a:ext cx="2098406" cy="1598005"/>
              <a:chOff x="813085" y="4755713"/>
              <a:chExt cx="2098406" cy="1598005"/>
            </a:xfrm>
          </p:grpSpPr>
          <p:sp>
            <p:nvSpPr>
              <p:cNvPr id="557" name="Google Shape;557;p24"/>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4"/>
            <p:cNvGrpSpPr/>
            <p:nvPr/>
          </p:nvGrpSpPr>
          <p:grpSpPr>
            <a:xfrm rot="-864771">
              <a:off x="-128891" y="3934489"/>
              <a:ext cx="2086861" cy="1736423"/>
              <a:chOff x="-128999" y="3934720"/>
              <a:chExt cx="2086920" cy="1736472"/>
            </a:xfrm>
          </p:grpSpPr>
          <p:sp>
            <p:nvSpPr>
              <p:cNvPr id="565" name="Google Shape;565;p24"/>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4"/>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4"/>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4"/>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79"/>
        <p:cNvGrpSpPr/>
        <p:nvPr/>
      </p:nvGrpSpPr>
      <p:grpSpPr>
        <a:xfrm>
          <a:off x="0" y="0"/>
          <a:ext cx="0" cy="0"/>
          <a:chOff x="0" y="0"/>
          <a:chExt cx="0" cy="0"/>
        </a:xfrm>
      </p:grpSpPr>
      <p:grpSp>
        <p:nvGrpSpPr>
          <p:cNvPr id="580" name="Google Shape;580;p25"/>
          <p:cNvGrpSpPr/>
          <p:nvPr/>
        </p:nvGrpSpPr>
        <p:grpSpPr>
          <a:xfrm flipH="1">
            <a:off x="-927460" y="4233763"/>
            <a:ext cx="2745523" cy="2572125"/>
            <a:chOff x="7241447" y="4233763"/>
            <a:chExt cx="2745523" cy="2572125"/>
          </a:xfrm>
        </p:grpSpPr>
        <p:sp>
          <p:nvSpPr>
            <p:cNvPr id="581" name="Google Shape;581;p25"/>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7216927" y="-2185263"/>
            <a:ext cx="3798743" cy="3692153"/>
            <a:chOff x="6902090" y="-2185263"/>
            <a:chExt cx="3798743" cy="3692153"/>
          </a:xfrm>
        </p:grpSpPr>
        <p:sp>
          <p:nvSpPr>
            <p:cNvPr id="584" name="Google Shape;584;p25"/>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 name="Google Shape;585;p25"/>
            <p:cNvGrpSpPr/>
            <p:nvPr/>
          </p:nvGrpSpPr>
          <p:grpSpPr>
            <a:xfrm rot="-7845996" flipH="1">
              <a:off x="7814416" y="-1103058"/>
              <a:ext cx="2589010" cy="1971616"/>
              <a:chOff x="-765482" y="4620203"/>
              <a:chExt cx="2588927" cy="1971554"/>
            </a:xfrm>
          </p:grpSpPr>
          <p:sp>
            <p:nvSpPr>
              <p:cNvPr id="586" name="Google Shape;586;p2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596"/>
        <p:cNvGrpSpPr/>
        <p:nvPr/>
      </p:nvGrpSpPr>
      <p:grpSpPr>
        <a:xfrm>
          <a:off x="0" y="0"/>
          <a:ext cx="0" cy="0"/>
          <a:chOff x="0" y="0"/>
          <a:chExt cx="0" cy="0"/>
        </a:xfrm>
      </p:grpSpPr>
      <p:grpSp>
        <p:nvGrpSpPr>
          <p:cNvPr id="597" name="Google Shape;597;p26"/>
          <p:cNvGrpSpPr/>
          <p:nvPr/>
        </p:nvGrpSpPr>
        <p:grpSpPr>
          <a:xfrm>
            <a:off x="7355747" y="4233763"/>
            <a:ext cx="2745523" cy="2572125"/>
            <a:chOff x="7241447" y="4233763"/>
            <a:chExt cx="2745523" cy="2572125"/>
          </a:xfrm>
        </p:grpSpPr>
        <p:sp>
          <p:nvSpPr>
            <p:cNvPr id="598" name="Google Shape;598;p2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26"/>
          <p:cNvGrpSpPr/>
          <p:nvPr/>
        </p:nvGrpSpPr>
        <p:grpSpPr>
          <a:xfrm flipH="1">
            <a:off x="-1841860" y="-2185263"/>
            <a:ext cx="3798743" cy="3692153"/>
            <a:chOff x="6902090" y="-2185263"/>
            <a:chExt cx="3798743" cy="3692153"/>
          </a:xfrm>
        </p:grpSpPr>
        <p:sp>
          <p:nvSpPr>
            <p:cNvPr id="601" name="Google Shape;601;p2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2" name="Google Shape;602;p26"/>
            <p:cNvGrpSpPr/>
            <p:nvPr/>
          </p:nvGrpSpPr>
          <p:grpSpPr>
            <a:xfrm rot="-7845996" flipH="1">
              <a:off x="7814416" y="-1103058"/>
              <a:ext cx="2589010" cy="1971616"/>
              <a:chOff x="-765482" y="4620203"/>
              <a:chExt cx="2588927" cy="1971554"/>
            </a:xfrm>
          </p:grpSpPr>
          <p:sp>
            <p:nvSpPr>
              <p:cNvPr id="603" name="Google Shape;603;p2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grpSp>
        <p:nvGrpSpPr>
          <p:cNvPr id="62" name="Google Shape;62;p4"/>
          <p:cNvGrpSpPr/>
          <p:nvPr/>
        </p:nvGrpSpPr>
        <p:grpSpPr>
          <a:xfrm rot="-182972" flipH="1">
            <a:off x="-359333" y="-1490422"/>
            <a:ext cx="2508195" cy="2312249"/>
            <a:chOff x="7226784" y="-1650130"/>
            <a:chExt cx="2508155" cy="2312211"/>
          </a:xfrm>
        </p:grpSpPr>
        <p:sp>
          <p:nvSpPr>
            <p:cNvPr id="63" name="Google Shape;63;p4"/>
            <p:cNvSpPr/>
            <p:nvPr/>
          </p:nvSpPr>
          <p:spPr>
            <a:xfrm flipH="1">
              <a:off x="7226784" y="-165012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flipH="1">
              <a:off x="7487478" y="-1650130"/>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4"/>
          <p:cNvGrpSpPr/>
          <p:nvPr/>
        </p:nvGrpSpPr>
        <p:grpSpPr>
          <a:xfrm>
            <a:off x="7910033" y="4012538"/>
            <a:ext cx="3057837" cy="2579218"/>
            <a:chOff x="7910033" y="4012538"/>
            <a:chExt cx="3057837" cy="2579218"/>
          </a:xfrm>
        </p:grpSpPr>
        <p:sp>
          <p:nvSpPr>
            <p:cNvPr id="66" name="Google Shape;66;p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4"/>
            <p:cNvGrpSpPr/>
            <p:nvPr/>
          </p:nvGrpSpPr>
          <p:grpSpPr>
            <a:xfrm flipH="1">
              <a:off x="7910033" y="4620203"/>
              <a:ext cx="2588927" cy="1971554"/>
              <a:chOff x="-765482" y="4620203"/>
              <a:chExt cx="2588927" cy="1971554"/>
            </a:xfrm>
          </p:grpSpPr>
          <p:sp>
            <p:nvSpPr>
              <p:cNvPr id="68" name="Google Shape;68;p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 name="Google Shape;78;p4"/>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 name="Google Shape;79;p4"/>
          <p:cNvSpPr txBox="1">
            <a:spLocks noGrp="1"/>
          </p:cNvSpPr>
          <p:nvPr>
            <p:ph type="body" idx="1"/>
          </p:nvPr>
        </p:nvSpPr>
        <p:spPr>
          <a:xfrm>
            <a:off x="720000" y="1317150"/>
            <a:ext cx="7704000" cy="3286500"/>
          </a:xfrm>
          <a:prstGeom prst="rect">
            <a:avLst/>
          </a:prstGeom>
        </p:spPr>
        <p:txBody>
          <a:bodyPr spcFirstLastPara="1" wrap="square" lIns="0" tIns="0" rIns="0" bIns="0" anchor="ctr" anchorCtr="0">
            <a:noAutofit/>
          </a:bodyPr>
          <a:lstStyle>
            <a:lvl1pPr marL="457200" lvl="0" indent="-304800">
              <a:lnSpc>
                <a:spcPct val="100000"/>
              </a:lnSpc>
              <a:spcBef>
                <a:spcPts val="0"/>
              </a:spcBef>
              <a:spcAft>
                <a:spcPts val="0"/>
              </a:spcAft>
              <a:buClr>
                <a:schemeClr val="dk1"/>
              </a:buClr>
              <a:buSzPts val="1200"/>
              <a:buChar char="●"/>
              <a:defRPr sz="1200"/>
            </a:lvl1pPr>
            <a:lvl2pPr marL="914400" lvl="1" indent="-304800">
              <a:spcBef>
                <a:spcPts val="1600"/>
              </a:spcBef>
              <a:spcAft>
                <a:spcPts val="0"/>
              </a:spcAft>
              <a:buClr>
                <a:srgbClr val="434343"/>
              </a:buClr>
              <a:buSzPts val="1200"/>
              <a:buFont typeface="Roboto Condensed Light"/>
              <a:buChar char="○"/>
              <a:defRPr/>
            </a:lvl2pPr>
            <a:lvl3pPr marL="1371600" lvl="2" indent="-304800">
              <a:spcBef>
                <a:spcPts val="1600"/>
              </a:spcBef>
              <a:spcAft>
                <a:spcPts val="0"/>
              </a:spcAft>
              <a:buClr>
                <a:srgbClr val="434343"/>
              </a:buClr>
              <a:buSzPts val="1200"/>
              <a:buFont typeface="Roboto Condensed Light"/>
              <a:buChar char="■"/>
              <a:defRPr/>
            </a:lvl3pPr>
            <a:lvl4pPr marL="1828800" lvl="3" indent="-304800">
              <a:spcBef>
                <a:spcPts val="1600"/>
              </a:spcBef>
              <a:spcAft>
                <a:spcPts val="0"/>
              </a:spcAft>
              <a:buClr>
                <a:srgbClr val="434343"/>
              </a:buClr>
              <a:buSzPts val="1200"/>
              <a:buFont typeface="Roboto Condensed Light"/>
              <a:buChar char="●"/>
              <a:defRPr/>
            </a:lvl4pPr>
            <a:lvl5pPr marL="2286000" lvl="4" indent="-304800">
              <a:spcBef>
                <a:spcPts val="1600"/>
              </a:spcBef>
              <a:spcAft>
                <a:spcPts val="0"/>
              </a:spcAft>
              <a:buClr>
                <a:srgbClr val="434343"/>
              </a:buClr>
              <a:buSzPts val="1200"/>
              <a:buFont typeface="Roboto Condensed Light"/>
              <a:buChar char="○"/>
              <a:defRPr/>
            </a:lvl5pPr>
            <a:lvl6pPr marL="2743200" lvl="5" indent="-304800">
              <a:spcBef>
                <a:spcPts val="1600"/>
              </a:spcBef>
              <a:spcAft>
                <a:spcPts val="0"/>
              </a:spcAft>
              <a:buClr>
                <a:srgbClr val="434343"/>
              </a:buClr>
              <a:buSzPts val="1200"/>
              <a:buFont typeface="Roboto Condensed Light"/>
              <a:buChar char="■"/>
              <a:defRPr/>
            </a:lvl6pPr>
            <a:lvl7pPr marL="3200400" lvl="6" indent="-304800">
              <a:spcBef>
                <a:spcPts val="1600"/>
              </a:spcBef>
              <a:spcAft>
                <a:spcPts val="0"/>
              </a:spcAft>
              <a:buClr>
                <a:srgbClr val="434343"/>
              </a:buClr>
              <a:buSzPts val="1200"/>
              <a:buFont typeface="Roboto Condensed Light"/>
              <a:buChar char="●"/>
              <a:defRPr/>
            </a:lvl7pPr>
            <a:lvl8pPr marL="3657600" lvl="7" indent="-304800">
              <a:spcBef>
                <a:spcPts val="1600"/>
              </a:spcBef>
              <a:spcAft>
                <a:spcPts val="0"/>
              </a:spcAft>
              <a:buClr>
                <a:srgbClr val="434343"/>
              </a:buClr>
              <a:buSzPts val="1200"/>
              <a:buFont typeface="Roboto Condensed Light"/>
              <a:buChar char="○"/>
              <a:defRPr/>
            </a:lvl8pPr>
            <a:lvl9pPr marL="4114800" lvl="8" indent="-304800">
              <a:spcBef>
                <a:spcPts val="1600"/>
              </a:spcBef>
              <a:spcAft>
                <a:spcPts val="1600"/>
              </a:spcAft>
              <a:buClr>
                <a:srgbClr val="434343"/>
              </a:buClr>
              <a:buSzPts val="1200"/>
              <a:buFont typeface="Roboto Condensed Light"/>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7"/>
        <p:cNvGrpSpPr/>
        <p:nvPr/>
      </p:nvGrpSpPr>
      <p:grpSpPr>
        <a:xfrm>
          <a:off x="0" y="0"/>
          <a:ext cx="0" cy="0"/>
          <a:chOff x="0" y="0"/>
          <a:chExt cx="0" cy="0"/>
        </a:xfrm>
      </p:grpSpPr>
      <p:grpSp>
        <p:nvGrpSpPr>
          <p:cNvPr id="48" name="Google Shape;48;p6"/>
          <p:cNvGrpSpPr/>
          <p:nvPr/>
        </p:nvGrpSpPr>
        <p:grpSpPr>
          <a:xfrm rot="-2700000">
            <a:off x="8625928" y="299618"/>
            <a:ext cx="209648" cy="194998"/>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8415589" y="2326717"/>
            <a:ext cx="630339" cy="88598"/>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3371351" y="4727470"/>
            <a:ext cx="888896" cy="130809"/>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244875" y="1340450"/>
            <a:ext cx="209650" cy="195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1480766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0"/>
        <p:cNvGrpSpPr/>
        <p:nvPr/>
      </p:nvGrpSpPr>
      <p:grpSpPr>
        <a:xfrm>
          <a:off x="0" y="0"/>
          <a:ext cx="0" cy="0"/>
          <a:chOff x="0" y="0"/>
          <a:chExt cx="0" cy="0"/>
        </a:xfrm>
      </p:grpSpPr>
      <p:sp>
        <p:nvSpPr>
          <p:cNvPr id="81" name="Google Shape;81;p5"/>
          <p:cNvSpPr txBox="1">
            <a:spLocks noGrp="1"/>
          </p:cNvSpPr>
          <p:nvPr>
            <p:ph type="subTitle" idx="1"/>
          </p:nvPr>
        </p:nvSpPr>
        <p:spPr>
          <a:xfrm>
            <a:off x="1354425"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2" name="Google Shape;82;p5"/>
          <p:cNvSpPr txBox="1">
            <a:spLocks noGrp="1"/>
          </p:cNvSpPr>
          <p:nvPr>
            <p:ph type="subTitle" idx="2"/>
          </p:nvPr>
        </p:nvSpPr>
        <p:spPr>
          <a:xfrm>
            <a:off x="1354413"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 name="Google Shape;83;p5"/>
          <p:cNvSpPr txBox="1">
            <a:spLocks noGrp="1"/>
          </p:cNvSpPr>
          <p:nvPr>
            <p:ph type="subTitle" idx="3"/>
          </p:nvPr>
        </p:nvSpPr>
        <p:spPr>
          <a:xfrm>
            <a:off x="5271100"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4" name="Google Shape;84;p5"/>
          <p:cNvSpPr txBox="1">
            <a:spLocks noGrp="1"/>
          </p:cNvSpPr>
          <p:nvPr>
            <p:ph type="subTitle" idx="4"/>
          </p:nvPr>
        </p:nvSpPr>
        <p:spPr>
          <a:xfrm>
            <a:off x="5271088"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85" name="Google Shape;85;p5"/>
          <p:cNvGrpSpPr/>
          <p:nvPr/>
        </p:nvGrpSpPr>
        <p:grpSpPr>
          <a:xfrm>
            <a:off x="-1753067" y="4012538"/>
            <a:ext cx="3424362" cy="2579218"/>
            <a:chOff x="-1753067" y="4012538"/>
            <a:chExt cx="3424362" cy="2579218"/>
          </a:xfrm>
        </p:grpSpPr>
        <p:sp>
          <p:nvSpPr>
            <p:cNvPr id="86" name="Google Shape;86;p5"/>
            <p:cNvSpPr/>
            <p:nvPr/>
          </p:nvSpPr>
          <p:spPr>
            <a:xfrm>
              <a:off x="-1753067"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5"/>
            <p:cNvGrpSpPr/>
            <p:nvPr/>
          </p:nvGrpSpPr>
          <p:grpSpPr>
            <a:xfrm>
              <a:off x="-917632" y="4620203"/>
              <a:ext cx="2588927" cy="1971554"/>
              <a:chOff x="-765482" y="4620203"/>
              <a:chExt cx="2588927" cy="1971554"/>
            </a:xfrm>
          </p:grpSpPr>
          <p:sp>
            <p:nvSpPr>
              <p:cNvPr id="88" name="Google Shape;88;p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 name="Google Shape;98;p5"/>
          <p:cNvGrpSpPr/>
          <p:nvPr/>
        </p:nvGrpSpPr>
        <p:grpSpPr>
          <a:xfrm>
            <a:off x="6772829" y="-1787795"/>
            <a:ext cx="3241411" cy="3184444"/>
            <a:chOff x="6772829" y="-1787795"/>
            <a:chExt cx="3241411" cy="3184444"/>
          </a:xfrm>
        </p:grpSpPr>
        <p:sp>
          <p:nvSpPr>
            <p:cNvPr id="99" name="Google Shape;99;p5"/>
            <p:cNvSpPr/>
            <p:nvPr/>
          </p:nvSpPr>
          <p:spPr>
            <a:xfrm rot="3833120" flipH="1">
              <a:off x="6979066" y="-1218265"/>
              <a:ext cx="2543815" cy="2045384"/>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5"/>
            <p:cNvGrpSpPr/>
            <p:nvPr/>
          </p:nvGrpSpPr>
          <p:grpSpPr>
            <a:xfrm>
              <a:off x="7663676" y="-909828"/>
              <a:ext cx="2350564" cy="1955844"/>
              <a:chOff x="7130276" y="-986028"/>
              <a:chExt cx="2350564" cy="1955844"/>
            </a:xfrm>
          </p:grpSpPr>
          <p:sp>
            <p:nvSpPr>
              <p:cNvPr id="101" name="Google Shape;101;p5"/>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5"/>
              <p:cNvGrpSpPr/>
              <p:nvPr/>
            </p:nvGrpSpPr>
            <p:grpSpPr>
              <a:xfrm rot="10800000">
                <a:off x="7374368" y="-329618"/>
                <a:ext cx="1721841" cy="1113844"/>
                <a:chOff x="-3171530" y="2930427"/>
                <a:chExt cx="1885915" cy="1219982"/>
              </a:xfrm>
            </p:grpSpPr>
            <p:sp>
              <p:nvSpPr>
                <p:cNvPr id="103" name="Google Shape;103;p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grpSp>
        <p:nvGrpSpPr>
          <p:cNvPr id="117" name="Google Shape;117;p6"/>
          <p:cNvGrpSpPr/>
          <p:nvPr/>
        </p:nvGrpSpPr>
        <p:grpSpPr>
          <a:xfrm>
            <a:off x="7355747" y="4233763"/>
            <a:ext cx="2745523" cy="2572125"/>
            <a:chOff x="7241447" y="4233763"/>
            <a:chExt cx="2745523" cy="2572125"/>
          </a:xfrm>
        </p:grpSpPr>
        <p:sp>
          <p:nvSpPr>
            <p:cNvPr id="118" name="Google Shape;118;p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6"/>
          <p:cNvGrpSpPr/>
          <p:nvPr/>
        </p:nvGrpSpPr>
        <p:grpSpPr>
          <a:xfrm flipH="1">
            <a:off x="-1841860" y="-2185263"/>
            <a:ext cx="3798743" cy="3692153"/>
            <a:chOff x="6902090" y="-2185263"/>
            <a:chExt cx="3798743" cy="3692153"/>
          </a:xfrm>
        </p:grpSpPr>
        <p:sp>
          <p:nvSpPr>
            <p:cNvPr id="121" name="Google Shape;121;p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 name="Google Shape;122;p6"/>
            <p:cNvGrpSpPr/>
            <p:nvPr/>
          </p:nvGrpSpPr>
          <p:grpSpPr>
            <a:xfrm rot="-7845996" flipH="1">
              <a:off x="7814416" y="-1103058"/>
              <a:ext cx="2589010" cy="1971616"/>
              <a:chOff x="-765482" y="4620203"/>
              <a:chExt cx="2588927" cy="1971554"/>
            </a:xfrm>
          </p:grpSpPr>
          <p:sp>
            <p:nvSpPr>
              <p:cNvPr id="123" name="Google Shape;123;p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 name="Google Shape;133;p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
        <p:cNvGrpSpPr/>
        <p:nvPr/>
      </p:nvGrpSpPr>
      <p:grpSpPr>
        <a:xfrm>
          <a:off x="0" y="0"/>
          <a:ext cx="0" cy="0"/>
          <a:chOff x="0" y="0"/>
          <a:chExt cx="0" cy="0"/>
        </a:xfrm>
      </p:grpSpPr>
      <p:sp>
        <p:nvSpPr>
          <p:cNvPr id="135" name="Google Shape;135;p7"/>
          <p:cNvSpPr txBox="1">
            <a:spLocks noGrp="1"/>
          </p:cNvSpPr>
          <p:nvPr>
            <p:ph type="title"/>
          </p:nvPr>
        </p:nvSpPr>
        <p:spPr>
          <a:xfrm>
            <a:off x="4572000" y="1496850"/>
            <a:ext cx="3852000" cy="755700"/>
          </a:xfrm>
          <a:prstGeom prst="rect">
            <a:avLst/>
          </a:prstGeom>
        </p:spPr>
        <p:txBody>
          <a:bodyPr spcFirstLastPara="1" wrap="square" lIns="0" tIns="0" rIns="0" bIns="0" anchor="ctr" anchorCtr="0">
            <a:noAutofit/>
          </a:bodyPr>
          <a:lstStyle>
            <a:lvl1pPr lvl="0" algn="r">
              <a:spcBef>
                <a:spcPts val="0"/>
              </a:spcBef>
              <a:spcAft>
                <a:spcPts val="0"/>
              </a:spcAft>
              <a:buSzPts val="3600"/>
              <a:buNone/>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6" name="Google Shape;136;p7"/>
          <p:cNvSpPr txBox="1">
            <a:spLocks noGrp="1"/>
          </p:cNvSpPr>
          <p:nvPr>
            <p:ph type="subTitle" idx="1"/>
          </p:nvPr>
        </p:nvSpPr>
        <p:spPr>
          <a:xfrm>
            <a:off x="4572000" y="2252550"/>
            <a:ext cx="3852000" cy="13941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37" name="Google Shape;137;p7"/>
          <p:cNvGrpSpPr/>
          <p:nvPr/>
        </p:nvGrpSpPr>
        <p:grpSpPr>
          <a:xfrm>
            <a:off x="-672370" y="-1344988"/>
            <a:ext cx="2784756" cy="2362477"/>
            <a:chOff x="-672370" y="-1344988"/>
            <a:chExt cx="2784756" cy="2362477"/>
          </a:xfrm>
        </p:grpSpPr>
        <p:sp>
          <p:nvSpPr>
            <p:cNvPr id="138" name="Google Shape;138;p7"/>
            <p:cNvSpPr/>
            <p:nvPr/>
          </p:nvSpPr>
          <p:spPr>
            <a:xfrm rot="10800000" flipH="1">
              <a:off x="-431493" y="-134498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7"/>
            <p:cNvGrpSpPr/>
            <p:nvPr/>
          </p:nvGrpSpPr>
          <p:grpSpPr>
            <a:xfrm rot="10800000">
              <a:off x="-672370" y="-938356"/>
              <a:ext cx="2350564" cy="1955844"/>
              <a:chOff x="7173422" y="4083799"/>
              <a:chExt cx="2350564" cy="1955844"/>
            </a:xfrm>
          </p:grpSpPr>
          <p:sp>
            <p:nvSpPr>
              <p:cNvPr id="140" name="Google Shape;140;p7"/>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flipH="1">
                <a:off x="7417514" y="4269389"/>
                <a:ext cx="1721841" cy="1113844"/>
                <a:chOff x="-3171530" y="2930427"/>
                <a:chExt cx="1885915" cy="1219982"/>
              </a:xfrm>
            </p:grpSpPr>
            <p:sp>
              <p:nvSpPr>
                <p:cNvPr id="142" name="Google Shape;142;p7"/>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720000" y="1411650"/>
            <a:ext cx="3852000" cy="841800"/>
          </a:xfrm>
          <a:prstGeom prst="rect">
            <a:avLst/>
          </a:prstGeom>
        </p:spPr>
        <p:txBody>
          <a:bodyPr spcFirstLastPara="1" wrap="square" lIns="0" tIns="0" rIns="0" bIns="0" anchor="ctr" anchorCtr="0">
            <a:noAutofit/>
          </a:bodyPr>
          <a:lstStyle>
            <a:lvl1pPr lvl="0" algn="l" rtl="0">
              <a:spcBef>
                <a:spcPts val="0"/>
              </a:spcBef>
              <a:spcAft>
                <a:spcPts val="0"/>
              </a:spcAft>
              <a:buSzPts val="4500"/>
              <a:buNone/>
              <a:defRPr sz="52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77" name="Google Shape;177;p9"/>
          <p:cNvSpPr txBox="1">
            <a:spLocks noGrp="1"/>
          </p:cNvSpPr>
          <p:nvPr>
            <p:ph type="subTitle" idx="1"/>
          </p:nvPr>
        </p:nvSpPr>
        <p:spPr>
          <a:xfrm>
            <a:off x="720000" y="2253450"/>
            <a:ext cx="3852000" cy="1478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grpSp>
        <p:nvGrpSpPr>
          <p:cNvPr id="178" name="Google Shape;178;p9"/>
          <p:cNvGrpSpPr/>
          <p:nvPr/>
        </p:nvGrpSpPr>
        <p:grpSpPr>
          <a:xfrm>
            <a:off x="6902090" y="-2185263"/>
            <a:ext cx="3798743" cy="3692153"/>
            <a:chOff x="6902090" y="-2185263"/>
            <a:chExt cx="3798743" cy="3692153"/>
          </a:xfrm>
        </p:grpSpPr>
        <p:sp>
          <p:nvSpPr>
            <p:cNvPr id="179" name="Google Shape;179;p9"/>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9"/>
            <p:cNvGrpSpPr/>
            <p:nvPr/>
          </p:nvGrpSpPr>
          <p:grpSpPr>
            <a:xfrm rot="-7845996" flipH="1">
              <a:off x="7814416" y="-1103058"/>
              <a:ext cx="2589010" cy="1971616"/>
              <a:chOff x="-765482" y="4620203"/>
              <a:chExt cx="2588927" cy="1971554"/>
            </a:xfrm>
          </p:grpSpPr>
          <p:sp>
            <p:nvSpPr>
              <p:cNvPr id="181" name="Google Shape;181;p9"/>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1"/>
        <p:cNvGrpSpPr/>
        <p:nvPr/>
      </p:nvGrpSpPr>
      <p:grpSpPr>
        <a:xfrm>
          <a:off x="0" y="0"/>
          <a:ext cx="0" cy="0"/>
          <a:chOff x="0" y="0"/>
          <a:chExt cx="0" cy="0"/>
        </a:xfrm>
      </p:grpSpPr>
      <p:grpSp>
        <p:nvGrpSpPr>
          <p:cNvPr id="192" name="Google Shape;192;p10"/>
          <p:cNvGrpSpPr/>
          <p:nvPr/>
        </p:nvGrpSpPr>
        <p:grpSpPr>
          <a:xfrm>
            <a:off x="-1176715" y="-1246132"/>
            <a:ext cx="2888807" cy="2780929"/>
            <a:chOff x="-1313665" y="-1291757"/>
            <a:chExt cx="2888807" cy="2780929"/>
          </a:xfrm>
        </p:grpSpPr>
        <p:sp>
          <p:nvSpPr>
            <p:cNvPr id="193" name="Google Shape;193;p10"/>
            <p:cNvSpPr/>
            <p:nvPr/>
          </p:nvSpPr>
          <p:spPr>
            <a:xfrm rot="8696198" flipH="1">
              <a:off x="-997317" y="-808319"/>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10"/>
            <p:cNvGrpSpPr/>
            <p:nvPr/>
          </p:nvGrpSpPr>
          <p:grpSpPr>
            <a:xfrm rot="10800000">
              <a:off x="-584570" y="-1004509"/>
              <a:ext cx="2084950" cy="1734834"/>
              <a:chOff x="7173422" y="4083799"/>
              <a:chExt cx="2350564" cy="1955844"/>
            </a:xfrm>
          </p:grpSpPr>
          <p:sp>
            <p:nvSpPr>
              <p:cNvPr id="195" name="Google Shape;195;p10"/>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0"/>
              <p:cNvGrpSpPr/>
              <p:nvPr/>
            </p:nvGrpSpPr>
            <p:grpSpPr>
              <a:xfrm flipH="1">
                <a:off x="7417514" y="4269389"/>
                <a:ext cx="1721841" cy="1113844"/>
                <a:chOff x="-3171530" y="2930427"/>
                <a:chExt cx="1885915" cy="1219982"/>
              </a:xfrm>
            </p:grpSpPr>
            <p:sp>
              <p:nvSpPr>
                <p:cNvPr id="197" name="Google Shape;197;p10"/>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0" name="Google Shape;210;p10"/>
          <p:cNvSpPr txBox="1">
            <a:spLocks noGrp="1"/>
          </p:cNvSpPr>
          <p:nvPr>
            <p:ph type="title"/>
          </p:nvPr>
        </p:nvSpPr>
        <p:spPr>
          <a:xfrm>
            <a:off x="720000" y="2633000"/>
            <a:ext cx="3476700" cy="1107900"/>
          </a:xfrm>
          <a:prstGeom prst="rect">
            <a:avLst/>
          </a:prstGeom>
        </p:spPr>
        <p:txBody>
          <a:bodyPr spcFirstLastPara="1" wrap="square" lIns="0" tIns="0" rIns="0" bIns="0" anchor="ctr" anchorCtr="0">
            <a:noAutofit/>
          </a:bodyPr>
          <a:lstStyle>
            <a:lvl1pPr lvl="0" algn="l"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1" name="Google Shape;211;p10"/>
          <p:cNvSpPr txBox="1">
            <a:spLocks noGrp="1"/>
          </p:cNvSpPr>
          <p:nvPr>
            <p:ph type="subTitle" idx="1"/>
          </p:nvPr>
        </p:nvSpPr>
        <p:spPr>
          <a:xfrm>
            <a:off x="720000" y="3741000"/>
            <a:ext cx="3476700" cy="862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2"/>
        <p:cNvGrpSpPr/>
        <p:nvPr/>
      </p:nvGrpSpPr>
      <p:grpSpPr>
        <a:xfrm>
          <a:off x="0" y="0"/>
          <a:ext cx="0" cy="0"/>
          <a:chOff x="0" y="0"/>
          <a:chExt cx="0" cy="0"/>
        </a:xfrm>
      </p:grpSpPr>
      <p:grpSp>
        <p:nvGrpSpPr>
          <p:cNvPr id="213" name="Google Shape;213;p11"/>
          <p:cNvGrpSpPr/>
          <p:nvPr/>
        </p:nvGrpSpPr>
        <p:grpSpPr>
          <a:xfrm>
            <a:off x="-672249" y="-1185203"/>
            <a:ext cx="2200957" cy="1917818"/>
            <a:chOff x="-672249" y="-1185203"/>
            <a:chExt cx="2200957" cy="1917818"/>
          </a:xfrm>
        </p:grpSpPr>
        <p:sp>
          <p:nvSpPr>
            <p:cNvPr id="214" name="Google Shape;214;p11"/>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1"/>
            <p:cNvGrpSpPr/>
            <p:nvPr/>
          </p:nvGrpSpPr>
          <p:grpSpPr>
            <a:xfrm rot="10800000">
              <a:off x="-672241" y="-938263"/>
              <a:ext cx="2008087" cy="1670877"/>
              <a:chOff x="7173422" y="4083799"/>
              <a:chExt cx="2350564" cy="1955844"/>
            </a:xfrm>
          </p:grpSpPr>
          <p:sp>
            <p:nvSpPr>
              <p:cNvPr id="216" name="Google Shape;216;p11"/>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11"/>
              <p:cNvGrpSpPr/>
              <p:nvPr/>
            </p:nvGrpSpPr>
            <p:grpSpPr>
              <a:xfrm flipH="1">
                <a:off x="7417514" y="4269389"/>
                <a:ext cx="1721841" cy="1113844"/>
                <a:chOff x="-3171530" y="2930427"/>
                <a:chExt cx="1885915" cy="1219982"/>
              </a:xfrm>
            </p:grpSpPr>
            <p:sp>
              <p:nvSpPr>
                <p:cNvPr id="218" name="Google Shape;218;p11"/>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31" name="Google Shape;231;p11"/>
          <p:cNvGrpSpPr/>
          <p:nvPr/>
        </p:nvGrpSpPr>
        <p:grpSpPr>
          <a:xfrm>
            <a:off x="7910033" y="4012538"/>
            <a:ext cx="3057837" cy="2579218"/>
            <a:chOff x="7910033" y="4012538"/>
            <a:chExt cx="3057837" cy="2579218"/>
          </a:xfrm>
        </p:grpSpPr>
        <p:sp>
          <p:nvSpPr>
            <p:cNvPr id="232" name="Google Shape;232;p11"/>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 name="Google Shape;233;p11"/>
            <p:cNvGrpSpPr/>
            <p:nvPr/>
          </p:nvGrpSpPr>
          <p:grpSpPr>
            <a:xfrm flipH="1">
              <a:off x="7910033" y="4620203"/>
              <a:ext cx="2588927" cy="1971554"/>
              <a:chOff x="-765482" y="4620203"/>
              <a:chExt cx="2588927" cy="1971554"/>
            </a:xfrm>
          </p:grpSpPr>
          <p:sp>
            <p:nvSpPr>
              <p:cNvPr id="234" name="Google Shape;234;p11"/>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4" name="Google Shape;244;p11"/>
          <p:cNvSpPr txBox="1">
            <a:spLocks noGrp="1"/>
          </p:cNvSpPr>
          <p:nvPr>
            <p:ph type="title" hasCustomPrompt="1"/>
          </p:nvPr>
        </p:nvSpPr>
        <p:spPr>
          <a:xfrm>
            <a:off x="1205400" y="1689188"/>
            <a:ext cx="6733200" cy="1086300"/>
          </a:xfrm>
          <a:prstGeom prst="rect">
            <a:avLst/>
          </a:prstGeom>
        </p:spPr>
        <p:txBody>
          <a:bodyPr spcFirstLastPara="1" wrap="square" lIns="0" tIns="0" rIns="0" bIns="0" anchor="ctr" anchorCtr="0">
            <a:noAutofit/>
          </a:bodyPr>
          <a:lstStyle>
            <a:lvl1pPr lvl="0" algn="ctr">
              <a:spcBef>
                <a:spcPts val="0"/>
              </a:spcBef>
              <a:spcAft>
                <a:spcPts val="0"/>
              </a:spcAft>
              <a:buSzPts val="7200"/>
              <a:buNone/>
              <a:defRPr sz="76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245" name="Google Shape;245;p11"/>
          <p:cNvSpPr txBox="1">
            <a:spLocks noGrp="1"/>
          </p:cNvSpPr>
          <p:nvPr>
            <p:ph type="subTitle" idx="1"/>
          </p:nvPr>
        </p:nvSpPr>
        <p:spPr>
          <a:xfrm>
            <a:off x="1205400" y="2775413"/>
            <a:ext cx="6733200" cy="6789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22475"/>
            <a:ext cx="7704000" cy="5727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1pPr>
            <a:lvl2pPr marL="914400" lvl="1"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2pPr>
            <a:lvl3pPr marL="1371600" lvl="2"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3pPr>
            <a:lvl4pPr marL="1828800" lvl="3"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4pPr>
            <a:lvl5pPr marL="2286000" lvl="4"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5pPr>
            <a:lvl6pPr marL="2743200" lvl="5"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6pPr>
            <a:lvl7pPr marL="3200400" lvl="6"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7pPr>
            <a:lvl8pPr marL="3657600" lvl="7"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8pPr>
            <a:lvl9pPr marL="4114800" lvl="8" indent="-330200">
              <a:lnSpc>
                <a:spcPct val="115000"/>
              </a:lnSpc>
              <a:spcBef>
                <a:spcPts val="1600"/>
              </a:spcBef>
              <a:spcAft>
                <a:spcPts val="1600"/>
              </a:spcAft>
              <a:buClr>
                <a:schemeClr val="dk2"/>
              </a:buClr>
              <a:buSzPts val="1600"/>
              <a:buFont typeface="Didact Gothic"/>
              <a:buChar char="■"/>
              <a:defRPr sz="1600">
                <a:solidFill>
                  <a:schemeClr val="dk2"/>
                </a:solidFill>
                <a:latin typeface="Didact Gothic"/>
                <a:ea typeface="Didact Gothic"/>
                <a:cs typeface="Didact Gothic"/>
                <a:sym typeface="Didact Gothic"/>
              </a:defRPr>
            </a:lvl9pPr>
          </a:lstStyle>
          <a:p>
            <a:endParaRPr/>
          </a:p>
        </p:txBody>
      </p:sp>
      <p:sp>
        <p:nvSpPr>
          <p:cNvPr id="2" name="TextBox 1">
            <a:extLst>
              <a:ext uri="{FF2B5EF4-FFF2-40B4-BE49-F238E27FC236}">
                <a16:creationId xmlns:a16="http://schemas.microsoft.com/office/drawing/2014/main" id="{673C6A84-3AB4-06AD-7B81-EE4A19C940A9}"/>
              </a:ext>
            </a:extLst>
          </p:cNvPr>
          <p:cNvSpPr txBox="1"/>
          <p:nvPr userDrawn="1"/>
        </p:nvSpPr>
        <p:spPr>
          <a:xfrm rot="16200000">
            <a:off x="-5415643" y="2488717"/>
            <a:ext cx="7753350" cy="400110"/>
          </a:xfrm>
          <a:prstGeom prst="rect">
            <a:avLst/>
          </a:prstGeom>
          <a:noFill/>
        </p:spPr>
        <p:txBody>
          <a:bodyPr wrap="square" rtlCol="0">
            <a:spAutoFit/>
          </a:bodyPr>
          <a:lstStyle/>
          <a:p>
            <a:pPr algn="ctr"/>
            <a:r>
              <a:rPr lang="en-US" sz="2000">
                <a:latin typeface=".TMC-Ong Do"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7" r:id="rId15"/>
    <p:sldLayoutId id="2147483668" r:id="rId16"/>
    <p:sldLayoutId id="2147483670" r:id="rId17"/>
    <p:sldLayoutId id="2147483671" r:id="rId18"/>
    <p:sldLayoutId id="2147483672" r:id="rId19"/>
    <p:sldLayoutId id="214748367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24.png"/><Relationship Id="rId12"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5.wav"/><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5.wav"/><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audio" Target="../media/audio4.wav"/><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4.wav"/><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2.xml"/><Relationship Id="rId5" Type="http://schemas.openxmlformats.org/officeDocument/2006/relationships/image" Target="../media/image12.gif"/><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slide" Target="slide2.xml"/><Relationship Id="rId5" Type="http://schemas.openxmlformats.org/officeDocument/2006/relationships/image" Target="../media/image14.gif"/><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slide" Target="slide2.xml"/><Relationship Id="rId5" Type="http://schemas.openxmlformats.org/officeDocument/2006/relationships/image" Target="../media/image16.gi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slide" Target="slide2.xml"/><Relationship Id="rId5" Type="http://schemas.openxmlformats.org/officeDocument/2006/relationships/image" Target="../media/image16.gi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6" name="Title 1">
            <a:extLst>
              <a:ext uri="{FF2B5EF4-FFF2-40B4-BE49-F238E27FC236}">
                <a16:creationId xmlns:a16="http://schemas.microsoft.com/office/drawing/2014/main" id="{47BBD8B3-DBF7-29D5-EB00-3F8BC75F0E3B}"/>
              </a:ext>
            </a:extLst>
          </p:cNvPr>
          <p:cNvSpPr txBox="1">
            <a:spLocks/>
          </p:cNvSpPr>
          <p:nvPr/>
        </p:nvSpPr>
        <p:spPr>
          <a:xfrm>
            <a:off x="1936977" y="240462"/>
            <a:ext cx="5270045" cy="848153"/>
          </a:xfrm>
          <a:prstGeom prst="rect">
            <a:avLst/>
          </a:prstGeom>
          <a:noFill/>
        </p:spPr>
        <p:txBody>
          <a:bodyPr vert="horz" lIns="121203" tIns="60603" rIns="121203" bIns="60603"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pPr defTabSz="911261">
              <a:defRPr/>
            </a:pPr>
            <a:r>
              <a:rPr lang="en-US" sz="3200" b="1" dirty="0" err="1">
                <a:solidFill>
                  <a:srgbClr val="080808"/>
                </a:solidFill>
                <a:latin typeface="Arial"/>
              </a:rPr>
              <a:t>Chuẩn</a:t>
            </a:r>
            <a:r>
              <a:rPr lang="en-US" sz="3200" b="1" dirty="0">
                <a:solidFill>
                  <a:srgbClr val="080808"/>
                </a:solidFill>
                <a:latin typeface="Arial"/>
              </a:rPr>
              <a:t> </a:t>
            </a:r>
            <a:r>
              <a:rPr lang="vi-VN" sz="3200" b="1" dirty="0">
                <a:solidFill>
                  <a:srgbClr val="080808"/>
                </a:solidFill>
                <a:latin typeface="Arial"/>
              </a:rPr>
              <a:t>bị:</a:t>
            </a:r>
            <a:endParaRPr lang="en-US" sz="3200" b="1" dirty="0">
              <a:solidFill>
                <a:srgbClr val="080808"/>
              </a:solidFill>
              <a:latin typeface="Arial"/>
            </a:endParaRPr>
          </a:p>
        </p:txBody>
      </p:sp>
      <p:pic>
        <p:nvPicPr>
          <p:cNvPr id="7" name="Picture 6">
            <a:extLst>
              <a:ext uri="{FF2B5EF4-FFF2-40B4-BE49-F238E27FC236}">
                <a16:creationId xmlns:a16="http://schemas.microsoft.com/office/drawing/2014/main" id="{8120F7EC-77FB-FC1D-260E-24141909AE66}"/>
              </a:ext>
            </a:extLst>
          </p:cNvPr>
          <p:cNvPicPr>
            <a:picLocks noChangeAspect="1"/>
          </p:cNvPicPr>
          <p:nvPr/>
        </p:nvPicPr>
        <p:blipFill rotWithShape="1">
          <a:blip r:embed="rId3">
            <a:extLst>
              <a:ext uri="{28A0092B-C50C-407E-A947-70E740481C1C}">
                <a14:useLocalDpi xmlns:a14="http://schemas.microsoft.com/office/drawing/2010/main" val="0"/>
              </a:ext>
            </a:extLst>
          </a:blip>
          <a:srcRect l="15796" t="2062" r="15487" b="1274"/>
          <a:stretch/>
        </p:blipFill>
        <p:spPr>
          <a:xfrm>
            <a:off x="3432946" y="1456266"/>
            <a:ext cx="2278108" cy="320463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2" name="Picture 1" descr="A cartoon of a child holding a teddy bear&#10;&#10;Description automatically generated with medium confidence">
            <a:extLst>
              <a:ext uri="{FF2B5EF4-FFF2-40B4-BE49-F238E27FC236}">
                <a16:creationId xmlns:a16="http://schemas.microsoft.com/office/drawing/2014/main" id="{F9B655FF-FB22-C128-2903-CD6FE68CCBBA}"/>
              </a:ext>
            </a:extLst>
          </p:cNvPr>
          <p:cNvPicPr>
            <a:picLocks noChangeAspect="1"/>
          </p:cNvPicPr>
          <p:nvPr/>
        </p:nvPicPr>
        <p:blipFill rotWithShape="1">
          <a:blip r:embed="rId4"/>
          <a:srcRect l="20463" t="39676" r="45557" b="1836"/>
          <a:stretch/>
        </p:blipFill>
        <p:spPr>
          <a:xfrm>
            <a:off x="657914" y="2552394"/>
            <a:ext cx="2290046" cy="2217218"/>
          </a:xfrm>
          <a:prstGeom prst="ellipse">
            <a:avLst/>
          </a:prstGeom>
        </p:spPr>
      </p:pic>
      <p:pic>
        <p:nvPicPr>
          <p:cNvPr id="4" name="Picture 3" descr="A cartoon of a child holding a teddy bear&#10;&#10;Description automatically generated with medium confidence">
            <a:extLst>
              <a:ext uri="{FF2B5EF4-FFF2-40B4-BE49-F238E27FC236}">
                <a16:creationId xmlns:a16="http://schemas.microsoft.com/office/drawing/2014/main" id="{E614774C-317B-DFA3-FDE7-D93A64573F1E}"/>
              </a:ext>
            </a:extLst>
          </p:cNvPr>
          <p:cNvPicPr>
            <a:picLocks noChangeAspect="1"/>
          </p:cNvPicPr>
          <p:nvPr/>
        </p:nvPicPr>
        <p:blipFill rotWithShape="1">
          <a:blip r:embed="rId4"/>
          <a:srcRect l="63906" t="5482" r="2114" b="36030"/>
          <a:stretch/>
        </p:blipFill>
        <p:spPr>
          <a:xfrm>
            <a:off x="657914" y="610306"/>
            <a:ext cx="2290046" cy="2217218"/>
          </a:xfrm>
          <a:prstGeom prst="ellipse">
            <a:avLst/>
          </a:prstGeom>
        </p:spPr>
      </p:pic>
      <p:sp>
        <p:nvSpPr>
          <p:cNvPr id="3" name="Google Shape;1507;p47">
            <a:extLst>
              <a:ext uri="{FF2B5EF4-FFF2-40B4-BE49-F238E27FC236}">
                <a16:creationId xmlns:a16="http://schemas.microsoft.com/office/drawing/2014/main" id="{2648DEDE-B420-D7AA-3BCC-8703372EAC5C}"/>
              </a:ext>
            </a:extLst>
          </p:cNvPr>
          <p:cNvSpPr/>
          <p:nvPr/>
        </p:nvSpPr>
        <p:spPr>
          <a:xfrm>
            <a:off x="3199529" y="1379722"/>
            <a:ext cx="4730666" cy="726935"/>
          </a:xfrm>
          <a:prstGeom prst="roundRect">
            <a:avLst>
              <a:gd name="adj" fmla="val 16667"/>
            </a:avLst>
          </a:prstGeom>
          <a:solidFill>
            <a:schemeClr val="accent2">
              <a:lumMod val="40000"/>
              <a:lumOff val="60000"/>
              <a:alpha val="46880"/>
            </a:schemeClr>
          </a:solidFill>
          <a:ln>
            <a:noFill/>
          </a:ln>
        </p:spPr>
        <p:txBody>
          <a:bodyPr spcFirstLastPara="1" wrap="square" lIns="91425" tIns="91425" rIns="91425" bIns="91425" anchor="ctr" anchorCtr="0">
            <a:noAutofit/>
          </a:bodyPr>
          <a:lstStyle/>
          <a:p>
            <a:pPr lvl="0"/>
            <a:r>
              <a:rPr lang="en-US" sz="2400" dirty="0"/>
              <a:t>Minh </a:t>
            </a:r>
            <a:r>
              <a:rPr lang="en-US" sz="2400" dirty="0" err="1"/>
              <a:t>đang</a:t>
            </a:r>
            <a:r>
              <a:rPr lang="en-US" sz="2400" dirty="0"/>
              <a:t> </a:t>
            </a:r>
            <a:r>
              <a:rPr lang="en-US" sz="2400" dirty="0" err="1"/>
              <a:t>để</a:t>
            </a:r>
            <a:r>
              <a:rPr lang="en-US" sz="2400" dirty="0"/>
              <a:t> </a:t>
            </a:r>
            <a:r>
              <a:rPr lang="en-US" sz="2400" dirty="0" err="1"/>
              <a:t>sách</a:t>
            </a:r>
            <a:r>
              <a:rPr lang="en-US" sz="2400" dirty="0"/>
              <a:t> </a:t>
            </a:r>
            <a:r>
              <a:rPr lang="en-US" sz="2400" dirty="0" err="1"/>
              <a:t>lên</a:t>
            </a:r>
            <a:r>
              <a:rPr lang="en-US" sz="2400" dirty="0"/>
              <a:t> </a:t>
            </a:r>
            <a:r>
              <a:rPr lang="en-US" sz="2400" dirty="0" err="1"/>
              <a:t>kệ</a:t>
            </a:r>
            <a:r>
              <a:rPr lang="en-US" sz="2400" dirty="0"/>
              <a:t>. </a:t>
            </a:r>
            <a:endParaRPr sz="2400" dirty="0"/>
          </a:p>
        </p:txBody>
      </p:sp>
      <p:sp>
        <p:nvSpPr>
          <p:cNvPr id="7" name="Google Shape;1507;p47">
            <a:extLst>
              <a:ext uri="{FF2B5EF4-FFF2-40B4-BE49-F238E27FC236}">
                <a16:creationId xmlns:a16="http://schemas.microsoft.com/office/drawing/2014/main" id="{78FEA5F6-3DB6-3F1A-256D-38F985E15AF6}"/>
              </a:ext>
            </a:extLst>
          </p:cNvPr>
          <p:cNvSpPr/>
          <p:nvPr/>
        </p:nvSpPr>
        <p:spPr>
          <a:xfrm>
            <a:off x="3199529" y="3297535"/>
            <a:ext cx="4730666" cy="726935"/>
          </a:xfrm>
          <a:prstGeom prst="roundRect">
            <a:avLst>
              <a:gd name="adj" fmla="val 16667"/>
            </a:avLst>
          </a:prstGeom>
          <a:solidFill>
            <a:schemeClr val="accent2">
              <a:lumMod val="40000"/>
              <a:lumOff val="60000"/>
              <a:alpha val="46880"/>
            </a:schemeClr>
          </a:solidFill>
          <a:ln>
            <a:noFill/>
          </a:ln>
        </p:spPr>
        <p:txBody>
          <a:bodyPr spcFirstLastPara="1" wrap="square" lIns="91425" tIns="91425" rIns="91425" bIns="91425" anchor="ctr" anchorCtr="0">
            <a:noAutofit/>
          </a:bodyPr>
          <a:lstStyle/>
          <a:p>
            <a:pPr lvl="0"/>
            <a:r>
              <a:rPr lang="en-US" sz="2400" dirty="0" err="1"/>
              <a:t>Em</a:t>
            </a:r>
            <a:r>
              <a:rPr lang="en-US" sz="2400" dirty="0"/>
              <a:t> </a:t>
            </a:r>
            <a:r>
              <a:rPr lang="en-US" sz="2400" dirty="0" err="1"/>
              <a:t>gái</a:t>
            </a:r>
            <a:r>
              <a:rPr lang="en-US" sz="2400" dirty="0"/>
              <a:t> </a:t>
            </a:r>
            <a:r>
              <a:rPr lang="en-US" sz="2400" dirty="0" err="1"/>
              <a:t>đang</a:t>
            </a:r>
            <a:r>
              <a:rPr lang="en-US" sz="2400" dirty="0"/>
              <a:t> </a:t>
            </a:r>
            <a:r>
              <a:rPr lang="en-US" sz="2400" dirty="0" err="1"/>
              <a:t>cất</a:t>
            </a:r>
            <a:r>
              <a:rPr lang="en-US" sz="2400" dirty="0"/>
              <a:t> </a:t>
            </a:r>
            <a:r>
              <a:rPr lang="en-US" sz="2400" dirty="0" err="1"/>
              <a:t>đồ</a:t>
            </a:r>
            <a:r>
              <a:rPr lang="en-US" sz="2400" dirty="0"/>
              <a:t> </a:t>
            </a:r>
            <a:r>
              <a:rPr lang="en-US" sz="2400" dirty="0" err="1"/>
              <a:t>ch</a:t>
            </a:r>
            <a:r>
              <a:rPr lang="vi-VN" sz="2400" dirty="0"/>
              <a:t>ơi</a:t>
            </a:r>
            <a:r>
              <a:rPr lang="en-US" sz="2400" dirty="0"/>
              <a:t> </a:t>
            </a:r>
            <a:r>
              <a:rPr lang="en-US" sz="2400" dirty="0" err="1"/>
              <a:t>vào</a:t>
            </a:r>
            <a:r>
              <a:rPr lang="en-US" sz="2400" dirty="0"/>
              <a:t> </a:t>
            </a:r>
            <a:r>
              <a:rPr lang="en-US" sz="2400" dirty="0" err="1"/>
              <a:t>giỏ</a:t>
            </a:r>
            <a:r>
              <a:rPr lang="en-US" sz="2400" dirty="0"/>
              <a:t>.</a:t>
            </a:r>
            <a:endParaRPr sz="2400" dirty="0"/>
          </a:p>
        </p:txBody>
      </p:sp>
      <p:sp>
        <p:nvSpPr>
          <p:cNvPr id="5" name="Speech Bubble: Rectangle with Corners Rounded 4">
            <a:extLst>
              <a:ext uri="{FF2B5EF4-FFF2-40B4-BE49-F238E27FC236}">
                <a16:creationId xmlns:a16="http://schemas.microsoft.com/office/drawing/2014/main" id="{9BC02208-1C47-085F-EE6D-DBB401BD7352}"/>
              </a:ext>
            </a:extLst>
          </p:cNvPr>
          <p:cNvSpPr/>
          <p:nvPr/>
        </p:nvSpPr>
        <p:spPr>
          <a:xfrm>
            <a:off x="2386550" y="469333"/>
            <a:ext cx="1739788" cy="505580"/>
          </a:xfrm>
          <a:prstGeom prst="wedgeRoundRectCallout">
            <a:avLst>
              <a:gd name="adj1" fmla="val -38972"/>
              <a:gd name="adj2" fmla="val 67531"/>
              <a:gd name="adj3" fmla="val 16667"/>
            </a:avLst>
          </a:prstGeom>
          <a:solidFill>
            <a:schemeClr val="accent4"/>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dirty="0" err="1">
                <a:solidFill>
                  <a:sysClr val="windowText" lastClr="000000"/>
                </a:solidFill>
              </a:rPr>
              <a:t>Em</a:t>
            </a:r>
            <a:r>
              <a:rPr lang="en-US" dirty="0">
                <a:solidFill>
                  <a:sysClr val="windowText" lastClr="000000"/>
                </a:solidFill>
              </a:rPr>
              <a:t> </a:t>
            </a:r>
            <a:r>
              <a:rPr lang="en-US" dirty="0" err="1">
                <a:solidFill>
                  <a:sysClr val="windowText" lastClr="000000"/>
                </a:solidFill>
              </a:rPr>
              <a:t>xếp</a:t>
            </a:r>
            <a:r>
              <a:rPr lang="en-US" dirty="0">
                <a:solidFill>
                  <a:sysClr val="windowText" lastClr="000000"/>
                </a:solidFill>
              </a:rPr>
              <a:t> </a:t>
            </a:r>
            <a:r>
              <a:rPr lang="en-US" dirty="0" err="1">
                <a:solidFill>
                  <a:sysClr val="windowText" lastClr="000000"/>
                </a:solidFill>
              </a:rPr>
              <a:t>đồ</a:t>
            </a:r>
            <a:r>
              <a:rPr lang="en-US" dirty="0">
                <a:solidFill>
                  <a:sysClr val="windowText" lastClr="000000"/>
                </a:solidFill>
              </a:rPr>
              <a:t> </a:t>
            </a:r>
            <a:r>
              <a:rPr lang="en-US" dirty="0" err="1">
                <a:solidFill>
                  <a:sysClr val="windowText" lastClr="000000"/>
                </a:solidFill>
              </a:rPr>
              <a:t>ch</a:t>
            </a:r>
            <a:r>
              <a:rPr lang="vi-VN" dirty="0">
                <a:solidFill>
                  <a:sysClr val="windowText" lastClr="000000"/>
                </a:solidFill>
              </a:rPr>
              <a:t>ơ</a:t>
            </a:r>
            <a:r>
              <a:rPr lang="en-US" dirty="0" err="1">
                <a:solidFill>
                  <a:sysClr val="windowText" lastClr="000000"/>
                </a:solidFill>
              </a:rPr>
              <a:t>i</a:t>
            </a:r>
            <a:r>
              <a:rPr lang="en-US" dirty="0">
                <a:solidFill>
                  <a:sysClr val="windowText" lastClr="000000"/>
                </a:solidFill>
              </a:rPr>
              <a:t> </a:t>
            </a:r>
            <a:r>
              <a:rPr lang="en-US" dirty="0" err="1">
                <a:solidFill>
                  <a:sysClr val="windowText" lastClr="000000"/>
                </a:solidFill>
              </a:rPr>
              <a:t>vào</a:t>
            </a:r>
            <a:r>
              <a:rPr lang="en-US" dirty="0">
                <a:solidFill>
                  <a:sysClr val="windowText" lastClr="000000"/>
                </a:solidFill>
              </a:rPr>
              <a:t> </a:t>
            </a:r>
            <a:r>
              <a:rPr lang="en-US" dirty="0" err="1">
                <a:solidFill>
                  <a:sysClr val="windowText" lastClr="000000"/>
                </a:solidFill>
              </a:rPr>
              <a:t>đúng</a:t>
            </a:r>
            <a:r>
              <a:rPr lang="en-US" dirty="0">
                <a:solidFill>
                  <a:sysClr val="windowText" lastClr="000000"/>
                </a:solidFill>
              </a:rPr>
              <a:t> </a:t>
            </a:r>
            <a:r>
              <a:rPr lang="en-US" dirty="0" err="1">
                <a:solidFill>
                  <a:sysClr val="windowText" lastClr="000000"/>
                </a:solidFill>
              </a:rPr>
              <a:t>chỗ</a:t>
            </a:r>
            <a:r>
              <a:rPr lang="en-US" dirty="0">
                <a:solidFill>
                  <a:sysClr val="windowText" lastClr="000000"/>
                </a:solidFill>
              </a:rPr>
              <a:t> </a:t>
            </a:r>
            <a:r>
              <a:rPr lang="en-US" dirty="0" err="1">
                <a:solidFill>
                  <a:sysClr val="windowText" lastClr="000000"/>
                </a:solidFill>
              </a:rPr>
              <a:t>nhé</a:t>
            </a:r>
            <a:r>
              <a:rPr lang="en-US" dirty="0">
                <a:solidFill>
                  <a:sysClr val="windowText" lastClr="000000"/>
                </a:solidFill>
              </a:rPr>
              <a:t>!</a:t>
            </a:r>
          </a:p>
        </p:txBody>
      </p:sp>
      <p:sp>
        <p:nvSpPr>
          <p:cNvPr id="6" name="Google Shape;1507;p47">
            <a:extLst>
              <a:ext uri="{FF2B5EF4-FFF2-40B4-BE49-F238E27FC236}">
                <a16:creationId xmlns:a16="http://schemas.microsoft.com/office/drawing/2014/main" id="{26712D0C-6DD9-2771-8A7F-C45704DCC221}"/>
              </a:ext>
            </a:extLst>
          </p:cNvPr>
          <p:cNvSpPr/>
          <p:nvPr/>
        </p:nvSpPr>
        <p:spPr>
          <a:xfrm>
            <a:off x="3199529" y="2338628"/>
            <a:ext cx="4730666" cy="726935"/>
          </a:xfrm>
          <a:prstGeom prst="roundRect">
            <a:avLst>
              <a:gd name="adj" fmla="val 16667"/>
            </a:avLst>
          </a:prstGeom>
          <a:solidFill>
            <a:srgbClr val="FFC000">
              <a:alpha val="46880"/>
            </a:srgbClr>
          </a:solidFill>
          <a:ln>
            <a:noFill/>
          </a:ln>
        </p:spPr>
        <p:txBody>
          <a:bodyPr spcFirstLastPara="1" wrap="square" lIns="91425" tIns="91425" rIns="91425" bIns="91425" anchor="ctr" anchorCtr="0">
            <a:noAutofit/>
          </a:bodyPr>
          <a:lstStyle/>
          <a:p>
            <a:pPr lvl="0" algn="just"/>
            <a:r>
              <a:rPr lang="en-US" sz="2400" dirty="0"/>
              <a:t>Hai </a:t>
            </a:r>
            <a:r>
              <a:rPr lang="en-US" sz="2400" dirty="0" err="1"/>
              <a:t>anh</a:t>
            </a:r>
            <a:r>
              <a:rPr lang="en-US" sz="2400" dirty="0"/>
              <a:t> </a:t>
            </a:r>
            <a:r>
              <a:rPr lang="en-US" sz="2400" dirty="0" err="1"/>
              <a:t>em</a:t>
            </a:r>
            <a:r>
              <a:rPr lang="en-US" sz="2400" dirty="0"/>
              <a:t> </a:t>
            </a:r>
            <a:r>
              <a:rPr lang="en-US" sz="2400" dirty="0" err="1"/>
              <a:t>cùng</a:t>
            </a:r>
            <a:r>
              <a:rPr lang="en-US" sz="2400" dirty="0"/>
              <a:t> </a:t>
            </a:r>
            <a:r>
              <a:rPr lang="en-US" sz="2400" dirty="0" err="1"/>
              <a:t>nhau</a:t>
            </a:r>
            <a:r>
              <a:rPr lang="en-US" sz="2400" dirty="0"/>
              <a:t> </a:t>
            </a:r>
            <a:r>
              <a:rPr lang="en-US" sz="2400" dirty="0" err="1"/>
              <a:t>sắp</a:t>
            </a:r>
            <a:r>
              <a:rPr lang="en-US" sz="2400" dirty="0"/>
              <a:t> </a:t>
            </a:r>
            <a:r>
              <a:rPr lang="en-US" sz="2400" dirty="0" err="1"/>
              <a:t>xếp</a:t>
            </a:r>
            <a:r>
              <a:rPr lang="en-US" sz="2400" dirty="0"/>
              <a:t> </a:t>
            </a:r>
            <a:r>
              <a:rPr lang="en-US" sz="2400" dirty="0" err="1"/>
              <a:t>đồ</a:t>
            </a:r>
            <a:r>
              <a:rPr lang="en-US" sz="2400" dirty="0"/>
              <a:t> </a:t>
            </a:r>
            <a:r>
              <a:rPr lang="en-US" sz="2400" dirty="0" err="1"/>
              <a:t>đạc</a:t>
            </a:r>
            <a:r>
              <a:rPr lang="en-US" sz="2400" dirty="0"/>
              <a:t> </a:t>
            </a:r>
            <a:r>
              <a:rPr lang="en-US" sz="2400" dirty="0" err="1"/>
              <a:t>trong</a:t>
            </a:r>
            <a:r>
              <a:rPr lang="en-US" sz="2400" dirty="0"/>
              <a:t> </a:t>
            </a:r>
            <a:r>
              <a:rPr lang="en-US" sz="2400" dirty="0" err="1"/>
              <a:t>nhà</a:t>
            </a:r>
            <a:r>
              <a:rPr lang="en-US" sz="2400" dirty="0"/>
              <a:t>.</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3" name="Google Shape;1433;p45"/>
          <p:cNvSpPr txBox="1">
            <a:spLocks noGrp="1"/>
          </p:cNvSpPr>
          <p:nvPr>
            <p:ph type="subTitle" idx="1"/>
          </p:nvPr>
        </p:nvSpPr>
        <p:spPr>
          <a:xfrm>
            <a:off x="1767074" y="453243"/>
            <a:ext cx="5609851" cy="863367"/>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200" dirty="0">
                <a:solidFill>
                  <a:srgbClr val="000000"/>
                </a:solidFill>
                <a:latin typeface="+mn-lt"/>
              </a:rPr>
              <a:t>Chia </a:t>
            </a:r>
            <a:r>
              <a:rPr lang="en-US" sz="3200" dirty="0" err="1">
                <a:solidFill>
                  <a:srgbClr val="000000"/>
                </a:solidFill>
                <a:latin typeface="+mn-lt"/>
              </a:rPr>
              <a:t>sẻ</a:t>
            </a:r>
            <a:r>
              <a:rPr lang="en-US" sz="3200" dirty="0">
                <a:solidFill>
                  <a:srgbClr val="000000"/>
                </a:solidFill>
                <a:latin typeface="+mn-lt"/>
              </a:rPr>
              <a:t> </a:t>
            </a:r>
            <a:r>
              <a:rPr lang="en-US" sz="3200" dirty="0" err="1">
                <a:solidFill>
                  <a:srgbClr val="000000"/>
                </a:solidFill>
                <a:latin typeface="+mn-lt"/>
              </a:rPr>
              <a:t>những</a:t>
            </a:r>
            <a:r>
              <a:rPr lang="en-US" sz="3200" dirty="0">
                <a:solidFill>
                  <a:srgbClr val="000000"/>
                </a:solidFill>
                <a:latin typeface="+mn-lt"/>
              </a:rPr>
              <a:t> </a:t>
            </a:r>
            <a:r>
              <a:rPr lang="en-US" sz="3200" dirty="0" err="1">
                <a:solidFill>
                  <a:srgbClr val="000000"/>
                </a:solidFill>
                <a:latin typeface="+mn-lt"/>
              </a:rPr>
              <a:t>việc</a:t>
            </a:r>
            <a:r>
              <a:rPr lang="en-US" sz="3200" dirty="0">
                <a:solidFill>
                  <a:srgbClr val="000000"/>
                </a:solidFill>
                <a:latin typeface="+mn-lt"/>
              </a:rPr>
              <a:t> </a:t>
            </a:r>
            <a:r>
              <a:rPr lang="en-US" sz="3200" dirty="0" err="1">
                <a:solidFill>
                  <a:srgbClr val="000000"/>
                </a:solidFill>
                <a:latin typeface="+mn-lt"/>
              </a:rPr>
              <a:t>làm</a:t>
            </a:r>
            <a:r>
              <a:rPr lang="en-US" sz="3200" dirty="0">
                <a:solidFill>
                  <a:srgbClr val="000000"/>
                </a:solidFill>
                <a:latin typeface="+mn-lt"/>
              </a:rPr>
              <a:t> </a:t>
            </a:r>
            <a:r>
              <a:rPr lang="en-US" sz="3200" dirty="0" err="1">
                <a:solidFill>
                  <a:srgbClr val="000000"/>
                </a:solidFill>
                <a:latin typeface="+mn-lt"/>
              </a:rPr>
              <a:t>giúp</a:t>
            </a:r>
            <a:r>
              <a:rPr lang="en-US" sz="3200" dirty="0">
                <a:solidFill>
                  <a:srgbClr val="000000"/>
                </a:solidFill>
                <a:latin typeface="+mn-lt"/>
              </a:rPr>
              <a:t> </a:t>
            </a:r>
            <a:r>
              <a:rPr lang="en-US" sz="3200" dirty="0" err="1">
                <a:solidFill>
                  <a:srgbClr val="000000"/>
                </a:solidFill>
                <a:latin typeface="+mn-lt"/>
              </a:rPr>
              <a:t>nhà</a:t>
            </a:r>
            <a:r>
              <a:rPr lang="en-US" sz="3200" dirty="0">
                <a:solidFill>
                  <a:srgbClr val="000000"/>
                </a:solidFill>
                <a:latin typeface="+mn-lt"/>
              </a:rPr>
              <a:t> </a:t>
            </a:r>
            <a:r>
              <a:rPr lang="en-US" sz="3200" dirty="0" err="1">
                <a:solidFill>
                  <a:srgbClr val="000000"/>
                </a:solidFill>
                <a:latin typeface="+mn-lt"/>
              </a:rPr>
              <a:t>cửa</a:t>
            </a:r>
            <a:r>
              <a:rPr lang="en-US" sz="3200" dirty="0">
                <a:solidFill>
                  <a:srgbClr val="000000"/>
                </a:solidFill>
                <a:latin typeface="+mn-lt"/>
              </a:rPr>
              <a:t> </a:t>
            </a:r>
            <a:r>
              <a:rPr lang="vi-VN" sz="3200" dirty="0">
                <a:solidFill>
                  <a:srgbClr val="000000"/>
                </a:solidFill>
                <a:latin typeface="+mn-lt"/>
              </a:rPr>
              <a:t>gọn gàng sạch sẽ</a:t>
            </a:r>
            <a:r>
              <a:rPr lang="en-US" sz="3200" dirty="0">
                <a:solidFill>
                  <a:srgbClr val="000000"/>
                </a:solidFill>
                <a:latin typeface="+mn-lt"/>
              </a:rPr>
              <a:t>.</a:t>
            </a:r>
            <a:endParaRPr sz="3200" dirty="0">
              <a:solidFill>
                <a:srgbClr val="000000"/>
              </a:solidFill>
              <a:latin typeface="+mn-lt"/>
            </a:endParaRPr>
          </a:p>
        </p:txBody>
      </p:sp>
      <p:grpSp>
        <p:nvGrpSpPr>
          <p:cNvPr id="2" name="Google Shape;2114;p57">
            <a:extLst>
              <a:ext uri="{FF2B5EF4-FFF2-40B4-BE49-F238E27FC236}">
                <a16:creationId xmlns:a16="http://schemas.microsoft.com/office/drawing/2014/main" id="{866CCD15-A47F-EC81-E76E-6D8B559917D0}"/>
              </a:ext>
            </a:extLst>
          </p:cNvPr>
          <p:cNvGrpSpPr/>
          <p:nvPr/>
        </p:nvGrpSpPr>
        <p:grpSpPr>
          <a:xfrm>
            <a:off x="3906908" y="1574670"/>
            <a:ext cx="1330182" cy="2252221"/>
            <a:chOff x="664950" y="3275475"/>
            <a:chExt cx="194650" cy="329575"/>
          </a:xfrm>
        </p:grpSpPr>
        <p:sp>
          <p:nvSpPr>
            <p:cNvPr id="3" name="Google Shape;2115;p57">
              <a:extLst>
                <a:ext uri="{FF2B5EF4-FFF2-40B4-BE49-F238E27FC236}">
                  <a16:creationId xmlns:a16="http://schemas.microsoft.com/office/drawing/2014/main" id="{04C47D09-69BE-09A3-2BD5-16165CC0100D}"/>
                </a:ext>
              </a:extLst>
            </p:cNvPr>
            <p:cNvSpPr/>
            <p:nvPr/>
          </p:nvSpPr>
          <p:spPr>
            <a:xfrm>
              <a:off x="664950" y="3333175"/>
              <a:ext cx="41675" cy="97575"/>
            </a:xfrm>
            <a:custGeom>
              <a:avLst/>
              <a:gdLst/>
              <a:ahLst/>
              <a:cxnLst/>
              <a:rect l="l" t="t" r="r" b="b"/>
              <a:pathLst>
                <a:path w="1667" h="3903" extrusionOk="0">
                  <a:moveTo>
                    <a:pt x="751" y="1"/>
                  </a:moveTo>
                  <a:cubicBezTo>
                    <a:pt x="733" y="1"/>
                    <a:pt x="715" y="5"/>
                    <a:pt x="696" y="14"/>
                  </a:cubicBezTo>
                  <a:cubicBezTo>
                    <a:pt x="673" y="29"/>
                    <a:pt x="657" y="61"/>
                    <a:pt x="649" y="92"/>
                  </a:cubicBezTo>
                  <a:lnTo>
                    <a:pt x="563" y="561"/>
                  </a:lnTo>
                  <a:cubicBezTo>
                    <a:pt x="563" y="569"/>
                    <a:pt x="556" y="577"/>
                    <a:pt x="548" y="577"/>
                  </a:cubicBezTo>
                  <a:cubicBezTo>
                    <a:pt x="540" y="577"/>
                    <a:pt x="532" y="577"/>
                    <a:pt x="524" y="569"/>
                  </a:cubicBezTo>
                  <a:cubicBezTo>
                    <a:pt x="524" y="561"/>
                    <a:pt x="516" y="554"/>
                    <a:pt x="516" y="546"/>
                  </a:cubicBezTo>
                  <a:lnTo>
                    <a:pt x="524" y="123"/>
                  </a:lnTo>
                  <a:cubicBezTo>
                    <a:pt x="532" y="61"/>
                    <a:pt x="485" y="14"/>
                    <a:pt x="430" y="6"/>
                  </a:cubicBezTo>
                  <a:cubicBezTo>
                    <a:pt x="399" y="6"/>
                    <a:pt x="376" y="14"/>
                    <a:pt x="352" y="29"/>
                  </a:cubicBezTo>
                  <a:cubicBezTo>
                    <a:pt x="329" y="53"/>
                    <a:pt x="313" y="84"/>
                    <a:pt x="313" y="115"/>
                  </a:cubicBezTo>
                  <a:lnTo>
                    <a:pt x="305" y="554"/>
                  </a:lnTo>
                  <a:cubicBezTo>
                    <a:pt x="305" y="577"/>
                    <a:pt x="297" y="601"/>
                    <a:pt x="282" y="624"/>
                  </a:cubicBezTo>
                  <a:lnTo>
                    <a:pt x="266" y="624"/>
                  </a:lnTo>
                  <a:cubicBezTo>
                    <a:pt x="266" y="624"/>
                    <a:pt x="266" y="624"/>
                    <a:pt x="258" y="616"/>
                  </a:cubicBezTo>
                  <a:lnTo>
                    <a:pt x="219" y="421"/>
                  </a:lnTo>
                  <a:cubicBezTo>
                    <a:pt x="211" y="366"/>
                    <a:pt x="157" y="327"/>
                    <a:pt x="102" y="327"/>
                  </a:cubicBezTo>
                  <a:cubicBezTo>
                    <a:pt x="78" y="335"/>
                    <a:pt x="47" y="350"/>
                    <a:pt x="31" y="374"/>
                  </a:cubicBezTo>
                  <a:cubicBezTo>
                    <a:pt x="8" y="397"/>
                    <a:pt x="0" y="428"/>
                    <a:pt x="8" y="460"/>
                  </a:cubicBezTo>
                  <a:lnTo>
                    <a:pt x="86" y="882"/>
                  </a:lnTo>
                  <a:cubicBezTo>
                    <a:pt x="94" y="1000"/>
                    <a:pt x="117" y="1195"/>
                    <a:pt x="133" y="1399"/>
                  </a:cubicBezTo>
                  <a:cubicBezTo>
                    <a:pt x="196" y="2025"/>
                    <a:pt x="313" y="2604"/>
                    <a:pt x="336" y="2658"/>
                  </a:cubicBezTo>
                  <a:cubicBezTo>
                    <a:pt x="360" y="2752"/>
                    <a:pt x="383" y="2846"/>
                    <a:pt x="423" y="2940"/>
                  </a:cubicBezTo>
                  <a:cubicBezTo>
                    <a:pt x="462" y="3026"/>
                    <a:pt x="501" y="3104"/>
                    <a:pt x="556" y="3183"/>
                  </a:cubicBezTo>
                  <a:cubicBezTo>
                    <a:pt x="610" y="3269"/>
                    <a:pt x="673" y="3339"/>
                    <a:pt x="736" y="3410"/>
                  </a:cubicBezTo>
                  <a:cubicBezTo>
                    <a:pt x="876" y="3543"/>
                    <a:pt x="1025" y="3644"/>
                    <a:pt x="1182" y="3723"/>
                  </a:cubicBezTo>
                  <a:cubicBezTo>
                    <a:pt x="1354" y="3809"/>
                    <a:pt x="1518" y="3863"/>
                    <a:pt x="1667" y="3903"/>
                  </a:cubicBezTo>
                  <a:lnTo>
                    <a:pt x="1557" y="2752"/>
                  </a:lnTo>
                  <a:cubicBezTo>
                    <a:pt x="1369" y="2713"/>
                    <a:pt x="1197" y="2619"/>
                    <a:pt x="1111" y="2439"/>
                  </a:cubicBezTo>
                  <a:cubicBezTo>
                    <a:pt x="1088" y="2385"/>
                    <a:pt x="1064" y="2322"/>
                    <a:pt x="1048" y="2267"/>
                  </a:cubicBezTo>
                  <a:cubicBezTo>
                    <a:pt x="986" y="2017"/>
                    <a:pt x="915" y="1766"/>
                    <a:pt x="869" y="1508"/>
                  </a:cubicBezTo>
                  <a:cubicBezTo>
                    <a:pt x="1002" y="1414"/>
                    <a:pt x="1088" y="1195"/>
                    <a:pt x="1103" y="1117"/>
                  </a:cubicBezTo>
                  <a:lnTo>
                    <a:pt x="1221" y="921"/>
                  </a:lnTo>
                  <a:cubicBezTo>
                    <a:pt x="1252" y="874"/>
                    <a:pt x="1236" y="812"/>
                    <a:pt x="1197" y="781"/>
                  </a:cubicBezTo>
                  <a:cubicBezTo>
                    <a:pt x="1180" y="763"/>
                    <a:pt x="1158" y="754"/>
                    <a:pt x="1134" y="754"/>
                  </a:cubicBezTo>
                  <a:cubicBezTo>
                    <a:pt x="1127" y="754"/>
                    <a:pt x="1119" y="755"/>
                    <a:pt x="1111" y="757"/>
                  </a:cubicBezTo>
                  <a:cubicBezTo>
                    <a:pt x="1080" y="765"/>
                    <a:pt x="1056" y="781"/>
                    <a:pt x="1041" y="804"/>
                  </a:cubicBezTo>
                  <a:lnTo>
                    <a:pt x="923" y="992"/>
                  </a:lnTo>
                  <a:lnTo>
                    <a:pt x="915" y="992"/>
                  </a:lnTo>
                  <a:cubicBezTo>
                    <a:pt x="908" y="992"/>
                    <a:pt x="908" y="992"/>
                    <a:pt x="908" y="984"/>
                  </a:cubicBezTo>
                  <a:cubicBezTo>
                    <a:pt x="900" y="953"/>
                    <a:pt x="908" y="906"/>
                    <a:pt x="923" y="859"/>
                  </a:cubicBezTo>
                  <a:cubicBezTo>
                    <a:pt x="931" y="859"/>
                    <a:pt x="931" y="859"/>
                    <a:pt x="1174" y="350"/>
                  </a:cubicBezTo>
                  <a:cubicBezTo>
                    <a:pt x="1189" y="327"/>
                    <a:pt x="1189" y="295"/>
                    <a:pt x="1182" y="264"/>
                  </a:cubicBezTo>
                  <a:cubicBezTo>
                    <a:pt x="1174" y="241"/>
                    <a:pt x="1150" y="217"/>
                    <a:pt x="1119" y="202"/>
                  </a:cubicBezTo>
                  <a:cubicBezTo>
                    <a:pt x="1109" y="199"/>
                    <a:pt x="1100" y="198"/>
                    <a:pt x="1090" y="198"/>
                  </a:cubicBezTo>
                  <a:cubicBezTo>
                    <a:pt x="1043" y="198"/>
                    <a:pt x="996" y="227"/>
                    <a:pt x="970" y="272"/>
                  </a:cubicBezTo>
                  <a:lnTo>
                    <a:pt x="806" y="624"/>
                  </a:lnTo>
                  <a:cubicBezTo>
                    <a:pt x="798" y="632"/>
                    <a:pt x="798" y="632"/>
                    <a:pt x="790" y="632"/>
                  </a:cubicBezTo>
                  <a:lnTo>
                    <a:pt x="782" y="624"/>
                  </a:lnTo>
                  <a:cubicBezTo>
                    <a:pt x="775" y="624"/>
                    <a:pt x="775" y="624"/>
                    <a:pt x="775" y="616"/>
                  </a:cubicBezTo>
                  <a:lnTo>
                    <a:pt x="861" y="131"/>
                  </a:lnTo>
                  <a:cubicBezTo>
                    <a:pt x="876" y="76"/>
                    <a:pt x="837" y="22"/>
                    <a:pt x="790" y="6"/>
                  </a:cubicBezTo>
                  <a:cubicBezTo>
                    <a:pt x="777" y="3"/>
                    <a:pt x="764" y="1"/>
                    <a:pt x="751" y="1"/>
                  </a:cubicBezTo>
                  <a:close/>
                </a:path>
              </a:pathLst>
            </a:custGeom>
            <a:solidFill>
              <a:srgbClr val="B36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16;p57">
              <a:extLst>
                <a:ext uri="{FF2B5EF4-FFF2-40B4-BE49-F238E27FC236}">
                  <a16:creationId xmlns:a16="http://schemas.microsoft.com/office/drawing/2014/main" id="{93761939-74CE-50FF-ADB9-EB968FD860F9}"/>
                </a:ext>
              </a:extLst>
            </p:cNvPr>
            <p:cNvSpPr/>
            <p:nvPr/>
          </p:nvSpPr>
          <p:spPr>
            <a:xfrm>
              <a:off x="680400" y="3355425"/>
              <a:ext cx="7450" cy="7850"/>
            </a:xfrm>
            <a:custGeom>
              <a:avLst/>
              <a:gdLst/>
              <a:ahLst/>
              <a:cxnLst/>
              <a:rect l="l" t="t" r="r" b="b"/>
              <a:pathLst>
                <a:path w="298" h="314" extrusionOk="0">
                  <a:moveTo>
                    <a:pt x="266" y="0"/>
                  </a:moveTo>
                  <a:cubicBezTo>
                    <a:pt x="258" y="0"/>
                    <a:pt x="24" y="16"/>
                    <a:pt x="0" y="274"/>
                  </a:cubicBezTo>
                  <a:cubicBezTo>
                    <a:pt x="0" y="297"/>
                    <a:pt x="16" y="305"/>
                    <a:pt x="31" y="313"/>
                  </a:cubicBezTo>
                  <a:cubicBezTo>
                    <a:pt x="47" y="313"/>
                    <a:pt x="63" y="297"/>
                    <a:pt x="63" y="282"/>
                  </a:cubicBezTo>
                  <a:cubicBezTo>
                    <a:pt x="78" y="71"/>
                    <a:pt x="258" y="63"/>
                    <a:pt x="266" y="63"/>
                  </a:cubicBezTo>
                  <a:cubicBezTo>
                    <a:pt x="282" y="63"/>
                    <a:pt x="297" y="47"/>
                    <a:pt x="297" y="31"/>
                  </a:cubicBezTo>
                  <a:cubicBezTo>
                    <a:pt x="297" y="16"/>
                    <a:pt x="274" y="0"/>
                    <a:pt x="266"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17;p57">
              <a:extLst>
                <a:ext uri="{FF2B5EF4-FFF2-40B4-BE49-F238E27FC236}">
                  <a16:creationId xmlns:a16="http://schemas.microsoft.com/office/drawing/2014/main" id="{DEDD661C-D997-7887-9438-CB7C7B251DBC}"/>
                </a:ext>
              </a:extLst>
            </p:cNvPr>
            <p:cNvSpPr/>
            <p:nvPr/>
          </p:nvSpPr>
          <p:spPr>
            <a:xfrm>
              <a:off x="823375" y="3324425"/>
              <a:ext cx="36225" cy="100075"/>
            </a:xfrm>
            <a:custGeom>
              <a:avLst/>
              <a:gdLst/>
              <a:ahLst/>
              <a:cxnLst/>
              <a:rect l="l" t="t" r="r" b="b"/>
              <a:pathLst>
                <a:path w="1449" h="4003" extrusionOk="0">
                  <a:moveTo>
                    <a:pt x="1014" y="1"/>
                  </a:moveTo>
                  <a:cubicBezTo>
                    <a:pt x="1007" y="1"/>
                    <a:pt x="1000" y="2"/>
                    <a:pt x="995" y="4"/>
                  </a:cubicBezTo>
                  <a:cubicBezTo>
                    <a:pt x="940" y="19"/>
                    <a:pt x="901" y="66"/>
                    <a:pt x="908" y="129"/>
                  </a:cubicBezTo>
                  <a:lnTo>
                    <a:pt x="948" y="552"/>
                  </a:lnTo>
                  <a:cubicBezTo>
                    <a:pt x="948" y="559"/>
                    <a:pt x="948" y="567"/>
                    <a:pt x="940" y="575"/>
                  </a:cubicBezTo>
                  <a:cubicBezTo>
                    <a:pt x="940" y="583"/>
                    <a:pt x="932" y="583"/>
                    <a:pt x="924" y="583"/>
                  </a:cubicBezTo>
                  <a:cubicBezTo>
                    <a:pt x="916" y="583"/>
                    <a:pt x="901" y="575"/>
                    <a:pt x="901" y="567"/>
                  </a:cubicBezTo>
                  <a:lnTo>
                    <a:pt x="783" y="106"/>
                  </a:lnTo>
                  <a:cubicBezTo>
                    <a:pt x="775" y="74"/>
                    <a:pt x="752" y="51"/>
                    <a:pt x="729" y="35"/>
                  </a:cubicBezTo>
                  <a:cubicBezTo>
                    <a:pt x="710" y="26"/>
                    <a:pt x="692" y="22"/>
                    <a:pt x="674" y="22"/>
                  </a:cubicBezTo>
                  <a:cubicBezTo>
                    <a:pt x="661" y="22"/>
                    <a:pt x="648" y="24"/>
                    <a:pt x="635" y="27"/>
                  </a:cubicBezTo>
                  <a:cubicBezTo>
                    <a:pt x="588" y="51"/>
                    <a:pt x="556" y="106"/>
                    <a:pt x="572" y="160"/>
                  </a:cubicBezTo>
                  <a:lnTo>
                    <a:pt x="697" y="638"/>
                  </a:lnTo>
                  <a:cubicBezTo>
                    <a:pt x="697" y="645"/>
                    <a:pt x="697" y="645"/>
                    <a:pt x="689" y="653"/>
                  </a:cubicBezTo>
                  <a:lnTo>
                    <a:pt x="674" y="653"/>
                  </a:lnTo>
                  <a:lnTo>
                    <a:pt x="470" y="309"/>
                  </a:lnTo>
                  <a:cubicBezTo>
                    <a:pt x="446" y="272"/>
                    <a:pt x="401" y="249"/>
                    <a:pt x="357" y="249"/>
                  </a:cubicBezTo>
                  <a:cubicBezTo>
                    <a:pt x="345" y="249"/>
                    <a:pt x="333" y="251"/>
                    <a:pt x="322" y="254"/>
                  </a:cubicBezTo>
                  <a:cubicBezTo>
                    <a:pt x="290" y="270"/>
                    <a:pt x="275" y="293"/>
                    <a:pt x="267" y="325"/>
                  </a:cubicBezTo>
                  <a:cubicBezTo>
                    <a:pt x="259" y="348"/>
                    <a:pt x="259" y="379"/>
                    <a:pt x="275" y="403"/>
                  </a:cubicBezTo>
                  <a:cubicBezTo>
                    <a:pt x="564" y="896"/>
                    <a:pt x="564" y="896"/>
                    <a:pt x="564" y="896"/>
                  </a:cubicBezTo>
                  <a:cubicBezTo>
                    <a:pt x="588" y="935"/>
                    <a:pt x="596" y="982"/>
                    <a:pt x="596" y="1021"/>
                  </a:cubicBezTo>
                  <a:cubicBezTo>
                    <a:pt x="596" y="1021"/>
                    <a:pt x="596" y="1029"/>
                    <a:pt x="588" y="1029"/>
                  </a:cubicBezTo>
                  <a:cubicBezTo>
                    <a:pt x="588" y="1029"/>
                    <a:pt x="580" y="1029"/>
                    <a:pt x="580" y="1021"/>
                  </a:cubicBezTo>
                  <a:lnTo>
                    <a:pt x="455" y="849"/>
                  </a:lnTo>
                  <a:cubicBezTo>
                    <a:pt x="431" y="825"/>
                    <a:pt x="408" y="810"/>
                    <a:pt x="376" y="810"/>
                  </a:cubicBezTo>
                  <a:cubicBezTo>
                    <a:pt x="371" y="808"/>
                    <a:pt x="365" y="808"/>
                    <a:pt x="359" y="808"/>
                  </a:cubicBezTo>
                  <a:cubicBezTo>
                    <a:pt x="334" y="808"/>
                    <a:pt x="310" y="820"/>
                    <a:pt x="290" y="833"/>
                  </a:cubicBezTo>
                  <a:cubicBezTo>
                    <a:pt x="251" y="872"/>
                    <a:pt x="243" y="935"/>
                    <a:pt x="283" y="982"/>
                  </a:cubicBezTo>
                  <a:lnTo>
                    <a:pt x="408" y="1162"/>
                  </a:lnTo>
                  <a:cubicBezTo>
                    <a:pt x="431" y="1240"/>
                    <a:pt x="533" y="1451"/>
                    <a:pt x="674" y="1537"/>
                  </a:cubicBezTo>
                  <a:cubicBezTo>
                    <a:pt x="642" y="1796"/>
                    <a:pt x="596" y="2046"/>
                    <a:pt x="549" y="2304"/>
                  </a:cubicBezTo>
                  <a:cubicBezTo>
                    <a:pt x="541" y="2367"/>
                    <a:pt x="525" y="2429"/>
                    <a:pt x="502" y="2484"/>
                  </a:cubicBezTo>
                  <a:cubicBezTo>
                    <a:pt x="431" y="2672"/>
                    <a:pt x="259" y="2782"/>
                    <a:pt x="71" y="2828"/>
                  </a:cubicBezTo>
                  <a:cubicBezTo>
                    <a:pt x="63" y="2836"/>
                    <a:pt x="48" y="2836"/>
                    <a:pt x="40" y="2844"/>
                  </a:cubicBezTo>
                  <a:lnTo>
                    <a:pt x="1" y="4002"/>
                  </a:lnTo>
                  <a:cubicBezTo>
                    <a:pt x="165" y="3947"/>
                    <a:pt x="353" y="3877"/>
                    <a:pt x="533" y="3767"/>
                  </a:cubicBezTo>
                  <a:cubicBezTo>
                    <a:pt x="682" y="3681"/>
                    <a:pt x="830" y="3564"/>
                    <a:pt x="955" y="3423"/>
                  </a:cubicBezTo>
                  <a:cubicBezTo>
                    <a:pt x="1018" y="3353"/>
                    <a:pt x="1073" y="3267"/>
                    <a:pt x="1120" y="3188"/>
                  </a:cubicBezTo>
                  <a:cubicBezTo>
                    <a:pt x="1167" y="3102"/>
                    <a:pt x="1198" y="3016"/>
                    <a:pt x="1229" y="2930"/>
                  </a:cubicBezTo>
                  <a:cubicBezTo>
                    <a:pt x="1261" y="2828"/>
                    <a:pt x="1276" y="2735"/>
                    <a:pt x="1292" y="2641"/>
                  </a:cubicBezTo>
                  <a:cubicBezTo>
                    <a:pt x="1308" y="2586"/>
                    <a:pt x="1386" y="1999"/>
                    <a:pt x="1394" y="1373"/>
                  </a:cubicBezTo>
                  <a:cubicBezTo>
                    <a:pt x="1401" y="1162"/>
                    <a:pt x="1401" y="974"/>
                    <a:pt x="1409" y="857"/>
                  </a:cubicBezTo>
                  <a:lnTo>
                    <a:pt x="1448" y="419"/>
                  </a:lnTo>
                  <a:cubicBezTo>
                    <a:pt x="1448" y="395"/>
                    <a:pt x="1441" y="364"/>
                    <a:pt x="1425" y="340"/>
                  </a:cubicBezTo>
                  <a:cubicBezTo>
                    <a:pt x="1401" y="317"/>
                    <a:pt x="1370" y="301"/>
                    <a:pt x="1347" y="301"/>
                  </a:cubicBezTo>
                  <a:cubicBezTo>
                    <a:pt x="1292" y="301"/>
                    <a:pt x="1237" y="340"/>
                    <a:pt x="1237" y="403"/>
                  </a:cubicBezTo>
                  <a:lnTo>
                    <a:pt x="1214" y="599"/>
                  </a:lnTo>
                  <a:cubicBezTo>
                    <a:pt x="1206" y="606"/>
                    <a:pt x="1206" y="606"/>
                    <a:pt x="1206" y="606"/>
                  </a:cubicBezTo>
                  <a:cubicBezTo>
                    <a:pt x="1201" y="606"/>
                    <a:pt x="1199" y="610"/>
                    <a:pt x="1196" y="610"/>
                  </a:cubicBezTo>
                  <a:cubicBezTo>
                    <a:pt x="1195" y="610"/>
                    <a:pt x="1193" y="609"/>
                    <a:pt x="1190" y="606"/>
                  </a:cubicBezTo>
                  <a:cubicBezTo>
                    <a:pt x="1175" y="591"/>
                    <a:pt x="1167" y="567"/>
                    <a:pt x="1167" y="544"/>
                  </a:cubicBezTo>
                  <a:lnTo>
                    <a:pt x="1120" y="98"/>
                  </a:lnTo>
                  <a:cubicBezTo>
                    <a:pt x="1120" y="74"/>
                    <a:pt x="1104" y="43"/>
                    <a:pt x="1081" y="27"/>
                  </a:cubicBezTo>
                  <a:cubicBezTo>
                    <a:pt x="1057" y="10"/>
                    <a:pt x="1034" y="1"/>
                    <a:pt x="1014" y="1"/>
                  </a:cubicBezTo>
                  <a:close/>
                </a:path>
              </a:pathLst>
            </a:custGeom>
            <a:solidFill>
              <a:srgbClr val="B36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8;p57">
              <a:extLst>
                <a:ext uri="{FF2B5EF4-FFF2-40B4-BE49-F238E27FC236}">
                  <a16:creationId xmlns:a16="http://schemas.microsoft.com/office/drawing/2014/main" id="{515C79E3-5B8D-0D08-1ACD-235EC5956A5F}"/>
                </a:ext>
              </a:extLst>
            </p:cNvPr>
            <p:cNvSpPr/>
            <p:nvPr/>
          </p:nvSpPr>
          <p:spPr>
            <a:xfrm>
              <a:off x="837850" y="3347400"/>
              <a:ext cx="7850" cy="7250"/>
            </a:xfrm>
            <a:custGeom>
              <a:avLst/>
              <a:gdLst/>
              <a:ahLst/>
              <a:cxnLst/>
              <a:rect l="l" t="t" r="r" b="b"/>
              <a:pathLst>
                <a:path w="314" h="290" extrusionOk="0">
                  <a:moveTo>
                    <a:pt x="32" y="0"/>
                  </a:moveTo>
                  <a:cubicBezTo>
                    <a:pt x="17" y="0"/>
                    <a:pt x="1" y="16"/>
                    <a:pt x="9" y="32"/>
                  </a:cubicBezTo>
                  <a:cubicBezTo>
                    <a:pt x="9" y="47"/>
                    <a:pt x="17" y="63"/>
                    <a:pt x="32" y="63"/>
                  </a:cubicBezTo>
                  <a:cubicBezTo>
                    <a:pt x="40" y="63"/>
                    <a:pt x="228" y="63"/>
                    <a:pt x="251" y="266"/>
                  </a:cubicBezTo>
                  <a:cubicBezTo>
                    <a:pt x="259" y="282"/>
                    <a:pt x="267" y="290"/>
                    <a:pt x="283" y="290"/>
                  </a:cubicBezTo>
                  <a:lnTo>
                    <a:pt x="290" y="290"/>
                  </a:lnTo>
                  <a:cubicBezTo>
                    <a:pt x="306" y="290"/>
                    <a:pt x="314" y="274"/>
                    <a:pt x="314" y="259"/>
                  </a:cubicBezTo>
                  <a:cubicBezTo>
                    <a:pt x="275" y="0"/>
                    <a:pt x="32" y="0"/>
                    <a:pt x="32"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19;p57">
              <a:extLst>
                <a:ext uri="{FF2B5EF4-FFF2-40B4-BE49-F238E27FC236}">
                  <a16:creationId xmlns:a16="http://schemas.microsoft.com/office/drawing/2014/main" id="{D34939A9-0A2F-85AB-7C95-D05287A05C3F}"/>
                </a:ext>
              </a:extLst>
            </p:cNvPr>
            <p:cNvSpPr/>
            <p:nvPr/>
          </p:nvSpPr>
          <p:spPr>
            <a:xfrm>
              <a:off x="703475" y="3383000"/>
              <a:ext cx="120900" cy="97425"/>
            </a:xfrm>
            <a:custGeom>
              <a:avLst/>
              <a:gdLst/>
              <a:ahLst/>
              <a:cxnLst/>
              <a:rect l="l" t="t" r="r" b="b"/>
              <a:pathLst>
                <a:path w="4836" h="3897" extrusionOk="0">
                  <a:moveTo>
                    <a:pt x="3334" y="0"/>
                  </a:moveTo>
                  <a:lnTo>
                    <a:pt x="3334" y="8"/>
                  </a:lnTo>
                  <a:cubicBezTo>
                    <a:pt x="3298" y="4"/>
                    <a:pt x="3263" y="2"/>
                    <a:pt x="3228" y="2"/>
                  </a:cubicBezTo>
                  <a:cubicBezTo>
                    <a:pt x="3193" y="2"/>
                    <a:pt x="3158" y="4"/>
                    <a:pt x="3122" y="8"/>
                  </a:cubicBezTo>
                  <a:lnTo>
                    <a:pt x="1479" y="149"/>
                  </a:lnTo>
                  <a:cubicBezTo>
                    <a:pt x="1479" y="149"/>
                    <a:pt x="939" y="180"/>
                    <a:pt x="0" y="626"/>
                  </a:cubicBezTo>
                  <a:lnTo>
                    <a:pt x="16" y="759"/>
                  </a:lnTo>
                  <a:lnTo>
                    <a:pt x="126" y="1910"/>
                  </a:lnTo>
                  <a:lnTo>
                    <a:pt x="157" y="2176"/>
                  </a:lnTo>
                  <a:lnTo>
                    <a:pt x="720" y="2199"/>
                  </a:lnTo>
                  <a:lnTo>
                    <a:pt x="1002" y="3897"/>
                  </a:lnTo>
                  <a:lnTo>
                    <a:pt x="4359" y="3553"/>
                  </a:lnTo>
                  <a:lnTo>
                    <a:pt x="4296" y="1988"/>
                  </a:lnTo>
                  <a:lnTo>
                    <a:pt x="4789" y="1933"/>
                  </a:lnTo>
                  <a:lnTo>
                    <a:pt x="4797" y="1659"/>
                  </a:lnTo>
                  <a:lnTo>
                    <a:pt x="4836" y="501"/>
                  </a:lnTo>
                  <a:lnTo>
                    <a:pt x="4836" y="376"/>
                  </a:lnTo>
                  <a:cubicBezTo>
                    <a:pt x="3874" y="0"/>
                    <a:pt x="3334" y="0"/>
                    <a:pt x="3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20;p57">
              <a:extLst>
                <a:ext uri="{FF2B5EF4-FFF2-40B4-BE49-F238E27FC236}">
                  <a16:creationId xmlns:a16="http://schemas.microsoft.com/office/drawing/2014/main" id="{7752E5C3-E5C6-D006-7402-1B6C0AD5EF53}"/>
                </a:ext>
              </a:extLst>
            </p:cNvPr>
            <p:cNvSpPr/>
            <p:nvPr/>
          </p:nvSpPr>
          <p:spPr>
            <a:xfrm>
              <a:off x="741425" y="3379125"/>
              <a:ext cx="43450" cy="31975"/>
            </a:xfrm>
            <a:custGeom>
              <a:avLst/>
              <a:gdLst/>
              <a:ahLst/>
              <a:cxnLst/>
              <a:rect l="l" t="t" r="r" b="b"/>
              <a:pathLst>
                <a:path w="1738" h="1279" extrusionOk="0">
                  <a:moveTo>
                    <a:pt x="1227" y="0"/>
                  </a:moveTo>
                  <a:cubicBezTo>
                    <a:pt x="741" y="0"/>
                    <a:pt x="11" y="124"/>
                    <a:pt x="0" y="273"/>
                  </a:cubicBezTo>
                  <a:cubicBezTo>
                    <a:pt x="0" y="327"/>
                    <a:pt x="0" y="390"/>
                    <a:pt x="0" y="445"/>
                  </a:cubicBezTo>
                  <a:cubicBezTo>
                    <a:pt x="52" y="924"/>
                    <a:pt x="430" y="1278"/>
                    <a:pt x="860" y="1278"/>
                  </a:cubicBezTo>
                  <a:cubicBezTo>
                    <a:pt x="886" y="1278"/>
                    <a:pt x="913" y="1277"/>
                    <a:pt x="939" y="1274"/>
                  </a:cubicBezTo>
                  <a:cubicBezTo>
                    <a:pt x="1401" y="1227"/>
                    <a:pt x="1737" y="781"/>
                    <a:pt x="1690" y="273"/>
                  </a:cubicBezTo>
                  <a:cubicBezTo>
                    <a:pt x="1683" y="210"/>
                    <a:pt x="1667" y="155"/>
                    <a:pt x="1651" y="93"/>
                  </a:cubicBezTo>
                  <a:cubicBezTo>
                    <a:pt x="1631" y="28"/>
                    <a:pt x="1456" y="0"/>
                    <a:pt x="12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1;p57">
              <a:extLst>
                <a:ext uri="{FF2B5EF4-FFF2-40B4-BE49-F238E27FC236}">
                  <a16:creationId xmlns:a16="http://schemas.microsoft.com/office/drawing/2014/main" id="{F5C0A758-4438-1E31-14E1-9749239C554B}"/>
                </a:ext>
              </a:extLst>
            </p:cNvPr>
            <p:cNvSpPr/>
            <p:nvPr/>
          </p:nvSpPr>
          <p:spPr>
            <a:xfrm>
              <a:off x="707375" y="3434750"/>
              <a:ext cx="18825" cy="31200"/>
            </a:xfrm>
            <a:custGeom>
              <a:avLst/>
              <a:gdLst/>
              <a:ahLst/>
              <a:cxnLst/>
              <a:rect l="l" t="t" r="r" b="b"/>
              <a:pathLst>
                <a:path w="753" h="1248" extrusionOk="0">
                  <a:moveTo>
                    <a:pt x="525" y="0"/>
                  </a:moveTo>
                  <a:cubicBezTo>
                    <a:pt x="512" y="0"/>
                    <a:pt x="499" y="1"/>
                    <a:pt x="486" y="4"/>
                  </a:cubicBezTo>
                  <a:lnTo>
                    <a:pt x="1" y="106"/>
                  </a:lnTo>
                  <a:lnTo>
                    <a:pt x="564" y="129"/>
                  </a:lnTo>
                  <a:lnTo>
                    <a:pt x="752" y="1248"/>
                  </a:lnTo>
                  <a:lnTo>
                    <a:pt x="729" y="207"/>
                  </a:lnTo>
                  <a:cubicBezTo>
                    <a:pt x="729" y="88"/>
                    <a:pt x="634" y="0"/>
                    <a:pt x="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22;p57">
              <a:extLst>
                <a:ext uri="{FF2B5EF4-FFF2-40B4-BE49-F238E27FC236}">
                  <a16:creationId xmlns:a16="http://schemas.microsoft.com/office/drawing/2014/main" id="{92F644AD-C9F6-6E88-3C64-31F21B1925EB}"/>
                </a:ext>
              </a:extLst>
            </p:cNvPr>
            <p:cNvSpPr/>
            <p:nvPr/>
          </p:nvSpPr>
          <p:spPr>
            <a:xfrm>
              <a:off x="804475" y="3429925"/>
              <a:ext cx="18750" cy="29000"/>
            </a:xfrm>
            <a:custGeom>
              <a:avLst/>
              <a:gdLst/>
              <a:ahLst/>
              <a:cxnLst/>
              <a:rect l="l" t="t" r="r" b="b"/>
              <a:pathLst>
                <a:path w="750" h="1160" extrusionOk="0">
                  <a:moveTo>
                    <a:pt x="296" y="0"/>
                  </a:moveTo>
                  <a:cubicBezTo>
                    <a:pt x="134" y="0"/>
                    <a:pt x="0" y="158"/>
                    <a:pt x="53" y="322"/>
                  </a:cubicBezTo>
                  <a:lnTo>
                    <a:pt x="295" y="1159"/>
                  </a:lnTo>
                  <a:lnTo>
                    <a:pt x="256" y="111"/>
                  </a:lnTo>
                  <a:lnTo>
                    <a:pt x="749" y="56"/>
                  </a:lnTo>
                  <a:lnTo>
                    <a:pt x="319" y="1"/>
                  </a:lnTo>
                  <a:cubicBezTo>
                    <a:pt x="311" y="1"/>
                    <a:pt x="303" y="0"/>
                    <a:pt x="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3;p57">
              <a:extLst>
                <a:ext uri="{FF2B5EF4-FFF2-40B4-BE49-F238E27FC236}">
                  <a16:creationId xmlns:a16="http://schemas.microsoft.com/office/drawing/2014/main" id="{181DF355-F845-412F-4134-52E778822A62}"/>
                </a:ext>
              </a:extLst>
            </p:cNvPr>
            <p:cNvSpPr/>
            <p:nvPr/>
          </p:nvSpPr>
          <p:spPr>
            <a:xfrm>
              <a:off x="709525" y="3275475"/>
              <a:ext cx="89225" cy="79675"/>
            </a:xfrm>
            <a:custGeom>
              <a:avLst/>
              <a:gdLst/>
              <a:ahLst/>
              <a:cxnLst/>
              <a:rect l="l" t="t" r="r" b="b"/>
              <a:pathLst>
                <a:path w="3569" h="3187" extrusionOk="0">
                  <a:moveTo>
                    <a:pt x="1912" y="1"/>
                  </a:moveTo>
                  <a:cubicBezTo>
                    <a:pt x="1828" y="1"/>
                    <a:pt x="1737" y="12"/>
                    <a:pt x="1636" y="37"/>
                  </a:cubicBezTo>
                  <a:cubicBezTo>
                    <a:pt x="1425" y="84"/>
                    <a:pt x="1237" y="217"/>
                    <a:pt x="1128" y="405"/>
                  </a:cubicBezTo>
                  <a:cubicBezTo>
                    <a:pt x="1089" y="483"/>
                    <a:pt x="1065" y="569"/>
                    <a:pt x="1065" y="663"/>
                  </a:cubicBezTo>
                  <a:lnTo>
                    <a:pt x="729" y="694"/>
                  </a:lnTo>
                  <a:cubicBezTo>
                    <a:pt x="283" y="741"/>
                    <a:pt x="1" y="1211"/>
                    <a:pt x="173" y="1625"/>
                  </a:cubicBezTo>
                  <a:lnTo>
                    <a:pt x="275" y="1766"/>
                  </a:lnTo>
                  <a:cubicBezTo>
                    <a:pt x="228" y="1931"/>
                    <a:pt x="212" y="2111"/>
                    <a:pt x="228" y="2290"/>
                  </a:cubicBezTo>
                  <a:lnTo>
                    <a:pt x="228" y="2298"/>
                  </a:lnTo>
                  <a:cubicBezTo>
                    <a:pt x="265" y="2802"/>
                    <a:pt x="687" y="3186"/>
                    <a:pt x="1184" y="3186"/>
                  </a:cubicBezTo>
                  <a:cubicBezTo>
                    <a:pt x="1212" y="3186"/>
                    <a:pt x="1240" y="3185"/>
                    <a:pt x="1269" y="3182"/>
                  </a:cubicBezTo>
                  <a:lnTo>
                    <a:pt x="2622" y="3081"/>
                  </a:lnTo>
                  <a:cubicBezTo>
                    <a:pt x="3107" y="3042"/>
                    <a:pt x="3475" y="2611"/>
                    <a:pt x="3436" y="2118"/>
                  </a:cubicBezTo>
                  <a:lnTo>
                    <a:pt x="3428" y="2032"/>
                  </a:lnTo>
                  <a:cubicBezTo>
                    <a:pt x="3420" y="1899"/>
                    <a:pt x="3389" y="1774"/>
                    <a:pt x="3350" y="1649"/>
                  </a:cubicBezTo>
                  <a:cubicBezTo>
                    <a:pt x="3506" y="1344"/>
                    <a:pt x="3569" y="843"/>
                    <a:pt x="3013" y="553"/>
                  </a:cubicBezTo>
                  <a:cubicBezTo>
                    <a:pt x="2603" y="342"/>
                    <a:pt x="2372" y="1"/>
                    <a:pt x="1912" y="1"/>
                  </a:cubicBezTo>
                  <a:close/>
                </a:path>
              </a:pathLst>
            </a:custGeom>
            <a:solidFill>
              <a:srgbClr val="21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24;p57">
              <a:extLst>
                <a:ext uri="{FF2B5EF4-FFF2-40B4-BE49-F238E27FC236}">
                  <a16:creationId xmlns:a16="http://schemas.microsoft.com/office/drawing/2014/main" id="{CE823D05-DF13-B4B0-F9FB-E29F582F9073}"/>
                </a:ext>
              </a:extLst>
            </p:cNvPr>
            <p:cNvSpPr/>
            <p:nvPr/>
          </p:nvSpPr>
          <p:spPr>
            <a:xfrm>
              <a:off x="715800" y="3306325"/>
              <a:ext cx="81975" cy="98475"/>
            </a:xfrm>
            <a:custGeom>
              <a:avLst/>
              <a:gdLst/>
              <a:ahLst/>
              <a:cxnLst/>
              <a:rect l="l" t="t" r="r" b="b"/>
              <a:pathLst>
                <a:path w="3279" h="3939" extrusionOk="0">
                  <a:moveTo>
                    <a:pt x="634" y="0"/>
                  </a:moveTo>
                  <a:cubicBezTo>
                    <a:pt x="407" y="133"/>
                    <a:pt x="399" y="587"/>
                    <a:pt x="415" y="884"/>
                  </a:cubicBezTo>
                  <a:lnTo>
                    <a:pt x="439" y="1166"/>
                  </a:lnTo>
                  <a:lnTo>
                    <a:pt x="352" y="1174"/>
                  </a:lnTo>
                  <a:cubicBezTo>
                    <a:pt x="149" y="1197"/>
                    <a:pt x="0" y="1377"/>
                    <a:pt x="16" y="1589"/>
                  </a:cubicBezTo>
                  <a:lnTo>
                    <a:pt x="24" y="1628"/>
                  </a:lnTo>
                  <a:cubicBezTo>
                    <a:pt x="38" y="1817"/>
                    <a:pt x="203" y="1966"/>
                    <a:pt x="390" y="1966"/>
                  </a:cubicBezTo>
                  <a:cubicBezTo>
                    <a:pt x="404" y="1966"/>
                    <a:pt x="417" y="1966"/>
                    <a:pt x="431" y="1964"/>
                  </a:cubicBezTo>
                  <a:lnTo>
                    <a:pt x="517" y="1956"/>
                  </a:lnTo>
                  <a:lnTo>
                    <a:pt x="525" y="2027"/>
                  </a:lnTo>
                  <a:cubicBezTo>
                    <a:pt x="564" y="2457"/>
                    <a:pt x="861" y="2809"/>
                    <a:pt x="1244" y="2950"/>
                  </a:cubicBezTo>
                  <a:lnTo>
                    <a:pt x="1284" y="3388"/>
                  </a:lnTo>
                  <a:cubicBezTo>
                    <a:pt x="1313" y="3705"/>
                    <a:pt x="1585" y="3939"/>
                    <a:pt x="1898" y="3939"/>
                  </a:cubicBezTo>
                  <a:cubicBezTo>
                    <a:pt x="1917" y="3939"/>
                    <a:pt x="1937" y="3938"/>
                    <a:pt x="1957" y="3936"/>
                  </a:cubicBezTo>
                  <a:cubicBezTo>
                    <a:pt x="2285" y="3905"/>
                    <a:pt x="2536" y="3607"/>
                    <a:pt x="2504" y="3271"/>
                  </a:cubicBezTo>
                  <a:lnTo>
                    <a:pt x="2457" y="2801"/>
                  </a:lnTo>
                  <a:cubicBezTo>
                    <a:pt x="2778" y="2582"/>
                    <a:pt x="2974" y="2199"/>
                    <a:pt x="2935" y="1792"/>
                  </a:cubicBezTo>
                  <a:lnTo>
                    <a:pt x="2927" y="1722"/>
                  </a:lnTo>
                  <a:cubicBezTo>
                    <a:pt x="3130" y="1698"/>
                    <a:pt x="3279" y="1518"/>
                    <a:pt x="3263" y="1307"/>
                  </a:cubicBezTo>
                  <a:lnTo>
                    <a:pt x="3255" y="1268"/>
                  </a:lnTo>
                  <a:cubicBezTo>
                    <a:pt x="3240" y="1074"/>
                    <a:pt x="3070" y="930"/>
                    <a:pt x="2878" y="930"/>
                  </a:cubicBezTo>
                  <a:cubicBezTo>
                    <a:pt x="2868" y="930"/>
                    <a:pt x="2858" y="931"/>
                    <a:pt x="2848" y="931"/>
                  </a:cubicBezTo>
                  <a:lnTo>
                    <a:pt x="2817" y="610"/>
                  </a:lnTo>
                  <a:cubicBezTo>
                    <a:pt x="2786" y="540"/>
                    <a:pt x="2723" y="446"/>
                    <a:pt x="2669" y="399"/>
                  </a:cubicBezTo>
                  <a:cubicBezTo>
                    <a:pt x="2550" y="299"/>
                    <a:pt x="2396" y="249"/>
                    <a:pt x="2239" y="249"/>
                  </a:cubicBezTo>
                  <a:cubicBezTo>
                    <a:pt x="2199" y="249"/>
                    <a:pt x="2160" y="252"/>
                    <a:pt x="2121" y="258"/>
                  </a:cubicBezTo>
                  <a:cubicBezTo>
                    <a:pt x="1876" y="304"/>
                    <a:pt x="1670" y="322"/>
                    <a:pt x="1497" y="322"/>
                  </a:cubicBezTo>
                  <a:cubicBezTo>
                    <a:pt x="772" y="322"/>
                    <a:pt x="634" y="0"/>
                    <a:pt x="634" y="0"/>
                  </a:cubicBezTo>
                  <a:close/>
                </a:path>
              </a:pathLst>
            </a:custGeom>
            <a:solidFill>
              <a:srgbClr val="B36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25;p57">
              <a:extLst>
                <a:ext uri="{FF2B5EF4-FFF2-40B4-BE49-F238E27FC236}">
                  <a16:creationId xmlns:a16="http://schemas.microsoft.com/office/drawing/2014/main" id="{75D96D3A-9403-3CFF-7217-75B16BAC1B1D}"/>
                </a:ext>
              </a:extLst>
            </p:cNvPr>
            <p:cNvSpPr/>
            <p:nvPr/>
          </p:nvSpPr>
          <p:spPr>
            <a:xfrm>
              <a:off x="728700" y="3349350"/>
              <a:ext cx="61450" cy="39850"/>
            </a:xfrm>
            <a:custGeom>
              <a:avLst/>
              <a:gdLst/>
              <a:ahLst/>
              <a:cxnLst/>
              <a:rect l="l" t="t" r="r" b="b"/>
              <a:pathLst>
                <a:path w="2458" h="1594" extrusionOk="0">
                  <a:moveTo>
                    <a:pt x="2403" y="1"/>
                  </a:moveTo>
                  <a:cubicBezTo>
                    <a:pt x="2395" y="548"/>
                    <a:pt x="1973" y="1018"/>
                    <a:pt x="1409" y="1072"/>
                  </a:cubicBezTo>
                  <a:lnTo>
                    <a:pt x="1182" y="1096"/>
                  </a:lnTo>
                  <a:cubicBezTo>
                    <a:pt x="1147" y="1099"/>
                    <a:pt x="1112" y="1101"/>
                    <a:pt x="1077" y="1101"/>
                  </a:cubicBezTo>
                  <a:cubicBezTo>
                    <a:pt x="564" y="1101"/>
                    <a:pt x="118" y="733"/>
                    <a:pt x="9" y="235"/>
                  </a:cubicBezTo>
                  <a:lnTo>
                    <a:pt x="1" y="235"/>
                  </a:lnTo>
                  <a:lnTo>
                    <a:pt x="9" y="306"/>
                  </a:lnTo>
                  <a:cubicBezTo>
                    <a:pt x="56" y="767"/>
                    <a:pt x="392" y="1143"/>
                    <a:pt x="815" y="1252"/>
                  </a:cubicBezTo>
                  <a:cubicBezTo>
                    <a:pt x="893" y="1452"/>
                    <a:pt x="1082" y="1593"/>
                    <a:pt x="1298" y="1593"/>
                  </a:cubicBezTo>
                  <a:cubicBezTo>
                    <a:pt x="1319" y="1593"/>
                    <a:pt x="1341" y="1592"/>
                    <a:pt x="1362" y="1589"/>
                  </a:cubicBezTo>
                  <a:cubicBezTo>
                    <a:pt x="1597" y="1565"/>
                    <a:pt x="1785" y="1378"/>
                    <a:pt x="1824" y="1151"/>
                  </a:cubicBezTo>
                  <a:cubicBezTo>
                    <a:pt x="2207" y="955"/>
                    <a:pt x="2458" y="533"/>
                    <a:pt x="2419" y="71"/>
                  </a:cubicBezTo>
                  <a:lnTo>
                    <a:pt x="2411"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26;p57">
              <a:extLst>
                <a:ext uri="{FF2B5EF4-FFF2-40B4-BE49-F238E27FC236}">
                  <a16:creationId xmlns:a16="http://schemas.microsoft.com/office/drawing/2014/main" id="{44B107C0-6FB1-FB06-BF68-37D0ECFEEBB8}"/>
                </a:ext>
              </a:extLst>
            </p:cNvPr>
            <p:cNvSpPr/>
            <p:nvPr/>
          </p:nvSpPr>
          <p:spPr>
            <a:xfrm>
              <a:off x="719900" y="3340850"/>
              <a:ext cx="7275" cy="9300"/>
            </a:xfrm>
            <a:custGeom>
              <a:avLst/>
              <a:gdLst/>
              <a:ahLst/>
              <a:cxnLst/>
              <a:rect l="l" t="t" r="r" b="b"/>
              <a:pathLst>
                <a:path w="291" h="372" extrusionOk="0">
                  <a:moveTo>
                    <a:pt x="44" y="0"/>
                  </a:moveTo>
                  <a:cubicBezTo>
                    <a:pt x="34" y="0"/>
                    <a:pt x="24" y="4"/>
                    <a:pt x="16" y="12"/>
                  </a:cubicBezTo>
                  <a:cubicBezTo>
                    <a:pt x="1" y="28"/>
                    <a:pt x="1" y="51"/>
                    <a:pt x="16" y="67"/>
                  </a:cubicBezTo>
                  <a:lnTo>
                    <a:pt x="173" y="215"/>
                  </a:lnTo>
                  <a:lnTo>
                    <a:pt x="95" y="301"/>
                  </a:lnTo>
                  <a:cubicBezTo>
                    <a:pt x="79" y="317"/>
                    <a:pt x="79" y="341"/>
                    <a:pt x="95" y="356"/>
                  </a:cubicBezTo>
                  <a:cubicBezTo>
                    <a:pt x="102" y="364"/>
                    <a:pt x="110" y="372"/>
                    <a:pt x="126" y="372"/>
                  </a:cubicBezTo>
                  <a:cubicBezTo>
                    <a:pt x="134" y="372"/>
                    <a:pt x="142" y="364"/>
                    <a:pt x="149" y="356"/>
                  </a:cubicBezTo>
                  <a:lnTo>
                    <a:pt x="290" y="208"/>
                  </a:lnTo>
                  <a:lnTo>
                    <a:pt x="71" y="12"/>
                  </a:lnTo>
                  <a:cubicBezTo>
                    <a:pt x="63" y="4"/>
                    <a:pt x="54" y="0"/>
                    <a:pt x="44"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27;p57">
              <a:extLst>
                <a:ext uri="{FF2B5EF4-FFF2-40B4-BE49-F238E27FC236}">
                  <a16:creationId xmlns:a16="http://schemas.microsoft.com/office/drawing/2014/main" id="{C50E9075-7822-7937-FF5A-975533DDE186}"/>
                </a:ext>
              </a:extLst>
            </p:cNvPr>
            <p:cNvSpPr/>
            <p:nvPr/>
          </p:nvSpPr>
          <p:spPr>
            <a:xfrm>
              <a:off x="787000" y="3334225"/>
              <a:ext cx="6275" cy="9475"/>
            </a:xfrm>
            <a:custGeom>
              <a:avLst/>
              <a:gdLst/>
              <a:ahLst/>
              <a:cxnLst/>
              <a:rect l="l" t="t" r="r" b="b"/>
              <a:pathLst>
                <a:path w="251" h="379" extrusionOk="0">
                  <a:moveTo>
                    <a:pt x="171" y="0"/>
                  </a:moveTo>
                  <a:cubicBezTo>
                    <a:pt x="154" y="0"/>
                    <a:pt x="139" y="9"/>
                    <a:pt x="134" y="27"/>
                  </a:cubicBezTo>
                  <a:lnTo>
                    <a:pt x="0" y="293"/>
                  </a:lnTo>
                  <a:lnTo>
                    <a:pt x="188" y="379"/>
                  </a:lnTo>
                  <a:lnTo>
                    <a:pt x="204" y="379"/>
                  </a:lnTo>
                  <a:cubicBezTo>
                    <a:pt x="220" y="379"/>
                    <a:pt x="235" y="371"/>
                    <a:pt x="235" y="355"/>
                  </a:cubicBezTo>
                  <a:cubicBezTo>
                    <a:pt x="251" y="340"/>
                    <a:pt x="235" y="316"/>
                    <a:pt x="220" y="300"/>
                  </a:cubicBezTo>
                  <a:lnTo>
                    <a:pt x="110" y="253"/>
                  </a:lnTo>
                  <a:lnTo>
                    <a:pt x="204" y="58"/>
                  </a:lnTo>
                  <a:cubicBezTo>
                    <a:pt x="212" y="42"/>
                    <a:pt x="204" y="19"/>
                    <a:pt x="188" y="3"/>
                  </a:cubicBezTo>
                  <a:cubicBezTo>
                    <a:pt x="182" y="1"/>
                    <a:pt x="177" y="0"/>
                    <a:pt x="171"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28;p57">
              <a:extLst>
                <a:ext uri="{FF2B5EF4-FFF2-40B4-BE49-F238E27FC236}">
                  <a16:creationId xmlns:a16="http://schemas.microsoft.com/office/drawing/2014/main" id="{80CD739D-A929-4BCB-8F10-B5FD403CA3C0}"/>
                </a:ext>
              </a:extLst>
            </p:cNvPr>
            <p:cNvSpPr/>
            <p:nvPr/>
          </p:nvSpPr>
          <p:spPr>
            <a:xfrm>
              <a:off x="757275" y="3368475"/>
              <a:ext cx="5300" cy="2425"/>
            </a:xfrm>
            <a:custGeom>
              <a:avLst/>
              <a:gdLst/>
              <a:ahLst/>
              <a:cxnLst/>
              <a:rect l="l" t="t" r="r" b="b"/>
              <a:pathLst>
                <a:path w="212" h="97" extrusionOk="0">
                  <a:moveTo>
                    <a:pt x="117" y="1"/>
                  </a:moveTo>
                  <a:cubicBezTo>
                    <a:pt x="112" y="1"/>
                    <a:pt x="107" y="1"/>
                    <a:pt x="102" y="2"/>
                  </a:cubicBezTo>
                  <a:cubicBezTo>
                    <a:pt x="55" y="10"/>
                    <a:pt x="16" y="34"/>
                    <a:pt x="0" y="73"/>
                  </a:cubicBezTo>
                  <a:cubicBezTo>
                    <a:pt x="0" y="81"/>
                    <a:pt x="0" y="88"/>
                    <a:pt x="8" y="96"/>
                  </a:cubicBezTo>
                  <a:lnTo>
                    <a:pt x="16" y="96"/>
                  </a:lnTo>
                  <a:cubicBezTo>
                    <a:pt x="24" y="96"/>
                    <a:pt x="24" y="88"/>
                    <a:pt x="31" y="88"/>
                  </a:cubicBezTo>
                  <a:cubicBezTo>
                    <a:pt x="39" y="57"/>
                    <a:pt x="71" y="34"/>
                    <a:pt x="102" y="34"/>
                  </a:cubicBezTo>
                  <a:cubicBezTo>
                    <a:pt x="107" y="32"/>
                    <a:pt x="113" y="32"/>
                    <a:pt x="118" y="32"/>
                  </a:cubicBezTo>
                  <a:cubicBezTo>
                    <a:pt x="144" y="32"/>
                    <a:pt x="169" y="46"/>
                    <a:pt x="188" y="65"/>
                  </a:cubicBezTo>
                  <a:cubicBezTo>
                    <a:pt x="188" y="73"/>
                    <a:pt x="196" y="73"/>
                    <a:pt x="204" y="73"/>
                  </a:cubicBezTo>
                  <a:cubicBezTo>
                    <a:pt x="211" y="65"/>
                    <a:pt x="211" y="57"/>
                    <a:pt x="211" y="49"/>
                  </a:cubicBezTo>
                  <a:cubicBezTo>
                    <a:pt x="184" y="22"/>
                    <a:pt x="151" y="1"/>
                    <a:pt x="117" y="1"/>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29;p57">
              <a:extLst>
                <a:ext uri="{FF2B5EF4-FFF2-40B4-BE49-F238E27FC236}">
                  <a16:creationId xmlns:a16="http://schemas.microsoft.com/office/drawing/2014/main" id="{B9965E75-6113-6364-1E4B-D8F71449E57A}"/>
                </a:ext>
              </a:extLst>
            </p:cNvPr>
            <p:cNvSpPr/>
            <p:nvPr/>
          </p:nvSpPr>
          <p:spPr>
            <a:xfrm>
              <a:off x="732625" y="3324100"/>
              <a:ext cx="15475" cy="9225"/>
            </a:xfrm>
            <a:custGeom>
              <a:avLst/>
              <a:gdLst/>
              <a:ahLst/>
              <a:cxnLst/>
              <a:rect l="l" t="t" r="r" b="b"/>
              <a:pathLst>
                <a:path w="619" h="369" extrusionOk="0">
                  <a:moveTo>
                    <a:pt x="429" y="0"/>
                  </a:moveTo>
                  <a:cubicBezTo>
                    <a:pt x="372" y="0"/>
                    <a:pt x="305" y="12"/>
                    <a:pt x="235" y="40"/>
                  </a:cubicBezTo>
                  <a:cubicBezTo>
                    <a:pt x="102" y="103"/>
                    <a:pt x="32" y="205"/>
                    <a:pt x="16" y="267"/>
                  </a:cubicBezTo>
                  <a:cubicBezTo>
                    <a:pt x="0" y="338"/>
                    <a:pt x="39" y="369"/>
                    <a:pt x="79" y="369"/>
                  </a:cubicBezTo>
                  <a:cubicBezTo>
                    <a:pt x="118" y="369"/>
                    <a:pt x="165" y="345"/>
                    <a:pt x="212" y="322"/>
                  </a:cubicBezTo>
                  <a:cubicBezTo>
                    <a:pt x="251" y="299"/>
                    <a:pt x="298" y="275"/>
                    <a:pt x="337" y="259"/>
                  </a:cubicBezTo>
                  <a:cubicBezTo>
                    <a:pt x="376" y="236"/>
                    <a:pt x="423" y="220"/>
                    <a:pt x="470" y="205"/>
                  </a:cubicBezTo>
                  <a:cubicBezTo>
                    <a:pt x="517" y="181"/>
                    <a:pt x="564" y="166"/>
                    <a:pt x="595" y="134"/>
                  </a:cubicBezTo>
                  <a:cubicBezTo>
                    <a:pt x="618" y="103"/>
                    <a:pt x="618" y="56"/>
                    <a:pt x="556" y="25"/>
                  </a:cubicBezTo>
                  <a:cubicBezTo>
                    <a:pt x="526" y="10"/>
                    <a:pt x="482" y="0"/>
                    <a:pt x="429" y="0"/>
                  </a:cubicBezTo>
                  <a:close/>
                </a:path>
              </a:pathLst>
            </a:custGeom>
            <a:solidFill>
              <a:srgbClr val="21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30;p57">
              <a:extLst>
                <a:ext uri="{FF2B5EF4-FFF2-40B4-BE49-F238E27FC236}">
                  <a16:creationId xmlns:a16="http://schemas.microsoft.com/office/drawing/2014/main" id="{B1E28AED-9070-3683-8D8E-4A90F2C03D31}"/>
                </a:ext>
              </a:extLst>
            </p:cNvPr>
            <p:cNvSpPr/>
            <p:nvPr/>
          </p:nvSpPr>
          <p:spPr>
            <a:xfrm>
              <a:off x="763125" y="3321475"/>
              <a:ext cx="15875" cy="7025"/>
            </a:xfrm>
            <a:custGeom>
              <a:avLst/>
              <a:gdLst/>
              <a:ahLst/>
              <a:cxnLst/>
              <a:rect l="l" t="t" r="r" b="b"/>
              <a:pathLst>
                <a:path w="635" h="281" extrusionOk="0">
                  <a:moveTo>
                    <a:pt x="252" y="1"/>
                  </a:moveTo>
                  <a:cubicBezTo>
                    <a:pt x="160" y="1"/>
                    <a:pt x="91" y="30"/>
                    <a:pt x="56" y="59"/>
                  </a:cubicBezTo>
                  <a:cubicBezTo>
                    <a:pt x="1" y="106"/>
                    <a:pt x="9" y="153"/>
                    <a:pt x="40" y="177"/>
                  </a:cubicBezTo>
                  <a:cubicBezTo>
                    <a:pt x="71" y="200"/>
                    <a:pt x="118" y="200"/>
                    <a:pt x="165" y="208"/>
                  </a:cubicBezTo>
                  <a:cubicBezTo>
                    <a:pt x="212" y="216"/>
                    <a:pt x="267" y="224"/>
                    <a:pt x="306" y="231"/>
                  </a:cubicBezTo>
                  <a:cubicBezTo>
                    <a:pt x="345" y="239"/>
                    <a:pt x="392" y="247"/>
                    <a:pt x="439" y="263"/>
                  </a:cubicBezTo>
                  <a:cubicBezTo>
                    <a:pt x="477" y="269"/>
                    <a:pt x="515" y="280"/>
                    <a:pt x="549" y="280"/>
                  </a:cubicBezTo>
                  <a:cubicBezTo>
                    <a:pt x="557" y="280"/>
                    <a:pt x="565" y="280"/>
                    <a:pt x="572" y="278"/>
                  </a:cubicBezTo>
                  <a:cubicBezTo>
                    <a:pt x="611" y="271"/>
                    <a:pt x="635" y="231"/>
                    <a:pt x="603" y="169"/>
                  </a:cubicBezTo>
                  <a:cubicBezTo>
                    <a:pt x="580" y="114"/>
                    <a:pt x="486" y="36"/>
                    <a:pt x="353" y="12"/>
                  </a:cubicBezTo>
                  <a:cubicBezTo>
                    <a:pt x="317" y="4"/>
                    <a:pt x="283" y="1"/>
                    <a:pt x="252" y="1"/>
                  </a:cubicBezTo>
                  <a:close/>
                </a:path>
              </a:pathLst>
            </a:custGeom>
            <a:solidFill>
              <a:srgbClr val="21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31;p57">
              <a:extLst>
                <a:ext uri="{FF2B5EF4-FFF2-40B4-BE49-F238E27FC236}">
                  <a16:creationId xmlns:a16="http://schemas.microsoft.com/office/drawing/2014/main" id="{1C654168-08AD-6BBB-B775-4FC4BADC18D4}"/>
                </a:ext>
              </a:extLst>
            </p:cNvPr>
            <p:cNvSpPr/>
            <p:nvPr/>
          </p:nvSpPr>
          <p:spPr>
            <a:xfrm>
              <a:off x="744175" y="3350125"/>
              <a:ext cx="22025" cy="12050"/>
            </a:xfrm>
            <a:custGeom>
              <a:avLst/>
              <a:gdLst/>
              <a:ahLst/>
              <a:cxnLst/>
              <a:rect l="l" t="t" r="r" b="b"/>
              <a:pathLst>
                <a:path w="881" h="482" extrusionOk="0">
                  <a:moveTo>
                    <a:pt x="188" y="1"/>
                  </a:moveTo>
                  <a:lnTo>
                    <a:pt x="188" y="1"/>
                  </a:lnTo>
                  <a:cubicBezTo>
                    <a:pt x="1" y="8"/>
                    <a:pt x="100" y="481"/>
                    <a:pt x="403" y="481"/>
                  </a:cubicBezTo>
                  <a:cubicBezTo>
                    <a:pt x="417" y="481"/>
                    <a:pt x="431" y="480"/>
                    <a:pt x="446" y="478"/>
                  </a:cubicBezTo>
                  <a:cubicBezTo>
                    <a:pt x="784" y="432"/>
                    <a:pt x="880" y="40"/>
                    <a:pt x="670" y="40"/>
                  </a:cubicBezTo>
                  <a:cubicBezTo>
                    <a:pt x="666" y="40"/>
                    <a:pt x="661" y="40"/>
                    <a:pt x="657" y="40"/>
                  </a:cubicBezTo>
                  <a:cubicBezTo>
                    <a:pt x="620" y="44"/>
                    <a:pt x="583" y="45"/>
                    <a:pt x="547" y="45"/>
                  </a:cubicBezTo>
                  <a:cubicBezTo>
                    <a:pt x="354" y="45"/>
                    <a:pt x="188" y="1"/>
                    <a:pt x="188" y="1"/>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32;p57">
              <a:extLst>
                <a:ext uri="{FF2B5EF4-FFF2-40B4-BE49-F238E27FC236}">
                  <a16:creationId xmlns:a16="http://schemas.microsoft.com/office/drawing/2014/main" id="{DD39AE90-4647-9039-BA3F-E7ED077C51E4}"/>
                </a:ext>
              </a:extLst>
            </p:cNvPr>
            <p:cNvSpPr/>
            <p:nvPr/>
          </p:nvSpPr>
          <p:spPr>
            <a:xfrm>
              <a:off x="750425" y="3353950"/>
              <a:ext cx="4725" cy="3450"/>
            </a:xfrm>
            <a:custGeom>
              <a:avLst/>
              <a:gdLst/>
              <a:ahLst/>
              <a:cxnLst/>
              <a:rect l="l" t="t" r="r" b="b"/>
              <a:pathLst>
                <a:path w="189" h="138" extrusionOk="0">
                  <a:moveTo>
                    <a:pt x="55" y="1"/>
                  </a:moveTo>
                  <a:cubicBezTo>
                    <a:pt x="45" y="1"/>
                    <a:pt x="34" y="2"/>
                    <a:pt x="24" y="4"/>
                  </a:cubicBezTo>
                  <a:cubicBezTo>
                    <a:pt x="8" y="12"/>
                    <a:pt x="0" y="28"/>
                    <a:pt x="8" y="43"/>
                  </a:cubicBezTo>
                  <a:cubicBezTo>
                    <a:pt x="8" y="59"/>
                    <a:pt x="24" y="67"/>
                    <a:pt x="39" y="67"/>
                  </a:cubicBezTo>
                  <a:cubicBezTo>
                    <a:pt x="48" y="64"/>
                    <a:pt x="56" y="62"/>
                    <a:pt x="64" y="62"/>
                  </a:cubicBezTo>
                  <a:cubicBezTo>
                    <a:pt x="94" y="62"/>
                    <a:pt x="119" y="83"/>
                    <a:pt x="126" y="114"/>
                  </a:cubicBezTo>
                  <a:cubicBezTo>
                    <a:pt x="133" y="130"/>
                    <a:pt x="141" y="137"/>
                    <a:pt x="157" y="137"/>
                  </a:cubicBezTo>
                  <a:lnTo>
                    <a:pt x="165" y="137"/>
                  </a:lnTo>
                  <a:cubicBezTo>
                    <a:pt x="180" y="137"/>
                    <a:pt x="188" y="114"/>
                    <a:pt x="188" y="98"/>
                  </a:cubicBezTo>
                  <a:cubicBezTo>
                    <a:pt x="175" y="38"/>
                    <a:pt x="116" y="1"/>
                    <a:pt x="55" y="1"/>
                  </a:cubicBezTo>
                  <a:close/>
                </a:path>
              </a:pathLst>
            </a:custGeom>
            <a:solidFill>
              <a:srgbClr val="B36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33;p57">
              <a:extLst>
                <a:ext uri="{FF2B5EF4-FFF2-40B4-BE49-F238E27FC236}">
                  <a16:creationId xmlns:a16="http://schemas.microsoft.com/office/drawing/2014/main" id="{AACDE6B9-5538-94F0-7BC6-751F99593A3E}"/>
                </a:ext>
              </a:extLst>
            </p:cNvPr>
            <p:cNvSpPr/>
            <p:nvPr/>
          </p:nvSpPr>
          <p:spPr>
            <a:xfrm>
              <a:off x="742400" y="3337775"/>
              <a:ext cx="5900" cy="5100"/>
            </a:xfrm>
            <a:custGeom>
              <a:avLst/>
              <a:gdLst/>
              <a:ahLst/>
              <a:cxnLst/>
              <a:rect l="l" t="t" r="r" b="b"/>
              <a:pathLst>
                <a:path w="236" h="204" extrusionOk="0">
                  <a:moveTo>
                    <a:pt x="121" y="1"/>
                  </a:moveTo>
                  <a:cubicBezTo>
                    <a:pt x="82" y="1"/>
                    <a:pt x="47" y="22"/>
                    <a:pt x="24" y="57"/>
                  </a:cubicBezTo>
                  <a:cubicBezTo>
                    <a:pt x="1" y="111"/>
                    <a:pt x="24" y="166"/>
                    <a:pt x="79" y="190"/>
                  </a:cubicBezTo>
                  <a:cubicBezTo>
                    <a:pt x="93" y="199"/>
                    <a:pt x="109" y="204"/>
                    <a:pt x="125" y="204"/>
                  </a:cubicBezTo>
                  <a:cubicBezTo>
                    <a:pt x="160" y="204"/>
                    <a:pt x="195" y="181"/>
                    <a:pt x="212" y="143"/>
                  </a:cubicBezTo>
                  <a:cubicBezTo>
                    <a:pt x="235" y="96"/>
                    <a:pt x="212" y="33"/>
                    <a:pt x="165" y="10"/>
                  </a:cubicBezTo>
                  <a:cubicBezTo>
                    <a:pt x="150" y="3"/>
                    <a:pt x="135" y="1"/>
                    <a:pt x="121" y="1"/>
                  </a:cubicBezTo>
                  <a:close/>
                </a:path>
              </a:pathLst>
            </a:custGeom>
            <a:solidFill>
              <a:srgbClr val="21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34;p57">
              <a:extLst>
                <a:ext uri="{FF2B5EF4-FFF2-40B4-BE49-F238E27FC236}">
                  <a16:creationId xmlns:a16="http://schemas.microsoft.com/office/drawing/2014/main" id="{7C6383B3-C920-6610-9F25-0D9B13359985}"/>
                </a:ext>
              </a:extLst>
            </p:cNvPr>
            <p:cNvSpPr/>
            <p:nvPr/>
          </p:nvSpPr>
          <p:spPr>
            <a:xfrm>
              <a:off x="766850" y="3335225"/>
              <a:ext cx="5700" cy="5175"/>
            </a:xfrm>
            <a:custGeom>
              <a:avLst/>
              <a:gdLst/>
              <a:ahLst/>
              <a:cxnLst/>
              <a:rect l="l" t="t" r="r" b="b"/>
              <a:pathLst>
                <a:path w="228" h="207" extrusionOk="0">
                  <a:moveTo>
                    <a:pt x="118" y="1"/>
                  </a:moveTo>
                  <a:cubicBezTo>
                    <a:pt x="80" y="1"/>
                    <a:pt x="41" y="24"/>
                    <a:pt x="24" y="65"/>
                  </a:cubicBezTo>
                  <a:cubicBezTo>
                    <a:pt x="1" y="112"/>
                    <a:pt x="24" y="174"/>
                    <a:pt x="71" y="198"/>
                  </a:cubicBezTo>
                  <a:cubicBezTo>
                    <a:pt x="84" y="204"/>
                    <a:pt x="97" y="207"/>
                    <a:pt x="111" y="207"/>
                  </a:cubicBezTo>
                  <a:cubicBezTo>
                    <a:pt x="149" y="207"/>
                    <a:pt x="187" y="185"/>
                    <a:pt x="204" y="151"/>
                  </a:cubicBezTo>
                  <a:cubicBezTo>
                    <a:pt x="227" y="96"/>
                    <a:pt x="212" y="33"/>
                    <a:pt x="157" y="10"/>
                  </a:cubicBezTo>
                  <a:cubicBezTo>
                    <a:pt x="145" y="4"/>
                    <a:pt x="131" y="1"/>
                    <a:pt x="118" y="1"/>
                  </a:cubicBezTo>
                  <a:close/>
                </a:path>
              </a:pathLst>
            </a:custGeom>
            <a:solidFill>
              <a:srgbClr val="21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35;p57">
              <a:extLst>
                <a:ext uri="{FF2B5EF4-FFF2-40B4-BE49-F238E27FC236}">
                  <a16:creationId xmlns:a16="http://schemas.microsoft.com/office/drawing/2014/main" id="{05D6E838-BE83-B808-25BF-59530FD38B29}"/>
                </a:ext>
              </a:extLst>
            </p:cNvPr>
            <p:cNvSpPr/>
            <p:nvPr/>
          </p:nvSpPr>
          <p:spPr>
            <a:xfrm>
              <a:off x="741625" y="3341325"/>
              <a:ext cx="7650" cy="3150"/>
            </a:xfrm>
            <a:custGeom>
              <a:avLst/>
              <a:gdLst/>
              <a:ahLst/>
              <a:cxnLst/>
              <a:rect l="l" t="t" r="r" b="b"/>
              <a:pathLst>
                <a:path w="306" h="126" extrusionOk="0">
                  <a:moveTo>
                    <a:pt x="172" y="0"/>
                  </a:moveTo>
                  <a:cubicBezTo>
                    <a:pt x="130" y="0"/>
                    <a:pt x="79" y="14"/>
                    <a:pt x="24" y="56"/>
                  </a:cubicBezTo>
                  <a:cubicBezTo>
                    <a:pt x="8" y="63"/>
                    <a:pt x="0" y="95"/>
                    <a:pt x="16" y="110"/>
                  </a:cubicBezTo>
                  <a:cubicBezTo>
                    <a:pt x="24" y="118"/>
                    <a:pt x="39" y="126"/>
                    <a:pt x="47" y="126"/>
                  </a:cubicBezTo>
                  <a:cubicBezTo>
                    <a:pt x="55" y="126"/>
                    <a:pt x="63" y="126"/>
                    <a:pt x="71" y="118"/>
                  </a:cubicBezTo>
                  <a:cubicBezTo>
                    <a:pt x="110" y="89"/>
                    <a:pt x="143" y="80"/>
                    <a:pt x="170" y="80"/>
                  </a:cubicBezTo>
                  <a:cubicBezTo>
                    <a:pt x="207" y="80"/>
                    <a:pt x="230" y="98"/>
                    <a:pt x="235" y="102"/>
                  </a:cubicBezTo>
                  <a:cubicBezTo>
                    <a:pt x="243" y="110"/>
                    <a:pt x="253" y="114"/>
                    <a:pt x="262" y="114"/>
                  </a:cubicBezTo>
                  <a:cubicBezTo>
                    <a:pt x="272" y="114"/>
                    <a:pt x="282" y="110"/>
                    <a:pt x="290" y="102"/>
                  </a:cubicBezTo>
                  <a:cubicBezTo>
                    <a:pt x="305" y="87"/>
                    <a:pt x="305" y="56"/>
                    <a:pt x="290" y="40"/>
                  </a:cubicBezTo>
                  <a:cubicBezTo>
                    <a:pt x="268" y="22"/>
                    <a:pt x="227" y="0"/>
                    <a:pt x="172"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36;p57">
              <a:extLst>
                <a:ext uri="{FF2B5EF4-FFF2-40B4-BE49-F238E27FC236}">
                  <a16:creationId xmlns:a16="http://schemas.microsoft.com/office/drawing/2014/main" id="{2DFB98E7-05A3-FA49-FE50-4EED1FBA8374}"/>
                </a:ext>
              </a:extLst>
            </p:cNvPr>
            <p:cNvSpPr/>
            <p:nvPr/>
          </p:nvSpPr>
          <p:spPr>
            <a:xfrm>
              <a:off x="766275" y="3338600"/>
              <a:ext cx="7450" cy="3150"/>
            </a:xfrm>
            <a:custGeom>
              <a:avLst/>
              <a:gdLst/>
              <a:ahLst/>
              <a:cxnLst/>
              <a:rect l="l" t="t" r="r" b="b"/>
              <a:pathLst>
                <a:path w="298" h="126" extrusionOk="0">
                  <a:moveTo>
                    <a:pt x="162" y="0"/>
                  </a:moveTo>
                  <a:cubicBezTo>
                    <a:pt x="119" y="0"/>
                    <a:pt x="70" y="14"/>
                    <a:pt x="16" y="55"/>
                  </a:cubicBezTo>
                  <a:cubicBezTo>
                    <a:pt x="0" y="71"/>
                    <a:pt x="0" y="94"/>
                    <a:pt x="8" y="110"/>
                  </a:cubicBezTo>
                  <a:cubicBezTo>
                    <a:pt x="16" y="118"/>
                    <a:pt x="31" y="125"/>
                    <a:pt x="39" y="125"/>
                  </a:cubicBezTo>
                  <a:cubicBezTo>
                    <a:pt x="55" y="125"/>
                    <a:pt x="63" y="125"/>
                    <a:pt x="71" y="118"/>
                  </a:cubicBezTo>
                  <a:cubicBezTo>
                    <a:pt x="109" y="88"/>
                    <a:pt x="142" y="79"/>
                    <a:pt x="167" y="79"/>
                  </a:cubicBezTo>
                  <a:cubicBezTo>
                    <a:pt x="202" y="79"/>
                    <a:pt x="222" y="97"/>
                    <a:pt x="227" y="102"/>
                  </a:cubicBezTo>
                  <a:cubicBezTo>
                    <a:pt x="235" y="110"/>
                    <a:pt x="245" y="114"/>
                    <a:pt x="254" y="114"/>
                  </a:cubicBezTo>
                  <a:cubicBezTo>
                    <a:pt x="264" y="114"/>
                    <a:pt x="274" y="110"/>
                    <a:pt x="282" y="102"/>
                  </a:cubicBezTo>
                  <a:cubicBezTo>
                    <a:pt x="297" y="86"/>
                    <a:pt x="297" y="55"/>
                    <a:pt x="282" y="47"/>
                  </a:cubicBezTo>
                  <a:cubicBezTo>
                    <a:pt x="260" y="25"/>
                    <a:pt x="217" y="0"/>
                    <a:pt x="162"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37;p57">
              <a:extLst>
                <a:ext uri="{FF2B5EF4-FFF2-40B4-BE49-F238E27FC236}">
                  <a16:creationId xmlns:a16="http://schemas.microsoft.com/office/drawing/2014/main" id="{E30EAAE6-9EB1-2F07-84A9-4E75498B8726}"/>
                </a:ext>
              </a:extLst>
            </p:cNvPr>
            <p:cNvSpPr/>
            <p:nvPr/>
          </p:nvSpPr>
          <p:spPr>
            <a:xfrm>
              <a:off x="755500" y="3330950"/>
              <a:ext cx="8450" cy="16075"/>
            </a:xfrm>
            <a:custGeom>
              <a:avLst/>
              <a:gdLst/>
              <a:ahLst/>
              <a:cxnLst/>
              <a:rect l="l" t="t" r="r" b="b"/>
              <a:pathLst>
                <a:path w="338" h="643" extrusionOk="0">
                  <a:moveTo>
                    <a:pt x="67" y="1"/>
                  </a:moveTo>
                  <a:cubicBezTo>
                    <a:pt x="60" y="1"/>
                    <a:pt x="53" y="3"/>
                    <a:pt x="48" y="9"/>
                  </a:cubicBezTo>
                  <a:cubicBezTo>
                    <a:pt x="24" y="17"/>
                    <a:pt x="24" y="48"/>
                    <a:pt x="32" y="64"/>
                  </a:cubicBezTo>
                  <a:lnTo>
                    <a:pt x="243" y="416"/>
                  </a:lnTo>
                  <a:cubicBezTo>
                    <a:pt x="259" y="439"/>
                    <a:pt x="251" y="463"/>
                    <a:pt x="243" y="478"/>
                  </a:cubicBezTo>
                  <a:cubicBezTo>
                    <a:pt x="228" y="517"/>
                    <a:pt x="189" y="541"/>
                    <a:pt x="142" y="557"/>
                  </a:cubicBezTo>
                  <a:cubicBezTo>
                    <a:pt x="110" y="564"/>
                    <a:pt x="79" y="564"/>
                    <a:pt x="40" y="564"/>
                  </a:cubicBezTo>
                  <a:cubicBezTo>
                    <a:pt x="16" y="564"/>
                    <a:pt x="1" y="580"/>
                    <a:pt x="1" y="604"/>
                  </a:cubicBezTo>
                  <a:cubicBezTo>
                    <a:pt x="1" y="627"/>
                    <a:pt x="16" y="643"/>
                    <a:pt x="40" y="643"/>
                  </a:cubicBezTo>
                  <a:cubicBezTo>
                    <a:pt x="79" y="643"/>
                    <a:pt x="126" y="643"/>
                    <a:pt x="157" y="635"/>
                  </a:cubicBezTo>
                  <a:cubicBezTo>
                    <a:pt x="235" y="619"/>
                    <a:pt x="290" y="572"/>
                    <a:pt x="322" y="510"/>
                  </a:cubicBezTo>
                  <a:cubicBezTo>
                    <a:pt x="337" y="463"/>
                    <a:pt x="337" y="416"/>
                    <a:pt x="306" y="369"/>
                  </a:cubicBezTo>
                  <a:lnTo>
                    <a:pt x="102" y="25"/>
                  </a:lnTo>
                  <a:cubicBezTo>
                    <a:pt x="92" y="9"/>
                    <a:pt x="79" y="1"/>
                    <a:pt x="67" y="1"/>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38;p57">
              <a:extLst>
                <a:ext uri="{FF2B5EF4-FFF2-40B4-BE49-F238E27FC236}">
                  <a16:creationId xmlns:a16="http://schemas.microsoft.com/office/drawing/2014/main" id="{7C651B03-53CE-3DEA-12E3-6BF716B3FFDA}"/>
                </a:ext>
              </a:extLst>
            </p:cNvPr>
            <p:cNvSpPr/>
            <p:nvPr/>
          </p:nvSpPr>
          <p:spPr>
            <a:xfrm>
              <a:off x="740250" y="3543800"/>
              <a:ext cx="34050" cy="41675"/>
            </a:xfrm>
            <a:custGeom>
              <a:avLst/>
              <a:gdLst/>
              <a:ahLst/>
              <a:cxnLst/>
              <a:rect l="l" t="t" r="r" b="b"/>
              <a:pathLst>
                <a:path w="1362" h="1667" extrusionOk="0">
                  <a:moveTo>
                    <a:pt x="0" y="0"/>
                  </a:moveTo>
                  <a:lnTo>
                    <a:pt x="204" y="1667"/>
                  </a:lnTo>
                  <a:lnTo>
                    <a:pt x="126" y="1017"/>
                  </a:lnTo>
                  <a:lnTo>
                    <a:pt x="1362" y="1017"/>
                  </a:lnTo>
                  <a:lnTo>
                    <a:pt x="1362" y="39"/>
                  </a:lnTo>
                  <a:lnTo>
                    <a:pt x="0" y="0"/>
                  </a:lnTo>
                  <a:close/>
                </a:path>
              </a:pathLst>
            </a:custGeom>
            <a:solidFill>
              <a:srgbClr val="B36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39;p57">
              <a:extLst>
                <a:ext uri="{FF2B5EF4-FFF2-40B4-BE49-F238E27FC236}">
                  <a16:creationId xmlns:a16="http://schemas.microsoft.com/office/drawing/2014/main" id="{3B31C125-81FA-8F4C-FB4A-FF800932FCDA}"/>
                </a:ext>
              </a:extLst>
            </p:cNvPr>
            <p:cNvSpPr/>
            <p:nvPr/>
          </p:nvSpPr>
          <p:spPr>
            <a:xfrm>
              <a:off x="743375" y="3569225"/>
              <a:ext cx="31525" cy="20550"/>
            </a:xfrm>
            <a:custGeom>
              <a:avLst/>
              <a:gdLst/>
              <a:ahLst/>
              <a:cxnLst/>
              <a:rect l="l" t="t" r="r" b="b"/>
              <a:pathLst>
                <a:path w="1261" h="822" extrusionOk="0">
                  <a:moveTo>
                    <a:pt x="1" y="0"/>
                  </a:moveTo>
                  <a:lnTo>
                    <a:pt x="79" y="650"/>
                  </a:lnTo>
                  <a:lnTo>
                    <a:pt x="79" y="681"/>
                  </a:lnTo>
                  <a:cubicBezTo>
                    <a:pt x="118" y="650"/>
                    <a:pt x="157" y="634"/>
                    <a:pt x="204" y="634"/>
                  </a:cubicBezTo>
                  <a:cubicBezTo>
                    <a:pt x="314" y="634"/>
                    <a:pt x="392" y="712"/>
                    <a:pt x="392" y="822"/>
                  </a:cubicBezTo>
                  <a:lnTo>
                    <a:pt x="1253" y="822"/>
                  </a:lnTo>
                  <a:lnTo>
                    <a:pt x="12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0;p57">
              <a:extLst>
                <a:ext uri="{FF2B5EF4-FFF2-40B4-BE49-F238E27FC236}">
                  <a16:creationId xmlns:a16="http://schemas.microsoft.com/office/drawing/2014/main" id="{B41BAF88-6285-54C3-8E87-77807D842C6E}"/>
                </a:ext>
              </a:extLst>
            </p:cNvPr>
            <p:cNvSpPr/>
            <p:nvPr/>
          </p:nvSpPr>
          <p:spPr>
            <a:xfrm>
              <a:off x="733000" y="3585050"/>
              <a:ext cx="41700" cy="20000"/>
            </a:xfrm>
            <a:custGeom>
              <a:avLst/>
              <a:gdLst/>
              <a:ahLst/>
              <a:cxnLst/>
              <a:rect l="l" t="t" r="r" b="b"/>
              <a:pathLst>
                <a:path w="1668" h="800" extrusionOk="0">
                  <a:moveTo>
                    <a:pt x="619" y="1"/>
                  </a:moveTo>
                  <a:cubicBezTo>
                    <a:pt x="572" y="1"/>
                    <a:pt x="533" y="17"/>
                    <a:pt x="494" y="48"/>
                  </a:cubicBezTo>
                  <a:cubicBezTo>
                    <a:pt x="463" y="79"/>
                    <a:pt x="439" y="134"/>
                    <a:pt x="439" y="181"/>
                  </a:cubicBezTo>
                  <a:lnTo>
                    <a:pt x="439" y="189"/>
                  </a:lnTo>
                  <a:lnTo>
                    <a:pt x="431" y="189"/>
                  </a:lnTo>
                  <a:cubicBezTo>
                    <a:pt x="197" y="189"/>
                    <a:pt x="1" y="384"/>
                    <a:pt x="1" y="619"/>
                  </a:cubicBezTo>
                  <a:lnTo>
                    <a:pt x="1" y="658"/>
                  </a:lnTo>
                  <a:cubicBezTo>
                    <a:pt x="1" y="736"/>
                    <a:pt x="64" y="799"/>
                    <a:pt x="142" y="799"/>
                  </a:cubicBezTo>
                  <a:lnTo>
                    <a:pt x="1425" y="799"/>
                  </a:lnTo>
                  <a:cubicBezTo>
                    <a:pt x="1558" y="799"/>
                    <a:pt x="1668" y="690"/>
                    <a:pt x="1668" y="557"/>
                  </a:cubicBezTo>
                  <a:lnTo>
                    <a:pt x="1668" y="189"/>
                  </a:lnTo>
                  <a:lnTo>
                    <a:pt x="807" y="189"/>
                  </a:lnTo>
                  <a:cubicBezTo>
                    <a:pt x="807" y="79"/>
                    <a:pt x="729" y="1"/>
                    <a:pt x="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41;p57">
              <a:extLst>
                <a:ext uri="{FF2B5EF4-FFF2-40B4-BE49-F238E27FC236}">
                  <a16:creationId xmlns:a16="http://schemas.microsoft.com/office/drawing/2014/main" id="{0C684609-E0DB-3D5B-2A82-223B08D7EC93}"/>
                </a:ext>
              </a:extLst>
            </p:cNvPr>
            <p:cNvSpPr/>
            <p:nvPr/>
          </p:nvSpPr>
          <p:spPr>
            <a:xfrm>
              <a:off x="796975" y="3510925"/>
              <a:ext cx="43850" cy="56950"/>
            </a:xfrm>
            <a:custGeom>
              <a:avLst/>
              <a:gdLst/>
              <a:ahLst/>
              <a:cxnLst/>
              <a:rect l="l" t="t" r="r" b="b"/>
              <a:pathLst>
                <a:path w="1754" h="2278" extrusionOk="0">
                  <a:moveTo>
                    <a:pt x="1127" y="1"/>
                  </a:moveTo>
                  <a:lnTo>
                    <a:pt x="1" y="744"/>
                  </a:lnTo>
                  <a:lnTo>
                    <a:pt x="362" y="1377"/>
                  </a:lnTo>
                  <a:lnTo>
                    <a:pt x="362" y="1377"/>
                  </a:lnTo>
                  <a:lnTo>
                    <a:pt x="1448" y="760"/>
                  </a:lnTo>
                  <a:lnTo>
                    <a:pt x="1753" y="1472"/>
                  </a:lnTo>
                  <a:lnTo>
                    <a:pt x="1127" y="1"/>
                  </a:lnTo>
                  <a:close/>
                  <a:moveTo>
                    <a:pt x="362" y="1377"/>
                  </a:moveTo>
                  <a:lnTo>
                    <a:pt x="360" y="1378"/>
                  </a:lnTo>
                  <a:lnTo>
                    <a:pt x="799" y="2144"/>
                  </a:lnTo>
                  <a:lnTo>
                    <a:pt x="877" y="2277"/>
                  </a:lnTo>
                  <a:lnTo>
                    <a:pt x="362" y="1377"/>
                  </a:lnTo>
                  <a:close/>
                </a:path>
              </a:pathLst>
            </a:custGeom>
            <a:solidFill>
              <a:srgbClr val="B36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42;p57">
              <a:extLst>
                <a:ext uri="{FF2B5EF4-FFF2-40B4-BE49-F238E27FC236}">
                  <a16:creationId xmlns:a16="http://schemas.microsoft.com/office/drawing/2014/main" id="{735FB9F5-A068-A2DA-9C64-F99FCF34D64E}"/>
                </a:ext>
              </a:extLst>
            </p:cNvPr>
            <p:cNvSpPr/>
            <p:nvPr/>
          </p:nvSpPr>
          <p:spPr>
            <a:xfrm>
              <a:off x="805975" y="3529900"/>
              <a:ext cx="34850" cy="33275"/>
            </a:xfrm>
            <a:custGeom>
              <a:avLst/>
              <a:gdLst/>
              <a:ahLst/>
              <a:cxnLst/>
              <a:rect l="l" t="t" r="r" b="b"/>
              <a:pathLst>
                <a:path w="1394" h="1331" extrusionOk="0">
                  <a:moveTo>
                    <a:pt x="1088" y="1"/>
                  </a:moveTo>
                  <a:lnTo>
                    <a:pt x="0" y="619"/>
                  </a:lnTo>
                  <a:lnTo>
                    <a:pt x="407" y="1331"/>
                  </a:lnTo>
                  <a:lnTo>
                    <a:pt x="407" y="1331"/>
                  </a:lnTo>
                  <a:lnTo>
                    <a:pt x="1096" y="939"/>
                  </a:lnTo>
                  <a:lnTo>
                    <a:pt x="1096" y="932"/>
                  </a:lnTo>
                  <a:cubicBezTo>
                    <a:pt x="1041" y="846"/>
                    <a:pt x="1072" y="728"/>
                    <a:pt x="1166" y="681"/>
                  </a:cubicBezTo>
                  <a:cubicBezTo>
                    <a:pt x="1197" y="663"/>
                    <a:pt x="1230" y="654"/>
                    <a:pt x="1263" y="654"/>
                  </a:cubicBezTo>
                  <a:cubicBezTo>
                    <a:pt x="1313" y="654"/>
                    <a:pt x="1360" y="675"/>
                    <a:pt x="1393" y="713"/>
                  </a:cubicBezTo>
                  <a:lnTo>
                    <a:pt x="10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43;p57">
              <a:extLst>
                <a:ext uri="{FF2B5EF4-FFF2-40B4-BE49-F238E27FC236}">
                  <a16:creationId xmlns:a16="http://schemas.microsoft.com/office/drawing/2014/main" id="{B87657C6-3A61-1E18-3BA2-C8F4356E5DAC}"/>
                </a:ext>
              </a:extLst>
            </p:cNvPr>
            <p:cNvSpPr/>
            <p:nvPr/>
          </p:nvSpPr>
          <p:spPr>
            <a:xfrm>
              <a:off x="816150" y="3546225"/>
              <a:ext cx="43050" cy="28000"/>
            </a:xfrm>
            <a:custGeom>
              <a:avLst/>
              <a:gdLst/>
              <a:ahLst/>
              <a:cxnLst/>
              <a:rect l="l" t="t" r="r" b="b"/>
              <a:pathLst>
                <a:path w="1722" h="1120" extrusionOk="0">
                  <a:moveTo>
                    <a:pt x="856" y="1"/>
                  </a:moveTo>
                  <a:cubicBezTo>
                    <a:pt x="823" y="1"/>
                    <a:pt x="790" y="10"/>
                    <a:pt x="759" y="28"/>
                  </a:cubicBezTo>
                  <a:cubicBezTo>
                    <a:pt x="665" y="75"/>
                    <a:pt x="634" y="193"/>
                    <a:pt x="689" y="279"/>
                  </a:cubicBezTo>
                  <a:lnTo>
                    <a:pt x="689" y="286"/>
                  </a:lnTo>
                  <a:lnTo>
                    <a:pt x="0" y="678"/>
                  </a:lnTo>
                  <a:lnTo>
                    <a:pt x="32" y="732"/>
                  </a:lnTo>
                  <a:lnTo>
                    <a:pt x="110" y="865"/>
                  </a:lnTo>
                  <a:lnTo>
                    <a:pt x="188" y="998"/>
                  </a:lnTo>
                  <a:cubicBezTo>
                    <a:pt x="230" y="1076"/>
                    <a:pt x="309" y="1120"/>
                    <a:pt x="392" y="1120"/>
                  </a:cubicBezTo>
                  <a:cubicBezTo>
                    <a:pt x="434" y="1120"/>
                    <a:pt x="477" y="1108"/>
                    <a:pt x="517" y="1085"/>
                  </a:cubicBezTo>
                  <a:lnTo>
                    <a:pt x="1636" y="451"/>
                  </a:lnTo>
                  <a:cubicBezTo>
                    <a:pt x="1698" y="412"/>
                    <a:pt x="1722" y="326"/>
                    <a:pt x="1683" y="263"/>
                  </a:cubicBezTo>
                  <a:lnTo>
                    <a:pt x="1659" y="224"/>
                  </a:lnTo>
                  <a:cubicBezTo>
                    <a:pt x="1580" y="87"/>
                    <a:pt x="1438" y="11"/>
                    <a:pt x="1291" y="11"/>
                  </a:cubicBezTo>
                  <a:cubicBezTo>
                    <a:pt x="1220" y="11"/>
                    <a:pt x="1147" y="29"/>
                    <a:pt x="1080" y="67"/>
                  </a:cubicBezTo>
                  <a:lnTo>
                    <a:pt x="1018" y="99"/>
                  </a:lnTo>
                  <a:lnTo>
                    <a:pt x="1010" y="99"/>
                  </a:lnTo>
                  <a:cubicBezTo>
                    <a:pt x="1002" y="83"/>
                    <a:pt x="994" y="75"/>
                    <a:pt x="986" y="60"/>
                  </a:cubicBezTo>
                  <a:cubicBezTo>
                    <a:pt x="953" y="22"/>
                    <a:pt x="906"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2144;p57">
              <a:extLst>
                <a:ext uri="{FF2B5EF4-FFF2-40B4-BE49-F238E27FC236}">
                  <a16:creationId xmlns:a16="http://schemas.microsoft.com/office/drawing/2014/main" id="{C79318B0-D127-44C4-811E-6322052D15D0}"/>
                </a:ext>
              </a:extLst>
            </p:cNvPr>
            <p:cNvSpPr/>
            <p:nvPr/>
          </p:nvSpPr>
          <p:spPr>
            <a:xfrm>
              <a:off x="727525" y="3471800"/>
              <a:ext cx="105075" cy="73000"/>
            </a:xfrm>
            <a:custGeom>
              <a:avLst/>
              <a:gdLst/>
              <a:ahLst/>
              <a:cxnLst/>
              <a:rect l="l" t="t" r="r" b="b"/>
              <a:pathLst>
                <a:path w="4203" h="2920" extrusionOk="0">
                  <a:moveTo>
                    <a:pt x="3397" y="1"/>
                  </a:moveTo>
                  <a:lnTo>
                    <a:pt x="1" y="345"/>
                  </a:lnTo>
                  <a:lnTo>
                    <a:pt x="196" y="2872"/>
                  </a:lnTo>
                  <a:lnTo>
                    <a:pt x="509" y="2880"/>
                  </a:lnTo>
                  <a:lnTo>
                    <a:pt x="1871" y="2919"/>
                  </a:lnTo>
                  <a:lnTo>
                    <a:pt x="2020" y="2919"/>
                  </a:lnTo>
                  <a:lnTo>
                    <a:pt x="1926" y="1120"/>
                  </a:lnTo>
                  <a:lnTo>
                    <a:pt x="2591" y="2434"/>
                  </a:lnTo>
                  <a:lnTo>
                    <a:pt x="2779" y="2309"/>
                  </a:lnTo>
                  <a:lnTo>
                    <a:pt x="3913" y="1566"/>
                  </a:lnTo>
                  <a:lnTo>
                    <a:pt x="4203" y="1370"/>
                  </a:lnTo>
                  <a:lnTo>
                    <a:pt x="33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9" name="TextBox 1408">
            <a:extLst>
              <a:ext uri="{FF2B5EF4-FFF2-40B4-BE49-F238E27FC236}">
                <a16:creationId xmlns:a16="http://schemas.microsoft.com/office/drawing/2014/main" id="{EBBCC978-1E45-6FA9-2341-84017FA3085E}"/>
              </a:ext>
            </a:extLst>
          </p:cNvPr>
          <p:cNvSpPr txBox="1"/>
          <p:nvPr/>
        </p:nvSpPr>
        <p:spPr>
          <a:xfrm>
            <a:off x="670592" y="3922557"/>
            <a:ext cx="7959305" cy="1055608"/>
          </a:xfrm>
          <a:custGeom>
            <a:avLst/>
            <a:gdLst>
              <a:gd name="connsiteX0" fmla="*/ 0 w 7959305"/>
              <a:gd name="connsiteY0" fmla="*/ 175938 h 1055608"/>
              <a:gd name="connsiteX1" fmla="*/ 175938 w 7959305"/>
              <a:gd name="connsiteY1" fmla="*/ 0 h 1055608"/>
              <a:gd name="connsiteX2" fmla="*/ 685051 w 7959305"/>
              <a:gd name="connsiteY2" fmla="*/ 0 h 1055608"/>
              <a:gd name="connsiteX3" fmla="*/ 1270237 w 7959305"/>
              <a:gd name="connsiteY3" fmla="*/ 0 h 1055608"/>
              <a:gd name="connsiteX4" fmla="*/ 1779350 w 7959305"/>
              <a:gd name="connsiteY4" fmla="*/ 0 h 1055608"/>
              <a:gd name="connsiteX5" fmla="*/ 2288463 w 7959305"/>
              <a:gd name="connsiteY5" fmla="*/ 0 h 1055608"/>
              <a:gd name="connsiteX6" fmla="*/ 2949724 w 7959305"/>
              <a:gd name="connsiteY6" fmla="*/ 0 h 1055608"/>
              <a:gd name="connsiteX7" fmla="*/ 3534910 w 7959305"/>
              <a:gd name="connsiteY7" fmla="*/ 0 h 1055608"/>
              <a:gd name="connsiteX8" fmla="*/ 4196172 w 7959305"/>
              <a:gd name="connsiteY8" fmla="*/ 0 h 1055608"/>
              <a:gd name="connsiteX9" fmla="*/ 4553136 w 7959305"/>
              <a:gd name="connsiteY9" fmla="*/ 0 h 1055608"/>
              <a:gd name="connsiteX10" fmla="*/ 5062248 w 7959305"/>
              <a:gd name="connsiteY10" fmla="*/ 0 h 1055608"/>
              <a:gd name="connsiteX11" fmla="*/ 5723509 w 7959305"/>
              <a:gd name="connsiteY11" fmla="*/ 0 h 1055608"/>
              <a:gd name="connsiteX12" fmla="*/ 6156548 w 7959305"/>
              <a:gd name="connsiteY12" fmla="*/ 0 h 1055608"/>
              <a:gd name="connsiteX13" fmla="*/ 6817809 w 7959305"/>
              <a:gd name="connsiteY13" fmla="*/ 0 h 1055608"/>
              <a:gd name="connsiteX14" fmla="*/ 7783367 w 7959305"/>
              <a:gd name="connsiteY14" fmla="*/ 0 h 1055608"/>
              <a:gd name="connsiteX15" fmla="*/ 7959305 w 7959305"/>
              <a:gd name="connsiteY15" fmla="*/ 175938 h 1055608"/>
              <a:gd name="connsiteX16" fmla="*/ 7959305 w 7959305"/>
              <a:gd name="connsiteY16" fmla="*/ 513729 h 1055608"/>
              <a:gd name="connsiteX17" fmla="*/ 7959305 w 7959305"/>
              <a:gd name="connsiteY17" fmla="*/ 879670 h 1055608"/>
              <a:gd name="connsiteX18" fmla="*/ 7783367 w 7959305"/>
              <a:gd name="connsiteY18" fmla="*/ 1055608 h 1055608"/>
              <a:gd name="connsiteX19" fmla="*/ 7198180 w 7959305"/>
              <a:gd name="connsiteY19" fmla="*/ 1055608 h 1055608"/>
              <a:gd name="connsiteX20" fmla="*/ 6689068 w 7959305"/>
              <a:gd name="connsiteY20" fmla="*/ 1055608 h 1055608"/>
              <a:gd name="connsiteX21" fmla="*/ 6027806 w 7959305"/>
              <a:gd name="connsiteY21" fmla="*/ 1055608 h 1055608"/>
              <a:gd name="connsiteX22" fmla="*/ 5442620 w 7959305"/>
              <a:gd name="connsiteY22" fmla="*/ 1055608 h 1055608"/>
              <a:gd name="connsiteX23" fmla="*/ 5085656 w 7959305"/>
              <a:gd name="connsiteY23" fmla="*/ 1055608 h 1055608"/>
              <a:gd name="connsiteX24" fmla="*/ 4728692 w 7959305"/>
              <a:gd name="connsiteY24" fmla="*/ 1055608 h 1055608"/>
              <a:gd name="connsiteX25" fmla="*/ 4067431 w 7959305"/>
              <a:gd name="connsiteY25" fmla="*/ 1055608 h 1055608"/>
              <a:gd name="connsiteX26" fmla="*/ 3710467 w 7959305"/>
              <a:gd name="connsiteY26" fmla="*/ 1055608 h 1055608"/>
              <a:gd name="connsiteX27" fmla="*/ 3049205 w 7959305"/>
              <a:gd name="connsiteY27" fmla="*/ 1055608 h 1055608"/>
              <a:gd name="connsiteX28" fmla="*/ 2540093 w 7959305"/>
              <a:gd name="connsiteY28" fmla="*/ 1055608 h 1055608"/>
              <a:gd name="connsiteX29" fmla="*/ 2030980 w 7959305"/>
              <a:gd name="connsiteY29" fmla="*/ 1055608 h 1055608"/>
              <a:gd name="connsiteX30" fmla="*/ 1521868 w 7959305"/>
              <a:gd name="connsiteY30" fmla="*/ 1055608 h 1055608"/>
              <a:gd name="connsiteX31" fmla="*/ 860607 w 7959305"/>
              <a:gd name="connsiteY31" fmla="*/ 1055608 h 1055608"/>
              <a:gd name="connsiteX32" fmla="*/ 175938 w 7959305"/>
              <a:gd name="connsiteY32" fmla="*/ 1055608 h 1055608"/>
              <a:gd name="connsiteX33" fmla="*/ 0 w 7959305"/>
              <a:gd name="connsiteY33" fmla="*/ 879670 h 1055608"/>
              <a:gd name="connsiteX34" fmla="*/ 0 w 7959305"/>
              <a:gd name="connsiteY34" fmla="*/ 520767 h 1055608"/>
              <a:gd name="connsiteX35" fmla="*/ 0 w 7959305"/>
              <a:gd name="connsiteY35"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959305" h="1055608" fill="none" extrusionOk="0">
                <a:moveTo>
                  <a:pt x="0" y="175938"/>
                </a:moveTo>
                <a:cubicBezTo>
                  <a:pt x="1287" y="76207"/>
                  <a:pt x="93424" y="-1079"/>
                  <a:pt x="175938" y="0"/>
                </a:cubicBezTo>
                <a:cubicBezTo>
                  <a:pt x="310775" y="-35463"/>
                  <a:pt x="537077" y="55631"/>
                  <a:pt x="685051" y="0"/>
                </a:cubicBezTo>
                <a:cubicBezTo>
                  <a:pt x="833025" y="-55631"/>
                  <a:pt x="989776" y="7842"/>
                  <a:pt x="1270237" y="0"/>
                </a:cubicBezTo>
                <a:cubicBezTo>
                  <a:pt x="1550698" y="-7842"/>
                  <a:pt x="1544197" y="23975"/>
                  <a:pt x="1779350" y="0"/>
                </a:cubicBezTo>
                <a:cubicBezTo>
                  <a:pt x="2014503" y="-23975"/>
                  <a:pt x="2144529" y="44590"/>
                  <a:pt x="2288463" y="0"/>
                </a:cubicBezTo>
                <a:cubicBezTo>
                  <a:pt x="2432397" y="-44590"/>
                  <a:pt x="2647437" y="71197"/>
                  <a:pt x="2949724" y="0"/>
                </a:cubicBezTo>
                <a:cubicBezTo>
                  <a:pt x="3252011" y="-71197"/>
                  <a:pt x="3247234" y="57418"/>
                  <a:pt x="3534910" y="0"/>
                </a:cubicBezTo>
                <a:cubicBezTo>
                  <a:pt x="3822586" y="-57418"/>
                  <a:pt x="3963852" y="21324"/>
                  <a:pt x="4196172" y="0"/>
                </a:cubicBezTo>
                <a:cubicBezTo>
                  <a:pt x="4428492" y="-21324"/>
                  <a:pt x="4404857" y="25281"/>
                  <a:pt x="4553136" y="0"/>
                </a:cubicBezTo>
                <a:cubicBezTo>
                  <a:pt x="4701415" y="-25281"/>
                  <a:pt x="4927615" y="22080"/>
                  <a:pt x="5062248" y="0"/>
                </a:cubicBezTo>
                <a:cubicBezTo>
                  <a:pt x="5196881" y="-22080"/>
                  <a:pt x="5579262" y="70593"/>
                  <a:pt x="5723509" y="0"/>
                </a:cubicBezTo>
                <a:cubicBezTo>
                  <a:pt x="5867756" y="-70593"/>
                  <a:pt x="5965558" y="51732"/>
                  <a:pt x="6156548" y="0"/>
                </a:cubicBezTo>
                <a:cubicBezTo>
                  <a:pt x="6347538" y="-51732"/>
                  <a:pt x="6497998" y="40458"/>
                  <a:pt x="6817809" y="0"/>
                </a:cubicBezTo>
                <a:cubicBezTo>
                  <a:pt x="7137620" y="-40458"/>
                  <a:pt x="7341315" y="95342"/>
                  <a:pt x="7783367" y="0"/>
                </a:cubicBezTo>
                <a:cubicBezTo>
                  <a:pt x="7897383" y="-8453"/>
                  <a:pt x="7956234" y="88976"/>
                  <a:pt x="7959305" y="175938"/>
                </a:cubicBezTo>
                <a:cubicBezTo>
                  <a:pt x="7990827" y="344217"/>
                  <a:pt x="7957725" y="380448"/>
                  <a:pt x="7959305" y="513729"/>
                </a:cubicBezTo>
                <a:cubicBezTo>
                  <a:pt x="7960885" y="647010"/>
                  <a:pt x="7924020" y="721261"/>
                  <a:pt x="7959305" y="879670"/>
                </a:cubicBezTo>
                <a:cubicBezTo>
                  <a:pt x="7943053" y="980977"/>
                  <a:pt x="7896503" y="1044958"/>
                  <a:pt x="7783367" y="1055608"/>
                </a:cubicBezTo>
                <a:cubicBezTo>
                  <a:pt x="7594070" y="1099162"/>
                  <a:pt x="7317331" y="1011386"/>
                  <a:pt x="7198180" y="1055608"/>
                </a:cubicBezTo>
                <a:cubicBezTo>
                  <a:pt x="7079029" y="1099830"/>
                  <a:pt x="6942189" y="1006431"/>
                  <a:pt x="6689068" y="1055608"/>
                </a:cubicBezTo>
                <a:cubicBezTo>
                  <a:pt x="6435947" y="1104785"/>
                  <a:pt x="6230569" y="1012099"/>
                  <a:pt x="6027806" y="1055608"/>
                </a:cubicBezTo>
                <a:cubicBezTo>
                  <a:pt x="5825043" y="1099117"/>
                  <a:pt x="5698568" y="1002539"/>
                  <a:pt x="5442620" y="1055608"/>
                </a:cubicBezTo>
                <a:cubicBezTo>
                  <a:pt x="5186672" y="1108677"/>
                  <a:pt x="5262311" y="1038542"/>
                  <a:pt x="5085656" y="1055608"/>
                </a:cubicBezTo>
                <a:cubicBezTo>
                  <a:pt x="4909001" y="1072674"/>
                  <a:pt x="4895358" y="1053049"/>
                  <a:pt x="4728692" y="1055608"/>
                </a:cubicBezTo>
                <a:cubicBezTo>
                  <a:pt x="4562026" y="1058167"/>
                  <a:pt x="4236050" y="1007042"/>
                  <a:pt x="4067431" y="1055608"/>
                </a:cubicBezTo>
                <a:cubicBezTo>
                  <a:pt x="3898812" y="1104174"/>
                  <a:pt x="3867640" y="1031294"/>
                  <a:pt x="3710467" y="1055608"/>
                </a:cubicBezTo>
                <a:cubicBezTo>
                  <a:pt x="3553294" y="1079922"/>
                  <a:pt x="3326495" y="986844"/>
                  <a:pt x="3049205" y="1055608"/>
                </a:cubicBezTo>
                <a:cubicBezTo>
                  <a:pt x="2771915" y="1124372"/>
                  <a:pt x="2663246" y="1015771"/>
                  <a:pt x="2540093" y="1055608"/>
                </a:cubicBezTo>
                <a:cubicBezTo>
                  <a:pt x="2416940" y="1095445"/>
                  <a:pt x="2264031" y="996701"/>
                  <a:pt x="2030980" y="1055608"/>
                </a:cubicBezTo>
                <a:cubicBezTo>
                  <a:pt x="1797929" y="1114515"/>
                  <a:pt x="1708185" y="1002651"/>
                  <a:pt x="1521868" y="1055608"/>
                </a:cubicBezTo>
                <a:cubicBezTo>
                  <a:pt x="1335551" y="1108565"/>
                  <a:pt x="1041534" y="991946"/>
                  <a:pt x="860607" y="1055608"/>
                </a:cubicBezTo>
                <a:cubicBezTo>
                  <a:pt x="679680" y="1119270"/>
                  <a:pt x="426920" y="1050173"/>
                  <a:pt x="175938" y="1055608"/>
                </a:cubicBezTo>
                <a:cubicBezTo>
                  <a:pt x="54366" y="1051188"/>
                  <a:pt x="14142" y="960165"/>
                  <a:pt x="0" y="879670"/>
                </a:cubicBezTo>
                <a:cubicBezTo>
                  <a:pt x="-408" y="788521"/>
                  <a:pt x="32679" y="633941"/>
                  <a:pt x="0" y="520767"/>
                </a:cubicBezTo>
                <a:cubicBezTo>
                  <a:pt x="-32679" y="407593"/>
                  <a:pt x="26269" y="318549"/>
                  <a:pt x="0" y="175938"/>
                </a:cubicBezTo>
                <a:close/>
              </a:path>
              <a:path w="7959305" h="1055608" stroke="0" extrusionOk="0">
                <a:moveTo>
                  <a:pt x="0" y="175938"/>
                </a:moveTo>
                <a:cubicBezTo>
                  <a:pt x="-10773" y="71264"/>
                  <a:pt x="54664" y="2886"/>
                  <a:pt x="175938" y="0"/>
                </a:cubicBezTo>
                <a:cubicBezTo>
                  <a:pt x="411871" y="-30473"/>
                  <a:pt x="574145" y="53874"/>
                  <a:pt x="761125" y="0"/>
                </a:cubicBezTo>
                <a:cubicBezTo>
                  <a:pt x="948105" y="-53874"/>
                  <a:pt x="1206073" y="36691"/>
                  <a:pt x="1346312" y="0"/>
                </a:cubicBezTo>
                <a:cubicBezTo>
                  <a:pt x="1486551" y="-36691"/>
                  <a:pt x="1790828" y="39803"/>
                  <a:pt x="1931499" y="0"/>
                </a:cubicBezTo>
                <a:cubicBezTo>
                  <a:pt x="2072170" y="-39803"/>
                  <a:pt x="2365045" y="17271"/>
                  <a:pt x="2516685" y="0"/>
                </a:cubicBezTo>
                <a:cubicBezTo>
                  <a:pt x="2668325" y="-17271"/>
                  <a:pt x="2826670" y="37726"/>
                  <a:pt x="3101872" y="0"/>
                </a:cubicBezTo>
                <a:cubicBezTo>
                  <a:pt x="3377074" y="-37726"/>
                  <a:pt x="3634796" y="84099"/>
                  <a:pt x="3839208" y="0"/>
                </a:cubicBezTo>
                <a:cubicBezTo>
                  <a:pt x="4043620" y="-84099"/>
                  <a:pt x="4227180" y="3500"/>
                  <a:pt x="4424395" y="0"/>
                </a:cubicBezTo>
                <a:cubicBezTo>
                  <a:pt x="4621610" y="-3500"/>
                  <a:pt x="4775326" y="50832"/>
                  <a:pt x="5009581" y="0"/>
                </a:cubicBezTo>
                <a:cubicBezTo>
                  <a:pt x="5243836" y="-50832"/>
                  <a:pt x="5358915" y="5737"/>
                  <a:pt x="5670842" y="0"/>
                </a:cubicBezTo>
                <a:cubicBezTo>
                  <a:pt x="5982769" y="-5737"/>
                  <a:pt x="5884248" y="40977"/>
                  <a:pt x="6027806" y="0"/>
                </a:cubicBezTo>
                <a:cubicBezTo>
                  <a:pt x="6171364" y="-40977"/>
                  <a:pt x="6333320" y="24476"/>
                  <a:pt x="6460845" y="0"/>
                </a:cubicBezTo>
                <a:cubicBezTo>
                  <a:pt x="6588370" y="-24476"/>
                  <a:pt x="6868128" y="17201"/>
                  <a:pt x="7046032" y="0"/>
                </a:cubicBezTo>
                <a:cubicBezTo>
                  <a:pt x="7223936" y="-17201"/>
                  <a:pt x="7622417" y="77125"/>
                  <a:pt x="7783367" y="0"/>
                </a:cubicBezTo>
                <a:cubicBezTo>
                  <a:pt x="7876855" y="-23625"/>
                  <a:pt x="7967670" y="80580"/>
                  <a:pt x="7959305" y="175938"/>
                </a:cubicBezTo>
                <a:cubicBezTo>
                  <a:pt x="7970465" y="259724"/>
                  <a:pt x="7948765" y="414107"/>
                  <a:pt x="7959305" y="506692"/>
                </a:cubicBezTo>
                <a:cubicBezTo>
                  <a:pt x="7969845" y="599277"/>
                  <a:pt x="7938035" y="785602"/>
                  <a:pt x="7959305" y="879670"/>
                </a:cubicBezTo>
                <a:cubicBezTo>
                  <a:pt x="7958993" y="979167"/>
                  <a:pt x="7876995" y="1064173"/>
                  <a:pt x="7783367" y="1055608"/>
                </a:cubicBezTo>
                <a:cubicBezTo>
                  <a:pt x="7661055" y="1068104"/>
                  <a:pt x="7336155" y="1038891"/>
                  <a:pt x="7198180" y="1055608"/>
                </a:cubicBezTo>
                <a:cubicBezTo>
                  <a:pt x="7060205" y="1072325"/>
                  <a:pt x="6889486" y="1023605"/>
                  <a:pt x="6689068" y="1055608"/>
                </a:cubicBezTo>
                <a:cubicBezTo>
                  <a:pt x="6488650" y="1087611"/>
                  <a:pt x="6168170" y="1002694"/>
                  <a:pt x="6027806" y="1055608"/>
                </a:cubicBezTo>
                <a:cubicBezTo>
                  <a:pt x="5887442" y="1108522"/>
                  <a:pt x="5458570" y="1051925"/>
                  <a:pt x="5290471" y="1055608"/>
                </a:cubicBezTo>
                <a:cubicBezTo>
                  <a:pt x="5122373" y="1059291"/>
                  <a:pt x="4828253" y="985481"/>
                  <a:pt x="4705284" y="1055608"/>
                </a:cubicBezTo>
                <a:cubicBezTo>
                  <a:pt x="4582315" y="1125735"/>
                  <a:pt x="4326683" y="1008767"/>
                  <a:pt x="4120097" y="1055608"/>
                </a:cubicBezTo>
                <a:cubicBezTo>
                  <a:pt x="3913511" y="1102449"/>
                  <a:pt x="3822216" y="1016697"/>
                  <a:pt x="3687059" y="1055608"/>
                </a:cubicBezTo>
                <a:cubicBezTo>
                  <a:pt x="3551902" y="1094519"/>
                  <a:pt x="3403465" y="1012184"/>
                  <a:pt x="3254021" y="1055608"/>
                </a:cubicBezTo>
                <a:cubicBezTo>
                  <a:pt x="3104577" y="1099032"/>
                  <a:pt x="2960955" y="1030942"/>
                  <a:pt x="2744908" y="1055608"/>
                </a:cubicBezTo>
                <a:cubicBezTo>
                  <a:pt x="2528861" y="1080274"/>
                  <a:pt x="2448698" y="1007433"/>
                  <a:pt x="2159721" y="1055608"/>
                </a:cubicBezTo>
                <a:cubicBezTo>
                  <a:pt x="1870744" y="1103783"/>
                  <a:pt x="1724490" y="1034412"/>
                  <a:pt x="1422386" y="1055608"/>
                </a:cubicBezTo>
                <a:cubicBezTo>
                  <a:pt x="1120283" y="1076804"/>
                  <a:pt x="1157752" y="1048726"/>
                  <a:pt x="989348" y="1055608"/>
                </a:cubicBezTo>
                <a:cubicBezTo>
                  <a:pt x="820944" y="1062490"/>
                  <a:pt x="460467" y="1028379"/>
                  <a:pt x="175938" y="1055608"/>
                </a:cubicBezTo>
                <a:cubicBezTo>
                  <a:pt x="75554" y="1034774"/>
                  <a:pt x="1932" y="999229"/>
                  <a:pt x="0" y="879670"/>
                </a:cubicBezTo>
                <a:cubicBezTo>
                  <a:pt x="-39754" y="716024"/>
                  <a:pt x="21551" y="613282"/>
                  <a:pt x="0" y="513729"/>
                </a:cubicBezTo>
                <a:cubicBezTo>
                  <a:pt x="-21551" y="414176"/>
                  <a:pt x="228" y="263708"/>
                  <a:pt x="0" y="175938"/>
                </a:cubicBezTo>
                <a:close/>
              </a:path>
            </a:pathLst>
          </a:custGeom>
          <a:solidFill>
            <a:schemeClr val="tx2">
              <a:lumMod val="20000"/>
              <a:lumOff val="80000"/>
            </a:schemeClr>
          </a:solidFill>
          <a:ln w="28575">
            <a:solidFill>
              <a:schemeClr val="tx1"/>
            </a:solidFill>
            <a:prstDash val="dash"/>
            <a:extLst>
              <a:ext uri="{C807C97D-BFC1-408E-A445-0C87EB9F89A2}">
                <ask:lineSketchStyleProps xmlns:ask="http://schemas.microsoft.com/office/drawing/2018/sketchyshapes" sd="738831083">
                  <a:prstGeom prst="roundRect">
                    <a:avLst/>
                  </a:prstGeom>
                  <ask:type>
                    <ask:lineSketchScribble/>
                  </ask:type>
                </ask:lineSketchStyleProps>
              </a:ext>
            </a:extLst>
          </a:ln>
        </p:spPr>
        <p:txBody>
          <a:bodyPr wrap="square" rtlCol="0">
            <a:spAutoFit/>
          </a:bodyPr>
          <a:lstStyle/>
          <a:p>
            <a:pPr algn="just"/>
            <a:r>
              <a:rPr lang="en-US" sz="2800" dirty="0" err="1">
                <a:solidFill>
                  <a:schemeClr val="tx1">
                    <a:lumMod val="75000"/>
                  </a:schemeClr>
                </a:solidFill>
                <a:latin typeface="+mn-lt"/>
              </a:rPr>
              <a:t>Các</a:t>
            </a:r>
            <a:r>
              <a:rPr lang="en-US" sz="2800" dirty="0">
                <a:solidFill>
                  <a:schemeClr val="tx1">
                    <a:lumMod val="75000"/>
                  </a:schemeClr>
                </a:solidFill>
                <a:latin typeface="+mn-lt"/>
              </a:rPr>
              <a:t> </a:t>
            </a:r>
            <a:r>
              <a:rPr lang="en-US" sz="2800" dirty="0" err="1">
                <a:solidFill>
                  <a:schemeClr val="tx1">
                    <a:lumMod val="75000"/>
                  </a:schemeClr>
                </a:solidFill>
                <a:latin typeface="+mn-lt"/>
              </a:rPr>
              <a:t>công</a:t>
            </a:r>
            <a:r>
              <a:rPr lang="en-US" sz="2800" dirty="0">
                <a:solidFill>
                  <a:schemeClr val="tx1">
                    <a:lumMod val="75000"/>
                  </a:schemeClr>
                </a:solidFill>
                <a:latin typeface="+mn-lt"/>
              </a:rPr>
              <a:t> </a:t>
            </a:r>
            <a:r>
              <a:rPr lang="en-US" sz="2800" dirty="0" err="1">
                <a:solidFill>
                  <a:schemeClr val="tx1">
                    <a:lumMod val="75000"/>
                  </a:schemeClr>
                </a:solidFill>
                <a:latin typeface="+mn-lt"/>
              </a:rPr>
              <a:t>việc</a:t>
            </a:r>
            <a:r>
              <a:rPr lang="en-US" sz="2800" dirty="0">
                <a:solidFill>
                  <a:schemeClr val="tx1">
                    <a:lumMod val="75000"/>
                  </a:schemeClr>
                </a:solidFill>
                <a:latin typeface="+mn-lt"/>
              </a:rPr>
              <a:t> </a:t>
            </a:r>
            <a:r>
              <a:rPr lang="en-US" sz="2800" dirty="0" err="1">
                <a:solidFill>
                  <a:schemeClr val="tx1">
                    <a:lumMod val="75000"/>
                  </a:schemeClr>
                </a:solidFill>
                <a:latin typeface="+mn-lt"/>
              </a:rPr>
              <a:t>giúp</a:t>
            </a:r>
            <a:r>
              <a:rPr lang="en-US" sz="2800" dirty="0">
                <a:solidFill>
                  <a:schemeClr val="tx1">
                    <a:lumMod val="75000"/>
                  </a:schemeClr>
                </a:solidFill>
                <a:latin typeface="+mn-lt"/>
              </a:rPr>
              <a:t> </a:t>
            </a:r>
            <a:r>
              <a:rPr lang="en-US" sz="2800" dirty="0" err="1">
                <a:solidFill>
                  <a:schemeClr val="tx1">
                    <a:lumMod val="75000"/>
                  </a:schemeClr>
                </a:solidFill>
                <a:latin typeface="+mn-lt"/>
              </a:rPr>
              <a:t>nhà</a:t>
            </a:r>
            <a:r>
              <a:rPr lang="en-US" sz="2800" dirty="0">
                <a:solidFill>
                  <a:schemeClr val="tx1">
                    <a:lumMod val="75000"/>
                  </a:schemeClr>
                </a:solidFill>
                <a:latin typeface="+mn-lt"/>
              </a:rPr>
              <a:t> </a:t>
            </a:r>
            <a:r>
              <a:rPr lang="en-US" sz="2800" dirty="0" err="1">
                <a:solidFill>
                  <a:schemeClr val="tx1">
                    <a:lumMod val="75000"/>
                  </a:schemeClr>
                </a:solidFill>
                <a:latin typeface="+mn-lt"/>
              </a:rPr>
              <a:t>cửa</a:t>
            </a:r>
            <a:r>
              <a:rPr lang="en-US" sz="2800" dirty="0">
                <a:solidFill>
                  <a:schemeClr val="tx1">
                    <a:lumMod val="75000"/>
                  </a:schemeClr>
                </a:solidFill>
                <a:latin typeface="+mn-lt"/>
              </a:rPr>
              <a:t> </a:t>
            </a:r>
            <a:r>
              <a:rPr lang="en-US" sz="2800" dirty="0" err="1">
                <a:solidFill>
                  <a:schemeClr val="tx1">
                    <a:lumMod val="75000"/>
                  </a:schemeClr>
                </a:solidFill>
                <a:latin typeface="+mn-lt"/>
              </a:rPr>
              <a:t>gọn</a:t>
            </a:r>
            <a:r>
              <a:rPr lang="en-US" sz="2800" dirty="0">
                <a:solidFill>
                  <a:schemeClr val="tx1">
                    <a:lumMod val="75000"/>
                  </a:schemeClr>
                </a:solidFill>
                <a:latin typeface="+mn-lt"/>
              </a:rPr>
              <a:t> </a:t>
            </a:r>
            <a:r>
              <a:rPr lang="en-US" sz="2800" dirty="0" err="1">
                <a:solidFill>
                  <a:schemeClr val="tx1">
                    <a:lumMod val="75000"/>
                  </a:schemeClr>
                </a:solidFill>
                <a:latin typeface="+mn-lt"/>
              </a:rPr>
              <a:t>gàng</a:t>
            </a:r>
            <a:r>
              <a:rPr lang="en-US" sz="2800" dirty="0">
                <a:solidFill>
                  <a:schemeClr val="tx1">
                    <a:lumMod val="75000"/>
                  </a:schemeClr>
                </a:solidFill>
                <a:latin typeface="+mn-lt"/>
              </a:rPr>
              <a:t>, </a:t>
            </a:r>
            <a:r>
              <a:rPr lang="en-US" sz="2800" dirty="0" err="1">
                <a:solidFill>
                  <a:schemeClr val="tx1">
                    <a:lumMod val="75000"/>
                  </a:schemeClr>
                </a:solidFill>
                <a:latin typeface="+mn-lt"/>
              </a:rPr>
              <a:t>sạch</a:t>
            </a:r>
            <a:r>
              <a:rPr lang="en-US" sz="2800" dirty="0">
                <a:solidFill>
                  <a:schemeClr val="tx1">
                    <a:lumMod val="75000"/>
                  </a:schemeClr>
                </a:solidFill>
                <a:latin typeface="+mn-lt"/>
              </a:rPr>
              <a:t> </a:t>
            </a:r>
            <a:r>
              <a:rPr lang="en-US" sz="2800" dirty="0" err="1">
                <a:solidFill>
                  <a:schemeClr val="tx1">
                    <a:lumMod val="75000"/>
                  </a:schemeClr>
                </a:solidFill>
                <a:latin typeface="+mn-lt"/>
              </a:rPr>
              <a:t>sẽ</a:t>
            </a:r>
            <a:r>
              <a:rPr lang="en-US" sz="2800" dirty="0">
                <a:solidFill>
                  <a:schemeClr val="tx1">
                    <a:lumMod val="75000"/>
                  </a:schemeClr>
                </a:solidFill>
                <a:latin typeface="+mn-lt"/>
              </a:rPr>
              <a:t>: </a:t>
            </a:r>
            <a:r>
              <a:rPr lang="en-US" sz="2800" dirty="0" err="1">
                <a:solidFill>
                  <a:schemeClr val="tx1">
                    <a:lumMod val="75000"/>
                  </a:schemeClr>
                </a:solidFill>
                <a:latin typeface="+mn-lt"/>
              </a:rPr>
              <a:t>quét</a:t>
            </a:r>
            <a:r>
              <a:rPr lang="en-US" sz="2800" dirty="0">
                <a:solidFill>
                  <a:schemeClr val="tx1">
                    <a:lumMod val="75000"/>
                  </a:schemeClr>
                </a:solidFill>
                <a:latin typeface="+mn-lt"/>
              </a:rPr>
              <a:t> </a:t>
            </a:r>
            <a:r>
              <a:rPr lang="en-US" sz="2800" dirty="0" err="1">
                <a:solidFill>
                  <a:schemeClr val="tx1">
                    <a:lumMod val="75000"/>
                  </a:schemeClr>
                </a:solidFill>
                <a:latin typeface="+mn-lt"/>
              </a:rPr>
              <a:t>nhà</a:t>
            </a:r>
            <a:r>
              <a:rPr lang="en-US" sz="2800" dirty="0">
                <a:solidFill>
                  <a:schemeClr val="tx1">
                    <a:lumMod val="75000"/>
                  </a:schemeClr>
                </a:solidFill>
                <a:latin typeface="+mn-lt"/>
              </a:rPr>
              <a:t>, </a:t>
            </a:r>
            <a:r>
              <a:rPr lang="en-US" sz="2800" dirty="0" err="1">
                <a:solidFill>
                  <a:schemeClr val="tx1">
                    <a:lumMod val="75000"/>
                  </a:schemeClr>
                </a:solidFill>
                <a:latin typeface="+mn-lt"/>
              </a:rPr>
              <a:t>rửa</a:t>
            </a:r>
            <a:r>
              <a:rPr lang="en-US" sz="2800" dirty="0">
                <a:solidFill>
                  <a:schemeClr val="tx1">
                    <a:lumMod val="75000"/>
                  </a:schemeClr>
                </a:solidFill>
                <a:latin typeface="+mn-lt"/>
              </a:rPr>
              <a:t> </a:t>
            </a:r>
            <a:r>
              <a:rPr lang="en-US" sz="2800" dirty="0" err="1">
                <a:solidFill>
                  <a:schemeClr val="tx1">
                    <a:lumMod val="75000"/>
                  </a:schemeClr>
                </a:solidFill>
                <a:latin typeface="+mn-lt"/>
              </a:rPr>
              <a:t>chén</a:t>
            </a:r>
            <a:r>
              <a:rPr lang="en-US" sz="2800" dirty="0">
                <a:solidFill>
                  <a:schemeClr val="tx1">
                    <a:lumMod val="75000"/>
                  </a:schemeClr>
                </a:solidFill>
                <a:latin typeface="+mn-lt"/>
              </a:rPr>
              <a:t>, </a:t>
            </a:r>
            <a:r>
              <a:rPr lang="en-US" sz="2800" dirty="0" err="1">
                <a:solidFill>
                  <a:schemeClr val="tx1">
                    <a:lumMod val="75000"/>
                  </a:schemeClr>
                </a:solidFill>
                <a:latin typeface="+mn-lt"/>
              </a:rPr>
              <a:t>đổ</a:t>
            </a:r>
            <a:r>
              <a:rPr lang="en-US" sz="2800" dirty="0">
                <a:solidFill>
                  <a:schemeClr val="tx1">
                    <a:lumMod val="75000"/>
                  </a:schemeClr>
                </a:solidFill>
                <a:latin typeface="+mn-lt"/>
              </a:rPr>
              <a:t> </a:t>
            </a:r>
            <a:r>
              <a:rPr lang="en-US" sz="2800" dirty="0" err="1">
                <a:solidFill>
                  <a:schemeClr val="tx1">
                    <a:lumMod val="75000"/>
                  </a:schemeClr>
                </a:solidFill>
                <a:latin typeface="+mn-lt"/>
              </a:rPr>
              <a:t>rác</a:t>
            </a:r>
            <a:r>
              <a:rPr lang="en-US" sz="2800" dirty="0">
                <a:solidFill>
                  <a:schemeClr val="tx1">
                    <a:lumMod val="75000"/>
                  </a:schemeClr>
                </a:solidFill>
                <a:latin typeface="+mn-lt"/>
              </a:rPr>
              <a:t>, </a:t>
            </a:r>
            <a:r>
              <a:rPr lang="en-US" sz="2800" dirty="0" err="1">
                <a:solidFill>
                  <a:schemeClr val="tx1">
                    <a:lumMod val="75000"/>
                  </a:schemeClr>
                </a:solidFill>
                <a:latin typeface="+mn-lt"/>
              </a:rPr>
              <a:t>sắp</a:t>
            </a:r>
            <a:r>
              <a:rPr lang="en-US" sz="2800" dirty="0">
                <a:solidFill>
                  <a:schemeClr val="tx1">
                    <a:lumMod val="75000"/>
                  </a:schemeClr>
                </a:solidFill>
                <a:latin typeface="+mn-lt"/>
              </a:rPr>
              <a:t> </a:t>
            </a:r>
            <a:r>
              <a:rPr lang="en-US" sz="2800" dirty="0" err="1">
                <a:solidFill>
                  <a:schemeClr val="tx1">
                    <a:lumMod val="75000"/>
                  </a:schemeClr>
                </a:solidFill>
                <a:latin typeface="+mn-lt"/>
              </a:rPr>
              <a:t>xếp</a:t>
            </a:r>
            <a:r>
              <a:rPr lang="en-US" sz="2800" dirty="0">
                <a:solidFill>
                  <a:schemeClr val="tx1">
                    <a:lumMod val="75000"/>
                  </a:schemeClr>
                </a:solidFill>
                <a:latin typeface="+mn-lt"/>
              </a:rPr>
              <a:t> </a:t>
            </a:r>
            <a:r>
              <a:rPr lang="en-US" sz="2800" dirty="0" err="1">
                <a:solidFill>
                  <a:schemeClr val="tx1">
                    <a:lumMod val="75000"/>
                  </a:schemeClr>
                </a:solidFill>
                <a:latin typeface="+mn-lt"/>
              </a:rPr>
              <a:t>đồ</a:t>
            </a:r>
            <a:r>
              <a:rPr lang="en-US" sz="2800" dirty="0">
                <a:solidFill>
                  <a:schemeClr val="tx1">
                    <a:lumMod val="75000"/>
                  </a:schemeClr>
                </a:solidFill>
                <a:latin typeface="+mn-lt"/>
              </a:rPr>
              <a:t> </a:t>
            </a:r>
            <a:r>
              <a:rPr lang="en-US" sz="2800" dirty="0" err="1">
                <a:solidFill>
                  <a:schemeClr val="tx1">
                    <a:lumMod val="75000"/>
                  </a:schemeClr>
                </a:solidFill>
                <a:latin typeface="+mn-lt"/>
              </a:rPr>
              <a:t>đạc</a:t>
            </a:r>
            <a:r>
              <a:rPr lang="en-US" sz="2800" dirty="0">
                <a:solidFill>
                  <a:schemeClr val="tx1">
                    <a:lumMod val="75000"/>
                  </a:schemeClr>
                </a:solidFill>
                <a:latin typeface="+mn-lt"/>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5" name="TextBox 4">
            <a:extLst>
              <a:ext uri="{FF2B5EF4-FFF2-40B4-BE49-F238E27FC236}">
                <a16:creationId xmlns:a16="http://schemas.microsoft.com/office/drawing/2014/main" id="{2CC2FA29-DA01-97C6-79F8-9531C12D20F0}"/>
              </a:ext>
            </a:extLst>
          </p:cNvPr>
          <p:cNvSpPr txBox="1"/>
          <p:nvPr/>
        </p:nvSpPr>
        <p:spPr>
          <a:xfrm>
            <a:off x="624756" y="1455735"/>
            <a:ext cx="5362848" cy="1532334"/>
          </a:xfrm>
          <a:custGeom>
            <a:avLst/>
            <a:gdLst>
              <a:gd name="connsiteX0" fmla="*/ 0 w 5362848"/>
              <a:gd name="connsiteY0" fmla="*/ 255394 h 1532334"/>
              <a:gd name="connsiteX1" fmla="*/ 255394 w 5362848"/>
              <a:gd name="connsiteY1" fmla="*/ 0 h 1532334"/>
              <a:gd name="connsiteX2" fmla="*/ 843032 w 5362848"/>
              <a:gd name="connsiteY2" fmla="*/ 0 h 1532334"/>
              <a:gd name="connsiteX3" fmla="*/ 1382150 w 5362848"/>
              <a:gd name="connsiteY3" fmla="*/ 0 h 1532334"/>
              <a:gd name="connsiteX4" fmla="*/ 1824227 w 5362848"/>
              <a:gd name="connsiteY4" fmla="*/ 0 h 1532334"/>
              <a:gd name="connsiteX5" fmla="*/ 2363345 w 5362848"/>
              <a:gd name="connsiteY5" fmla="*/ 0 h 1532334"/>
              <a:gd name="connsiteX6" fmla="*/ 2950983 w 5362848"/>
              <a:gd name="connsiteY6" fmla="*/ 0 h 1532334"/>
              <a:gd name="connsiteX7" fmla="*/ 3587142 w 5362848"/>
              <a:gd name="connsiteY7" fmla="*/ 0 h 1532334"/>
              <a:gd name="connsiteX8" fmla="*/ 4029218 w 5362848"/>
              <a:gd name="connsiteY8" fmla="*/ 0 h 1532334"/>
              <a:gd name="connsiteX9" fmla="*/ 4471295 w 5362848"/>
              <a:gd name="connsiteY9" fmla="*/ 0 h 1532334"/>
              <a:gd name="connsiteX10" fmla="*/ 5107454 w 5362848"/>
              <a:gd name="connsiteY10" fmla="*/ 0 h 1532334"/>
              <a:gd name="connsiteX11" fmla="*/ 5362848 w 5362848"/>
              <a:gd name="connsiteY11" fmla="*/ 255394 h 1532334"/>
              <a:gd name="connsiteX12" fmla="*/ 5362848 w 5362848"/>
              <a:gd name="connsiteY12" fmla="*/ 776382 h 1532334"/>
              <a:gd name="connsiteX13" fmla="*/ 5362848 w 5362848"/>
              <a:gd name="connsiteY13" fmla="*/ 1276940 h 1532334"/>
              <a:gd name="connsiteX14" fmla="*/ 5107454 w 5362848"/>
              <a:gd name="connsiteY14" fmla="*/ 1532334 h 1532334"/>
              <a:gd name="connsiteX15" fmla="*/ 4616857 w 5362848"/>
              <a:gd name="connsiteY15" fmla="*/ 1532334 h 1532334"/>
              <a:gd name="connsiteX16" fmla="*/ 4223301 w 5362848"/>
              <a:gd name="connsiteY16" fmla="*/ 1532334 h 1532334"/>
              <a:gd name="connsiteX17" fmla="*/ 3732704 w 5362848"/>
              <a:gd name="connsiteY17" fmla="*/ 1532334 h 1532334"/>
              <a:gd name="connsiteX18" fmla="*/ 3096545 w 5362848"/>
              <a:gd name="connsiteY18" fmla="*/ 1532334 h 1532334"/>
              <a:gd name="connsiteX19" fmla="*/ 2460386 w 5362848"/>
              <a:gd name="connsiteY19" fmla="*/ 1532334 h 1532334"/>
              <a:gd name="connsiteX20" fmla="*/ 1969789 w 5362848"/>
              <a:gd name="connsiteY20" fmla="*/ 1532334 h 1532334"/>
              <a:gd name="connsiteX21" fmla="*/ 1576233 w 5362848"/>
              <a:gd name="connsiteY21" fmla="*/ 1532334 h 1532334"/>
              <a:gd name="connsiteX22" fmla="*/ 940074 w 5362848"/>
              <a:gd name="connsiteY22" fmla="*/ 1532334 h 1532334"/>
              <a:gd name="connsiteX23" fmla="*/ 255394 w 5362848"/>
              <a:gd name="connsiteY23" fmla="*/ 1532334 h 1532334"/>
              <a:gd name="connsiteX24" fmla="*/ 0 w 5362848"/>
              <a:gd name="connsiteY24" fmla="*/ 1276940 h 1532334"/>
              <a:gd name="connsiteX25" fmla="*/ 0 w 5362848"/>
              <a:gd name="connsiteY25" fmla="*/ 755952 h 1532334"/>
              <a:gd name="connsiteX26" fmla="*/ 0 w 5362848"/>
              <a:gd name="connsiteY26" fmla="*/ 255394 h 15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62848" h="1532334" fill="none" extrusionOk="0">
                <a:moveTo>
                  <a:pt x="0" y="255394"/>
                </a:moveTo>
                <a:cubicBezTo>
                  <a:pt x="4053" y="89577"/>
                  <a:pt x="102566" y="31841"/>
                  <a:pt x="255394" y="0"/>
                </a:cubicBezTo>
                <a:cubicBezTo>
                  <a:pt x="380362" y="-57759"/>
                  <a:pt x="595065" y="22474"/>
                  <a:pt x="843032" y="0"/>
                </a:cubicBezTo>
                <a:cubicBezTo>
                  <a:pt x="1090999" y="-22474"/>
                  <a:pt x="1236318" y="19217"/>
                  <a:pt x="1382150" y="0"/>
                </a:cubicBezTo>
                <a:cubicBezTo>
                  <a:pt x="1527982" y="-19217"/>
                  <a:pt x="1622885" y="46474"/>
                  <a:pt x="1824227" y="0"/>
                </a:cubicBezTo>
                <a:cubicBezTo>
                  <a:pt x="2025569" y="-46474"/>
                  <a:pt x="2199827" y="17397"/>
                  <a:pt x="2363345" y="0"/>
                </a:cubicBezTo>
                <a:cubicBezTo>
                  <a:pt x="2526863" y="-17397"/>
                  <a:pt x="2751064" y="5190"/>
                  <a:pt x="2950983" y="0"/>
                </a:cubicBezTo>
                <a:cubicBezTo>
                  <a:pt x="3150902" y="-5190"/>
                  <a:pt x="3436314" y="37313"/>
                  <a:pt x="3587142" y="0"/>
                </a:cubicBezTo>
                <a:cubicBezTo>
                  <a:pt x="3737970" y="-37313"/>
                  <a:pt x="3870333" y="18283"/>
                  <a:pt x="4029218" y="0"/>
                </a:cubicBezTo>
                <a:cubicBezTo>
                  <a:pt x="4188103" y="-18283"/>
                  <a:pt x="4306156" y="48061"/>
                  <a:pt x="4471295" y="0"/>
                </a:cubicBezTo>
                <a:cubicBezTo>
                  <a:pt x="4636434" y="-48061"/>
                  <a:pt x="4824088" y="40617"/>
                  <a:pt x="5107454" y="0"/>
                </a:cubicBezTo>
                <a:cubicBezTo>
                  <a:pt x="5245495" y="-7273"/>
                  <a:pt x="5328670" y="109470"/>
                  <a:pt x="5362848" y="255394"/>
                </a:cubicBezTo>
                <a:cubicBezTo>
                  <a:pt x="5374049" y="477238"/>
                  <a:pt x="5317378" y="659799"/>
                  <a:pt x="5362848" y="776382"/>
                </a:cubicBezTo>
                <a:cubicBezTo>
                  <a:pt x="5408318" y="892965"/>
                  <a:pt x="5304220" y="1067245"/>
                  <a:pt x="5362848" y="1276940"/>
                </a:cubicBezTo>
                <a:cubicBezTo>
                  <a:pt x="5377648" y="1378716"/>
                  <a:pt x="5253953" y="1563515"/>
                  <a:pt x="5107454" y="1532334"/>
                </a:cubicBezTo>
                <a:cubicBezTo>
                  <a:pt x="4885240" y="1538741"/>
                  <a:pt x="4857256" y="1517062"/>
                  <a:pt x="4616857" y="1532334"/>
                </a:cubicBezTo>
                <a:cubicBezTo>
                  <a:pt x="4376458" y="1547606"/>
                  <a:pt x="4308657" y="1515589"/>
                  <a:pt x="4223301" y="1532334"/>
                </a:cubicBezTo>
                <a:cubicBezTo>
                  <a:pt x="4137945" y="1549079"/>
                  <a:pt x="3903254" y="1515593"/>
                  <a:pt x="3732704" y="1532334"/>
                </a:cubicBezTo>
                <a:cubicBezTo>
                  <a:pt x="3562154" y="1549075"/>
                  <a:pt x="3367919" y="1487445"/>
                  <a:pt x="3096545" y="1532334"/>
                </a:cubicBezTo>
                <a:cubicBezTo>
                  <a:pt x="2825171" y="1577223"/>
                  <a:pt x="2755083" y="1479047"/>
                  <a:pt x="2460386" y="1532334"/>
                </a:cubicBezTo>
                <a:cubicBezTo>
                  <a:pt x="2165689" y="1585621"/>
                  <a:pt x="2177368" y="1526306"/>
                  <a:pt x="1969789" y="1532334"/>
                </a:cubicBezTo>
                <a:cubicBezTo>
                  <a:pt x="1762210" y="1538362"/>
                  <a:pt x="1661145" y="1509988"/>
                  <a:pt x="1576233" y="1532334"/>
                </a:cubicBezTo>
                <a:cubicBezTo>
                  <a:pt x="1491321" y="1554680"/>
                  <a:pt x="1154925" y="1457751"/>
                  <a:pt x="940074" y="1532334"/>
                </a:cubicBezTo>
                <a:cubicBezTo>
                  <a:pt x="725223" y="1606917"/>
                  <a:pt x="551645" y="1528103"/>
                  <a:pt x="255394" y="1532334"/>
                </a:cubicBezTo>
                <a:cubicBezTo>
                  <a:pt x="111589" y="1539676"/>
                  <a:pt x="-21401" y="1413892"/>
                  <a:pt x="0" y="1276940"/>
                </a:cubicBezTo>
                <a:cubicBezTo>
                  <a:pt x="-9002" y="1168785"/>
                  <a:pt x="19403" y="925807"/>
                  <a:pt x="0" y="755952"/>
                </a:cubicBezTo>
                <a:cubicBezTo>
                  <a:pt x="-19403" y="586097"/>
                  <a:pt x="24932" y="367326"/>
                  <a:pt x="0" y="255394"/>
                </a:cubicBezTo>
                <a:close/>
              </a:path>
              <a:path w="5362848" h="1532334" stroke="0" extrusionOk="0">
                <a:moveTo>
                  <a:pt x="0" y="255394"/>
                </a:moveTo>
                <a:cubicBezTo>
                  <a:pt x="-228" y="123647"/>
                  <a:pt x="114421" y="-36149"/>
                  <a:pt x="255394" y="0"/>
                </a:cubicBezTo>
                <a:cubicBezTo>
                  <a:pt x="463080" y="-41949"/>
                  <a:pt x="482300" y="50237"/>
                  <a:pt x="697471" y="0"/>
                </a:cubicBezTo>
                <a:cubicBezTo>
                  <a:pt x="912642" y="-50237"/>
                  <a:pt x="1082352" y="9717"/>
                  <a:pt x="1236588" y="0"/>
                </a:cubicBezTo>
                <a:cubicBezTo>
                  <a:pt x="1390824" y="-9717"/>
                  <a:pt x="1607587" y="28971"/>
                  <a:pt x="1824227" y="0"/>
                </a:cubicBezTo>
                <a:cubicBezTo>
                  <a:pt x="2040867" y="-28971"/>
                  <a:pt x="2142018" y="61775"/>
                  <a:pt x="2363345" y="0"/>
                </a:cubicBezTo>
                <a:cubicBezTo>
                  <a:pt x="2584672" y="-61775"/>
                  <a:pt x="2769373" y="27928"/>
                  <a:pt x="2902462" y="0"/>
                </a:cubicBezTo>
                <a:cubicBezTo>
                  <a:pt x="3035551" y="-27928"/>
                  <a:pt x="3262094" y="48293"/>
                  <a:pt x="3441580" y="0"/>
                </a:cubicBezTo>
                <a:cubicBezTo>
                  <a:pt x="3621066" y="-48293"/>
                  <a:pt x="3823919" y="11752"/>
                  <a:pt x="3932177" y="0"/>
                </a:cubicBezTo>
                <a:cubicBezTo>
                  <a:pt x="4040435" y="-11752"/>
                  <a:pt x="4393376" y="73187"/>
                  <a:pt x="4568336" y="0"/>
                </a:cubicBezTo>
                <a:cubicBezTo>
                  <a:pt x="4743296" y="-73187"/>
                  <a:pt x="4840886" y="16512"/>
                  <a:pt x="5107454" y="0"/>
                </a:cubicBezTo>
                <a:cubicBezTo>
                  <a:pt x="5264759" y="8014"/>
                  <a:pt x="5375336" y="119391"/>
                  <a:pt x="5362848" y="255394"/>
                </a:cubicBezTo>
                <a:cubicBezTo>
                  <a:pt x="5421278" y="406803"/>
                  <a:pt x="5312676" y="595654"/>
                  <a:pt x="5362848" y="776382"/>
                </a:cubicBezTo>
                <a:cubicBezTo>
                  <a:pt x="5413020" y="957110"/>
                  <a:pt x="5318250" y="1096943"/>
                  <a:pt x="5362848" y="1276940"/>
                </a:cubicBezTo>
                <a:cubicBezTo>
                  <a:pt x="5357385" y="1431862"/>
                  <a:pt x="5262684" y="1555708"/>
                  <a:pt x="5107454" y="1532334"/>
                </a:cubicBezTo>
                <a:cubicBezTo>
                  <a:pt x="4902231" y="1561429"/>
                  <a:pt x="4677962" y="1499783"/>
                  <a:pt x="4519816" y="1532334"/>
                </a:cubicBezTo>
                <a:cubicBezTo>
                  <a:pt x="4361670" y="1564885"/>
                  <a:pt x="4229052" y="1488580"/>
                  <a:pt x="4077739" y="1532334"/>
                </a:cubicBezTo>
                <a:cubicBezTo>
                  <a:pt x="3926426" y="1576088"/>
                  <a:pt x="3780557" y="1509177"/>
                  <a:pt x="3538621" y="1532334"/>
                </a:cubicBezTo>
                <a:cubicBezTo>
                  <a:pt x="3296685" y="1555491"/>
                  <a:pt x="3282171" y="1518088"/>
                  <a:pt x="3145065" y="1532334"/>
                </a:cubicBezTo>
                <a:cubicBezTo>
                  <a:pt x="3007959" y="1546580"/>
                  <a:pt x="2895301" y="1487485"/>
                  <a:pt x="2751509" y="1532334"/>
                </a:cubicBezTo>
                <a:cubicBezTo>
                  <a:pt x="2607717" y="1577183"/>
                  <a:pt x="2326215" y="1496794"/>
                  <a:pt x="2212392" y="1532334"/>
                </a:cubicBezTo>
                <a:cubicBezTo>
                  <a:pt x="2098569" y="1567874"/>
                  <a:pt x="1809216" y="1497398"/>
                  <a:pt x="1624753" y="1532334"/>
                </a:cubicBezTo>
                <a:cubicBezTo>
                  <a:pt x="1440290" y="1567270"/>
                  <a:pt x="1308224" y="1488926"/>
                  <a:pt x="1085635" y="1532334"/>
                </a:cubicBezTo>
                <a:cubicBezTo>
                  <a:pt x="863046" y="1575742"/>
                  <a:pt x="648297" y="1443090"/>
                  <a:pt x="255394" y="1532334"/>
                </a:cubicBezTo>
                <a:cubicBezTo>
                  <a:pt x="95761" y="1515288"/>
                  <a:pt x="-2390" y="1421549"/>
                  <a:pt x="0" y="1276940"/>
                </a:cubicBezTo>
                <a:cubicBezTo>
                  <a:pt x="-60075" y="1110725"/>
                  <a:pt x="6506" y="883478"/>
                  <a:pt x="0" y="755952"/>
                </a:cubicBezTo>
                <a:cubicBezTo>
                  <a:pt x="-6506" y="628426"/>
                  <a:pt x="56556" y="404525"/>
                  <a:pt x="0" y="255394"/>
                </a:cubicBezTo>
                <a:close/>
              </a:path>
            </a:pathLst>
          </a:custGeom>
          <a:solidFill>
            <a:schemeClr val="tx2">
              <a:lumMod val="20000"/>
              <a:lumOff val="80000"/>
            </a:schemeClr>
          </a:solidFill>
          <a:ln w="19050">
            <a:solidFill>
              <a:schemeClr val="tx1"/>
            </a:solidFill>
            <a:extLst>
              <a:ext uri="{C807C97D-BFC1-408E-A445-0C87EB9F89A2}">
                <ask:lineSketchStyleProps xmlns:ask="http://schemas.microsoft.com/office/drawing/2018/sketchyshapes" sd="1007475747">
                  <a:prstGeom prst="roundRect">
                    <a:avLst/>
                  </a:prstGeom>
                  <ask:type>
                    <ask:lineSketchScribble/>
                  </ask:type>
                </ask:lineSketchStyleProps>
              </a:ext>
            </a:extLst>
          </a:ln>
        </p:spPr>
        <p:txBody>
          <a:bodyPr wrap="square" rtlCol="0">
            <a:spAutoFit/>
          </a:bodyPr>
          <a:lstStyle/>
          <a:p>
            <a:pPr algn="just"/>
            <a:r>
              <a:rPr lang="en-US" sz="2800" dirty="0" err="1">
                <a:solidFill>
                  <a:schemeClr val="tx1">
                    <a:lumMod val="75000"/>
                  </a:schemeClr>
                </a:solidFill>
                <a:latin typeface="+mn-lt"/>
              </a:rPr>
              <a:t>Ngoài</a:t>
            </a:r>
            <a:r>
              <a:rPr lang="en-US" sz="2800" dirty="0">
                <a:solidFill>
                  <a:schemeClr val="tx1">
                    <a:lumMod val="75000"/>
                  </a:schemeClr>
                </a:solidFill>
                <a:latin typeface="+mn-lt"/>
              </a:rPr>
              <a:t> </a:t>
            </a:r>
            <a:r>
              <a:rPr lang="en-US" sz="2800" dirty="0" err="1">
                <a:solidFill>
                  <a:schemeClr val="tx1">
                    <a:lumMod val="75000"/>
                  </a:schemeClr>
                </a:solidFill>
                <a:latin typeface="+mn-lt"/>
              </a:rPr>
              <a:t>giờ</a:t>
            </a:r>
            <a:r>
              <a:rPr lang="en-US" sz="2800" dirty="0">
                <a:solidFill>
                  <a:schemeClr val="tx1">
                    <a:lumMod val="75000"/>
                  </a:schemeClr>
                </a:solidFill>
                <a:latin typeface="+mn-lt"/>
              </a:rPr>
              <a:t> </a:t>
            </a:r>
            <a:r>
              <a:rPr lang="en-US" sz="2800" dirty="0" err="1">
                <a:solidFill>
                  <a:schemeClr val="tx1">
                    <a:lumMod val="75000"/>
                  </a:schemeClr>
                </a:solidFill>
                <a:latin typeface="+mn-lt"/>
              </a:rPr>
              <a:t>học</a:t>
            </a:r>
            <a:r>
              <a:rPr lang="en-US" sz="2800" dirty="0">
                <a:solidFill>
                  <a:schemeClr val="tx1">
                    <a:lumMod val="75000"/>
                  </a:schemeClr>
                </a:solidFill>
                <a:latin typeface="+mn-lt"/>
              </a:rPr>
              <a:t>, </a:t>
            </a:r>
            <a:r>
              <a:rPr lang="en-US" sz="2800" dirty="0" err="1">
                <a:solidFill>
                  <a:schemeClr val="tx1">
                    <a:lumMod val="75000"/>
                  </a:schemeClr>
                </a:solidFill>
                <a:latin typeface="+mn-lt"/>
              </a:rPr>
              <a:t>chúng</a:t>
            </a:r>
            <a:r>
              <a:rPr lang="en-US" sz="2800" dirty="0">
                <a:solidFill>
                  <a:schemeClr val="tx1">
                    <a:lumMod val="75000"/>
                  </a:schemeClr>
                </a:solidFill>
                <a:latin typeface="+mn-lt"/>
              </a:rPr>
              <a:t> ta </a:t>
            </a:r>
            <a:r>
              <a:rPr lang="en-US" sz="2800" dirty="0" err="1">
                <a:solidFill>
                  <a:schemeClr val="tx1">
                    <a:lumMod val="75000"/>
                  </a:schemeClr>
                </a:solidFill>
                <a:latin typeface="+mn-lt"/>
              </a:rPr>
              <a:t>cần</a:t>
            </a:r>
            <a:r>
              <a:rPr lang="en-US" sz="2800" dirty="0">
                <a:solidFill>
                  <a:schemeClr val="tx1">
                    <a:lumMod val="75000"/>
                  </a:schemeClr>
                </a:solidFill>
                <a:latin typeface="+mn-lt"/>
              </a:rPr>
              <a:t> </a:t>
            </a:r>
            <a:r>
              <a:rPr lang="en-US" sz="2800" dirty="0" err="1">
                <a:solidFill>
                  <a:schemeClr val="tx1">
                    <a:lumMod val="75000"/>
                  </a:schemeClr>
                </a:solidFill>
                <a:latin typeface="+mn-lt"/>
              </a:rPr>
              <a:t>làm</a:t>
            </a:r>
            <a:r>
              <a:rPr lang="en-US" sz="2800" dirty="0">
                <a:solidFill>
                  <a:schemeClr val="tx1">
                    <a:lumMod val="75000"/>
                  </a:schemeClr>
                </a:solidFill>
                <a:latin typeface="+mn-lt"/>
              </a:rPr>
              <a:t> </a:t>
            </a:r>
            <a:r>
              <a:rPr lang="en-US" sz="2800" dirty="0" err="1">
                <a:solidFill>
                  <a:schemeClr val="tx1">
                    <a:lumMod val="75000"/>
                  </a:schemeClr>
                </a:solidFill>
                <a:latin typeface="+mn-lt"/>
              </a:rPr>
              <a:t>những</a:t>
            </a:r>
            <a:r>
              <a:rPr lang="en-US" sz="2800" dirty="0">
                <a:solidFill>
                  <a:schemeClr val="tx1">
                    <a:lumMod val="75000"/>
                  </a:schemeClr>
                </a:solidFill>
                <a:latin typeface="+mn-lt"/>
              </a:rPr>
              <a:t> </a:t>
            </a:r>
            <a:r>
              <a:rPr lang="en-US" sz="2800" dirty="0" err="1">
                <a:solidFill>
                  <a:schemeClr val="tx1">
                    <a:lumMod val="75000"/>
                  </a:schemeClr>
                </a:solidFill>
                <a:latin typeface="+mn-lt"/>
              </a:rPr>
              <a:t>công</a:t>
            </a:r>
            <a:r>
              <a:rPr lang="en-US" sz="2800" dirty="0">
                <a:solidFill>
                  <a:schemeClr val="tx1">
                    <a:lumMod val="75000"/>
                  </a:schemeClr>
                </a:solidFill>
                <a:latin typeface="+mn-lt"/>
              </a:rPr>
              <a:t> </a:t>
            </a:r>
            <a:r>
              <a:rPr lang="en-US" sz="2800" dirty="0" err="1">
                <a:solidFill>
                  <a:schemeClr val="tx1">
                    <a:lumMod val="75000"/>
                  </a:schemeClr>
                </a:solidFill>
                <a:latin typeface="+mn-lt"/>
              </a:rPr>
              <a:t>việc</a:t>
            </a:r>
            <a:r>
              <a:rPr lang="en-US" sz="2800" dirty="0">
                <a:solidFill>
                  <a:schemeClr val="tx1">
                    <a:lumMod val="75000"/>
                  </a:schemeClr>
                </a:solidFill>
                <a:latin typeface="+mn-lt"/>
              </a:rPr>
              <a:t> </a:t>
            </a:r>
            <a:r>
              <a:rPr lang="en-US" sz="2800" dirty="0" err="1">
                <a:solidFill>
                  <a:schemeClr val="tx1">
                    <a:lumMod val="75000"/>
                  </a:schemeClr>
                </a:solidFill>
                <a:latin typeface="+mn-lt"/>
              </a:rPr>
              <a:t>phù</a:t>
            </a:r>
            <a:r>
              <a:rPr lang="en-US" sz="2800" dirty="0">
                <a:solidFill>
                  <a:schemeClr val="tx1">
                    <a:lumMod val="75000"/>
                  </a:schemeClr>
                </a:solidFill>
                <a:latin typeface="+mn-lt"/>
              </a:rPr>
              <a:t> </a:t>
            </a:r>
            <a:r>
              <a:rPr lang="en-US" sz="2800" dirty="0" err="1">
                <a:solidFill>
                  <a:schemeClr val="tx1">
                    <a:lumMod val="75000"/>
                  </a:schemeClr>
                </a:solidFill>
                <a:latin typeface="+mn-lt"/>
              </a:rPr>
              <a:t>hợp</a:t>
            </a:r>
            <a:r>
              <a:rPr lang="en-US" sz="2800" dirty="0">
                <a:solidFill>
                  <a:schemeClr val="tx1">
                    <a:lumMod val="75000"/>
                  </a:schemeClr>
                </a:solidFill>
                <a:latin typeface="+mn-lt"/>
              </a:rPr>
              <a:t> </a:t>
            </a:r>
            <a:r>
              <a:rPr lang="en-US" sz="2800" dirty="0" err="1">
                <a:solidFill>
                  <a:schemeClr val="tx1">
                    <a:lumMod val="75000"/>
                  </a:schemeClr>
                </a:solidFill>
                <a:latin typeface="+mn-lt"/>
              </a:rPr>
              <a:t>để</a:t>
            </a:r>
            <a:r>
              <a:rPr lang="en-US" sz="2800" dirty="0">
                <a:solidFill>
                  <a:schemeClr val="tx1">
                    <a:lumMod val="75000"/>
                  </a:schemeClr>
                </a:solidFill>
                <a:latin typeface="+mn-lt"/>
              </a:rPr>
              <a:t> </a:t>
            </a:r>
            <a:r>
              <a:rPr lang="en-US" sz="2800" dirty="0" err="1">
                <a:solidFill>
                  <a:schemeClr val="tx1">
                    <a:lumMod val="75000"/>
                  </a:schemeClr>
                </a:solidFill>
                <a:latin typeface="+mn-lt"/>
              </a:rPr>
              <a:t>nhà</a:t>
            </a:r>
            <a:r>
              <a:rPr lang="en-US" sz="2800" dirty="0">
                <a:solidFill>
                  <a:schemeClr val="tx1">
                    <a:lumMod val="75000"/>
                  </a:schemeClr>
                </a:solidFill>
                <a:latin typeface="+mn-lt"/>
              </a:rPr>
              <a:t> </a:t>
            </a:r>
            <a:r>
              <a:rPr lang="en-US" sz="2800" dirty="0" err="1">
                <a:solidFill>
                  <a:schemeClr val="tx1">
                    <a:lumMod val="75000"/>
                  </a:schemeClr>
                </a:solidFill>
                <a:latin typeface="+mn-lt"/>
              </a:rPr>
              <a:t>cửa</a:t>
            </a:r>
            <a:r>
              <a:rPr lang="en-US" sz="2800" dirty="0">
                <a:solidFill>
                  <a:schemeClr val="tx1">
                    <a:lumMod val="75000"/>
                  </a:schemeClr>
                </a:solidFill>
                <a:latin typeface="+mn-lt"/>
              </a:rPr>
              <a:t> </a:t>
            </a:r>
            <a:r>
              <a:rPr lang="en-US" sz="2800" dirty="0" err="1">
                <a:solidFill>
                  <a:schemeClr val="tx1">
                    <a:lumMod val="75000"/>
                  </a:schemeClr>
                </a:solidFill>
                <a:latin typeface="+mn-lt"/>
              </a:rPr>
              <a:t>gọn</a:t>
            </a:r>
            <a:r>
              <a:rPr lang="en-US" sz="2800" dirty="0">
                <a:solidFill>
                  <a:schemeClr val="tx1">
                    <a:lumMod val="75000"/>
                  </a:schemeClr>
                </a:solidFill>
                <a:latin typeface="+mn-lt"/>
              </a:rPr>
              <a:t> </a:t>
            </a:r>
            <a:r>
              <a:rPr lang="en-US" sz="2800" dirty="0" err="1">
                <a:solidFill>
                  <a:schemeClr val="tx1">
                    <a:lumMod val="75000"/>
                  </a:schemeClr>
                </a:solidFill>
                <a:latin typeface="+mn-lt"/>
              </a:rPr>
              <a:t>gàng</a:t>
            </a:r>
            <a:r>
              <a:rPr lang="en-US" sz="2800" dirty="0">
                <a:solidFill>
                  <a:schemeClr val="tx1">
                    <a:lumMod val="75000"/>
                  </a:schemeClr>
                </a:solidFill>
                <a:latin typeface="+mn-lt"/>
              </a:rPr>
              <a:t>, </a:t>
            </a:r>
            <a:r>
              <a:rPr lang="en-US" sz="2800" dirty="0" err="1">
                <a:solidFill>
                  <a:schemeClr val="tx1">
                    <a:lumMod val="75000"/>
                  </a:schemeClr>
                </a:solidFill>
                <a:latin typeface="+mn-lt"/>
              </a:rPr>
              <a:t>sạch</a:t>
            </a:r>
            <a:r>
              <a:rPr lang="en-US" sz="2800" dirty="0">
                <a:solidFill>
                  <a:schemeClr val="tx1">
                    <a:lumMod val="75000"/>
                  </a:schemeClr>
                </a:solidFill>
                <a:latin typeface="+mn-lt"/>
              </a:rPr>
              <a:t> </a:t>
            </a:r>
            <a:r>
              <a:rPr lang="en-US" sz="2800" dirty="0" err="1">
                <a:solidFill>
                  <a:schemeClr val="tx1">
                    <a:lumMod val="75000"/>
                  </a:schemeClr>
                </a:solidFill>
                <a:latin typeface="+mn-lt"/>
              </a:rPr>
              <a:t>sẽ</a:t>
            </a:r>
            <a:r>
              <a:rPr lang="en-US" sz="2800" dirty="0">
                <a:solidFill>
                  <a:schemeClr val="tx1">
                    <a:lumMod val="75000"/>
                  </a:schemeClr>
                </a:solidFill>
                <a:latin typeface="+mn-lt"/>
              </a:rPr>
              <a:t>.</a:t>
            </a:r>
          </a:p>
        </p:txBody>
      </p:sp>
      <p:sp>
        <p:nvSpPr>
          <p:cNvPr id="16" name="Google Shape;512;p33">
            <a:extLst>
              <a:ext uri="{FF2B5EF4-FFF2-40B4-BE49-F238E27FC236}">
                <a16:creationId xmlns:a16="http://schemas.microsoft.com/office/drawing/2014/main" id="{C915FC1E-744F-74B0-CA4C-123AD4C9F7D7}"/>
              </a:ext>
            </a:extLst>
          </p:cNvPr>
          <p:cNvSpPr/>
          <p:nvPr/>
        </p:nvSpPr>
        <p:spPr>
          <a:xfrm>
            <a:off x="6653125" y="4296693"/>
            <a:ext cx="1149000" cy="309000"/>
          </a:xfrm>
          <a:prstGeom prst="ellipse">
            <a:avLst/>
          </a:prstGeom>
          <a:solidFill>
            <a:srgbClr val="053A3F">
              <a:alpha val="2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516;p33">
            <a:extLst>
              <a:ext uri="{FF2B5EF4-FFF2-40B4-BE49-F238E27FC236}">
                <a16:creationId xmlns:a16="http://schemas.microsoft.com/office/drawing/2014/main" id="{73CBCF0E-6703-4A10-6C83-06AC9191CC2D}"/>
              </a:ext>
            </a:extLst>
          </p:cNvPr>
          <p:cNvPicPr preferRelativeResize="0"/>
          <p:nvPr/>
        </p:nvPicPr>
        <p:blipFill>
          <a:blip r:embed="rId3">
            <a:alphaModFix/>
          </a:blip>
          <a:stretch>
            <a:fillRect/>
          </a:stretch>
        </p:blipFill>
        <p:spPr>
          <a:xfrm>
            <a:off x="6583224" y="992720"/>
            <a:ext cx="1751018" cy="3495178"/>
          </a:xfrm>
          <a:prstGeom prst="rect">
            <a:avLst/>
          </a:prstGeom>
          <a:noFill/>
          <a:ln>
            <a:noFill/>
          </a:ln>
        </p:spPr>
      </p:pic>
      <p:pic>
        <p:nvPicPr>
          <p:cNvPr id="18" name="Google Shape;518;p33">
            <a:extLst>
              <a:ext uri="{FF2B5EF4-FFF2-40B4-BE49-F238E27FC236}">
                <a16:creationId xmlns:a16="http://schemas.microsoft.com/office/drawing/2014/main" id="{9E2BACCC-2BC8-481C-C473-EB1D6DE8E2EB}"/>
              </a:ext>
            </a:extLst>
          </p:cNvPr>
          <p:cNvPicPr preferRelativeResize="0"/>
          <p:nvPr/>
        </p:nvPicPr>
        <p:blipFill>
          <a:blip r:embed="rId4">
            <a:alphaModFix/>
          </a:blip>
          <a:stretch>
            <a:fillRect/>
          </a:stretch>
        </p:blipFill>
        <p:spPr>
          <a:xfrm rot="10800000">
            <a:off x="8334244" y="3397685"/>
            <a:ext cx="327023" cy="309086"/>
          </a:xfrm>
          <a:prstGeom prst="rect">
            <a:avLst/>
          </a:prstGeom>
          <a:noFill/>
          <a:ln>
            <a:noFill/>
          </a:ln>
        </p:spPr>
      </p:pic>
    </p:spTree>
    <p:extLst>
      <p:ext uri="{BB962C8B-B14F-4D97-AF65-F5344CB8AC3E}">
        <p14:creationId xmlns:p14="http://schemas.microsoft.com/office/powerpoint/2010/main" val="2850697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20" name="Google Shape;1183;p68">
            <a:extLst>
              <a:ext uri="{FF2B5EF4-FFF2-40B4-BE49-F238E27FC236}">
                <a16:creationId xmlns:a16="http://schemas.microsoft.com/office/drawing/2014/main" id="{A5129B60-A9BD-0C36-0246-7A45D0378EEB}"/>
              </a:ext>
            </a:extLst>
          </p:cNvPr>
          <p:cNvPicPr preferRelativeResize="0"/>
          <p:nvPr/>
        </p:nvPicPr>
        <p:blipFill>
          <a:blip r:embed="rId3">
            <a:alphaModFix/>
          </a:blip>
          <a:stretch>
            <a:fillRect/>
          </a:stretch>
        </p:blipFill>
        <p:spPr>
          <a:xfrm>
            <a:off x="1112182" y="1913218"/>
            <a:ext cx="1898157" cy="2697707"/>
          </a:xfrm>
          <a:prstGeom prst="rect">
            <a:avLst/>
          </a:prstGeom>
          <a:noFill/>
          <a:ln>
            <a:noFill/>
          </a:ln>
        </p:spPr>
      </p:pic>
      <p:grpSp>
        <p:nvGrpSpPr>
          <p:cNvPr id="22" name="Google Shape;1171;p68">
            <a:extLst>
              <a:ext uri="{FF2B5EF4-FFF2-40B4-BE49-F238E27FC236}">
                <a16:creationId xmlns:a16="http://schemas.microsoft.com/office/drawing/2014/main" id="{E3853C04-2BEF-A249-1838-0908BCDA5536}"/>
              </a:ext>
            </a:extLst>
          </p:cNvPr>
          <p:cNvGrpSpPr/>
          <p:nvPr/>
        </p:nvGrpSpPr>
        <p:grpSpPr>
          <a:xfrm>
            <a:off x="3858186" y="535012"/>
            <a:ext cx="4255794" cy="3163107"/>
            <a:chOff x="309900" y="238100"/>
            <a:chExt cx="7048350" cy="5237800"/>
          </a:xfrm>
          <a:solidFill>
            <a:schemeClr val="accent5">
              <a:lumMod val="20000"/>
              <a:lumOff val="80000"/>
            </a:schemeClr>
          </a:solidFill>
        </p:grpSpPr>
        <p:sp>
          <p:nvSpPr>
            <p:cNvPr id="23" name="Google Shape;1172;p68">
              <a:extLst>
                <a:ext uri="{FF2B5EF4-FFF2-40B4-BE49-F238E27FC236}">
                  <a16:creationId xmlns:a16="http://schemas.microsoft.com/office/drawing/2014/main" id="{362D08F9-893F-9E83-D2F5-D6474A938F40}"/>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73;p68">
              <a:extLst>
                <a:ext uri="{FF2B5EF4-FFF2-40B4-BE49-F238E27FC236}">
                  <a16:creationId xmlns:a16="http://schemas.microsoft.com/office/drawing/2014/main" id="{C32BFAA4-66F5-604A-AD99-5864E1752EFA}"/>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74;p68">
              <a:extLst>
                <a:ext uri="{FF2B5EF4-FFF2-40B4-BE49-F238E27FC236}">
                  <a16:creationId xmlns:a16="http://schemas.microsoft.com/office/drawing/2014/main" id="{D16EE7EE-7859-EADC-9000-B545730C6CBA}"/>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5;p68">
              <a:extLst>
                <a:ext uri="{FF2B5EF4-FFF2-40B4-BE49-F238E27FC236}">
                  <a16:creationId xmlns:a16="http://schemas.microsoft.com/office/drawing/2014/main" id="{FDC8979F-EDED-1662-B426-2074C7C1EABD}"/>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6;p68">
              <a:extLst>
                <a:ext uri="{FF2B5EF4-FFF2-40B4-BE49-F238E27FC236}">
                  <a16:creationId xmlns:a16="http://schemas.microsoft.com/office/drawing/2014/main" id="{DFBC0DD6-3804-C5FC-0189-D8ABA4035310}"/>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7;p68">
              <a:extLst>
                <a:ext uri="{FF2B5EF4-FFF2-40B4-BE49-F238E27FC236}">
                  <a16:creationId xmlns:a16="http://schemas.microsoft.com/office/drawing/2014/main" id="{172618CF-7EB4-04D7-681A-86B8A2FB0BB0}"/>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8;p68">
              <a:extLst>
                <a:ext uri="{FF2B5EF4-FFF2-40B4-BE49-F238E27FC236}">
                  <a16:creationId xmlns:a16="http://schemas.microsoft.com/office/drawing/2014/main" id="{EC9BFA7E-4AAD-18D8-D15F-6307A30EB011}"/>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79;p68">
              <a:extLst>
                <a:ext uri="{FF2B5EF4-FFF2-40B4-BE49-F238E27FC236}">
                  <a16:creationId xmlns:a16="http://schemas.microsoft.com/office/drawing/2014/main" id="{E71E718C-CE07-06CE-C4DB-A38C4E485FAB}"/>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0;p68">
              <a:extLst>
                <a:ext uri="{FF2B5EF4-FFF2-40B4-BE49-F238E27FC236}">
                  <a16:creationId xmlns:a16="http://schemas.microsoft.com/office/drawing/2014/main" id="{C3158807-9E13-E7B3-0807-07177F82D8F7}"/>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a:extLst>
              <a:ext uri="{FF2B5EF4-FFF2-40B4-BE49-F238E27FC236}">
                <a16:creationId xmlns:a16="http://schemas.microsoft.com/office/drawing/2014/main" id="{2C217781-4927-650E-0A99-2FE15E436720}"/>
              </a:ext>
            </a:extLst>
          </p:cNvPr>
          <p:cNvSpPr txBox="1"/>
          <p:nvPr/>
        </p:nvSpPr>
        <p:spPr>
          <a:xfrm>
            <a:off x="2856043" y="1707537"/>
            <a:ext cx="6149947" cy="1107996"/>
          </a:xfrm>
          <a:prstGeom prst="rect">
            <a:avLst/>
          </a:prstGeom>
          <a:noFill/>
        </p:spPr>
        <p:txBody>
          <a:bodyPr wrap="square" rtlCol="0">
            <a:spAutoFit/>
          </a:bodyPr>
          <a:lstStyle/>
          <a:p>
            <a:pPr algn="ctr"/>
            <a:r>
              <a:rPr lang="en-US" sz="6600" b="1" dirty="0" err="1">
                <a:solidFill>
                  <a:schemeClr val="tx1">
                    <a:lumMod val="75000"/>
                  </a:schemeClr>
                </a:solidFill>
                <a:latin typeface="Pacifico" panose="00000500000000000000" pitchFamily="2" charset="0"/>
              </a:rPr>
              <a:t>Thực</a:t>
            </a:r>
            <a:r>
              <a:rPr lang="en-US" sz="6600" b="1" dirty="0">
                <a:solidFill>
                  <a:schemeClr val="tx1">
                    <a:lumMod val="75000"/>
                  </a:schemeClr>
                </a:solidFill>
                <a:latin typeface="Pacifico" panose="00000500000000000000" pitchFamily="2" charset="0"/>
              </a:rPr>
              <a:t> </a:t>
            </a:r>
            <a:r>
              <a:rPr lang="en-US" sz="6600" b="1" dirty="0" err="1">
                <a:solidFill>
                  <a:schemeClr val="tx1">
                    <a:lumMod val="75000"/>
                  </a:schemeClr>
                </a:solidFill>
                <a:latin typeface="Pacifico" panose="00000500000000000000" pitchFamily="2" charset="0"/>
              </a:rPr>
              <a:t>hành</a:t>
            </a:r>
            <a:endParaRPr lang="en-US" sz="6600" b="1" dirty="0">
              <a:solidFill>
                <a:schemeClr val="tx1">
                  <a:lumMod val="75000"/>
                </a:schemeClr>
              </a:solidFill>
              <a:latin typeface="Pacifico" panose="00000500000000000000"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10" name="TextBox 9">
            <a:extLst>
              <a:ext uri="{FF2B5EF4-FFF2-40B4-BE49-F238E27FC236}">
                <a16:creationId xmlns:a16="http://schemas.microsoft.com/office/drawing/2014/main" id="{40B0443B-BD3C-CF33-8D6D-12F4A47A6986}"/>
              </a:ext>
            </a:extLst>
          </p:cNvPr>
          <p:cNvSpPr txBox="1"/>
          <p:nvPr/>
        </p:nvSpPr>
        <p:spPr>
          <a:xfrm>
            <a:off x="944033" y="515529"/>
            <a:ext cx="7255933" cy="707886"/>
          </a:xfrm>
          <a:prstGeom prst="rect">
            <a:avLst/>
          </a:prstGeom>
          <a:noFill/>
        </p:spPr>
        <p:txBody>
          <a:bodyPr wrap="square" rtlCol="0">
            <a:spAutoFit/>
          </a:bodyPr>
          <a:lstStyle/>
          <a:p>
            <a:r>
              <a:rPr lang="vi-VN" sz="2000" b="1" dirty="0"/>
              <a:t>Em thấy căn phòng nào dưới đây gọn gàng hơn? Chia sẻ với bạn về cách sắp xếp đồ dùng gọn gàng.</a:t>
            </a:r>
            <a:endParaRPr lang="en-US" sz="2000" b="1" dirty="0"/>
          </a:p>
        </p:txBody>
      </p:sp>
      <p:pic>
        <p:nvPicPr>
          <p:cNvPr id="12" name="Picture 11">
            <a:extLst>
              <a:ext uri="{FF2B5EF4-FFF2-40B4-BE49-F238E27FC236}">
                <a16:creationId xmlns:a16="http://schemas.microsoft.com/office/drawing/2014/main" id="{85A475FB-4554-5ECF-410A-886019AECE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t="27171"/>
          <a:stretch/>
        </p:blipFill>
        <p:spPr>
          <a:xfrm>
            <a:off x="1066620" y="1549400"/>
            <a:ext cx="7010760" cy="245118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pic>
        <p:nvPicPr>
          <p:cNvPr id="27" name="Picture 26">
            <a:extLst>
              <a:ext uri="{FF2B5EF4-FFF2-40B4-BE49-F238E27FC236}">
                <a16:creationId xmlns:a16="http://schemas.microsoft.com/office/drawing/2014/main" id="{8B8B024D-5D72-7122-9B0A-AA55FF361FC8}"/>
              </a:ext>
            </a:extLst>
          </p:cNvPr>
          <p:cNvPicPr>
            <a:picLocks noChangeAspect="1"/>
          </p:cNvPicPr>
          <p:nvPr/>
        </p:nvPicPr>
        <p:blipFill>
          <a:blip r:embed="rId5"/>
          <a:stretch>
            <a:fillRect/>
          </a:stretch>
        </p:blipFill>
        <p:spPr>
          <a:xfrm>
            <a:off x="5411752" y="205293"/>
            <a:ext cx="2121592" cy="2225233"/>
          </a:xfrm>
          <a:prstGeom prst="rect">
            <a:avLst/>
          </a:prstGeom>
        </p:spPr>
      </p:pic>
      <p:pic>
        <p:nvPicPr>
          <p:cNvPr id="26" name="Picture 25">
            <a:extLst>
              <a:ext uri="{FF2B5EF4-FFF2-40B4-BE49-F238E27FC236}">
                <a16:creationId xmlns:a16="http://schemas.microsoft.com/office/drawing/2014/main" id="{B56DD158-9289-8E50-5FAE-3C608D35A734}"/>
              </a:ext>
            </a:extLst>
          </p:cNvPr>
          <p:cNvPicPr>
            <a:picLocks noChangeAspect="1"/>
          </p:cNvPicPr>
          <p:nvPr/>
        </p:nvPicPr>
        <p:blipFill>
          <a:blip r:embed="rId6"/>
          <a:stretch>
            <a:fillRect/>
          </a:stretch>
        </p:blipFill>
        <p:spPr>
          <a:xfrm>
            <a:off x="1811541" y="205294"/>
            <a:ext cx="2121592" cy="2225233"/>
          </a:xfrm>
          <a:prstGeom prst="rect">
            <a:avLst/>
          </a:prstGeom>
        </p:spPr>
      </p:pic>
      <p:pic>
        <p:nvPicPr>
          <p:cNvPr id="22" name="Picture 4" descr="Happy cute kid girl carry correct sign">
            <a:extLst>
              <a:ext uri="{FF2B5EF4-FFF2-40B4-BE49-F238E27FC236}">
                <a16:creationId xmlns:a16="http://schemas.microsoft.com/office/drawing/2014/main" id="{5A8B7AF6-7541-715D-B7C4-E251DBE75DD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307" b="90895" l="13898" r="65176">
                        <a14:foregroundMark x1="46006" y1="63419" x2="52077" y2="54633"/>
                        <a14:foregroundMark x1="62620" y1="34026" x2="62620" y2="34026"/>
                        <a14:foregroundMark x1="45687" y1="35942" x2="60383" y2="35942"/>
                        <a14:foregroundMark x1="48722" y1="41214" x2="51438" y2="40895"/>
                        <a14:foregroundMark x1="44249" y1="87700" x2="44888" y2="83706"/>
                        <a14:foregroundMark x1="61182" y1="91214" x2="57029" y2="83546"/>
                        <a14:foregroundMark x1="20128" y1="11022" x2="26837" y2="17412"/>
                        <a14:foregroundMark x1="30671" y1="26038" x2="32109" y2="11821"/>
                        <a14:foregroundMark x1="32109" y1="11821" x2="16454" y2="9585"/>
                        <a14:foregroundMark x1="16454" y1="9585" x2="26358" y2="21885"/>
                        <a14:foregroundMark x1="26358" y1="21885" x2="29233" y2="22045"/>
                        <a14:foregroundMark x1="31470" y1="26198" x2="31470" y2="26198"/>
                        <a14:foregroundMark x1="31470" y1="27316" x2="31470" y2="27316"/>
                        <a14:foregroundMark x1="43770" y1="35623" x2="43770" y2="35623"/>
                        <a14:foregroundMark x1="43131" y1="90096" x2="47604" y2="76518"/>
                        <a14:foregroundMark x1="65335" y1="45367" x2="65335" y2="45367"/>
                        <a14:foregroundMark x1="26997" y1="8466" x2="18371" y2="8946"/>
                        <a14:foregroundMark x1="17093" y1="19808" x2="17093" y2="8466"/>
                        <a14:foregroundMark x1="13898" y1="16294" x2="27316" y2="22045"/>
                      </a14:backgroundRemoval>
                    </a14:imgEffect>
                  </a14:imgLayer>
                </a14:imgProps>
              </a:ext>
              <a:ext uri="{28A0092B-C50C-407E-A947-70E740481C1C}">
                <a14:useLocalDpi xmlns:a14="http://schemas.microsoft.com/office/drawing/2010/main" val="0"/>
              </a:ext>
            </a:extLst>
          </a:blip>
          <a:srcRect l="11724" t="4646" r="31361" b="6208"/>
          <a:stretch/>
        </p:blipFill>
        <p:spPr bwMode="auto">
          <a:xfrm>
            <a:off x="1341076" y="1540707"/>
            <a:ext cx="2241817" cy="35114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Little boy show disagreement with thumb down gesture">
            <a:extLst>
              <a:ext uri="{FF2B5EF4-FFF2-40B4-BE49-F238E27FC236}">
                <a16:creationId xmlns:a16="http://schemas.microsoft.com/office/drawing/2014/main" id="{EA0E9209-5B9D-C0FB-C425-67F3DD12A8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703" b="85783" l="25879" r="65176">
                        <a14:foregroundMark x1="52556" y1="15655" x2="52556" y2="15655"/>
                        <a14:foregroundMark x1="42812" y1="85623" x2="45048" y2="81629"/>
                        <a14:foregroundMark x1="56550" y1="86102" x2="56550" y2="80032"/>
                        <a14:foregroundMark x1="65176" y1="51597" x2="65176" y2="51597"/>
                        <a14:foregroundMark x1="45847" y1="82268" x2="45847" y2="82268"/>
                        <a14:foregroundMark x1="55431" y1="82268" x2="55431" y2="82268"/>
                        <a14:foregroundMark x1="54473" y1="10703" x2="54473" y2="10703"/>
                      </a14:backgroundRemoval>
                    </a14:imgEffect>
                  </a14:imgLayer>
                </a14:imgProps>
              </a:ext>
              <a:ext uri="{28A0092B-C50C-407E-A947-70E740481C1C}">
                <a14:useLocalDpi xmlns:a14="http://schemas.microsoft.com/office/drawing/2010/main" val="0"/>
              </a:ext>
            </a:extLst>
          </a:blip>
          <a:srcRect l="21180" t="9918" r="30352" b="10363"/>
          <a:stretch/>
        </p:blipFill>
        <p:spPr bwMode="auto">
          <a:xfrm>
            <a:off x="5353226" y="1944425"/>
            <a:ext cx="1902479" cy="31291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1,345 Disagree And Agree Sign Illustrations &amp; Clip Art - iStock">
            <a:extLst>
              <a:ext uri="{FF2B5EF4-FFF2-40B4-BE49-F238E27FC236}">
                <a16:creationId xmlns:a16="http://schemas.microsoft.com/office/drawing/2014/main" id="{0475D59D-6DDD-3AEF-D60A-637CD7947D3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804" b="89542" l="9477" r="94935">
                        <a14:foregroundMark x1="67484" y1="31699" x2="74510" y2="45425"/>
                        <a14:foregroundMark x1="67647" y1="54902" x2="79085" y2="36928"/>
                        <a14:foregroundMark x1="19608" y1="16013" x2="37363" y2="69141"/>
                        <a14:foregroundMark x1="15444" y1="67685" x2="41723" y2="27550"/>
                        <a14:foregroundMark x1="18301" y1="33333" x2="18301" y2="33333"/>
                        <a14:foregroundMark x1="29085" y1="24183" x2="41830" y2="55556"/>
                        <a14:foregroundMark x1="41830" y1="55556" x2="42157" y2="58170"/>
                        <a14:foregroundMark x1="17647" y1="44444" x2="30556" y2="67974"/>
                        <a14:foregroundMark x1="30556" y1="67974" x2="32516" y2="69935"/>
                        <a14:foregroundMark x1="20425" y1="58824" x2="22712" y2="27124"/>
                        <a14:foregroundMark x1="22712" y1="27124" x2="37092" y2="21569"/>
                        <a14:foregroundMark x1="37092" y1="21569" x2="37092" y2="21895"/>
                        <a14:foregroundMark x1="32516" y1="19281" x2="18464" y2="33333"/>
                        <a14:foregroundMark x1="16722" y1="61780" x2="16503" y2="65359"/>
                        <a14:foregroundMark x1="18464" y1="33333" x2="16810" y2="60341"/>
                        <a14:foregroundMark x1="16503" y1="65359" x2="29739" y2="68954"/>
                        <a14:foregroundMark x1="16176" y1="34314" x2="16176" y2="34314"/>
                        <a14:foregroundMark x1="31209" y1="32026" x2="17484" y2="50654"/>
                        <a14:foregroundMark x1="17484" y1="50654" x2="18137" y2="25163"/>
                        <a14:foregroundMark x1="18137" y1="25163" x2="21732" y2="16013"/>
                        <a14:foregroundMark x1="24837" y1="47059" x2="24837" y2="47059"/>
                        <a14:foregroundMark x1="24346" y1="52941" x2="24346" y2="49673"/>
                        <a14:foregroundMark x1="24673" y1="51307" x2="23856" y2="51307"/>
                        <a14:foregroundMark x1="22549" y1="51307" x2="25980" y2="52941"/>
                        <a14:backgroundMark x1="8170" y1="78431" x2="11601" y2="71569"/>
                        <a14:backgroundMark x1="47222" y1="18301" x2="41667" y2="27451"/>
                        <a14:backgroundMark x1="9967" y1="77451" x2="15523" y2="67320"/>
                        <a14:backgroundMark x1="42157" y1="82680" x2="41013" y2="81699"/>
                        <a14:backgroundMark x1="36765" y1="69935" x2="39706" y2="77451"/>
                      </a14:backgroundRemoval>
                    </a14:imgEffect>
                  </a14:imgLayer>
                </a14:imgProps>
              </a:ext>
              <a:ext uri="{28A0092B-C50C-407E-A947-70E740481C1C}">
                <a14:useLocalDpi xmlns:a14="http://schemas.microsoft.com/office/drawing/2010/main" val="0"/>
              </a:ext>
            </a:extLst>
          </a:blip>
          <a:srcRect l="2997" t="5656" r="47017" b="-5656"/>
          <a:stretch/>
        </p:blipFill>
        <p:spPr bwMode="auto">
          <a:xfrm>
            <a:off x="3491515" y="682258"/>
            <a:ext cx="924004" cy="9242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1,345 Disagree And Agree Sign Illustrations &amp; Clip Art - iStock">
            <a:extLst>
              <a:ext uri="{FF2B5EF4-FFF2-40B4-BE49-F238E27FC236}">
                <a16:creationId xmlns:a16="http://schemas.microsoft.com/office/drawing/2014/main" id="{3E77435E-A9DE-F6C1-3347-2B7274ED5A3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0000" b="90000" l="55013" r="95001">
                        <a14:foregroundMark x1="67484" y1="31699" x2="74510" y2="45425"/>
                        <a14:foregroundMark x1="67647" y1="54902" x2="79085" y2="36928"/>
                      </a14:backgroundRemoval>
                    </a14:imgEffect>
                  </a14:imgLayer>
                </a14:imgProps>
              </a:ext>
              <a:ext uri="{28A0092B-C50C-407E-A947-70E740481C1C}">
                <a14:useLocalDpi xmlns:a14="http://schemas.microsoft.com/office/drawing/2010/main" val="0"/>
              </a:ext>
            </a:extLst>
          </a:blip>
          <a:srcRect l="50014"/>
          <a:stretch/>
        </p:blipFill>
        <p:spPr bwMode="auto">
          <a:xfrm>
            <a:off x="7255705" y="616451"/>
            <a:ext cx="924004" cy="924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subTnLst>
                                    <p:audio>
                                      <p:cMediaNode>
                                        <p:cTn display="0" masterRel="sameClick">
                                          <p:stCondLst>
                                            <p:cond evt="begin" delay="0">
                                              <p:tn val="8"/>
                                            </p:cond>
                                          </p:stCondLst>
                                          <p:endCondLst>
                                            <p:cond evt="onStopAudio" delay="0">
                                              <p:tgtEl>
                                                <p:sldTgt/>
                                              </p:tgtEl>
                                            </p:cond>
                                          </p:endCondLst>
                                        </p:cTn>
                                        <p:tgtEl>
                                          <p:sndTgt r:embed="rId3" name="Check mark.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4" name="Wrong Buzzer.wav"/>
                                        </p:tgtEl>
                                      </p:cMediaNode>
                                    </p:audio>
                                  </p:sub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6A1125-A8B7-41F5-3E09-E0F29334847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t="27171" r="48764"/>
          <a:stretch/>
        </p:blipFill>
        <p:spPr>
          <a:xfrm>
            <a:off x="2077303" y="438098"/>
            <a:ext cx="4966635" cy="3389232"/>
          </a:xfrm>
          <a:prstGeom prst="rect">
            <a:avLst/>
          </a:prstGeom>
        </p:spPr>
      </p:pic>
      <p:pic>
        <p:nvPicPr>
          <p:cNvPr id="7" name="Picture 6">
            <a:extLst>
              <a:ext uri="{FF2B5EF4-FFF2-40B4-BE49-F238E27FC236}">
                <a16:creationId xmlns:a16="http://schemas.microsoft.com/office/drawing/2014/main" id="{D0D80D36-FBED-D4BF-338F-A05A11D46CA0}"/>
              </a:ext>
            </a:extLst>
          </p:cNvPr>
          <p:cNvPicPr>
            <a:picLocks noChangeAspect="1"/>
          </p:cNvPicPr>
          <p:nvPr/>
        </p:nvPicPr>
        <p:blipFill>
          <a:blip r:embed="rId7"/>
          <a:stretch>
            <a:fillRect/>
          </a:stretch>
        </p:blipFill>
        <p:spPr>
          <a:xfrm>
            <a:off x="6797790" y="1020098"/>
            <a:ext cx="2121592" cy="2225233"/>
          </a:xfrm>
          <a:prstGeom prst="rect">
            <a:avLst/>
          </a:prstGeom>
        </p:spPr>
      </p:pic>
      <p:pic>
        <p:nvPicPr>
          <p:cNvPr id="8" name="Picture 2" descr="1,345 Disagree And Agree Sign Illustrations &amp; Clip Art - iStock">
            <a:extLst>
              <a:ext uri="{FF2B5EF4-FFF2-40B4-BE49-F238E27FC236}">
                <a16:creationId xmlns:a16="http://schemas.microsoft.com/office/drawing/2014/main" id="{1200D5C4-4079-0093-9CF8-A2574543B2D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55013" r="95001">
                        <a14:foregroundMark x1="67484" y1="31699" x2="74510" y2="45425"/>
                        <a14:foregroundMark x1="67647" y1="54902" x2="79085" y2="36928"/>
                      </a14:backgroundRemoval>
                    </a14:imgEffect>
                  </a14:imgLayer>
                </a14:imgProps>
              </a:ext>
              <a:ext uri="{28A0092B-C50C-407E-A947-70E740481C1C}">
                <a14:useLocalDpi xmlns:a14="http://schemas.microsoft.com/office/drawing/2010/main" val="0"/>
              </a:ext>
            </a:extLst>
          </a:blip>
          <a:srcRect l="50014"/>
          <a:stretch/>
        </p:blipFill>
        <p:spPr bwMode="auto">
          <a:xfrm>
            <a:off x="4339251" y="3245331"/>
            <a:ext cx="924004" cy="924256"/>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07;p47">
            <a:extLst>
              <a:ext uri="{FF2B5EF4-FFF2-40B4-BE49-F238E27FC236}">
                <a16:creationId xmlns:a16="http://schemas.microsoft.com/office/drawing/2014/main" id="{76077DFC-0872-87BC-73FF-4ABBACDE112F}"/>
              </a:ext>
            </a:extLst>
          </p:cNvPr>
          <p:cNvSpPr/>
          <p:nvPr/>
        </p:nvSpPr>
        <p:spPr>
          <a:xfrm>
            <a:off x="2088682" y="4019836"/>
            <a:ext cx="4966635" cy="934840"/>
          </a:xfrm>
          <a:prstGeom prst="roundRect">
            <a:avLst>
              <a:gd name="adj" fmla="val 16667"/>
            </a:avLst>
          </a:prstGeom>
          <a:solidFill>
            <a:schemeClr val="tx2">
              <a:lumMod val="40000"/>
              <a:lumOff val="60000"/>
              <a:alpha val="46880"/>
            </a:schemeClr>
          </a:solidFill>
          <a:ln>
            <a:noFill/>
          </a:ln>
        </p:spPr>
        <p:txBody>
          <a:bodyPr spcFirstLastPara="1" wrap="square" lIns="91425" tIns="91425" rIns="91425" bIns="91425" anchor="ctr" anchorCtr="0">
            <a:noAutofit/>
          </a:bodyPr>
          <a:lstStyle/>
          <a:p>
            <a:pPr lvl="0" algn="just"/>
            <a:r>
              <a:rPr lang="en-US" sz="2800" dirty="0" err="1"/>
              <a:t>Căn</a:t>
            </a:r>
            <a:r>
              <a:rPr lang="en-US" sz="2800" dirty="0"/>
              <a:t> </a:t>
            </a:r>
            <a:r>
              <a:rPr lang="en-US" sz="2800" dirty="0" err="1"/>
              <a:t>phòng</a:t>
            </a:r>
            <a:r>
              <a:rPr lang="en-US" sz="2800" dirty="0"/>
              <a:t> </a:t>
            </a:r>
            <a:r>
              <a:rPr lang="en-US" sz="2800" dirty="0" err="1"/>
              <a:t>bừa</a:t>
            </a:r>
            <a:r>
              <a:rPr lang="en-US" sz="2800" dirty="0"/>
              <a:t> </a:t>
            </a:r>
            <a:r>
              <a:rPr lang="en-US" sz="2800" dirty="0" err="1"/>
              <a:t>bộn</a:t>
            </a:r>
            <a:r>
              <a:rPr lang="en-US" sz="2800" dirty="0"/>
              <a:t>, </a:t>
            </a:r>
            <a:r>
              <a:rPr lang="en-US" sz="2800" dirty="0" err="1"/>
              <a:t>đồ</a:t>
            </a:r>
            <a:r>
              <a:rPr lang="en-US" sz="2800" dirty="0"/>
              <a:t> </a:t>
            </a:r>
            <a:r>
              <a:rPr lang="en-US" sz="2800" dirty="0" err="1"/>
              <a:t>đạc</a:t>
            </a:r>
            <a:r>
              <a:rPr lang="en-US" sz="2800" dirty="0"/>
              <a:t> </a:t>
            </a:r>
            <a:r>
              <a:rPr lang="en-US" sz="2800" dirty="0" err="1"/>
              <a:t>không</a:t>
            </a:r>
            <a:r>
              <a:rPr lang="en-US" sz="2800" dirty="0"/>
              <a:t> </a:t>
            </a:r>
            <a:r>
              <a:rPr lang="en-US" sz="2800" dirty="0" err="1"/>
              <a:t>ngăn</a:t>
            </a:r>
            <a:r>
              <a:rPr lang="en-US" sz="2800" dirty="0"/>
              <a:t> </a:t>
            </a:r>
            <a:r>
              <a:rPr lang="en-US" sz="2800" dirty="0" err="1"/>
              <a:t>nắp</a:t>
            </a:r>
            <a:r>
              <a:rPr lang="en-US" sz="2800" dirty="0"/>
              <a:t>.</a:t>
            </a:r>
            <a:endParaRPr sz="2800" dirty="0"/>
          </a:p>
        </p:txBody>
      </p:sp>
    </p:spTree>
    <p:extLst>
      <p:ext uri="{BB962C8B-B14F-4D97-AF65-F5344CB8AC3E}">
        <p14:creationId xmlns:p14="http://schemas.microsoft.com/office/powerpoint/2010/main" val="115601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rong Buzzer.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4" name="Picture 3">
            <a:extLst>
              <a:ext uri="{FF2B5EF4-FFF2-40B4-BE49-F238E27FC236}">
                <a16:creationId xmlns:a16="http://schemas.microsoft.com/office/drawing/2014/main" id="{04812B9E-A621-84DF-E830-0D5D7E1E4F3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0980" t="27171" r="-2216"/>
          <a:stretch/>
        </p:blipFill>
        <p:spPr>
          <a:xfrm>
            <a:off x="2088682" y="438099"/>
            <a:ext cx="4966635" cy="3389232"/>
          </a:xfrm>
          <a:prstGeom prst="rect">
            <a:avLst/>
          </a:prstGeom>
        </p:spPr>
      </p:pic>
      <p:pic>
        <p:nvPicPr>
          <p:cNvPr id="5" name="Picture 4">
            <a:extLst>
              <a:ext uri="{FF2B5EF4-FFF2-40B4-BE49-F238E27FC236}">
                <a16:creationId xmlns:a16="http://schemas.microsoft.com/office/drawing/2014/main" id="{D2B8586C-6E08-0A53-03EE-97942CFE63AF}"/>
              </a:ext>
            </a:extLst>
          </p:cNvPr>
          <p:cNvPicPr>
            <a:picLocks noChangeAspect="1"/>
          </p:cNvPicPr>
          <p:nvPr/>
        </p:nvPicPr>
        <p:blipFill>
          <a:blip r:embed="rId6"/>
          <a:stretch>
            <a:fillRect/>
          </a:stretch>
        </p:blipFill>
        <p:spPr>
          <a:xfrm>
            <a:off x="6903306" y="1023441"/>
            <a:ext cx="2121592" cy="2225233"/>
          </a:xfrm>
          <a:prstGeom prst="rect">
            <a:avLst/>
          </a:prstGeom>
        </p:spPr>
      </p:pic>
      <p:pic>
        <p:nvPicPr>
          <p:cNvPr id="6" name="Picture 5" descr="1,345 Disagree And Agree Sign Illustrations &amp; Clip Art - iStock">
            <a:extLst>
              <a:ext uri="{FF2B5EF4-FFF2-40B4-BE49-F238E27FC236}">
                <a16:creationId xmlns:a16="http://schemas.microsoft.com/office/drawing/2014/main" id="{C7415FC8-E786-519F-2743-6D70E441C62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04" b="89542" l="9477" r="94935">
                        <a14:foregroundMark x1="67484" y1="31699" x2="74510" y2="45425"/>
                        <a14:foregroundMark x1="67647" y1="54902" x2="79085" y2="36928"/>
                        <a14:foregroundMark x1="19608" y1="16013" x2="37363" y2="69141"/>
                        <a14:foregroundMark x1="15444" y1="67685" x2="41723" y2="27550"/>
                        <a14:foregroundMark x1="18301" y1="33333" x2="18301" y2="33333"/>
                        <a14:foregroundMark x1="29085" y1="24183" x2="41830" y2="55556"/>
                        <a14:foregroundMark x1="41830" y1="55556" x2="42157" y2="58170"/>
                        <a14:foregroundMark x1="17647" y1="44444" x2="30556" y2="67974"/>
                        <a14:foregroundMark x1="30556" y1="67974" x2="32516" y2="69935"/>
                        <a14:foregroundMark x1="20425" y1="58824" x2="22712" y2="27124"/>
                        <a14:foregroundMark x1="22712" y1="27124" x2="37092" y2="21569"/>
                        <a14:foregroundMark x1="37092" y1="21569" x2="37092" y2="21895"/>
                        <a14:foregroundMark x1="32516" y1="19281" x2="18464" y2="33333"/>
                        <a14:foregroundMark x1="16722" y1="61780" x2="16503" y2="65359"/>
                        <a14:foregroundMark x1="18464" y1="33333" x2="16810" y2="60341"/>
                        <a14:foregroundMark x1="16503" y1="65359" x2="29739" y2="68954"/>
                        <a14:foregroundMark x1="16176" y1="34314" x2="16176" y2="34314"/>
                        <a14:foregroundMark x1="31209" y1="32026" x2="17484" y2="50654"/>
                        <a14:foregroundMark x1="17484" y1="50654" x2="18137" y2="25163"/>
                        <a14:foregroundMark x1="18137" y1="25163" x2="21732" y2="16013"/>
                        <a14:foregroundMark x1="24837" y1="47059" x2="24837" y2="47059"/>
                        <a14:foregroundMark x1="24346" y1="52941" x2="24346" y2="49673"/>
                        <a14:foregroundMark x1="24673" y1="51307" x2="23856" y2="51307"/>
                        <a14:foregroundMark x1="22549" y1="51307" x2="25980" y2="52941"/>
                        <a14:backgroundMark x1="8170" y1="78431" x2="11601" y2="71569"/>
                        <a14:backgroundMark x1="47222" y1="18301" x2="41667" y2="27451"/>
                        <a14:backgroundMark x1="9967" y1="77451" x2="15523" y2="67320"/>
                        <a14:backgroundMark x1="42157" y1="82680" x2="41013" y2="81699"/>
                        <a14:backgroundMark x1="36765" y1="69935" x2="39706" y2="77451"/>
                      </a14:backgroundRemoval>
                    </a14:imgEffect>
                  </a14:imgLayer>
                </a14:imgProps>
              </a:ext>
              <a:ext uri="{28A0092B-C50C-407E-A947-70E740481C1C}">
                <a14:useLocalDpi xmlns:a14="http://schemas.microsoft.com/office/drawing/2010/main" val="0"/>
              </a:ext>
            </a:extLst>
          </a:blip>
          <a:srcRect l="2997" t="5656" r="47017" b="-5656"/>
          <a:stretch/>
        </p:blipFill>
        <p:spPr bwMode="auto">
          <a:xfrm>
            <a:off x="4109997" y="3248674"/>
            <a:ext cx="924004" cy="924256"/>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507;p47">
            <a:extLst>
              <a:ext uri="{FF2B5EF4-FFF2-40B4-BE49-F238E27FC236}">
                <a16:creationId xmlns:a16="http://schemas.microsoft.com/office/drawing/2014/main" id="{D08458BF-FF27-D19E-1B9D-C29112CD94C6}"/>
              </a:ext>
            </a:extLst>
          </p:cNvPr>
          <p:cNvSpPr/>
          <p:nvPr/>
        </p:nvSpPr>
        <p:spPr>
          <a:xfrm>
            <a:off x="2088682" y="4019836"/>
            <a:ext cx="4966635" cy="934840"/>
          </a:xfrm>
          <a:prstGeom prst="roundRect">
            <a:avLst>
              <a:gd name="adj" fmla="val 16667"/>
            </a:avLst>
          </a:prstGeom>
          <a:solidFill>
            <a:schemeClr val="tx2">
              <a:lumMod val="40000"/>
              <a:lumOff val="60000"/>
              <a:alpha val="46880"/>
            </a:schemeClr>
          </a:solidFill>
          <a:ln>
            <a:noFill/>
          </a:ln>
        </p:spPr>
        <p:txBody>
          <a:bodyPr spcFirstLastPara="1" wrap="square" lIns="91425" tIns="91425" rIns="91425" bIns="91425" anchor="ctr" anchorCtr="0">
            <a:noAutofit/>
          </a:bodyPr>
          <a:lstStyle/>
          <a:p>
            <a:pPr lvl="0" algn="just"/>
            <a:r>
              <a:rPr lang="en-US" sz="2800" dirty="0" err="1"/>
              <a:t>Căn</a:t>
            </a:r>
            <a:r>
              <a:rPr lang="en-US" sz="2800" dirty="0"/>
              <a:t> </a:t>
            </a:r>
            <a:r>
              <a:rPr lang="en-US" sz="2800" dirty="0" err="1"/>
              <a:t>phòng</a:t>
            </a:r>
            <a:r>
              <a:rPr lang="en-US" sz="2800" dirty="0"/>
              <a:t> </a:t>
            </a:r>
            <a:r>
              <a:rPr lang="en-US" sz="2800" dirty="0" err="1"/>
              <a:t>sạch</a:t>
            </a:r>
            <a:r>
              <a:rPr lang="en-US" sz="2800" dirty="0"/>
              <a:t> </a:t>
            </a:r>
            <a:r>
              <a:rPr lang="en-US" sz="2800" dirty="0" err="1"/>
              <a:t>sẽ</a:t>
            </a:r>
            <a:r>
              <a:rPr lang="en-US" sz="2800" dirty="0"/>
              <a:t>, </a:t>
            </a:r>
            <a:r>
              <a:rPr lang="en-US" sz="2800" dirty="0" err="1"/>
              <a:t>đồ</a:t>
            </a:r>
            <a:r>
              <a:rPr lang="en-US" sz="2800" dirty="0"/>
              <a:t> </a:t>
            </a:r>
            <a:r>
              <a:rPr lang="en-US" sz="2800" dirty="0" err="1"/>
              <a:t>đạc</a:t>
            </a:r>
            <a:r>
              <a:rPr lang="en-US" sz="2800" dirty="0"/>
              <a:t> </a:t>
            </a:r>
            <a:r>
              <a:rPr lang="en-US" sz="2800" dirty="0" err="1"/>
              <a:t>sắp</a:t>
            </a:r>
            <a:r>
              <a:rPr lang="en-US" sz="2800" dirty="0"/>
              <a:t> </a:t>
            </a:r>
            <a:r>
              <a:rPr lang="en-US" sz="2800" dirty="0" err="1"/>
              <a:t>xếp</a:t>
            </a:r>
            <a:r>
              <a:rPr lang="en-US" sz="2800" dirty="0"/>
              <a:t> </a:t>
            </a:r>
            <a:r>
              <a:rPr lang="en-US" sz="2800" dirty="0" err="1"/>
              <a:t>gọn</a:t>
            </a:r>
            <a:r>
              <a:rPr lang="en-US" sz="2800" dirty="0"/>
              <a:t> gang.</a:t>
            </a: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4" name="Google Shape;1433;p45">
            <a:extLst>
              <a:ext uri="{FF2B5EF4-FFF2-40B4-BE49-F238E27FC236}">
                <a16:creationId xmlns:a16="http://schemas.microsoft.com/office/drawing/2014/main" id="{B4BAA93A-7AA1-61C3-2CA0-85E927533B98}"/>
              </a:ext>
            </a:extLst>
          </p:cNvPr>
          <p:cNvSpPr txBox="1">
            <a:spLocks/>
          </p:cNvSpPr>
          <p:nvPr/>
        </p:nvSpPr>
        <p:spPr>
          <a:xfrm>
            <a:off x="2161711" y="385866"/>
            <a:ext cx="4970610" cy="863367"/>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latin typeface="+mn-lt"/>
              </a:rPr>
              <a:t>Chúng</a:t>
            </a:r>
            <a:r>
              <a:rPr lang="en-US" sz="2800" dirty="0">
                <a:latin typeface="+mn-lt"/>
              </a:rPr>
              <a:t> ta </a:t>
            </a:r>
            <a:r>
              <a:rPr lang="en-US" sz="2800" dirty="0" err="1">
                <a:latin typeface="+mn-lt"/>
              </a:rPr>
              <a:t>th</a:t>
            </a:r>
            <a:r>
              <a:rPr lang="vi-VN" sz="2800" dirty="0">
                <a:latin typeface="+mn-lt"/>
              </a:rPr>
              <a:t>ường</a:t>
            </a:r>
            <a:r>
              <a:rPr lang="en-US" sz="2800" dirty="0">
                <a:latin typeface="+mn-lt"/>
              </a:rPr>
              <a:t> </a:t>
            </a:r>
            <a:r>
              <a:rPr lang="en-US" sz="2800" dirty="0" err="1">
                <a:latin typeface="+mn-lt"/>
              </a:rPr>
              <a:t>làm</a:t>
            </a:r>
            <a:r>
              <a:rPr lang="en-US" sz="2800" dirty="0">
                <a:latin typeface="+mn-lt"/>
              </a:rPr>
              <a:t> </a:t>
            </a:r>
            <a:r>
              <a:rPr lang="en-US" sz="2800" dirty="0" err="1">
                <a:latin typeface="+mn-lt"/>
              </a:rPr>
              <a:t>gì</a:t>
            </a:r>
            <a:r>
              <a:rPr lang="en-US" sz="2800" dirty="0">
                <a:latin typeface="+mn-lt"/>
              </a:rPr>
              <a:t> </a:t>
            </a:r>
            <a:r>
              <a:rPr lang="en-US" sz="2800" dirty="0" err="1">
                <a:latin typeface="+mn-lt"/>
              </a:rPr>
              <a:t>để</a:t>
            </a:r>
            <a:r>
              <a:rPr lang="en-US" sz="2800" dirty="0">
                <a:latin typeface="+mn-lt"/>
              </a:rPr>
              <a:t> </a:t>
            </a:r>
            <a:r>
              <a:rPr lang="en-US" sz="2800" dirty="0" err="1">
                <a:latin typeface="+mn-lt"/>
              </a:rPr>
              <a:t>phòng</a:t>
            </a:r>
            <a:r>
              <a:rPr lang="en-US" sz="2800" dirty="0">
                <a:latin typeface="+mn-lt"/>
              </a:rPr>
              <a:t> </a:t>
            </a:r>
            <a:r>
              <a:rPr lang="en-US" sz="2800" dirty="0" err="1">
                <a:latin typeface="+mn-lt"/>
              </a:rPr>
              <a:t>gọn</a:t>
            </a:r>
            <a:r>
              <a:rPr lang="en-US" sz="2800" dirty="0">
                <a:latin typeface="+mn-lt"/>
              </a:rPr>
              <a:t> </a:t>
            </a:r>
            <a:r>
              <a:rPr lang="en-US" sz="2800" dirty="0" err="1">
                <a:latin typeface="+mn-lt"/>
              </a:rPr>
              <a:t>gàng</a:t>
            </a:r>
            <a:r>
              <a:rPr lang="en-US" sz="2800" dirty="0">
                <a:latin typeface="+mn-lt"/>
              </a:rPr>
              <a:t>, </a:t>
            </a:r>
            <a:r>
              <a:rPr lang="en-US" sz="2800" dirty="0" err="1">
                <a:latin typeface="+mn-lt"/>
              </a:rPr>
              <a:t>sạch</a:t>
            </a:r>
            <a:r>
              <a:rPr lang="en-US" sz="2800" dirty="0">
                <a:latin typeface="+mn-lt"/>
              </a:rPr>
              <a:t> </a:t>
            </a:r>
            <a:r>
              <a:rPr lang="en-US" sz="2800" dirty="0" err="1">
                <a:latin typeface="+mn-lt"/>
              </a:rPr>
              <a:t>sẽ</a:t>
            </a:r>
            <a:r>
              <a:rPr lang="en-US" sz="2800" dirty="0">
                <a:latin typeface="+mn-lt"/>
              </a:rPr>
              <a:t>?</a:t>
            </a:r>
          </a:p>
        </p:txBody>
      </p:sp>
      <p:sp>
        <p:nvSpPr>
          <p:cNvPr id="6" name="Google Shape;1507;p47">
            <a:extLst>
              <a:ext uri="{FF2B5EF4-FFF2-40B4-BE49-F238E27FC236}">
                <a16:creationId xmlns:a16="http://schemas.microsoft.com/office/drawing/2014/main" id="{314EF6BB-623E-F7A2-4A58-54B7D3A1E68B}"/>
              </a:ext>
            </a:extLst>
          </p:cNvPr>
          <p:cNvSpPr/>
          <p:nvPr/>
        </p:nvSpPr>
        <p:spPr>
          <a:xfrm>
            <a:off x="3716097" y="2684566"/>
            <a:ext cx="2113055" cy="863367"/>
          </a:xfrm>
          <a:prstGeom prst="roundRect">
            <a:avLst>
              <a:gd name="adj" fmla="val 16667"/>
            </a:avLst>
          </a:prstGeom>
          <a:solidFill>
            <a:srgbClr val="F6F375">
              <a:alpha val="46667"/>
            </a:srgbClr>
          </a:solidFill>
          <a:ln>
            <a:noFill/>
          </a:ln>
        </p:spPr>
        <p:txBody>
          <a:bodyPr spcFirstLastPara="1" wrap="square" lIns="91425" tIns="91425" rIns="91425" bIns="91425" anchor="ctr" anchorCtr="0">
            <a:noAutofit/>
          </a:bodyPr>
          <a:lstStyle/>
          <a:p>
            <a:pPr lvl="0" algn="ctr"/>
            <a:r>
              <a:rPr lang="en-US" sz="2400" i="1" dirty="0" err="1"/>
              <a:t>Thảo</a:t>
            </a:r>
            <a:r>
              <a:rPr lang="en-US" sz="2400" i="1" dirty="0"/>
              <a:t> </a:t>
            </a:r>
            <a:r>
              <a:rPr lang="en-US" sz="2400" i="1" dirty="0" err="1"/>
              <a:t>luận</a:t>
            </a:r>
            <a:r>
              <a:rPr lang="en-US" sz="2400" i="1" dirty="0"/>
              <a:t> </a:t>
            </a:r>
            <a:r>
              <a:rPr lang="en-US" sz="2400" i="1" dirty="0" err="1"/>
              <a:t>nhóm</a:t>
            </a:r>
            <a:r>
              <a:rPr lang="en-US" sz="2400" i="1" dirty="0"/>
              <a:t> </a:t>
            </a:r>
            <a:r>
              <a:rPr lang="en-US" sz="2400" i="1" dirty="0" err="1"/>
              <a:t>đôi</a:t>
            </a:r>
            <a:endParaRPr sz="2400" i="1" dirty="0"/>
          </a:p>
        </p:txBody>
      </p:sp>
      <p:pic>
        <p:nvPicPr>
          <p:cNvPr id="8" name="Picture 7">
            <a:extLst>
              <a:ext uri="{FF2B5EF4-FFF2-40B4-BE49-F238E27FC236}">
                <a16:creationId xmlns:a16="http://schemas.microsoft.com/office/drawing/2014/main" id="{034E869A-5222-7017-B027-F4FDF5C3F9BB}"/>
              </a:ext>
            </a:extLst>
          </p:cNvPr>
          <p:cNvPicPr>
            <a:picLocks noChangeAspect="1"/>
          </p:cNvPicPr>
          <p:nvPr/>
        </p:nvPicPr>
        <p:blipFill>
          <a:blip r:embed="rId3"/>
          <a:stretch>
            <a:fillRect/>
          </a:stretch>
        </p:blipFill>
        <p:spPr>
          <a:xfrm>
            <a:off x="1449202" y="1896415"/>
            <a:ext cx="2054530" cy="1847248"/>
          </a:xfrm>
          <a:prstGeom prst="rect">
            <a:avLst/>
          </a:prstGeom>
        </p:spPr>
      </p:pic>
      <p:pic>
        <p:nvPicPr>
          <p:cNvPr id="9" name="Picture 8">
            <a:extLst>
              <a:ext uri="{FF2B5EF4-FFF2-40B4-BE49-F238E27FC236}">
                <a16:creationId xmlns:a16="http://schemas.microsoft.com/office/drawing/2014/main" id="{0BF1FD2A-4279-9E10-1F35-99BDD59AA7B1}"/>
              </a:ext>
            </a:extLst>
          </p:cNvPr>
          <p:cNvPicPr>
            <a:picLocks noChangeAspect="1"/>
          </p:cNvPicPr>
          <p:nvPr/>
        </p:nvPicPr>
        <p:blipFill>
          <a:blip r:embed="rId4"/>
          <a:stretch>
            <a:fillRect/>
          </a:stretch>
        </p:blipFill>
        <p:spPr>
          <a:xfrm>
            <a:off x="5829152" y="2048828"/>
            <a:ext cx="2072820" cy="1694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1024;p60">
            <a:extLst>
              <a:ext uri="{FF2B5EF4-FFF2-40B4-BE49-F238E27FC236}">
                <a16:creationId xmlns:a16="http://schemas.microsoft.com/office/drawing/2014/main" id="{1A248755-CEC4-049B-8C54-865AC52C3AFC}"/>
              </a:ext>
            </a:extLst>
          </p:cNvPr>
          <p:cNvGrpSpPr/>
          <p:nvPr/>
        </p:nvGrpSpPr>
        <p:grpSpPr>
          <a:xfrm>
            <a:off x="709727" y="939364"/>
            <a:ext cx="4365748" cy="3244293"/>
            <a:chOff x="309900" y="238100"/>
            <a:chExt cx="7048350" cy="5237800"/>
          </a:xfrm>
          <a:solidFill>
            <a:schemeClr val="accent5">
              <a:lumMod val="20000"/>
              <a:lumOff val="80000"/>
            </a:schemeClr>
          </a:solidFill>
        </p:grpSpPr>
        <p:sp>
          <p:nvSpPr>
            <p:cNvPr id="17" name="Google Shape;1025;p60">
              <a:extLst>
                <a:ext uri="{FF2B5EF4-FFF2-40B4-BE49-F238E27FC236}">
                  <a16:creationId xmlns:a16="http://schemas.microsoft.com/office/drawing/2014/main" id="{7C11F078-E242-B492-FBF9-A890D66C21A6}"/>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8" name="Google Shape;1026;p60">
              <a:extLst>
                <a:ext uri="{FF2B5EF4-FFF2-40B4-BE49-F238E27FC236}">
                  <a16:creationId xmlns:a16="http://schemas.microsoft.com/office/drawing/2014/main" id="{A445E215-2D7B-9329-4E47-E548EF9D0695}"/>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9" name="Google Shape;1027;p60">
              <a:extLst>
                <a:ext uri="{FF2B5EF4-FFF2-40B4-BE49-F238E27FC236}">
                  <a16:creationId xmlns:a16="http://schemas.microsoft.com/office/drawing/2014/main" id="{CD443914-CB11-323B-E212-A646769DA683}"/>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0" name="Google Shape;1028;p60">
              <a:extLst>
                <a:ext uri="{FF2B5EF4-FFF2-40B4-BE49-F238E27FC236}">
                  <a16:creationId xmlns:a16="http://schemas.microsoft.com/office/drawing/2014/main" id="{014CD0C0-0A53-6AE0-767B-FC933A749A95}"/>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 name="Google Shape;1029;p60">
              <a:extLst>
                <a:ext uri="{FF2B5EF4-FFF2-40B4-BE49-F238E27FC236}">
                  <a16:creationId xmlns:a16="http://schemas.microsoft.com/office/drawing/2014/main" id="{A78D7FFA-5E0C-3D37-DE6C-180D813F0473}"/>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 name="Google Shape;1030;p60">
              <a:extLst>
                <a:ext uri="{FF2B5EF4-FFF2-40B4-BE49-F238E27FC236}">
                  <a16:creationId xmlns:a16="http://schemas.microsoft.com/office/drawing/2014/main" id="{DDEE0B9B-1C68-1449-B073-D882D1154909}"/>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3" name="Google Shape;1031;p60">
              <a:extLst>
                <a:ext uri="{FF2B5EF4-FFF2-40B4-BE49-F238E27FC236}">
                  <a16:creationId xmlns:a16="http://schemas.microsoft.com/office/drawing/2014/main" id="{858991EA-E34D-0E47-0609-5492D6A17FEA}"/>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4" name="Google Shape;1032;p60">
              <a:extLst>
                <a:ext uri="{FF2B5EF4-FFF2-40B4-BE49-F238E27FC236}">
                  <a16:creationId xmlns:a16="http://schemas.microsoft.com/office/drawing/2014/main" id="{7C5C0486-E971-64A8-CB0B-C4069F319B4D}"/>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 name="Google Shape;1033;p60">
              <a:extLst>
                <a:ext uri="{FF2B5EF4-FFF2-40B4-BE49-F238E27FC236}">
                  <a16:creationId xmlns:a16="http://schemas.microsoft.com/office/drawing/2014/main" id="{C646DEAD-77F9-C41A-EA1B-3352BE19BEF0}"/>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27" name="Google Shape;1035;p60">
            <a:extLst>
              <a:ext uri="{FF2B5EF4-FFF2-40B4-BE49-F238E27FC236}">
                <a16:creationId xmlns:a16="http://schemas.microsoft.com/office/drawing/2014/main" id="{662EEC6F-7BF4-43FB-EE11-529D17C49EE7}"/>
              </a:ext>
            </a:extLst>
          </p:cNvPr>
          <p:cNvSpPr txBox="1">
            <a:spLocks noGrp="1"/>
          </p:cNvSpPr>
          <p:nvPr>
            <p:ph type="title"/>
          </p:nvPr>
        </p:nvSpPr>
        <p:spPr>
          <a:xfrm>
            <a:off x="861992" y="1672809"/>
            <a:ext cx="4015500" cy="159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600" dirty="0" err="1">
                <a:solidFill>
                  <a:schemeClr val="tx1">
                    <a:lumMod val="75000"/>
                  </a:schemeClr>
                </a:solidFill>
              </a:rPr>
              <a:t>Vận</a:t>
            </a:r>
            <a:r>
              <a:rPr lang="en-US" sz="6600" dirty="0">
                <a:solidFill>
                  <a:schemeClr val="tx1">
                    <a:lumMod val="75000"/>
                  </a:schemeClr>
                </a:solidFill>
              </a:rPr>
              <a:t> </a:t>
            </a:r>
            <a:r>
              <a:rPr lang="en-US" sz="6600" dirty="0" err="1">
                <a:solidFill>
                  <a:schemeClr val="tx1">
                    <a:lumMod val="75000"/>
                  </a:schemeClr>
                </a:solidFill>
              </a:rPr>
              <a:t>dụng</a:t>
            </a:r>
            <a:endParaRPr sz="6600" dirty="0">
              <a:solidFill>
                <a:schemeClr val="tx1">
                  <a:lumMod val="75000"/>
                </a:schemeClr>
              </a:solidFill>
            </a:endParaRPr>
          </a:p>
        </p:txBody>
      </p:sp>
      <p:grpSp>
        <p:nvGrpSpPr>
          <p:cNvPr id="30" name="Google Shape;1038;p60">
            <a:extLst>
              <a:ext uri="{FF2B5EF4-FFF2-40B4-BE49-F238E27FC236}">
                <a16:creationId xmlns:a16="http://schemas.microsoft.com/office/drawing/2014/main" id="{9449F532-7103-8A8C-C318-1628F0F39A24}"/>
              </a:ext>
            </a:extLst>
          </p:cNvPr>
          <p:cNvGrpSpPr/>
          <p:nvPr/>
        </p:nvGrpSpPr>
        <p:grpSpPr>
          <a:xfrm flipH="1">
            <a:off x="5370330" y="779062"/>
            <a:ext cx="3096682" cy="3888074"/>
            <a:chOff x="5009875" y="720424"/>
            <a:chExt cx="3096682" cy="3888074"/>
          </a:xfrm>
        </p:grpSpPr>
        <p:pic>
          <p:nvPicPr>
            <p:cNvPr id="31" name="Google Shape;1039;p60">
              <a:extLst>
                <a:ext uri="{FF2B5EF4-FFF2-40B4-BE49-F238E27FC236}">
                  <a16:creationId xmlns:a16="http://schemas.microsoft.com/office/drawing/2014/main" id="{9AD97849-066F-EC26-1779-45792AC124E1}"/>
                </a:ext>
              </a:extLst>
            </p:cNvPr>
            <p:cNvPicPr preferRelativeResize="0"/>
            <p:nvPr/>
          </p:nvPicPr>
          <p:blipFill>
            <a:blip r:embed="rId2">
              <a:alphaModFix/>
            </a:blip>
            <a:stretch>
              <a:fillRect/>
            </a:stretch>
          </p:blipFill>
          <p:spPr>
            <a:xfrm rot="-8999860">
              <a:off x="5482905" y="1761292"/>
              <a:ext cx="773901" cy="692095"/>
            </a:xfrm>
            <a:prstGeom prst="rect">
              <a:avLst/>
            </a:prstGeom>
            <a:noFill/>
            <a:ln>
              <a:noFill/>
            </a:ln>
          </p:spPr>
        </p:pic>
        <p:pic>
          <p:nvPicPr>
            <p:cNvPr id="32" name="Google Shape;1040;p60">
              <a:extLst>
                <a:ext uri="{FF2B5EF4-FFF2-40B4-BE49-F238E27FC236}">
                  <a16:creationId xmlns:a16="http://schemas.microsoft.com/office/drawing/2014/main" id="{5CC45388-0250-A00E-D1F3-E3614926F025}"/>
                </a:ext>
              </a:extLst>
            </p:cNvPr>
            <p:cNvPicPr preferRelativeResize="0"/>
            <p:nvPr/>
          </p:nvPicPr>
          <p:blipFill>
            <a:blip r:embed="rId2">
              <a:alphaModFix/>
            </a:blip>
            <a:stretch>
              <a:fillRect/>
            </a:stretch>
          </p:blipFill>
          <p:spPr>
            <a:xfrm rot="-10799867">
              <a:off x="5661955" y="2356405"/>
              <a:ext cx="529818" cy="473813"/>
            </a:xfrm>
            <a:prstGeom prst="rect">
              <a:avLst/>
            </a:prstGeom>
            <a:noFill/>
            <a:ln>
              <a:noFill/>
            </a:ln>
          </p:spPr>
        </p:pic>
        <p:pic>
          <p:nvPicPr>
            <p:cNvPr id="33" name="Google Shape;1041;p60">
              <a:extLst>
                <a:ext uri="{FF2B5EF4-FFF2-40B4-BE49-F238E27FC236}">
                  <a16:creationId xmlns:a16="http://schemas.microsoft.com/office/drawing/2014/main" id="{D4C9EAE7-3A36-305B-5613-8E7784955124}"/>
                </a:ext>
              </a:extLst>
            </p:cNvPr>
            <p:cNvPicPr preferRelativeResize="0"/>
            <p:nvPr/>
          </p:nvPicPr>
          <p:blipFill>
            <a:blip r:embed="rId3">
              <a:alphaModFix/>
            </a:blip>
            <a:stretch>
              <a:fillRect/>
            </a:stretch>
          </p:blipFill>
          <p:spPr>
            <a:xfrm rot="-3517922">
              <a:off x="5370060" y="3474237"/>
              <a:ext cx="458992" cy="433859"/>
            </a:xfrm>
            <a:prstGeom prst="rect">
              <a:avLst/>
            </a:prstGeom>
            <a:noFill/>
            <a:ln>
              <a:noFill/>
            </a:ln>
          </p:spPr>
        </p:pic>
        <p:pic>
          <p:nvPicPr>
            <p:cNvPr id="34" name="Google Shape;1042;p60">
              <a:extLst>
                <a:ext uri="{FF2B5EF4-FFF2-40B4-BE49-F238E27FC236}">
                  <a16:creationId xmlns:a16="http://schemas.microsoft.com/office/drawing/2014/main" id="{5BDE7777-18AC-97B8-F16F-365D2A80ABE9}"/>
                </a:ext>
              </a:extLst>
            </p:cNvPr>
            <p:cNvPicPr preferRelativeResize="0"/>
            <p:nvPr/>
          </p:nvPicPr>
          <p:blipFill>
            <a:blip r:embed="rId2">
              <a:alphaModFix/>
            </a:blip>
            <a:stretch>
              <a:fillRect/>
            </a:stretch>
          </p:blipFill>
          <p:spPr>
            <a:xfrm rot="-7199965">
              <a:off x="5119627" y="2888580"/>
              <a:ext cx="799678" cy="715165"/>
            </a:xfrm>
            <a:prstGeom prst="rect">
              <a:avLst/>
            </a:prstGeom>
            <a:noFill/>
            <a:ln>
              <a:noFill/>
            </a:ln>
          </p:spPr>
        </p:pic>
        <p:pic>
          <p:nvPicPr>
            <p:cNvPr id="35" name="Google Shape;1043;p60">
              <a:extLst>
                <a:ext uri="{FF2B5EF4-FFF2-40B4-BE49-F238E27FC236}">
                  <a16:creationId xmlns:a16="http://schemas.microsoft.com/office/drawing/2014/main" id="{C0E2CCC7-372F-F47E-AF8D-5C6DCA17C2A7}"/>
                </a:ext>
              </a:extLst>
            </p:cNvPr>
            <p:cNvPicPr preferRelativeResize="0"/>
            <p:nvPr/>
          </p:nvPicPr>
          <p:blipFill>
            <a:blip r:embed="rId2">
              <a:alphaModFix/>
            </a:blip>
            <a:stretch>
              <a:fillRect/>
            </a:stretch>
          </p:blipFill>
          <p:spPr>
            <a:xfrm rot="-3928290">
              <a:off x="6819871" y="2829424"/>
              <a:ext cx="713001" cy="637622"/>
            </a:xfrm>
            <a:prstGeom prst="rect">
              <a:avLst/>
            </a:prstGeom>
            <a:noFill/>
            <a:ln>
              <a:noFill/>
            </a:ln>
          </p:spPr>
        </p:pic>
        <p:pic>
          <p:nvPicPr>
            <p:cNvPr id="36" name="Google Shape;1044;p60">
              <a:extLst>
                <a:ext uri="{FF2B5EF4-FFF2-40B4-BE49-F238E27FC236}">
                  <a16:creationId xmlns:a16="http://schemas.microsoft.com/office/drawing/2014/main" id="{A67A6200-0544-80AA-802E-6C1053BA5094}"/>
                </a:ext>
              </a:extLst>
            </p:cNvPr>
            <p:cNvPicPr preferRelativeResize="0"/>
            <p:nvPr/>
          </p:nvPicPr>
          <p:blipFill>
            <a:blip r:embed="rId3">
              <a:alphaModFix/>
            </a:blip>
            <a:stretch>
              <a:fillRect/>
            </a:stretch>
          </p:blipFill>
          <p:spPr>
            <a:xfrm rot="8100000">
              <a:off x="6900594" y="1491964"/>
              <a:ext cx="799856" cy="756029"/>
            </a:xfrm>
            <a:prstGeom prst="rect">
              <a:avLst/>
            </a:prstGeom>
            <a:noFill/>
            <a:ln>
              <a:noFill/>
            </a:ln>
          </p:spPr>
        </p:pic>
        <p:pic>
          <p:nvPicPr>
            <p:cNvPr id="37" name="Google Shape;1045;p60">
              <a:extLst>
                <a:ext uri="{FF2B5EF4-FFF2-40B4-BE49-F238E27FC236}">
                  <a16:creationId xmlns:a16="http://schemas.microsoft.com/office/drawing/2014/main" id="{8E723BD8-2B40-436F-D572-F39F4B97E714}"/>
                </a:ext>
              </a:extLst>
            </p:cNvPr>
            <p:cNvPicPr preferRelativeResize="0"/>
            <p:nvPr/>
          </p:nvPicPr>
          <p:blipFill>
            <a:blip r:embed="rId2">
              <a:alphaModFix/>
            </a:blip>
            <a:stretch>
              <a:fillRect/>
            </a:stretch>
          </p:blipFill>
          <p:spPr>
            <a:xfrm rot="-1799960">
              <a:off x="7098878" y="1130487"/>
              <a:ext cx="799680" cy="715163"/>
            </a:xfrm>
            <a:prstGeom prst="rect">
              <a:avLst/>
            </a:prstGeom>
            <a:noFill/>
            <a:ln>
              <a:noFill/>
            </a:ln>
          </p:spPr>
        </p:pic>
        <p:pic>
          <p:nvPicPr>
            <p:cNvPr id="38" name="Google Shape;1046;p60">
              <a:extLst>
                <a:ext uri="{FF2B5EF4-FFF2-40B4-BE49-F238E27FC236}">
                  <a16:creationId xmlns:a16="http://schemas.microsoft.com/office/drawing/2014/main" id="{FC3C8F0A-874F-33BC-2C50-047692637134}"/>
                </a:ext>
              </a:extLst>
            </p:cNvPr>
            <p:cNvPicPr preferRelativeResize="0"/>
            <p:nvPr/>
          </p:nvPicPr>
          <p:blipFill>
            <a:blip r:embed="rId4">
              <a:alphaModFix/>
            </a:blip>
            <a:stretch>
              <a:fillRect/>
            </a:stretch>
          </p:blipFill>
          <p:spPr>
            <a:xfrm rot="16">
              <a:off x="5903745" y="1056263"/>
              <a:ext cx="1511980" cy="2245458"/>
            </a:xfrm>
            <a:prstGeom prst="rect">
              <a:avLst/>
            </a:prstGeom>
            <a:noFill/>
            <a:ln>
              <a:noFill/>
            </a:ln>
          </p:spPr>
        </p:pic>
        <p:pic>
          <p:nvPicPr>
            <p:cNvPr id="39" name="Google Shape;1047;p60">
              <a:extLst>
                <a:ext uri="{FF2B5EF4-FFF2-40B4-BE49-F238E27FC236}">
                  <a16:creationId xmlns:a16="http://schemas.microsoft.com/office/drawing/2014/main" id="{65356E6D-8BD9-CFBE-4BCC-0519127C7259}"/>
                </a:ext>
              </a:extLst>
            </p:cNvPr>
            <p:cNvPicPr preferRelativeResize="0"/>
            <p:nvPr/>
          </p:nvPicPr>
          <p:blipFill>
            <a:blip r:embed="rId5">
              <a:alphaModFix/>
            </a:blip>
            <a:stretch>
              <a:fillRect/>
            </a:stretch>
          </p:blipFill>
          <p:spPr>
            <a:xfrm rot="899983">
              <a:off x="6462669" y="3283764"/>
              <a:ext cx="1508595" cy="1149089"/>
            </a:xfrm>
            <a:prstGeom prst="rect">
              <a:avLst/>
            </a:prstGeom>
            <a:noFill/>
            <a:ln>
              <a:noFill/>
            </a:ln>
          </p:spPr>
        </p:pic>
        <p:pic>
          <p:nvPicPr>
            <p:cNvPr id="40" name="Google Shape;1048;p60">
              <a:extLst>
                <a:ext uri="{FF2B5EF4-FFF2-40B4-BE49-F238E27FC236}">
                  <a16:creationId xmlns:a16="http://schemas.microsoft.com/office/drawing/2014/main" id="{1DD1447E-CC50-4252-BBD6-D0C2AC331071}"/>
                </a:ext>
              </a:extLst>
            </p:cNvPr>
            <p:cNvPicPr preferRelativeResize="0"/>
            <p:nvPr/>
          </p:nvPicPr>
          <p:blipFill>
            <a:blip r:embed="rId6">
              <a:alphaModFix/>
            </a:blip>
            <a:stretch>
              <a:fillRect/>
            </a:stretch>
          </p:blipFill>
          <p:spPr>
            <a:xfrm rot="-55">
              <a:off x="6029071" y="3074715"/>
              <a:ext cx="1105072" cy="1147885"/>
            </a:xfrm>
            <a:prstGeom prst="rect">
              <a:avLst/>
            </a:prstGeom>
            <a:noFill/>
            <a:ln>
              <a:noFill/>
            </a:ln>
          </p:spPr>
        </p:pic>
        <p:pic>
          <p:nvPicPr>
            <p:cNvPr id="41" name="Google Shape;1049;p60">
              <a:extLst>
                <a:ext uri="{FF2B5EF4-FFF2-40B4-BE49-F238E27FC236}">
                  <a16:creationId xmlns:a16="http://schemas.microsoft.com/office/drawing/2014/main" id="{66F1846D-C171-99D5-B5B6-7886D2DE200D}"/>
                </a:ext>
              </a:extLst>
            </p:cNvPr>
            <p:cNvPicPr preferRelativeResize="0"/>
            <p:nvPr/>
          </p:nvPicPr>
          <p:blipFill>
            <a:blip r:embed="rId7">
              <a:alphaModFix/>
            </a:blip>
            <a:stretch>
              <a:fillRect/>
            </a:stretch>
          </p:blipFill>
          <p:spPr>
            <a:xfrm rot="21">
              <a:off x="5455713" y="2922852"/>
              <a:ext cx="1412416" cy="1219032"/>
            </a:xfrm>
            <a:prstGeom prst="rect">
              <a:avLst/>
            </a:prstGeom>
            <a:noFill/>
            <a:ln>
              <a:noFill/>
            </a:ln>
          </p:spPr>
        </p:pic>
        <p:pic>
          <p:nvPicPr>
            <p:cNvPr id="42" name="Google Shape;1050;p60">
              <a:extLst>
                <a:ext uri="{FF2B5EF4-FFF2-40B4-BE49-F238E27FC236}">
                  <a16:creationId xmlns:a16="http://schemas.microsoft.com/office/drawing/2014/main" id="{2AE3D9F8-3067-B868-5613-D0E36BD14314}"/>
                </a:ext>
              </a:extLst>
            </p:cNvPr>
            <p:cNvPicPr preferRelativeResize="0"/>
            <p:nvPr/>
          </p:nvPicPr>
          <p:blipFill>
            <a:blip r:embed="rId8">
              <a:alphaModFix/>
            </a:blip>
            <a:stretch>
              <a:fillRect/>
            </a:stretch>
          </p:blipFill>
          <p:spPr>
            <a:xfrm>
              <a:off x="7078069" y="3276676"/>
              <a:ext cx="687367" cy="245340"/>
            </a:xfrm>
            <a:prstGeom prst="rect">
              <a:avLst/>
            </a:prstGeom>
            <a:noFill/>
            <a:ln>
              <a:noFill/>
            </a:ln>
          </p:spPr>
        </p:pic>
        <p:pic>
          <p:nvPicPr>
            <p:cNvPr id="43" name="Google Shape;1051;p60">
              <a:extLst>
                <a:ext uri="{FF2B5EF4-FFF2-40B4-BE49-F238E27FC236}">
                  <a16:creationId xmlns:a16="http://schemas.microsoft.com/office/drawing/2014/main" id="{D7AA1DE4-5331-B822-358B-B93B4051CF13}"/>
                </a:ext>
              </a:extLst>
            </p:cNvPr>
            <p:cNvPicPr preferRelativeResize="0"/>
            <p:nvPr/>
          </p:nvPicPr>
          <p:blipFill>
            <a:blip r:embed="rId3">
              <a:alphaModFix/>
            </a:blip>
            <a:stretch>
              <a:fillRect/>
            </a:stretch>
          </p:blipFill>
          <p:spPr>
            <a:xfrm rot="7200054">
              <a:off x="7673859" y="2587684"/>
              <a:ext cx="373248" cy="352780"/>
            </a:xfrm>
            <a:prstGeom prst="rect">
              <a:avLst/>
            </a:prstGeom>
            <a:noFill/>
            <a:ln>
              <a:noFill/>
            </a:ln>
          </p:spPr>
        </p:pic>
        <p:pic>
          <p:nvPicPr>
            <p:cNvPr id="44" name="Google Shape;1052;p60">
              <a:extLst>
                <a:ext uri="{FF2B5EF4-FFF2-40B4-BE49-F238E27FC236}">
                  <a16:creationId xmlns:a16="http://schemas.microsoft.com/office/drawing/2014/main" id="{62553C99-2E9C-100D-82D6-35848DB35798}"/>
                </a:ext>
              </a:extLst>
            </p:cNvPr>
            <p:cNvPicPr preferRelativeResize="0"/>
            <p:nvPr/>
          </p:nvPicPr>
          <p:blipFill>
            <a:blip r:embed="rId2">
              <a:alphaModFix/>
            </a:blip>
            <a:stretch>
              <a:fillRect/>
            </a:stretch>
          </p:blipFill>
          <p:spPr>
            <a:xfrm rot="-6300229">
              <a:off x="5672988" y="780088"/>
              <a:ext cx="393716" cy="352097"/>
            </a:xfrm>
            <a:prstGeom prst="rect">
              <a:avLst/>
            </a:prstGeom>
            <a:noFill/>
            <a:ln>
              <a:noFill/>
            </a:ln>
          </p:spPr>
        </p:pic>
      </p:grpSp>
    </p:spTree>
    <p:extLst>
      <p:ext uri="{BB962C8B-B14F-4D97-AF65-F5344CB8AC3E}">
        <p14:creationId xmlns:p14="http://schemas.microsoft.com/office/powerpoint/2010/main" val="2818327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6" name="TextBox 5">
            <a:extLst>
              <a:ext uri="{FF2B5EF4-FFF2-40B4-BE49-F238E27FC236}">
                <a16:creationId xmlns:a16="http://schemas.microsoft.com/office/drawing/2014/main" id="{9E8A0FD0-B04F-51C8-F88C-4C26F3CAE6FB}"/>
              </a:ext>
            </a:extLst>
          </p:cNvPr>
          <p:cNvSpPr txBox="1"/>
          <p:nvPr/>
        </p:nvSpPr>
        <p:spPr>
          <a:xfrm>
            <a:off x="1590913" y="463861"/>
            <a:ext cx="5962173" cy="1200329"/>
          </a:xfrm>
          <a:prstGeom prst="rect">
            <a:avLst/>
          </a:prstGeom>
          <a:noFill/>
        </p:spPr>
        <p:txBody>
          <a:bodyPr wrap="square" rtlCol="0">
            <a:spAutoFit/>
          </a:bodyPr>
          <a:lstStyle/>
          <a:p>
            <a:pPr algn="ctr"/>
            <a:r>
              <a:rPr lang="vi-VN" sz="3600" b="1" dirty="0">
                <a:solidFill>
                  <a:schemeClr val="accent2">
                    <a:lumMod val="60000"/>
                    <a:lumOff val="40000"/>
                  </a:schemeClr>
                </a:solidFill>
              </a:rPr>
              <a:t>KHỞI ĐỘNG</a:t>
            </a:r>
          </a:p>
          <a:p>
            <a:pPr algn="ctr"/>
            <a:r>
              <a:rPr lang="vi-VN" sz="3600" b="1" dirty="0">
                <a:solidFill>
                  <a:schemeClr val="bg1">
                    <a:lumMod val="50000"/>
                  </a:schemeClr>
                </a:solidFill>
              </a:rPr>
              <a:t>GIẢI Ô CHỮ</a:t>
            </a:r>
            <a:endParaRPr lang="en-US" sz="3600" b="1" dirty="0">
              <a:solidFill>
                <a:schemeClr val="bg1">
                  <a:lumMod val="50000"/>
                </a:schemeClr>
              </a:solidFill>
            </a:endParaRPr>
          </a:p>
        </p:txBody>
      </p:sp>
      <p:sp>
        <p:nvSpPr>
          <p:cNvPr id="7" name="2">
            <a:hlinkClick r:id="rId3" action="ppaction://hlinksldjump"/>
            <a:extLst>
              <a:ext uri="{FF2B5EF4-FFF2-40B4-BE49-F238E27FC236}">
                <a16:creationId xmlns:a16="http://schemas.microsoft.com/office/drawing/2014/main" id="{2D5EFC2A-8C14-AE8C-8121-CA12243D267A}"/>
              </a:ext>
            </a:extLst>
          </p:cNvPr>
          <p:cNvSpPr/>
          <p:nvPr/>
        </p:nvSpPr>
        <p:spPr>
          <a:xfrm>
            <a:off x="378618" y="2198452"/>
            <a:ext cx="2096691" cy="209669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FFFF"/>
                </a:solidFill>
                <a:latin typeface="Athiti" panose="00000500000000000000" pitchFamily="2" charset="-34"/>
                <a:cs typeface="Athiti" panose="00000500000000000000" pitchFamily="2" charset="-34"/>
              </a:rPr>
              <a:t>1</a:t>
            </a:r>
            <a:endParaRPr lang="en-US" sz="4800" b="1" dirty="0">
              <a:solidFill>
                <a:srgbClr val="FFFFFF"/>
              </a:solidFill>
              <a:latin typeface="Athiti" panose="00000500000000000000" pitchFamily="2" charset="-34"/>
              <a:cs typeface="Athiti" panose="00000500000000000000" pitchFamily="2" charset="-34"/>
            </a:endParaRPr>
          </a:p>
        </p:txBody>
      </p:sp>
      <p:sp>
        <p:nvSpPr>
          <p:cNvPr id="8" name="3">
            <a:hlinkClick r:id="rId4" action="ppaction://hlinksldjump"/>
            <a:extLst>
              <a:ext uri="{FF2B5EF4-FFF2-40B4-BE49-F238E27FC236}">
                <a16:creationId xmlns:a16="http://schemas.microsoft.com/office/drawing/2014/main" id="{BF4E4418-B553-09F8-68ED-3E02FDED345C}"/>
              </a:ext>
            </a:extLst>
          </p:cNvPr>
          <p:cNvSpPr/>
          <p:nvPr/>
        </p:nvSpPr>
        <p:spPr>
          <a:xfrm>
            <a:off x="2475309" y="2198452"/>
            <a:ext cx="2096691" cy="2096691"/>
          </a:xfrm>
          <a:prstGeom prst="rect">
            <a:avLst/>
          </a:prstGeom>
          <a:solidFill>
            <a:schemeClr val="accent1">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FFFF"/>
                </a:solidFill>
                <a:latin typeface="Athiti" panose="00000500000000000000" pitchFamily="2" charset="-34"/>
                <a:cs typeface="Athiti" panose="00000500000000000000" pitchFamily="2" charset="-34"/>
              </a:rPr>
              <a:t>2</a:t>
            </a:r>
            <a:endParaRPr lang="en-US" sz="4800" b="1" dirty="0">
              <a:solidFill>
                <a:srgbClr val="FFFFFF"/>
              </a:solidFill>
              <a:latin typeface="Athiti" panose="00000500000000000000" pitchFamily="2" charset="-34"/>
              <a:cs typeface="Athiti" panose="00000500000000000000" pitchFamily="2" charset="-34"/>
            </a:endParaRPr>
          </a:p>
        </p:txBody>
      </p:sp>
      <p:sp>
        <p:nvSpPr>
          <p:cNvPr id="9" name="5">
            <a:hlinkClick r:id="rId5" action="ppaction://hlinksldjump"/>
            <a:extLst>
              <a:ext uri="{FF2B5EF4-FFF2-40B4-BE49-F238E27FC236}">
                <a16:creationId xmlns:a16="http://schemas.microsoft.com/office/drawing/2014/main" id="{F5543DDC-B8DC-A3F0-6431-487A7F014B47}"/>
              </a:ext>
            </a:extLst>
          </p:cNvPr>
          <p:cNvSpPr/>
          <p:nvPr/>
        </p:nvSpPr>
        <p:spPr>
          <a:xfrm>
            <a:off x="4572000" y="2198452"/>
            <a:ext cx="2096691" cy="2096691"/>
          </a:xfrm>
          <a:prstGeom prst="rect">
            <a:avLst/>
          </a:prstGeom>
          <a:solidFill>
            <a:srgbClr val="FDD8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FFFF"/>
                </a:solidFill>
                <a:latin typeface="Athiti" panose="00000500000000000000" pitchFamily="2" charset="-34"/>
                <a:cs typeface="Athiti" panose="00000500000000000000" pitchFamily="2" charset="-34"/>
              </a:rPr>
              <a:t>3</a:t>
            </a:r>
            <a:endParaRPr lang="en-US" sz="4800" b="1" dirty="0">
              <a:solidFill>
                <a:srgbClr val="FFFFFF"/>
              </a:solidFill>
              <a:latin typeface="Athiti" panose="00000500000000000000" pitchFamily="2" charset="-34"/>
              <a:cs typeface="Athiti" panose="00000500000000000000" pitchFamily="2" charset="-34"/>
            </a:endParaRPr>
          </a:p>
        </p:txBody>
      </p:sp>
      <p:sp>
        <p:nvSpPr>
          <p:cNvPr id="10" name="6">
            <a:hlinkClick r:id="rId6" action="ppaction://hlinksldjump"/>
            <a:extLst>
              <a:ext uri="{FF2B5EF4-FFF2-40B4-BE49-F238E27FC236}">
                <a16:creationId xmlns:a16="http://schemas.microsoft.com/office/drawing/2014/main" id="{F68376BD-671B-BD63-733E-FB1BE9A52BF6}"/>
              </a:ext>
            </a:extLst>
          </p:cNvPr>
          <p:cNvSpPr/>
          <p:nvPr/>
        </p:nvSpPr>
        <p:spPr>
          <a:xfrm>
            <a:off x="6668691" y="2198452"/>
            <a:ext cx="2096691" cy="2096691"/>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FFFF"/>
                </a:solidFill>
                <a:latin typeface="Athiti" panose="00000500000000000000" pitchFamily="2" charset="-34"/>
                <a:cs typeface="Athiti" panose="00000500000000000000" pitchFamily="2" charset="-34"/>
              </a:rPr>
              <a:t>4</a:t>
            </a:r>
            <a:endParaRPr lang="en-US" sz="4800" b="1" dirty="0">
              <a:solidFill>
                <a:srgbClr val="FFFFFF"/>
              </a:solidFill>
              <a:latin typeface="Athiti" panose="00000500000000000000" pitchFamily="2" charset="-34"/>
              <a:cs typeface="Athiti" panose="00000500000000000000" pitchFamily="2" charset="-34"/>
            </a:endParaRPr>
          </a:p>
        </p:txBody>
      </p:sp>
      <p:sp>
        <p:nvSpPr>
          <p:cNvPr id="2" name="Arrow: Right 1">
            <a:hlinkClick r:id="rId7" action="ppaction://hlinksldjump"/>
            <a:extLst>
              <a:ext uri="{FF2B5EF4-FFF2-40B4-BE49-F238E27FC236}">
                <a16:creationId xmlns:a16="http://schemas.microsoft.com/office/drawing/2014/main" id="{35402D06-25EA-9BB3-4CE0-4F3ACD035208}"/>
              </a:ext>
            </a:extLst>
          </p:cNvPr>
          <p:cNvSpPr/>
          <p:nvPr/>
        </p:nvSpPr>
        <p:spPr>
          <a:xfrm>
            <a:off x="218547" y="4759287"/>
            <a:ext cx="683046" cy="3842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700">
                <a:solidFill>
                  <a:srgbClr val="000000"/>
                </a:solidFill>
              </a:rPr>
              <a:t>Tiếp theo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6" name="TextBox 5">
            <a:extLst>
              <a:ext uri="{FF2B5EF4-FFF2-40B4-BE49-F238E27FC236}">
                <a16:creationId xmlns:a16="http://schemas.microsoft.com/office/drawing/2014/main" id="{270C0209-394C-7CB8-723C-47C132F43EBE}"/>
              </a:ext>
            </a:extLst>
          </p:cNvPr>
          <p:cNvSpPr txBox="1"/>
          <p:nvPr/>
        </p:nvSpPr>
        <p:spPr>
          <a:xfrm>
            <a:off x="944033" y="378884"/>
            <a:ext cx="7255933" cy="523220"/>
          </a:xfrm>
          <a:prstGeom prst="rect">
            <a:avLst/>
          </a:prstGeom>
          <a:noFill/>
        </p:spPr>
        <p:txBody>
          <a:bodyPr wrap="square" rtlCol="0">
            <a:spAutoFit/>
          </a:bodyPr>
          <a:lstStyle/>
          <a:p>
            <a:pPr algn="ctr"/>
            <a:r>
              <a:rPr lang="vi-VN" sz="2800" b="1" dirty="0"/>
              <a:t>Minh và em gái đang làm gì?</a:t>
            </a:r>
          </a:p>
        </p:txBody>
      </p:sp>
      <p:pic>
        <p:nvPicPr>
          <p:cNvPr id="2" name="Picture 1">
            <a:extLst>
              <a:ext uri="{FF2B5EF4-FFF2-40B4-BE49-F238E27FC236}">
                <a16:creationId xmlns:a16="http://schemas.microsoft.com/office/drawing/2014/main" id="{6C6B90BF-EB97-8834-A9EB-5958DCA4593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47730"/>
          <a:stretch/>
        </p:blipFill>
        <p:spPr>
          <a:xfrm>
            <a:off x="4469060" y="1020691"/>
            <a:ext cx="4124222" cy="2837661"/>
          </a:xfrm>
          <a:prstGeom prst="rect">
            <a:avLst/>
          </a:prstGeom>
        </p:spPr>
      </p:pic>
      <p:pic>
        <p:nvPicPr>
          <p:cNvPr id="3" name="Picture 2">
            <a:extLst>
              <a:ext uri="{FF2B5EF4-FFF2-40B4-BE49-F238E27FC236}">
                <a16:creationId xmlns:a16="http://schemas.microsoft.com/office/drawing/2014/main" id="{8D60E3CF-AFEE-BB29-921A-4453F9612E87}"/>
              </a:ext>
            </a:extLst>
          </p:cNvPr>
          <p:cNvPicPr>
            <a:picLocks noChangeAspect="1"/>
          </p:cNvPicPr>
          <p:nvPr/>
        </p:nvPicPr>
        <p:blipFill rotWithShape="1">
          <a:blip r:embed="rId6">
            <a:extLst>
              <a:ext uri="{BEBA8EAE-BF5A-486C-A8C5-ECC9F3942E4B}">
                <a14:imgProps xmlns:a14="http://schemas.microsoft.com/office/drawing/2010/main">
                  <a14:imgLayer r:embed="rId5">
                    <a14:imgEffect>
                      <a14:saturation sat="200000"/>
                    </a14:imgEffect>
                  </a14:imgLayer>
                </a14:imgProps>
              </a:ext>
            </a:extLst>
          </a:blip>
          <a:srcRect r="-8361" b="52116"/>
          <a:stretch/>
        </p:blipFill>
        <p:spPr>
          <a:xfrm>
            <a:off x="0" y="1258801"/>
            <a:ext cx="4469060" cy="2599551"/>
          </a:xfrm>
          <a:prstGeom prst="rect">
            <a:avLst/>
          </a:prstGeom>
        </p:spPr>
      </p:pic>
      <p:sp>
        <p:nvSpPr>
          <p:cNvPr id="4" name="Google Shape;1507;p47">
            <a:extLst>
              <a:ext uri="{FF2B5EF4-FFF2-40B4-BE49-F238E27FC236}">
                <a16:creationId xmlns:a16="http://schemas.microsoft.com/office/drawing/2014/main" id="{26CF3DC5-5CE8-DD7B-AF04-5D114ADC1B72}"/>
              </a:ext>
            </a:extLst>
          </p:cNvPr>
          <p:cNvSpPr/>
          <p:nvPr/>
        </p:nvSpPr>
        <p:spPr>
          <a:xfrm>
            <a:off x="640883" y="3915634"/>
            <a:ext cx="3588218" cy="821465"/>
          </a:xfrm>
          <a:prstGeom prst="roundRect">
            <a:avLst>
              <a:gd name="adj" fmla="val 16667"/>
            </a:avLst>
          </a:prstGeom>
          <a:solidFill>
            <a:schemeClr val="tx2">
              <a:lumMod val="40000"/>
              <a:lumOff val="60000"/>
              <a:alpha val="46880"/>
            </a:schemeClr>
          </a:solidFill>
          <a:ln>
            <a:noFill/>
          </a:ln>
        </p:spPr>
        <p:txBody>
          <a:bodyPr spcFirstLastPara="1" wrap="square" lIns="91425" tIns="91425" rIns="91425" bIns="91425" anchor="ctr" anchorCtr="0">
            <a:noAutofit/>
          </a:bodyPr>
          <a:lstStyle/>
          <a:p>
            <a:pPr lvl="0" algn="ctr"/>
            <a:r>
              <a:rPr lang="en-US" sz="2400" dirty="0"/>
              <a:t>Minh </a:t>
            </a:r>
            <a:r>
              <a:rPr lang="en-US" sz="2400" dirty="0" err="1"/>
              <a:t>đang</a:t>
            </a:r>
            <a:r>
              <a:rPr lang="en-US" sz="2400" dirty="0"/>
              <a:t> </a:t>
            </a:r>
            <a:r>
              <a:rPr lang="en-US" sz="2400" dirty="0" err="1"/>
              <a:t>lau</a:t>
            </a:r>
            <a:r>
              <a:rPr lang="en-US" sz="2400" dirty="0"/>
              <a:t> </a:t>
            </a:r>
            <a:r>
              <a:rPr lang="en-US" sz="2400" dirty="0" err="1"/>
              <a:t>bàn</a:t>
            </a:r>
            <a:r>
              <a:rPr lang="en-US" sz="2400" dirty="0"/>
              <a:t> </a:t>
            </a:r>
            <a:r>
              <a:rPr lang="en-US" sz="2400" dirty="0" err="1"/>
              <a:t>học</a:t>
            </a:r>
            <a:r>
              <a:rPr lang="en-US" sz="2400" dirty="0"/>
              <a:t>.</a:t>
            </a:r>
            <a:endParaRPr sz="2400" dirty="0"/>
          </a:p>
        </p:txBody>
      </p:sp>
      <p:sp>
        <p:nvSpPr>
          <p:cNvPr id="5" name="Google Shape;1507;p47">
            <a:extLst>
              <a:ext uri="{FF2B5EF4-FFF2-40B4-BE49-F238E27FC236}">
                <a16:creationId xmlns:a16="http://schemas.microsoft.com/office/drawing/2014/main" id="{AAA49C52-64E5-F42D-BC8F-2FF1FE6AE496}"/>
              </a:ext>
            </a:extLst>
          </p:cNvPr>
          <p:cNvSpPr/>
          <p:nvPr/>
        </p:nvSpPr>
        <p:spPr>
          <a:xfrm>
            <a:off x="5295899" y="3915634"/>
            <a:ext cx="3029419" cy="821465"/>
          </a:xfrm>
          <a:prstGeom prst="roundRect">
            <a:avLst>
              <a:gd name="adj" fmla="val 16667"/>
            </a:avLst>
          </a:prstGeom>
          <a:solidFill>
            <a:schemeClr val="tx2">
              <a:lumMod val="40000"/>
              <a:lumOff val="60000"/>
              <a:alpha val="46880"/>
            </a:schemeClr>
          </a:solidFill>
          <a:ln>
            <a:noFill/>
          </a:ln>
        </p:spPr>
        <p:txBody>
          <a:bodyPr spcFirstLastPara="1" wrap="square" lIns="91425" tIns="91425" rIns="91425" bIns="91425" anchor="ctr" anchorCtr="0">
            <a:noAutofit/>
          </a:bodyPr>
          <a:lstStyle/>
          <a:p>
            <a:pPr lvl="0" algn="ctr"/>
            <a:r>
              <a:rPr lang="en-US" sz="2400" dirty="0" err="1"/>
              <a:t>Mẹ</a:t>
            </a:r>
            <a:r>
              <a:rPr lang="en-US" sz="2400" dirty="0"/>
              <a:t> </a:t>
            </a:r>
            <a:r>
              <a:rPr lang="en-US" sz="2400" dirty="0" err="1"/>
              <a:t>và</a:t>
            </a:r>
            <a:r>
              <a:rPr lang="en-US" sz="2400" dirty="0"/>
              <a:t> </a:t>
            </a:r>
            <a:r>
              <a:rPr lang="en-US" sz="2400" dirty="0" err="1"/>
              <a:t>em</a:t>
            </a:r>
            <a:r>
              <a:rPr lang="en-US" sz="2400" dirty="0"/>
              <a:t> </a:t>
            </a:r>
            <a:r>
              <a:rPr lang="en-US" sz="2400" dirty="0" err="1"/>
              <a:t>gái</a:t>
            </a:r>
            <a:r>
              <a:rPr lang="en-US" sz="2400" dirty="0"/>
              <a:t> </a:t>
            </a:r>
            <a:r>
              <a:rPr lang="en-US" sz="2400" dirty="0" err="1"/>
              <a:t>đang</a:t>
            </a:r>
            <a:r>
              <a:rPr lang="en-US" sz="2400" dirty="0"/>
              <a:t> </a:t>
            </a:r>
            <a:r>
              <a:rPr lang="en-US" sz="2400" dirty="0" err="1"/>
              <a:t>trang</a:t>
            </a:r>
            <a:r>
              <a:rPr lang="en-US" sz="2400" dirty="0"/>
              <a:t> </a:t>
            </a:r>
            <a:r>
              <a:rPr lang="en-US" sz="2400" dirty="0" err="1"/>
              <a:t>trí</a:t>
            </a:r>
            <a:r>
              <a:rPr lang="en-US" sz="2400" dirty="0"/>
              <a:t> </a:t>
            </a:r>
            <a:r>
              <a:rPr lang="en-US" sz="2400" dirty="0" err="1"/>
              <a:t>phòng</a:t>
            </a:r>
            <a:r>
              <a:rPr lang="en-US" sz="2400" dirty="0"/>
              <a:t> </a:t>
            </a:r>
            <a:r>
              <a:rPr lang="en-US" sz="2400" dirty="0" err="1"/>
              <a:t>ngủ</a:t>
            </a:r>
            <a:r>
              <a:rPr lang="en-US" sz="2400" dirty="0"/>
              <a:t>.</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grpSp>
        <p:nvGrpSpPr>
          <p:cNvPr id="1836" name="Google Shape;1836;p56"/>
          <p:cNvGrpSpPr/>
          <p:nvPr/>
        </p:nvGrpSpPr>
        <p:grpSpPr>
          <a:xfrm>
            <a:off x="5048193" y="1166187"/>
            <a:ext cx="4425557" cy="4250102"/>
            <a:chOff x="5036155" y="1089987"/>
            <a:chExt cx="4425557" cy="4250102"/>
          </a:xfrm>
        </p:grpSpPr>
        <p:sp>
          <p:nvSpPr>
            <p:cNvPr id="1837" name="Google Shape;1837;p56"/>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6"/>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3" name="Google Shape;1863;p56"/>
          <p:cNvGrpSpPr/>
          <p:nvPr/>
        </p:nvGrpSpPr>
        <p:grpSpPr>
          <a:xfrm>
            <a:off x="5204798" y="1452343"/>
            <a:ext cx="4112332" cy="3691322"/>
            <a:chOff x="5858625" y="1196750"/>
            <a:chExt cx="1317675" cy="1182775"/>
          </a:xfrm>
        </p:grpSpPr>
        <p:sp>
          <p:nvSpPr>
            <p:cNvPr id="1864" name="Google Shape;1864;p56"/>
            <p:cNvSpPr/>
            <p:nvPr/>
          </p:nvSpPr>
          <p:spPr>
            <a:xfrm>
              <a:off x="6488900" y="1977325"/>
              <a:ext cx="316125" cy="401050"/>
            </a:xfrm>
            <a:custGeom>
              <a:avLst/>
              <a:gdLst/>
              <a:ahLst/>
              <a:cxnLst/>
              <a:rect l="l" t="t" r="r" b="b"/>
              <a:pathLst>
                <a:path w="12645" h="16042" extrusionOk="0">
                  <a:moveTo>
                    <a:pt x="939" y="1"/>
                  </a:moveTo>
                  <a:cubicBezTo>
                    <a:pt x="0" y="2560"/>
                    <a:pt x="1659" y="16041"/>
                    <a:pt x="1659" y="16041"/>
                  </a:cubicBezTo>
                  <a:lnTo>
                    <a:pt x="11698" y="16041"/>
                  </a:lnTo>
                  <a:cubicBezTo>
                    <a:pt x="11698" y="16041"/>
                    <a:pt x="12645" y="2552"/>
                    <a:pt x="11627" y="1"/>
                  </a:cubicBezTo>
                  <a:close/>
                </a:path>
              </a:pathLst>
            </a:custGeom>
            <a:solidFill>
              <a:srgbClr val="0E31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6"/>
            <p:cNvSpPr/>
            <p:nvPr/>
          </p:nvSpPr>
          <p:spPr>
            <a:xfrm>
              <a:off x="6645975" y="2060475"/>
              <a:ext cx="3350" cy="317900"/>
            </a:xfrm>
            <a:custGeom>
              <a:avLst/>
              <a:gdLst/>
              <a:ahLst/>
              <a:cxnLst/>
              <a:rect l="l" t="t" r="r" b="b"/>
              <a:pathLst>
                <a:path w="134" h="12716" extrusionOk="0">
                  <a:moveTo>
                    <a:pt x="0" y="0"/>
                  </a:moveTo>
                  <a:lnTo>
                    <a:pt x="0" y="12715"/>
                  </a:lnTo>
                  <a:lnTo>
                    <a:pt x="133" y="12715"/>
                  </a:lnTo>
                  <a:lnTo>
                    <a:pt x="133" y="0"/>
                  </a:lnTo>
                  <a:close/>
                </a:path>
              </a:pathLst>
            </a:custGeom>
            <a:solidFill>
              <a:srgbClr val="0A2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6"/>
            <p:cNvSpPr/>
            <p:nvPr/>
          </p:nvSpPr>
          <p:spPr>
            <a:xfrm>
              <a:off x="6772925" y="1709925"/>
              <a:ext cx="103700" cy="503350"/>
            </a:xfrm>
            <a:custGeom>
              <a:avLst/>
              <a:gdLst/>
              <a:ahLst/>
              <a:cxnLst/>
              <a:rect l="l" t="t" r="r" b="b"/>
              <a:pathLst>
                <a:path w="4148" h="20134" extrusionOk="0">
                  <a:moveTo>
                    <a:pt x="2489" y="1"/>
                  </a:moveTo>
                  <a:cubicBezTo>
                    <a:pt x="2489" y="1"/>
                    <a:pt x="2489" y="1"/>
                    <a:pt x="2489" y="1"/>
                  </a:cubicBezTo>
                  <a:lnTo>
                    <a:pt x="501" y="4203"/>
                  </a:lnTo>
                  <a:lnTo>
                    <a:pt x="0" y="5392"/>
                  </a:lnTo>
                  <a:lnTo>
                    <a:pt x="1894" y="16440"/>
                  </a:lnTo>
                  <a:cubicBezTo>
                    <a:pt x="1808" y="16550"/>
                    <a:pt x="1714" y="16675"/>
                    <a:pt x="1620" y="16839"/>
                  </a:cubicBezTo>
                  <a:lnTo>
                    <a:pt x="1018" y="17747"/>
                  </a:lnTo>
                  <a:cubicBezTo>
                    <a:pt x="971" y="17817"/>
                    <a:pt x="978" y="17903"/>
                    <a:pt x="1041" y="17958"/>
                  </a:cubicBezTo>
                  <a:lnTo>
                    <a:pt x="1057" y="17982"/>
                  </a:lnTo>
                  <a:cubicBezTo>
                    <a:pt x="1090" y="18015"/>
                    <a:pt x="1133" y="18031"/>
                    <a:pt x="1176" y="18031"/>
                  </a:cubicBezTo>
                  <a:cubicBezTo>
                    <a:pt x="1213" y="18031"/>
                    <a:pt x="1251" y="18019"/>
                    <a:pt x="1284" y="17997"/>
                  </a:cubicBezTo>
                  <a:lnTo>
                    <a:pt x="1831" y="17551"/>
                  </a:lnTo>
                  <a:cubicBezTo>
                    <a:pt x="1864" y="17525"/>
                    <a:pt x="1901" y="17513"/>
                    <a:pt x="1937" y="17513"/>
                  </a:cubicBezTo>
                  <a:cubicBezTo>
                    <a:pt x="2019" y="17513"/>
                    <a:pt x="2094" y="17576"/>
                    <a:pt x="2105" y="17669"/>
                  </a:cubicBezTo>
                  <a:lnTo>
                    <a:pt x="2183" y="18537"/>
                  </a:lnTo>
                  <a:cubicBezTo>
                    <a:pt x="2183" y="18545"/>
                    <a:pt x="2183" y="18553"/>
                    <a:pt x="2183" y="18561"/>
                  </a:cubicBezTo>
                  <a:lnTo>
                    <a:pt x="2121" y="19679"/>
                  </a:lnTo>
                  <a:cubicBezTo>
                    <a:pt x="2113" y="19765"/>
                    <a:pt x="2176" y="19844"/>
                    <a:pt x="2254" y="19859"/>
                  </a:cubicBezTo>
                  <a:lnTo>
                    <a:pt x="2301" y="19859"/>
                  </a:lnTo>
                  <a:cubicBezTo>
                    <a:pt x="2310" y="19861"/>
                    <a:pt x="2320" y="19862"/>
                    <a:pt x="2330" y="19862"/>
                  </a:cubicBezTo>
                  <a:cubicBezTo>
                    <a:pt x="2412" y="19862"/>
                    <a:pt x="2482" y="19803"/>
                    <a:pt x="2489" y="19719"/>
                  </a:cubicBezTo>
                  <a:lnTo>
                    <a:pt x="2653" y="18545"/>
                  </a:lnTo>
                  <a:lnTo>
                    <a:pt x="2669" y="19969"/>
                  </a:lnTo>
                  <a:cubicBezTo>
                    <a:pt x="2669" y="20063"/>
                    <a:pt x="2747" y="20133"/>
                    <a:pt x="2841" y="20133"/>
                  </a:cubicBezTo>
                  <a:lnTo>
                    <a:pt x="2856" y="20133"/>
                  </a:lnTo>
                  <a:cubicBezTo>
                    <a:pt x="2942" y="20133"/>
                    <a:pt x="3013" y="20063"/>
                    <a:pt x="3021" y="19977"/>
                  </a:cubicBezTo>
                  <a:lnTo>
                    <a:pt x="3130" y="18537"/>
                  </a:lnTo>
                  <a:lnTo>
                    <a:pt x="3208" y="19773"/>
                  </a:lnTo>
                  <a:cubicBezTo>
                    <a:pt x="3215" y="19863"/>
                    <a:pt x="3290" y="19932"/>
                    <a:pt x="3373" y="19932"/>
                  </a:cubicBezTo>
                  <a:cubicBezTo>
                    <a:pt x="3391" y="19932"/>
                    <a:pt x="3409" y="19929"/>
                    <a:pt x="3428" y="19922"/>
                  </a:cubicBezTo>
                  <a:lnTo>
                    <a:pt x="3474" y="19906"/>
                  </a:lnTo>
                  <a:cubicBezTo>
                    <a:pt x="3545" y="19883"/>
                    <a:pt x="3584" y="19828"/>
                    <a:pt x="3592" y="19758"/>
                  </a:cubicBezTo>
                  <a:lnTo>
                    <a:pt x="3631" y="18521"/>
                  </a:lnTo>
                  <a:lnTo>
                    <a:pt x="3811" y="19374"/>
                  </a:lnTo>
                  <a:cubicBezTo>
                    <a:pt x="3827" y="19445"/>
                    <a:pt x="3889" y="19499"/>
                    <a:pt x="3960" y="19507"/>
                  </a:cubicBezTo>
                  <a:cubicBezTo>
                    <a:pt x="3964" y="19508"/>
                    <a:pt x="3968" y="19508"/>
                    <a:pt x="3972" y="19508"/>
                  </a:cubicBezTo>
                  <a:cubicBezTo>
                    <a:pt x="4068" y="19508"/>
                    <a:pt x="4147" y="19425"/>
                    <a:pt x="4147" y="19327"/>
                  </a:cubicBezTo>
                  <a:lnTo>
                    <a:pt x="4093" y="18381"/>
                  </a:lnTo>
                  <a:lnTo>
                    <a:pt x="4093" y="18365"/>
                  </a:lnTo>
                  <a:cubicBezTo>
                    <a:pt x="4093" y="18294"/>
                    <a:pt x="4100" y="17950"/>
                    <a:pt x="4093" y="17457"/>
                  </a:cubicBezTo>
                  <a:cubicBezTo>
                    <a:pt x="4069" y="16771"/>
                    <a:pt x="2497" y="1"/>
                    <a:pt x="2489" y="1"/>
                  </a:cubicBezTo>
                  <a:close/>
                </a:path>
              </a:pathLst>
            </a:custGeom>
            <a:solidFill>
              <a:srgbClr val="FF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6"/>
            <p:cNvSpPr/>
            <p:nvPr/>
          </p:nvSpPr>
          <p:spPr>
            <a:xfrm>
              <a:off x="6416925" y="1710925"/>
              <a:ext cx="102700" cy="499025"/>
            </a:xfrm>
            <a:custGeom>
              <a:avLst/>
              <a:gdLst/>
              <a:ahLst/>
              <a:cxnLst/>
              <a:rect l="l" t="t" r="r" b="b"/>
              <a:pathLst>
                <a:path w="4108" h="19961" extrusionOk="0">
                  <a:moveTo>
                    <a:pt x="1620" y="0"/>
                  </a:moveTo>
                  <a:cubicBezTo>
                    <a:pt x="1620" y="0"/>
                    <a:pt x="55" y="18121"/>
                    <a:pt x="55" y="18192"/>
                  </a:cubicBezTo>
                  <a:lnTo>
                    <a:pt x="55" y="18208"/>
                  </a:lnTo>
                  <a:lnTo>
                    <a:pt x="8" y="19154"/>
                  </a:lnTo>
                  <a:cubicBezTo>
                    <a:pt x="0" y="19259"/>
                    <a:pt x="78" y="19335"/>
                    <a:pt x="174" y="19335"/>
                  </a:cubicBezTo>
                  <a:cubicBezTo>
                    <a:pt x="178" y="19335"/>
                    <a:pt x="183" y="19335"/>
                    <a:pt x="188" y="19334"/>
                  </a:cubicBezTo>
                  <a:cubicBezTo>
                    <a:pt x="266" y="19326"/>
                    <a:pt x="321" y="19272"/>
                    <a:pt x="336" y="19201"/>
                  </a:cubicBezTo>
                  <a:lnTo>
                    <a:pt x="516" y="18356"/>
                  </a:lnTo>
                  <a:lnTo>
                    <a:pt x="563" y="19585"/>
                  </a:lnTo>
                  <a:cubicBezTo>
                    <a:pt x="563" y="19655"/>
                    <a:pt x="610" y="19718"/>
                    <a:pt x="673" y="19741"/>
                  </a:cubicBezTo>
                  <a:lnTo>
                    <a:pt x="720" y="19757"/>
                  </a:lnTo>
                  <a:cubicBezTo>
                    <a:pt x="736" y="19762"/>
                    <a:pt x="753" y="19764"/>
                    <a:pt x="769" y="19764"/>
                  </a:cubicBezTo>
                  <a:cubicBezTo>
                    <a:pt x="854" y="19764"/>
                    <a:pt x="932" y="19700"/>
                    <a:pt x="939" y="19608"/>
                  </a:cubicBezTo>
                  <a:lnTo>
                    <a:pt x="1017" y="18364"/>
                  </a:lnTo>
                  <a:lnTo>
                    <a:pt x="1127" y="19812"/>
                  </a:lnTo>
                  <a:cubicBezTo>
                    <a:pt x="1134" y="19890"/>
                    <a:pt x="1205" y="19960"/>
                    <a:pt x="1291" y="19960"/>
                  </a:cubicBezTo>
                  <a:lnTo>
                    <a:pt x="1314" y="19960"/>
                  </a:lnTo>
                  <a:cubicBezTo>
                    <a:pt x="1319" y="19961"/>
                    <a:pt x="1323" y="19961"/>
                    <a:pt x="1327" y="19961"/>
                  </a:cubicBezTo>
                  <a:cubicBezTo>
                    <a:pt x="1415" y="19961"/>
                    <a:pt x="1479" y="19885"/>
                    <a:pt x="1487" y="19796"/>
                  </a:cubicBezTo>
                  <a:lnTo>
                    <a:pt x="1502" y="18380"/>
                  </a:lnTo>
                  <a:lnTo>
                    <a:pt x="1659" y="19546"/>
                  </a:lnTo>
                  <a:cubicBezTo>
                    <a:pt x="1666" y="19631"/>
                    <a:pt x="1743" y="19696"/>
                    <a:pt x="1828" y="19696"/>
                  </a:cubicBezTo>
                  <a:cubicBezTo>
                    <a:pt x="1837" y="19696"/>
                    <a:pt x="1845" y="19696"/>
                    <a:pt x="1854" y="19694"/>
                  </a:cubicBezTo>
                  <a:lnTo>
                    <a:pt x="1893" y="19686"/>
                  </a:lnTo>
                  <a:cubicBezTo>
                    <a:pt x="1979" y="19671"/>
                    <a:pt x="2034" y="19600"/>
                    <a:pt x="2034" y="19514"/>
                  </a:cubicBezTo>
                  <a:lnTo>
                    <a:pt x="1964" y="18388"/>
                  </a:lnTo>
                  <a:lnTo>
                    <a:pt x="1964" y="18364"/>
                  </a:lnTo>
                  <a:lnTo>
                    <a:pt x="2042" y="17496"/>
                  </a:lnTo>
                  <a:cubicBezTo>
                    <a:pt x="2053" y="17402"/>
                    <a:pt x="2133" y="17344"/>
                    <a:pt x="2215" y="17344"/>
                  </a:cubicBezTo>
                  <a:cubicBezTo>
                    <a:pt x="2250" y="17344"/>
                    <a:pt x="2285" y="17355"/>
                    <a:pt x="2316" y="17378"/>
                  </a:cubicBezTo>
                  <a:lnTo>
                    <a:pt x="2864" y="17824"/>
                  </a:lnTo>
                  <a:cubicBezTo>
                    <a:pt x="2896" y="17850"/>
                    <a:pt x="2934" y="17862"/>
                    <a:pt x="2971" y="17862"/>
                  </a:cubicBezTo>
                  <a:cubicBezTo>
                    <a:pt x="3014" y="17862"/>
                    <a:pt x="3057" y="17846"/>
                    <a:pt x="3091" y="17816"/>
                  </a:cubicBezTo>
                  <a:lnTo>
                    <a:pt x="3114" y="17793"/>
                  </a:lnTo>
                  <a:cubicBezTo>
                    <a:pt x="3169" y="17738"/>
                    <a:pt x="3177" y="17644"/>
                    <a:pt x="3130" y="17582"/>
                  </a:cubicBezTo>
                  <a:lnTo>
                    <a:pt x="2527" y="16666"/>
                  </a:lnTo>
                  <a:cubicBezTo>
                    <a:pt x="2433" y="16510"/>
                    <a:pt x="2339" y="16377"/>
                    <a:pt x="2253" y="16267"/>
                  </a:cubicBezTo>
                  <a:lnTo>
                    <a:pt x="4108" y="5407"/>
                  </a:lnTo>
                  <a:lnTo>
                    <a:pt x="3748" y="4499"/>
                  </a:lnTo>
                  <a:lnTo>
                    <a:pt x="1620" y="0"/>
                  </a:lnTo>
                  <a:close/>
                </a:path>
              </a:pathLst>
            </a:custGeom>
            <a:solidFill>
              <a:srgbClr val="FF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6"/>
            <p:cNvSpPr/>
            <p:nvPr/>
          </p:nvSpPr>
          <p:spPr>
            <a:xfrm>
              <a:off x="6457000" y="1556775"/>
              <a:ext cx="378150" cy="482600"/>
            </a:xfrm>
            <a:custGeom>
              <a:avLst/>
              <a:gdLst/>
              <a:ahLst/>
              <a:cxnLst/>
              <a:rect l="l" t="t" r="r" b="b"/>
              <a:pathLst>
                <a:path w="15126" h="19304" extrusionOk="0">
                  <a:moveTo>
                    <a:pt x="5674" y="0"/>
                  </a:moveTo>
                  <a:cubicBezTo>
                    <a:pt x="2583" y="0"/>
                    <a:pt x="1" y="1205"/>
                    <a:pt x="1" y="5219"/>
                  </a:cubicBezTo>
                  <a:lnTo>
                    <a:pt x="1" y="6127"/>
                  </a:lnTo>
                  <a:lnTo>
                    <a:pt x="17" y="6166"/>
                  </a:lnTo>
                  <a:lnTo>
                    <a:pt x="2145" y="10665"/>
                  </a:lnTo>
                  <a:lnTo>
                    <a:pt x="2505" y="11573"/>
                  </a:lnTo>
                  <a:lnTo>
                    <a:pt x="1441" y="16799"/>
                  </a:lnTo>
                  <a:cubicBezTo>
                    <a:pt x="1456" y="16823"/>
                    <a:pt x="1480" y="16846"/>
                    <a:pt x="1495" y="16870"/>
                  </a:cubicBezTo>
                  <a:cubicBezTo>
                    <a:pt x="2520" y="18357"/>
                    <a:pt x="4015" y="19303"/>
                    <a:pt x="5674" y="19303"/>
                  </a:cubicBezTo>
                  <a:lnTo>
                    <a:pt x="9445" y="19303"/>
                  </a:lnTo>
                  <a:cubicBezTo>
                    <a:pt x="11127" y="19303"/>
                    <a:pt x="12630" y="18349"/>
                    <a:pt x="13655" y="16831"/>
                  </a:cubicBezTo>
                  <a:cubicBezTo>
                    <a:pt x="13662" y="16823"/>
                    <a:pt x="13670" y="16807"/>
                    <a:pt x="13678" y="16799"/>
                  </a:cubicBezTo>
                  <a:lnTo>
                    <a:pt x="12637" y="11643"/>
                  </a:lnTo>
                  <a:lnTo>
                    <a:pt x="12622" y="11573"/>
                  </a:lnTo>
                  <a:lnTo>
                    <a:pt x="12982" y="10665"/>
                  </a:lnTo>
                  <a:lnTo>
                    <a:pt x="13138" y="10329"/>
                  </a:lnTo>
                  <a:lnTo>
                    <a:pt x="15126" y="6127"/>
                  </a:lnTo>
                  <a:lnTo>
                    <a:pt x="15126" y="5759"/>
                  </a:lnTo>
                  <a:lnTo>
                    <a:pt x="15126" y="5219"/>
                  </a:lnTo>
                  <a:cubicBezTo>
                    <a:pt x="15126" y="1205"/>
                    <a:pt x="12544" y="0"/>
                    <a:pt x="9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6"/>
            <p:cNvSpPr/>
            <p:nvPr/>
          </p:nvSpPr>
          <p:spPr>
            <a:xfrm>
              <a:off x="6517250" y="1726375"/>
              <a:ext cx="3350" cy="120525"/>
            </a:xfrm>
            <a:custGeom>
              <a:avLst/>
              <a:gdLst/>
              <a:ahLst/>
              <a:cxnLst/>
              <a:rect l="l" t="t" r="r" b="b"/>
              <a:pathLst>
                <a:path w="134" h="4821" extrusionOk="0">
                  <a:moveTo>
                    <a:pt x="63" y="0"/>
                  </a:moveTo>
                  <a:cubicBezTo>
                    <a:pt x="32" y="0"/>
                    <a:pt x="1" y="24"/>
                    <a:pt x="1" y="63"/>
                  </a:cubicBezTo>
                  <a:lnTo>
                    <a:pt x="1" y="4757"/>
                  </a:lnTo>
                  <a:cubicBezTo>
                    <a:pt x="1" y="4797"/>
                    <a:pt x="32" y="4820"/>
                    <a:pt x="63" y="4820"/>
                  </a:cubicBezTo>
                  <a:cubicBezTo>
                    <a:pt x="103" y="4820"/>
                    <a:pt x="134" y="4797"/>
                    <a:pt x="134" y="4757"/>
                  </a:cubicBezTo>
                  <a:lnTo>
                    <a:pt x="134" y="63"/>
                  </a:lnTo>
                  <a:cubicBezTo>
                    <a:pt x="134" y="24"/>
                    <a:pt x="103" y="0"/>
                    <a:pt x="63" y="0"/>
                  </a:cubicBezTo>
                  <a:close/>
                </a:path>
              </a:pathLst>
            </a:custGeom>
            <a:solidFill>
              <a:srgbClr val="9E38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6"/>
            <p:cNvSpPr/>
            <p:nvPr/>
          </p:nvSpPr>
          <p:spPr>
            <a:xfrm>
              <a:off x="6771550" y="1726375"/>
              <a:ext cx="3350" cy="120525"/>
            </a:xfrm>
            <a:custGeom>
              <a:avLst/>
              <a:gdLst/>
              <a:ahLst/>
              <a:cxnLst/>
              <a:rect l="l" t="t" r="r" b="b"/>
              <a:pathLst>
                <a:path w="134" h="4821" extrusionOk="0">
                  <a:moveTo>
                    <a:pt x="63" y="0"/>
                  </a:moveTo>
                  <a:cubicBezTo>
                    <a:pt x="32" y="0"/>
                    <a:pt x="1" y="24"/>
                    <a:pt x="1" y="63"/>
                  </a:cubicBezTo>
                  <a:lnTo>
                    <a:pt x="1" y="4757"/>
                  </a:lnTo>
                  <a:cubicBezTo>
                    <a:pt x="1" y="4797"/>
                    <a:pt x="32" y="4820"/>
                    <a:pt x="63" y="4820"/>
                  </a:cubicBezTo>
                  <a:cubicBezTo>
                    <a:pt x="102" y="4820"/>
                    <a:pt x="134" y="4797"/>
                    <a:pt x="134" y="4757"/>
                  </a:cubicBezTo>
                  <a:lnTo>
                    <a:pt x="134" y="63"/>
                  </a:lnTo>
                  <a:cubicBezTo>
                    <a:pt x="134" y="24"/>
                    <a:pt x="102" y="0"/>
                    <a:pt x="63" y="0"/>
                  </a:cubicBezTo>
                  <a:close/>
                </a:path>
              </a:pathLst>
            </a:custGeom>
            <a:solidFill>
              <a:srgbClr val="9E38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6"/>
            <p:cNvSpPr/>
            <p:nvPr/>
          </p:nvSpPr>
          <p:spPr>
            <a:xfrm>
              <a:off x="6533500" y="1228350"/>
              <a:ext cx="221850" cy="211075"/>
            </a:xfrm>
            <a:custGeom>
              <a:avLst/>
              <a:gdLst/>
              <a:ahLst/>
              <a:cxnLst/>
              <a:rect l="l" t="t" r="r" b="b"/>
              <a:pathLst>
                <a:path w="8874" h="8443" extrusionOk="0">
                  <a:moveTo>
                    <a:pt x="4437" y="0"/>
                  </a:moveTo>
                  <a:cubicBezTo>
                    <a:pt x="1988" y="0"/>
                    <a:pt x="0" y="1980"/>
                    <a:pt x="0" y="4429"/>
                  </a:cubicBezTo>
                  <a:lnTo>
                    <a:pt x="0" y="7879"/>
                  </a:lnTo>
                  <a:cubicBezTo>
                    <a:pt x="0" y="8192"/>
                    <a:pt x="251" y="8443"/>
                    <a:pt x="564" y="8443"/>
                  </a:cubicBezTo>
                  <a:lnTo>
                    <a:pt x="8552" y="8443"/>
                  </a:lnTo>
                  <a:cubicBezTo>
                    <a:pt x="8732" y="8443"/>
                    <a:pt x="8873" y="8302"/>
                    <a:pt x="8873" y="8130"/>
                  </a:cubicBezTo>
                  <a:lnTo>
                    <a:pt x="8873" y="4429"/>
                  </a:lnTo>
                  <a:cubicBezTo>
                    <a:pt x="8873" y="1980"/>
                    <a:pt x="6886" y="0"/>
                    <a:pt x="44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6"/>
            <p:cNvSpPr/>
            <p:nvPr/>
          </p:nvSpPr>
          <p:spPr>
            <a:xfrm>
              <a:off x="6545225" y="1304425"/>
              <a:ext cx="203275" cy="290525"/>
            </a:xfrm>
            <a:custGeom>
              <a:avLst/>
              <a:gdLst/>
              <a:ahLst/>
              <a:cxnLst/>
              <a:rect l="l" t="t" r="r" b="b"/>
              <a:pathLst>
                <a:path w="8131" h="11621" extrusionOk="0">
                  <a:moveTo>
                    <a:pt x="6511" y="1"/>
                  </a:moveTo>
                  <a:cubicBezTo>
                    <a:pt x="5830" y="979"/>
                    <a:pt x="4750" y="1660"/>
                    <a:pt x="3498" y="1863"/>
                  </a:cubicBezTo>
                  <a:lnTo>
                    <a:pt x="979" y="2270"/>
                  </a:lnTo>
                  <a:lnTo>
                    <a:pt x="979" y="2927"/>
                  </a:lnTo>
                  <a:cubicBezTo>
                    <a:pt x="439" y="2935"/>
                    <a:pt x="1" y="3373"/>
                    <a:pt x="1" y="3913"/>
                  </a:cubicBezTo>
                  <a:cubicBezTo>
                    <a:pt x="1" y="4453"/>
                    <a:pt x="439" y="4891"/>
                    <a:pt x="979" y="4899"/>
                  </a:cubicBezTo>
                  <a:lnTo>
                    <a:pt x="979" y="5361"/>
                  </a:lnTo>
                  <a:cubicBezTo>
                    <a:pt x="979" y="6558"/>
                    <a:pt x="1753" y="7575"/>
                    <a:pt x="2825" y="7943"/>
                  </a:cubicBezTo>
                  <a:lnTo>
                    <a:pt x="2825" y="10376"/>
                  </a:lnTo>
                  <a:cubicBezTo>
                    <a:pt x="2825" y="11065"/>
                    <a:pt x="3381" y="11620"/>
                    <a:pt x="4062" y="11620"/>
                  </a:cubicBezTo>
                  <a:cubicBezTo>
                    <a:pt x="4742" y="11620"/>
                    <a:pt x="5298" y="11065"/>
                    <a:pt x="5298" y="10376"/>
                  </a:cubicBezTo>
                  <a:lnTo>
                    <a:pt x="5298" y="7943"/>
                  </a:lnTo>
                  <a:cubicBezTo>
                    <a:pt x="6370" y="7575"/>
                    <a:pt x="7144" y="6558"/>
                    <a:pt x="7144" y="5361"/>
                  </a:cubicBezTo>
                  <a:lnTo>
                    <a:pt x="7144" y="4899"/>
                  </a:lnTo>
                  <a:cubicBezTo>
                    <a:pt x="7692" y="4899"/>
                    <a:pt x="8130" y="4453"/>
                    <a:pt x="8130" y="3913"/>
                  </a:cubicBezTo>
                  <a:cubicBezTo>
                    <a:pt x="8130" y="3373"/>
                    <a:pt x="7692" y="2927"/>
                    <a:pt x="7144" y="2927"/>
                  </a:cubicBezTo>
                  <a:lnTo>
                    <a:pt x="7144" y="1754"/>
                  </a:lnTo>
                  <a:cubicBezTo>
                    <a:pt x="7144" y="1088"/>
                    <a:pt x="6902" y="478"/>
                    <a:pt x="6511" y="1"/>
                  </a:cubicBezTo>
                  <a:close/>
                </a:path>
              </a:pathLst>
            </a:custGeom>
            <a:solidFill>
              <a:srgbClr val="FF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6"/>
            <p:cNvSpPr/>
            <p:nvPr/>
          </p:nvSpPr>
          <p:spPr>
            <a:xfrm>
              <a:off x="6618975" y="1502975"/>
              <a:ext cx="58700" cy="27425"/>
            </a:xfrm>
            <a:custGeom>
              <a:avLst/>
              <a:gdLst/>
              <a:ahLst/>
              <a:cxnLst/>
              <a:rect l="l" t="t" r="r" b="b"/>
              <a:pathLst>
                <a:path w="2348" h="1097" extrusionOk="0">
                  <a:moveTo>
                    <a:pt x="2348" y="1"/>
                  </a:moveTo>
                  <a:cubicBezTo>
                    <a:pt x="2066" y="102"/>
                    <a:pt x="1769" y="157"/>
                    <a:pt x="1456" y="157"/>
                  </a:cubicBezTo>
                  <a:lnTo>
                    <a:pt x="767" y="157"/>
                  </a:lnTo>
                  <a:cubicBezTo>
                    <a:pt x="533" y="157"/>
                    <a:pt x="306" y="118"/>
                    <a:pt x="87" y="63"/>
                  </a:cubicBezTo>
                  <a:lnTo>
                    <a:pt x="1" y="126"/>
                  </a:lnTo>
                  <a:lnTo>
                    <a:pt x="2348" y="1096"/>
                  </a:lnTo>
                  <a:lnTo>
                    <a:pt x="23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6"/>
            <p:cNvSpPr/>
            <p:nvPr/>
          </p:nvSpPr>
          <p:spPr>
            <a:xfrm>
              <a:off x="6637175" y="1468350"/>
              <a:ext cx="24275" cy="9225"/>
            </a:xfrm>
            <a:custGeom>
              <a:avLst/>
              <a:gdLst/>
              <a:ahLst/>
              <a:cxnLst/>
              <a:rect l="l" t="t" r="r" b="b"/>
              <a:pathLst>
                <a:path w="971" h="369" extrusionOk="0">
                  <a:moveTo>
                    <a:pt x="485" y="1"/>
                  </a:moveTo>
                  <a:cubicBezTo>
                    <a:pt x="290" y="1"/>
                    <a:pt x="110" y="102"/>
                    <a:pt x="16" y="275"/>
                  </a:cubicBezTo>
                  <a:cubicBezTo>
                    <a:pt x="0" y="306"/>
                    <a:pt x="8" y="345"/>
                    <a:pt x="39" y="361"/>
                  </a:cubicBezTo>
                  <a:cubicBezTo>
                    <a:pt x="47" y="369"/>
                    <a:pt x="63" y="369"/>
                    <a:pt x="71" y="369"/>
                  </a:cubicBezTo>
                  <a:cubicBezTo>
                    <a:pt x="94" y="369"/>
                    <a:pt x="118" y="361"/>
                    <a:pt x="125" y="337"/>
                  </a:cubicBezTo>
                  <a:cubicBezTo>
                    <a:pt x="204" y="212"/>
                    <a:pt x="337" y="134"/>
                    <a:pt x="485" y="134"/>
                  </a:cubicBezTo>
                  <a:cubicBezTo>
                    <a:pt x="634" y="134"/>
                    <a:pt x="767" y="212"/>
                    <a:pt x="837" y="337"/>
                  </a:cubicBezTo>
                  <a:cubicBezTo>
                    <a:pt x="853" y="358"/>
                    <a:pt x="876" y="369"/>
                    <a:pt x="898" y="369"/>
                  </a:cubicBezTo>
                  <a:cubicBezTo>
                    <a:pt x="910" y="369"/>
                    <a:pt x="921" y="366"/>
                    <a:pt x="931" y="361"/>
                  </a:cubicBezTo>
                  <a:cubicBezTo>
                    <a:pt x="963" y="345"/>
                    <a:pt x="970" y="306"/>
                    <a:pt x="955" y="275"/>
                  </a:cubicBezTo>
                  <a:cubicBezTo>
                    <a:pt x="853" y="102"/>
                    <a:pt x="673" y="1"/>
                    <a:pt x="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6"/>
            <p:cNvSpPr/>
            <p:nvPr/>
          </p:nvSpPr>
          <p:spPr>
            <a:xfrm>
              <a:off x="6549525" y="1384050"/>
              <a:ext cx="17050" cy="18400"/>
            </a:xfrm>
            <a:custGeom>
              <a:avLst/>
              <a:gdLst/>
              <a:ahLst/>
              <a:cxnLst/>
              <a:rect l="l" t="t" r="r" b="b"/>
              <a:pathLst>
                <a:path w="682" h="736" extrusionOk="0">
                  <a:moveTo>
                    <a:pt x="619" y="0"/>
                  </a:moveTo>
                  <a:cubicBezTo>
                    <a:pt x="611" y="0"/>
                    <a:pt x="1" y="8"/>
                    <a:pt x="1" y="673"/>
                  </a:cubicBezTo>
                  <a:cubicBezTo>
                    <a:pt x="1" y="712"/>
                    <a:pt x="24" y="736"/>
                    <a:pt x="63" y="736"/>
                  </a:cubicBezTo>
                  <a:cubicBezTo>
                    <a:pt x="103" y="736"/>
                    <a:pt x="126" y="712"/>
                    <a:pt x="126" y="673"/>
                  </a:cubicBezTo>
                  <a:cubicBezTo>
                    <a:pt x="126" y="141"/>
                    <a:pt x="596" y="133"/>
                    <a:pt x="619" y="133"/>
                  </a:cubicBezTo>
                  <a:cubicBezTo>
                    <a:pt x="650" y="133"/>
                    <a:pt x="682" y="102"/>
                    <a:pt x="682" y="71"/>
                  </a:cubicBezTo>
                  <a:cubicBezTo>
                    <a:pt x="682" y="32"/>
                    <a:pt x="650"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6"/>
            <p:cNvSpPr/>
            <p:nvPr/>
          </p:nvSpPr>
          <p:spPr>
            <a:xfrm>
              <a:off x="6726750" y="1384050"/>
              <a:ext cx="17050" cy="18400"/>
            </a:xfrm>
            <a:custGeom>
              <a:avLst/>
              <a:gdLst/>
              <a:ahLst/>
              <a:cxnLst/>
              <a:rect l="l" t="t" r="r" b="b"/>
              <a:pathLst>
                <a:path w="682" h="736" extrusionOk="0">
                  <a:moveTo>
                    <a:pt x="63" y="0"/>
                  </a:moveTo>
                  <a:cubicBezTo>
                    <a:pt x="32" y="0"/>
                    <a:pt x="1" y="32"/>
                    <a:pt x="1" y="71"/>
                  </a:cubicBezTo>
                  <a:cubicBezTo>
                    <a:pt x="1" y="102"/>
                    <a:pt x="32" y="133"/>
                    <a:pt x="63" y="133"/>
                  </a:cubicBezTo>
                  <a:cubicBezTo>
                    <a:pt x="87" y="133"/>
                    <a:pt x="556" y="141"/>
                    <a:pt x="556" y="673"/>
                  </a:cubicBezTo>
                  <a:cubicBezTo>
                    <a:pt x="556" y="712"/>
                    <a:pt x="580" y="736"/>
                    <a:pt x="619" y="736"/>
                  </a:cubicBezTo>
                  <a:cubicBezTo>
                    <a:pt x="658" y="736"/>
                    <a:pt x="682" y="712"/>
                    <a:pt x="682" y="673"/>
                  </a:cubicBezTo>
                  <a:cubicBezTo>
                    <a:pt x="682" y="8"/>
                    <a:pt x="71" y="0"/>
                    <a:pt x="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6"/>
            <p:cNvSpPr/>
            <p:nvPr/>
          </p:nvSpPr>
          <p:spPr>
            <a:xfrm>
              <a:off x="6649675" y="1439800"/>
              <a:ext cx="24875" cy="11950"/>
            </a:xfrm>
            <a:custGeom>
              <a:avLst/>
              <a:gdLst/>
              <a:ahLst/>
              <a:cxnLst/>
              <a:rect l="l" t="t" r="r" b="b"/>
              <a:pathLst>
                <a:path w="995" h="478" extrusionOk="0">
                  <a:moveTo>
                    <a:pt x="924" y="0"/>
                  </a:moveTo>
                  <a:cubicBezTo>
                    <a:pt x="893" y="0"/>
                    <a:pt x="862" y="32"/>
                    <a:pt x="862" y="63"/>
                  </a:cubicBezTo>
                  <a:cubicBezTo>
                    <a:pt x="862" y="149"/>
                    <a:pt x="830" y="204"/>
                    <a:pt x="776" y="251"/>
                  </a:cubicBezTo>
                  <a:cubicBezTo>
                    <a:pt x="687" y="326"/>
                    <a:pt x="533" y="348"/>
                    <a:pt x="389" y="348"/>
                  </a:cubicBezTo>
                  <a:cubicBezTo>
                    <a:pt x="265" y="348"/>
                    <a:pt x="149" y="332"/>
                    <a:pt x="87" y="321"/>
                  </a:cubicBezTo>
                  <a:cubicBezTo>
                    <a:pt x="82" y="320"/>
                    <a:pt x="77" y="320"/>
                    <a:pt x="72" y="320"/>
                  </a:cubicBezTo>
                  <a:cubicBezTo>
                    <a:pt x="40" y="320"/>
                    <a:pt x="16" y="341"/>
                    <a:pt x="9" y="368"/>
                  </a:cubicBezTo>
                  <a:cubicBezTo>
                    <a:pt x="1" y="407"/>
                    <a:pt x="24" y="439"/>
                    <a:pt x="64" y="446"/>
                  </a:cubicBezTo>
                  <a:cubicBezTo>
                    <a:pt x="71" y="446"/>
                    <a:pt x="212" y="478"/>
                    <a:pt x="384" y="478"/>
                  </a:cubicBezTo>
                  <a:cubicBezTo>
                    <a:pt x="549" y="478"/>
                    <a:pt x="736" y="454"/>
                    <a:pt x="862" y="353"/>
                  </a:cubicBezTo>
                  <a:cubicBezTo>
                    <a:pt x="948" y="282"/>
                    <a:pt x="995" y="188"/>
                    <a:pt x="995" y="63"/>
                  </a:cubicBezTo>
                  <a:cubicBezTo>
                    <a:pt x="995" y="32"/>
                    <a:pt x="963" y="0"/>
                    <a:pt x="9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6"/>
            <p:cNvSpPr/>
            <p:nvPr/>
          </p:nvSpPr>
          <p:spPr>
            <a:xfrm>
              <a:off x="6604100" y="1388750"/>
              <a:ext cx="9025" cy="18025"/>
            </a:xfrm>
            <a:custGeom>
              <a:avLst/>
              <a:gdLst/>
              <a:ahLst/>
              <a:cxnLst/>
              <a:rect l="l" t="t" r="r" b="b"/>
              <a:pathLst>
                <a:path w="361" h="721" extrusionOk="0">
                  <a:moveTo>
                    <a:pt x="181" y="0"/>
                  </a:moveTo>
                  <a:cubicBezTo>
                    <a:pt x="79" y="0"/>
                    <a:pt x="1" y="78"/>
                    <a:pt x="1" y="180"/>
                  </a:cubicBezTo>
                  <a:lnTo>
                    <a:pt x="1" y="540"/>
                  </a:lnTo>
                  <a:cubicBezTo>
                    <a:pt x="1" y="642"/>
                    <a:pt x="79" y="720"/>
                    <a:pt x="181" y="720"/>
                  </a:cubicBezTo>
                  <a:cubicBezTo>
                    <a:pt x="283" y="720"/>
                    <a:pt x="361" y="642"/>
                    <a:pt x="361" y="540"/>
                  </a:cubicBezTo>
                  <a:lnTo>
                    <a:pt x="361" y="180"/>
                  </a:lnTo>
                  <a:cubicBezTo>
                    <a:pt x="361" y="78"/>
                    <a:pt x="283" y="0"/>
                    <a:pt x="181"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6"/>
            <p:cNvSpPr/>
            <p:nvPr/>
          </p:nvSpPr>
          <p:spPr>
            <a:xfrm>
              <a:off x="6596275" y="1368200"/>
              <a:ext cx="28800" cy="10875"/>
            </a:xfrm>
            <a:custGeom>
              <a:avLst/>
              <a:gdLst/>
              <a:ahLst/>
              <a:cxnLst/>
              <a:rect l="l" t="t" r="r" b="b"/>
              <a:pathLst>
                <a:path w="1152" h="435" extrusionOk="0">
                  <a:moveTo>
                    <a:pt x="566" y="0"/>
                  </a:moveTo>
                  <a:cubicBezTo>
                    <a:pt x="331" y="0"/>
                    <a:pt x="154" y="90"/>
                    <a:pt x="79" y="173"/>
                  </a:cubicBezTo>
                  <a:cubicBezTo>
                    <a:pt x="1" y="267"/>
                    <a:pt x="24" y="345"/>
                    <a:pt x="87" y="376"/>
                  </a:cubicBezTo>
                  <a:cubicBezTo>
                    <a:pt x="129" y="397"/>
                    <a:pt x="184" y="401"/>
                    <a:pt x="240" y="401"/>
                  </a:cubicBezTo>
                  <a:cubicBezTo>
                    <a:pt x="268" y="401"/>
                    <a:pt x="296" y="400"/>
                    <a:pt x="322" y="400"/>
                  </a:cubicBezTo>
                  <a:cubicBezTo>
                    <a:pt x="408" y="400"/>
                    <a:pt x="494" y="400"/>
                    <a:pt x="572" y="408"/>
                  </a:cubicBezTo>
                  <a:cubicBezTo>
                    <a:pt x="643" y="408"/>
                    <a:pt x="729" y="415"/>
                    <a:pt x="815" y="423"/>
                  </a:cubicBezTo>
                  <a:cubicBezTo>
                    <a:pt x="862" y="427"/>
                    <a:pt x="909" y="434"/>
                    <a:pt x="953" y="434"/>
                  </a:cubicBezTo>
                  <a:cubicBezTo>
                    <a:pt x="990" y="434"/>
                    <a:pt x="1025" y="430"/>
                    <a:pt x="1057" y="415"/>
                  </a:cubicBezTo>
                  <a:cubicBezTo>
                    <a:pt x="1120" y="392"/>
                    <a:pt x="1151" y="314"/>
                    <a:pt x="1081" y="220"/>
                  </a:cubicBezTo>
                  <a:cubicBezTo>
                    <a:pt x="1018" y="126"/>
                    <a:pt x="838" y="16"/>
                    <a:pt x="596" y="1"/>
                  </a:cubicBezTo>
                  <a:cubicBezTo>
                    <a:pt x="586" y="0"/>
                    <a:pt x="576"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6"/>
            <p:cNvSpPr/>
            <p:nvPr/>
          </p:nvSpPr>
          <p:spPr>
            <a:xfrm>
              <a:off x="6671800" y="1388750"/>
              <a:ext cx="9025" cy="18025"/>
            </a:xfrm>
            <a:custGeom>
              <a:avLst/>
              <a:gdLst/>
              <a:ahLst/>
              <a:cxnLst/>
              <a:rect l="l" t="t" r="r" b="b"/>
              <a:pathLst>
                <a:path w="361" h="721" extrusionOk="0">
                  <a:moveTo>
                    <a:pt x="180" y="0"/>
                  </a:moveTo>
                  <a:cubicBezTo>
                    <a:pt x="78" y="0"/>
                    <a:pt x="0" y="78"/>
                    <a:pt x="0" y="180"/>
                  </a:cubicBezTo>
                  <a:lnTo>
                    <a:pt x="0" y="540"/>
                  </a:lnTo>
                  <a:cubicBezTo>
                    <a:pt x="0" y="642"/>
                    <a:pt x="78" y="720"/>
                    <a:pt x="180" y="720"/>
                  </a:cubicBezTo>
                  <a:cubicBezTo>
                    <a:pt x="282" y="720"/>
                    <a:pt x="360" y="642"/>
                    <a:pt x="360" y="540"/>
                  </a:cubicBezTo>
                  <a:lnTo>
                    <a:pt x="360" y="180"/>
                  </a:lnTo>
                  <a:cubicBezTo>
                    <a:pt x="360" y="78"/>
                    <a:pt x="282" y="0"/>
                    <a:pt x="180"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6"/>
            <p:cNvSpPr/>
            <p:nvPr/>
          </p:nvSpPr>
          <p:spPr>
            <a:xfrm>
              <a:off x="6661425" y="1368200"/>
              <a:ext cx="28775" cy="10800"/>
            </a:xfrm>
            <a:custGeom>
              <a:avLst/>
              <a:gdLst/>
              <a:ahLst/>
              <a:cxnLst/>
              <a:rect l="l" t="t" r="r" b="b"/>
              <a:pathLst>
                <a:path w="1151" h="432" extrusionOk="0">
                  <a:moveTo>
                    <a:pt x="566" y="0"/>
                  </a:moveTo>
                  <a:cubicBezTo>
                    <a:pt x="330" y="0"/>
                    <a:pt x="154" y="90"/>
                    <a:pt x="79" y="181"/>
                  </a:cubicBezTo>
                  <a:cubicBezTo>
                    <a:pt x="0" y="267"/>
                    <a:pt x="24" y="345"/>
                    <a:pt x="87" y="376"/>
                  </a:cubicBezTo>
                  <a:cubicBezTo>
                    <a:pt x="157" y="408"/>
                    <a:pt x="243" y="408"/>
                    <a:pt x="329" y="408"/>
                  </a:cubicBezTo>
                  <a:cubicBezTo>
                    <a:pt x="372" y="404"/>
                    <a:pt x="413" y="402"/>
                    <a:pt x="453" y="402"/>
                  </a:cubicBezTo>
                  <a:cubicBezTo>
                    <a:pt x="493" y="402"/>
                    <a:pt x="533" y="404"/>
                    <a:pt x="572" y="408"/>
                  </a:cubicBezTo>
                  <a:cubicBezTo>
                    <a:pt x="642" y="408"/>
                    <a:pt x="728" y="415"/>
                    <a:pt x="814" y="423"/>
                  </a:cubicBezTo>
                  <a:cubicBezTo>
                    <a:pt x="857" y="427"/>
                    <a:pt x="900" y="431"/>
                    <a:pt x="941" y="431"/>
                  </a:cubicBezTo>
                  <a:cubicBezTo>
                    <a:pt x="982" y="431"/>
                    <a:pt x="1022" y="427"/>
                    <a:pt x="1057" y="415"/>
                  </a:cubicBezTo>
                  <a:cubicBezTo>
                    <a:pt x="1119" y="392"/>
                    <a:pt x="1151" y="314"/>
                    <a:pt x="1080" y="212"/>
                  </a:cubicBezTo>
                  <a:cubicBezTo>
                    <a:pt x="1018" y="118"/>
                    <a:pt x="838" y="8"/>
                    <a:pt x="595" y="1"/>
                  </a:cubicBezTo>
                  <a:cubicBezTo>
                    <a:pt x="585" y="0"/>
                    <a:pt x="576"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6"/>
            <p:cNvSpPr/>
            <p:nvPr/>
          </p:nvSpPr>
          <p:spPr>
            <a:xfrm>
              <a:off x="6628175" y="1380725"/>
              <a:ext cx="26025" cy="45600"/>
            </a:xfrm>
            <a:custGeom>
              <a:avLst/>
              <a:gdLst/>
              <a:ahLst/>
              <a:cxnLst/>
              <a:rect l="l" t="t" r="r" b="b"/>
              <a:pathLst>
                <a:path w="1041" h="1824" extrusionOk="0">
                  <a:moveTo>
                    <a:pt x="712" y="0"/>
                  </a:moveTo>
                  <a:cubicBezTo>
                    <a:pt x="681" y="0"/>
                    <a:pt x="650" y="32"/>
                    <a:pt x="650" y="63"/>
                  </a:cubicBezTo>
                  <a:lnTo>
                    <a:pt x="650" y="548"/>
                  </a:lnTo>
                  <a:cubicBezTo>
                    <a:pt x="650" y="752"/>
                    <a:pt x="485" y="916"/>
                    <a:pt x="282" y="916"/>
                  </a:cubicBezTo>
                  <a:cubicBezTo>
                    <a:pt x="125" y="916"/>
                    <a:pt x="0" y="1041"/>
                    <a:pt x="0" y="1198"/>
                  </a:cubicBezTo>
                  <a:cubicBezTo>
                    <a:pt x="0" y="1550"/>
                    <a:pt x="274" y="1824"/>
                    <a:pt x="626" y="1824"/>
                  </a:cubicBezTo>
                  <a:lnTo>
                    <a:pt x="978" y="1824"/>
                  </a:lnTo>
                  <a:cubicBezTo>
                    <a:pt x="1010" y="1824"/>
                    <a:pt x="1041" y="1800"/>
                    <a:pt x="1041" y="1761"/>
                  </a:cubicBezTo>
                  <a:cubicBezTo>
                    <a:pt x="1041" y="1722"/>
                    <a:pt x="1010" y="1698"/>
                    <a:pt x="978" y="1698"/>
                  </a:cubicBezTo>
                  <a:lnTo>
                    <a:pt x="626" y="1698"/>
                  </a:lnTo>
                  <a:cubicBezTo>
                    <a:pt x="352" y="1698"/>
                    <a:pt x="125" y="1471"/>
                    <a:pt x="125" y="1198"/>
                  </a:cubicBezTo>
                  <a:cubicBezTo>
                    <a:pt x="125" y="1112"/>
                    <a:pt x="196" y="1041"/>
                    <a:pt x="282" y="1041"/>
                  </a:cubicBezTo>
                  <a:cubicBezTo>
                    <a:pt x="556" y="1041"/>
                    <a:pt x="783" y="822"/>
                    <a:pt x="783" y="548"/>
                  </a:cubicBezTo>
                  <a:lnTo>
                    <a:pt x="783" y="63"/>
                  </a:lnTo>
                  <a:cubicBezTo>
                    <a:pt x="783" y="32"/>
                    <a:pt x="751" y="0"/>
                    <a:pt x="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6"/>
            <p:cNvSpPr/>
            <p:nvPr/>
          </p:nvSpPr>
          <p:spPr>
            <a:xfrm>
              <a:off x="6152050" y="2013125"/>
              <a:ext cx="294425" cy="365250"/>
            </a:xfrm>
            <a:custGeom>
              <a:avLst/>
              <a:gdLst/>
              <a:ahLst/>
              <a:cxnLst/>
              <a:rect l="l" t="t" r="r" b="b"/>
              <a:pathLst>
                <a:path w="11777" h="14610" extrusionOk="0">
                  <a:moveTo>
                    <a:pt x="16" y="1"/>
                  </a:moveTo>
                  <a:lnTo>
                    <a:pt x="16" y="2481"/>
                  </a:lnTo>
                  <a:lnTo>
                    <a:pt x="1" y="2481"/>
                  </a:lnTo>
                  <a:lnTo>
                    <a:pt x="1" y="14609"/>
                  </a:lnTo>
                  <a:lnTo>
                    <a:pt x="4570" y="14609"/>
                  </a:lnTo>
                  <a:lnTo>
                    <a:pt x="4570" y="6393"/>
                  </a:lnTo>
                  <a:lnTo>
                    <a:pt x="7176" y="6393"/>
                  </a:lnTo>
                  <a:lnTo>
                    <a:pt x="7176" y="14609"/>
                  </a:lnTo>
                  <a:lnTo>
                    <a:pt x="11737" y="14609"/>
                  </a:lnTo>
                  <a:lnTo>
                    <a:pt x="11737" y="6393"/>
                  </a:lnTo>
                  <a:lnTo>
                    <a:pt x="11776" y="6393"/>
                  </a:lnTo>
                  <a:lnTo>
                    <a:pt x="11776" y="1"/>
                  </a:lnTo>
                  <a:close/>
                </a:path>
              </a:pathLst>
            </a:custGeom>
            <a:solidFill>
              <a:srgbClr val="122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6"/>
            <p:cNvSpPr/>
            <p:nvPr/>
          </p:nvSpPr>
          <p:spPr>
            <a:xfrm>
              <a:off x="5858625" y="1495150"/>
              <a:ext cx="270750" cy="368150"/>
            </a:xfrm>
            <a:custGeom>
              <a:avLst/>
              <a:gdLst/>
              <a:ahLst/>
              <a:cxnLst/>
              <a:rect l="l" t="t" r="r" b="b"/>
              <a:pathLst>
                <a:path w="10830" h="14726" extrusionOk="0">
                  <a:moveTo>
                    <a:pt x="2303" y="0"/>
                  </a:moveTo>
                  <a:cubicBezTo>
                    <a:pt x="2138" y="0"/>
                    <a:pt x="2012" y="138"/>
                    <a:pt x="2019" y="306"/>
                  </a:cubicBezTo>
                  <a:lnTo>
                    <a:pt x="2137" y="2043"/>
                  </a:lnTo>
                  <a:cubicBezTo>
                    <a:pt x="2145" y="2137"/>
                    <a:pt x="2082" y="2215"/>
                    <a:pt x="1996" y="2239"/>
                  </a:cubicBezTo>
                  <a:cubicBezTo>
                    <a:pt x="1981" y="2242"/>
                    <a:pt x="1966" y="2243"/>
                    <a:pt x="1951" y="2243"/>
                  </a:cubicBezTo>
                  <a:cubicBezTo>
                    <a:pt x="1852" y="2243"/>
                    <a:pt x="1766" y="2177"/>
                    <a:pt x="1746" y="2082"/>
                  </a:cubicBezTo>
                  <a:lnTo>
                    <a:pt x="1394" y="556"/>
                  </a:lnTo>
                  <a:cubicBezTo>
                    <a:pt x="1364" y="424"/>
                    <a:pt x="1246" y="320"/>
                    <a:pt x="1109" y="320"/>
                  </a:cubicBezTo>
                  <a:cubicBezTo>
                    <a:pt x="1100" y="320"/>
                    <a:pt x="1090" y="321"/>
                    <a:pt x="1081" y="322"/>
                  </a:cubicBezTo>
                  <a:cubicBezTo>
                    <a:pt x="916" y="345"/>
                    <a:pt x="799" y="509"/>
                    <a:pt x="838" y="666"/>
                  </a:cubicBezTo>
                  <a:lnTo>
                    <a:pt x="1198" y="2254"/>
                  </a:lnTo>
                  <a:cubicBezTo>
                    <a:pt x="1221" y="2356"/>
                    <a:pt x="1214" y="2465"/>
                    <a:pt x="1167" y="2567"/>
                  </a:cubicBezTo>
                  <a:cubicBezTo>
                    <a:pt x="1143" y="2623"/>
                    <a:pt x="1089" y="2652"/>
                    <a:pt x="1034" y="2652"/>
                  </a:cubicBezTo>
                  <a:cubicBezTo>
                    <a:pt x="981" y="2652"/>
                    <a:pt x="928" y="2625"/>
                    <a:pt x="901" y="2567"/>
                  </a:cubicBezTo>
                  <a:lnTo>
                    <a:pt x="588" y="1910"/>
                  </a:lnTo>
                  <a:cubicBezTo>
                    <a:pt x="538" y="1798"/>
                    <a:pt x="430" y="1731"/>
                    <a:pt x="317" y="1731"/>
                  </a:cubicBezTo>
                  <a:cubicBezTo>
                    <a:pt x="287" y="1731"/>
                    <a:pt x="257" y="1736"/>
                    <a:pt x="228" y="1746"/>
                  </a:cubicBezTo>
                  <a:cubicBezTo>
                    <a:pt x="71" y="1800"/>
                    <a:pt x="1" y="1980"/>
                    <a:pt x="71" y="2137"/>
                  </a:cubicBezTo>
                  <a:lnTo>
                    <a:pt x="713" y="3592"/>
                  </a:lnTo>
                  <a:cubicBezTo>
                    <a:pt x="1198" y="4899"/>
                    <a:pt x="1714" y="5658"/>
                    <a:pt x="1894" y="5900"/>
                  </a:cubicBezTo>
                  <a:lnTo>
                    <a:pt x="2481" y="7137"/>
                  </a:lnTo>
                  <a:lnTo>
                    <a:pt x="2614" y="7418"/>
                  </a:lnTo>
                  <a:lnTo>
                    <a:pt x="5658" y="13811"/>
                  </a:lnTo>
                  <a:cubicBezTo>
                    <a:pt x="5942" y="14403"/>
                    <a:pt x="6524" y="14726"/>
                    <a:pt x="7115" y="14726"/>
                  </a:cubicBezTo>
                  <a:cubicBezTo>
                    <a:pt x="7516" y="14726"/>
                    <a:pt x="7921" y="14578"/>
                    <a:pt x="8240" y="14265"/>
                  </a:cubicBezTo>
                  <a:lnTo>
                    <a:pt x="10830" y="11331"/>
                  </a:lnTo>
                  <a:lnTo>
                    <a:pt x="8201" y="8365"/>
                  </a:lnTo>
                  <a:lnTo>
                    <a:pt x="6785" y="10423"/>
                  </a:lnTo>
                  <a:cubicBezTo>
                    <a:pt x="6783" y="10425"/>
                    <a:pt x="6781" y="10426"/>
                    <a:pt x="6780" y="10426"/>
                  </a:cubicBezTo>
                  <a:cubicBezTo>
                    <a:pt x="6769" y="10426"/>
                    <a:pt x="6806" y="10319"/>
                    <a:pt x="6785" y="10290"/>
                  </a:cubicBezTo>
                  <a:lnTo>
                    <a:pt x="4562" y="6644"/>
                  </a:lnTo>
                  <a:lnTo>
                    <a:pt x="4570" y="6636"/>
                  </a:lnTo>
                  <a:lnTo>
                    <a:pt x="4375" y="6331"/>
                  </a:lnTo>
                  <a:lnTo>
                    <a:pt x="3670" y="5181"/>
                  </a:lnTo>
                  <a:cubicBezTo>
                    <a:pt x="4179" y="4656"/>
                    <a:pt x="4304" y="3514"/>
                    <a:pt x="4304" y="3514"/>
                  </a:cubicBezTo>
                  <a:lnTo>
                    <a:pt x="4547" y="2731"/>
                  </a:lnTo>
                  <a:cubicBezTo>
                    <a:pt x="4594" y="2591"/>
                    <a:pt x="4531" y="2426"/>
                    <a:pt x="4398" y="2372"/>
                  </a:cubicBezTo>
                  <a:cubicBezTo>
                    <a:pt x="4360" y="2355"/>
                    <a:pt x="4321" y="2347"/>
                    <a:pt x="4283" y="2347"/>
                  </a:cubicBezTo>
                  <a:cubicBezTo>
                    <a:pt x="4163" y="2347"/>
                    <a:pt x="4050" y="2425"/>
                    <a:pt x="4015" y="2544"/>
                  </a:cubicBezTo>
                  <a:cubicBezTo>
                    <a:pt x="4015" y="2544"/>
                    <a:pt x="3874" y="2990"/>
                    <a:pt x="3780" y="3287"/>
                  </a:cubicBezTo>
                  <a:cubicBezTo>
                    <a:pt x="3760" y="3353"/>
                    <a:pt x="3702" y="3386"/>
                    <a:pt x="3645" y="3386"/>
                  </a:cubicBezTo>
                  <a:cubicBezTo>
                    <a:pt x="3593" y="3386"/>
                    <a:pt x="3540" y="3358"/>
                    <a:pt x="3514" y="3303"/>
                  </a:cubicBezTo>
                  <a:cubicBezTo>
                    <a:pt x="3444" y="3131"/>
                    <a:pt x="3444" y="2927"/>
                    <a:pt x="3459" y="2763"/>
                  </a:cubicBezTo>
                  <a:cubicBezTo>
                    <a:pt x="3467" y="2763"/>
                    <a:pt x="3890" y="744"/>
                    <a:pt x="3890" y="744"/>
                  </a:cubicBezTo>
                  <a:cubicBezTo>
                    <a:pt x="3921" y="595"/>
                    <a:pt x="3827" y="447"/>
                    <a:pt x="3670" y="415"/>
                  </a:cubicBezTo>
                  <a:cubicBezTo>
                    <a:pt x="3514" y="415"/>
                    <a:pt x="3357" y="541"/>
                    <a:pt x="3318" y="697"/>
                  </a:cubicBezTo>
                  <a:lnTo>
                    <a:pt x="3029" y="2098"/>
                  </a:lnTo>
                  <a:cubicBezTo>
                    <a:pt x="3013" y="2160"/>
                    <a:pt x="2958" y="2207"/>
                    <a:pt x="2896" y="2207"/>
                  </a:cubicBezTo>
                  <a:lnTo>
                    <a:pt x="2849" y="2207"/>
                  </a:lnTo>
                  <a:cubicBezTo>
                    <a:pt x="2778" y="2207"/>
                    <a:pt x="2716" y="2145"/>
                    <a:pt x="2708" y="2074"/>
                  </a:cubicBezTo>
                  <a:lnTo>
                    <a:pt x="2591" y="282"/>
                  </a:lnTo>
                  <a:cubicBezTo>
                    <a:pt x="2575" y="134"/>
                    <a:pt x="2458" y="9"/>
                    <a:pt x="2317" y="1"/>
                  </a:cubicBezTo>
                  <a:cubicBezTo>
                    <a:pt x="2312" y="1"/>
                    <a:pt x="2308" y="0"/>
                    <a:pt x="2303" y="0"/>
                  </a:cubicBezTo>
                  <a:close/>
                </a:path>
              </a:pathLst>
            </a:custGeom>
            <a:solidFill>
              <a:srgbClr val="FFC5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6"/>
            <p:cNvSpPr/>
            <p:nvPr/>
          </p:nvSpPr>
          <p:spPr>
            <a:xfrm>
              <a:off x="5919475" y="1577100"/>
              <a:ext cx="31700" cy="24100"/>
            </a:xfrm>
            <a:custGeom>
              <a:avLst/>
              <a:gdLst/>
              <a:ahLst/>
              <a:cxnLst/>
              <a:rect l="l" t="t" r="r" b="b"/>
              <a:pathLst>
                <a:path w="1268" h="964" extrusionOk="0">
                  <a:moveTo>
                    <a:pt x="955" y="1"/>
                  </a:moveTo>
                  <a:cubicBezTo>
                    <a:pt x="789" y="1"/>
                    <a:pt x="568" y="32"/>
                    <a:pt x="376" y="165"/>
                  </a:cubicBezTo>
                  <a:cubicBezTo>
                    <a:pt x="165" y="314"/>
                    <a:pt x="39" y="557"/>
                    <a:pt x="8" y="885"/>
                  </a:cubicBezTo>
                  <a:cubicBezTo>
                    <a:pt x="0" y="924"/>
                    <a:pt x="24" y="956"/>
                    <a:pt x="63" y="956"/>
                  </a:cubicBezTo>
                  <a:cubicBezTo>
                    <a:pt x="63" y="964"/>
                    <a:pt x="71" y="964"/>
                    <a:pt x="71" y="964"/>
                  </a:cubicBezTo>
                  <a:cubicBezTo>
                    <a:pt x="102" y="964"/>
                    <a:pt x="133" y="932"/>
                    <a:pt x="133" y="901"/>
                  </a:cubicBezTo>
                  <a:cubicBezTo>
                    <a:pt x="165" y="611"/>
                    <a:pt x="274" y="400"/>
                    <a:pt x="454" y="275"/>
                  </a:cubicBezTo>
                  <a:cubicBezTo>
                    <a:pt x="615" y="160"/>
                    <a:pt x="808" y="131"/>
                    <a:pt x="955" y="131"/>
                  </a:cubicBezTo>
                  <a:cubicBezTo>
                    <a:pt x="1087" y="131"/>
                    <a:pt x="1182" y="154"/>
                    <a:pt x="1182" y="158"/>
                  </a:cubicBezTo>
                  <a:cubicBezTo>
                    <a:pt x="1187" y="159"/>
                    <a:pt x="1192" y="159"/>
                    <a:pt x="1196" y="159"/>
                  </a:cubicBezTo>
                  <a:cubicBezTo>
                    <a:pt x="1229" y="159"/>
                    <a:pt x="1253" y="137"/>
                    <a:pt x="1260" y="103"/>
                  </a:cubicBezTo>
                  <a:cubicBezTo>
                    <a:pt x="1268" y="72"/>
                    <a:pt x="1252" y="32"/>
                    <a:pt x="1213" y="25"/>
                  </a:cubicBezTo>
                  <a:cubicBezTo>
                    <a:pt x="1206" y="25"/>
                    <a:pt x="1101" y="1"/>
                    <a:pt x="955" y="1"/>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6"/>
            <p:cNvSpPr/>
            <p:nvPr/>
          </p:nvSpPr>
          <p:spPr>
            <a:xfrm>
              <a:off x="6416325" y="1778400"/>
              <a:ext cx="110350" cy="503325"/>
            </a:xfrm>
            <a:custGeom>
              <a:avLst/>
              <a:gdLst/>
              <a:ahLst/>
              <a:cxnLst/>
              <a:rect l="l" t="t" r="r" b="b"/>
              <a:pathLst>
                <a:path w="4414" h="20133" extrusionOk="0">
                  <a:moveTo>
                    <a:pt x="1065" y="1"/>
                  </a:moveTo>
                  <a:lnTo>
                    <a:pt x="1158" y="13474"/>
                  </a:lnTo>
                  <a:lnTo>
                    <a:pt x="1158" y="13545"/>
                  </a:lnTo>
                  <a:lnTo>
                    <a:pt x="1166" y="14742"/>
                  </a:lnTo>
                  <a:lnTo>
                    <a:pt x="1182" y="14742"/>
                  </a:lnTo>
                  <a:cubicBezTo>
                    <a:pt x="830" y="15751"/>
                    <a:pt x="470" y="16393"/>
                    <a:pt x="454" y="16440"/>
                  </a:cubicBezTo>
                  <a:lnTo>
                    <a:pt x="55" y="17347"/>
                  </a:lnTo>
                  <a:cubicBezTo>
                    <a:pt x="0" y="17480"/>
                    <a:pt x="39" y="17645"/>
                    <a:pt x="173" y="17723"/>
                  </a:cubicBezTo>
                  <a:cubicBezTo>
                    <a:pt x="216" y="17746"/>
                    <a:pt x="263" y="17757"/>
                    <a:pt x="308" y="17757"/>
                  </a:cubicBezTo>
                  <a:cubicBezTo>
                    <a:pt x="417" y="17757"/>
                    <a:pt x="520" y="17695"/>
                    <a:pt x="564" y="17590"/>
                  </a:cubicBezTo>
                  <a:lnTo>
                    <a:pt x="971" y="16659"/>
                  </a:lnTo>
                  <a:cubicBezTo>
                    <a:pt x="971" y="16651"/>
                    <a:pt x="971" y="16651"/>
                    <a:pt x="971" y="16643"/>
                  </a:cubicBezTo>
                  <a:cubicBezTo>
                    <a:pt x="1096" y="16831"/>
                    <a:pt x="1065" y="19538"/>
                    <a:pt x="1065" y="19538"/>
                  </a:cubicBezTo>
                  <a:cubicBezTo>
                    <a:pt x="1065" y="19693"/>
                    <a:pt x="1190" y="19813"/>
                    <a:pt x="1342" y="19813"/>
                  </a:cubicBezTo>
                  <a:cubicBezTo>
                    <a:pt x="1351" y="19813"/>
                    <a:pt x="1360" y="19813"/>
                    <a:pt x="1370" y="19812"/>
                  </a:cubicBezTo>
                  <a:cubicBezTo>
                    <a:pt x="1518" y="19796"/>
                    <a:pt x="1620" y="19663"/>
                    <a:pt x="1620" y="19515"/>
                  </a:cubicBezTo>
                  <a:lnTo>
                    <a:pt x="1620" y="18192"/>
                  </a:lnTo>
                  <a:cubicBezTo>
                    <a:pt x="1620" y="18130"/>
                    <a:pt x="1667" y="18083"/>
                    <a:pt x="1730" y="18083"/>
                  </a:cubicBezTo>
                  <a:cubicBezTo>
                    <a:pt x="1777" y="18091"/>
                    <a:pt x="1823" y="18130"/>
                    <a:pt x="1823" y="18184"/>
                  </a:cubicBezTo>
                  <a:lnTo>
                    <a:pt x="1831" y="19859"/>
                  </a:lnTo>
                  <a:cubicBezTo>
                    <a:pt x="1831" y="20008"/>
                    <a:pt x="1980" y="20133"/>
                    <a:pt x="2160" y="20133"/>
                  </a:cubicBezTo>
                  <a:cubicBezTo>
                    <a:pt x="2340" y="20133"/>
                    <a:pt x="2481" y="20008"/>
                    <a:pt x="2481" y="19851"/>
                  </a:cubicBezTo>
                  <a:lnTo>
                    <a:pt x="2473" y="18184"/>
                  </a:lnTo>
                  <a:cubicBezTo>
                    <a:pt x="2473" y="18138"/>
                    <a:pt x="2512" y="18098"/>
                    <a:pt x="2559" y="18091"/>
                  </a:cubicBezTo>
                  <a:cubicBezTo>
                    <a:pt x="2622" y="18091"/>
                    <a:pt x="2676" y="18138"/>
                    <a:pt x="2676" y="18200"/>
                  </a:cubicBezTo>
                  <a:lnTo>
                    <a:pt x="2739" y="19757"/>
                  </a:lnTo>
                  <a:cubicBezTo>
                    <a:pt x="2747" y="19906"/>
                    <a:pt x="2856" y="20031"/>
                    <a:pt x="3005" y="20039"/>
                  </a:cubicBezTo>
                  <a:cubicBezTo>
                    <a:pt x="3013" y="20040"/>
                    <a:pt x="3022" y="20040"/>
                    <a:pt x="3030" y="20040"/>
                  </a:cubicBezTo>
                  <a:cubicBezTo>
                    <a:pt x="3183" y="20040"/>
                    <a:pt x="3310" y="19905"/>
                    <a:pt x="3302" y="19749"/>
                  </a:cubicBezTo>
                  <a:lnTo>
                    <a:pt x="3240" y="18153"/>
                  </a:lnTo>
                  <a:cubicBezTo>
                    <a:pt x="3240" y="18099"/>
                    <a:pt x="3251" y="18022"/>
                    <a:pt x="3320" y="18022"/>
                  </a:cubicBezTo>
                  <a:cubicBezTo>
                    <a:pt x="3331" y="18022"/>
                    <a:pt x="3343" y="18024"/>
                    <a:pt x="3357" y="18028"/>
                  </a:cubicBezTo>
                  <a:cubicBezTo>
                    <a:pt x="3388" y="18036"/>
                    <a:pt x="3396" y="18169"/>
                    <a:pt x="3396" y="18169"/>
                  </a:cubicBezTo>
                  <a:lnTo>
                    <a:pt x="3420" y="18779"/>
                  </a:lnTo>
                  <a:cubicBezTo>
                    <a:pt x="3420" y="18928"/>
                    <a:pt x="3521" y="19061"/>
                    <a:pt x="3670" y="19076"/>
                  </a:cubicBezTo>
                  <a:cubicBezTo>
                    <a:pt x="3679" y="19077"/>
                    <a:pt x="3688" y="19078"/>
                    <a:pt x="3696" y="19078"/>
                  </a:cubicBezTo>
                  <a:cubicBezTo>
                    <a:pt x="3849" y="19078"/>
                    <a:pt x="3975" y="18950"/>
                    <a:pt x="3975" y="18795"/>
                  </a:cubicBezTo>
                  <a:cubicBezTo>
                    <a:pt x="3975" y="18795"/>
                    <a:pt x="3952" y="16753"/>
                    <a:pt x="3913" y="16706"/>
                  </a:cubicBezTo>
                  <a:cubicBezTo>
                    <a:pt x="3881" y="15837"/>
                    <a:pt x="3514" y="15321"/>
                    <a:pt x="3263" y="15063"/>
                  </a:cubicBezTo>
                  <a:lnTo>
                    <a:pt x="4413" y="1"/>
                  </a:lnTo>
                  <a:close/>
                </a:path>
              </a:pathLst>
            </a:custGeom>
            <a:solidFill>
              <a:srgbClr val="FFC5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6"/>
            <p:cNvSpPr/>
            <p:nvPr/>
          </p:nvSpPr>
          <p:spPr>
            <a:xfrm>
              <a:off x="6052300" y="1525875"/>
              <a:ext cx="493350" cy="512525"/>
            </a:xfrm>
            <a:custGeom>
              <a:avLst/>
              <a:gdLst/>
              <a:ahLst/>
              <a:cxnLst/>
              <a:rect l="l" t="t" r="r" b="b"/>
              <a:pathLst>
                <a:path w="19734" h="20501" extrusionOk="0">
                  <a:moveTo>
                    <a:pt x="8795" y="0"/>
                  </a:moveTo>
                  <a:cubicBezTo>
                    <a:pt x="8106" y="0"/>
                    <a:pt x="7425" y="110"/>
                    <a:pt x="6784" y="352"/>
                  </a:cubicBezTo>
                  <a:cubicBezTo>
                    <a:pt x="5141" y="963"/>
                    <a:pt x="2300" y="2598"/>
                    <a:pt x="0" y="6948"/>
                  </a:cubicBezTo>
                  <a:lnTo>
                    <a:pt x="3161" y="10360"/>
                  </a:lnTo>
                  <a:lnTo>
                    <a:pt x="3983" y="10086"/>
                  </a:lnTo>
                  <a:lnTo>
                    <a:pt x="3983" y="20226"/>
                  </a:lnTo>
                  <a:cubicBezTo>
                    <a:pt x="3983" y="20375"/>
                    <a:pt x="4100" y="20500"/>
                    <a:pt x="4249" y="20500"/>
                  </a:cubicBezTo>
                  <a:lnTo>
                    <a:pt x="15492" y="20500"/>
                  </a:lnTo>
                  <a:cubicBezTo>
                    <a:pt x="15641" y="20500"/>
                    <a:pt x="15759" y="20375"/>
                    <a:pt x="15759" y="20226"/>
                  </a:cubicBezTo>
                  <a:lnTo>
                    <a:pt x="15759" y="10610"/>
                  </a:lnTo>
                  <a:lnTo>
                    <a:pt x="19053" y="10062"/>
                  </a:lnTo>
                  <a:lnTo>
                    <a:pt x="19733" y="9953"/>
                  </a:lnTo>
                  <a:cubicBezTo>
                    <a:pt x="19733" y="9953"/>
                    <a:pt x="17910" y="2238"/>
                    <a:pt x="12903" y="321"/>
                  </a:cubicBezTo>
                  <a:cubicBezTo>
                    <a:pt x="12324" y="94"/>
                    <a:pt x="11705" y="0"/>
                    <a:pt x="11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6"/>
            <p:cNvSpPr/>
            <p:nvPr/>
          </p:nvSpPr>
          <p:spPr>
            <a:xfrm>
              <a:off x="6150475" y="1750825"/>
              <a:ext cx="3350" cy="74950"/>
            </a:xfrm>
            <a:custGeom>
              <a:avLst/>
              <a:gdLst/>
              <a:ahLst/>
              <a:cxnLst/>
              <a:rect l="l" t="t" r="r" b="b"/>
              <a:pathLst>
                <a:path w="134" h="2998" extrusionOk="0">
                  <a:moveTo>
                    <a:pt x="64" y="0"/>
                  </a:moveTo>
                  <a:cubicBezTo>
                    <a:pt x="32" y="0"/>
                    <a:pt x="1" y="24"/>
                    <a:pt x="1" y="63"/>
                  </a:cubicBezTo>
                  <a:lnTo>
                    <a:pt x="1" y="2934"/>
                  </a:lnTo>
                  <a:cubicBezTo>
                    <a:pt x="1" y="2966"/>
                    <a:pt x="32" y="2997"/>
                    <a:pt x="64" y="2997"/>
                  </a:cubicBezTo>
                  <a:cubicBezTo>
                    <a:pt x="103" y="2997"/>
                    <a:pt x="134" y="2966"/>
                    <a:pt x="134" y="2934"/>
                  </a:cubicBezTo>
                  <a:lnTo>
                    <a:pt x="134" y="63"/>
                  </a:lnTo>
                  <a:cubicBezTo>
                    <a:pt x="134" y="24"/>
                    <a:pt x="103" y="0"/>
                    <a:pt x="64" y="0"/>
                  </a:cubicBezTo>
                  <a:close/>
                </a:path>
              </a:pathLst>
            </a:custGeom>
            <a:solidFill>
              <a:srgbClr val="124C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6"/>
            <p:cNvSpPr/>
            <p:nvPr/>
          </p:nvSpPr>
          <p:spPr>
            <a:xfrm>
              <a:off x="6445475" y="1752375"/>
              <a:ext cx="3350" cy="74950"/>
            </a:xfrm>
            <a:custGeom>
              <a:avLst/>
              <a:gdLst/>
              <a:ahLst/>
              <a:cxnLst/>
              <a:rect l="l" t="t" r="r" b="b"/>
              <a:pathLst>
                <a:path w="134" h="2998" extrusionOk="0">
                  <a:moveTo>
                    <a:pt x="71" y="1"/>
                  </a:moveTo>
                  <a:cubicBezTo>
                    <a:pt x="32" y="1"/>
                    <a:pt x="0" y="32"/>
                    <a:pt x="0" y="63"/>
                  </a:cubicBezTo>
                  <a:lnTo>
                    <a:pt x="0" y="2935"/>
                  </a:lnTo>
                  <a:cubicBezTo>
                    <a:pt x="0" y="2974"/>
                    <a:pt x="32" y="2998"/>
                    <a:pt x="71" y="2998"/>
                  </a:cubicBezTo>
                  <a:cubicBezTo>
                    <a:pt x="102" y="2998"/>
                    <a:pt x="133" y="2974"/>
                    <a:pt x="133" y="2935"/>
                  </a:cubicBezTo>
                  <a:lnTo>
                    <a:pt x="133" y="63"/>
                  </a:lnTo>
                  <a:cubicBezTo>
                    <a:pt x="133" y="32"/>
                    <a:pt x="102" y="1"/>
                    <a:pt x="71" y="1"/>
                  </a:cubicBezTo>
                  <a:close/>
                </a:path>
              </a:pathLst>
            </a:custGeom>
            <a:solidFill>
              <a:srgbClr val="124C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6"/>
            <p:cNvSpPr/>
            <p:nvPr/>
          </p:nvSpPr>
          <p:spPr>
            <a:xfrm>
              <a:off x="6201725" y="1196750"/>
              <a:ext cx="205825" cy="229000"/>
            </a:xfrm>
            <a:custGeom>
              <a:avLst/>
              <a:gdLst/>
              <a:ahLst/>
              <a:cxnLst/>
              <a:rect l="l" t="t" r="r" b="b"/>
              <a:pathLst>
                <a:path w="8233" h="9160" extrusionOk="0">
                  <a:moveTo>
                    <a:pt x="5267" y="0"/>
                  </a:moveTo>
                  <a:cubicBezTo>
                    <a:pt x="4715" y="0"/>
                    <a:pt x="4083" y="290"/>
                    <a:pt x="3295" y="771"/>
                  </a:cubicBezTo>
                  <a:lnTo>
                    <a:pt x="1808" y="1679"/>
                  </a:lnTo>
                  <a:lnTo>
                    <a:pt x="987" y="1679"/>
                  </a:lnTo>
                  <a:cubicBezTo>
                    <a:pt x="431" y="1679"/>
                    <a:pt x="1" y="2148"/>
                    <a:pt x="87" y="2665"/>
                  </a:cubicBezTo>
                  <a:lnTo>
                    <a:pt x="337" y="4183"/>
                  </a:lnTo>
                  <a:lnTo>
                    <a:pt x="337" y="8173"/>
                  </a:lnTo>
                  <a:cubicBezTo>
                    <a:pt x="337" y="8721"/>
                    <a:pt x="776" y="9159"/>
                    <a:pt x="1323" y="9159"/>
                  </a:cubicBezTo>
                  <a:lnTo>
                    <a:pt x="6644" y="9159"/>
                  </a:lnTo>
                  <a:cubicBezTo>
                    <a:pt x="7192" y="9159"/>
                    <a:pt x="7630" y="8721"/>
                    <a:pt x="7630" y="8173"/>
                  </a:cubicBezTo>
                  <a:lnTo>
                    <a:pt x="7630" y="3799"/>
                  </a:lnTo>
                  <a:cubicBezTo>
                    <a:pt x="7630" y="3729"/>
                    <a:pt x="7622" y="3658"/>
                    <a:pt x="7606" y="3588"/>
                  </a:cubicBezTo>
                  <a:lnTo>
                    <a:pt x="8232" y="3377"/>
                  </a:lnTo>
                  <a:lnTo>
                    <a:pt x="6886" y="1170"/>
                  </a:lnTo>
                  <a:cubicBezTo>
                    <a:pt x="6379" y="348"/>
                    <a:pt x="5872" y="0"/>
                    <a:pt x="5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6"/>
            <p:cNvSpPr/>
            <p:nvPr/>
          </p:nvSpPr>
          <p:spPr>
            <a:xfrm>
              <a:off x="6192550" y="1289575"/>
              <a:ext cx="217150" cy="296375"/>
            </a:xfrm>
            <a:custGeom>
              <a:avLst/>
              <a:gdLst/>
              <a:ahLst/>
              <a:cxnLst/>
              <a:rect l="l" t="t" r="r" b="b"/>
              <a:pathLst>
                <a:path w="8686" h="11855" extrusionOk="0">
                  <a:moveTo>
                    <a:pt x="7606" y="0"/>
                  </a:moveTo>
                  <a:lnTo>
                    <a:pt x="5892" y="579"/>
                  </a:lnTo>
                  <a:cubicBezTo>
                    <a:pt x="5388" y="749"/>
                    <a:pt x="4871" y="832"/>
                    <a:pt x="4361" y="832"/>
                  </a:cubicBezTo>
                  <a:cubicBezTo>
                    <a:pt x="3440" y="832"/>
                    <a:pt x="2543" y="561"/>
                    <a:pt x="1792" y="47"/>
                  </a:cubicBezTo>
                  <a:lnTo>
                    <a:pt x="1080" y="2058"/>
                  </a:lnTo>
                  <a:cubicBezTo>
                    <a:pt x="1073" y="2084"/>
                    <a:pt x="1056" y="2099"/>
                    <a:pt x="1037" y="2099"/>
                  </a:cubicBezTo>
                  <a:cubicBezTo>
                    <a:pt x="1033" y="2099"/>
                    <a:pt x="1029" y="2099"/>
                    <a:pt x="1025" y="2097"/>
                  </a:cubicBezTo>
                  <a:lnTo>
                    <a:pt x="1025" y="2168"/>
                  </a:lnTo>
                  <a:lnTo>
                    <a:pt x="994" y="2168"/>
                  </a:lnTo>
                  <a:cubicBezTo>
                    <a:pt x="446" y="2168"/>
                    <a:pt x="0" y="2606"/>
                    <a:pt x="0" y="3161"/>
                  </a:cubicBezTo>
                  <a:lnTo>
                    <a:pt x="0" y="3271"/>
                  </a:lnTo>
                  <a:cubicBezTo>
                    <a:pt x="0" y="3819"/>
                    <a:pt x="446" y="4265"/>
                    <a:pt x="994" y="4265"/>
                  </a:cubicBezTo>
                  <a:lnTo>
                    <a:pt x="1025" y="4265"/>
                  </a:lnTo>
                  <a:lnTo>
                    <a:pt x="1025" y="6197"/>
                  </a:lnTo>
                  <a:cubicBezTo>
                    <a:pt x="1025" y="7019"/>
                    <a:pt x="1682" y="7684"/>
                    <a:pt x="2504" y="7684"/>
                  </a:cubicBezTo>
                  <a:lnTo>
                    <a:pt x="2590" y="7684"/>
                  </a:lnTo>
                  <a:lnTo>
                    <a:pt x="2590" y="10368"/>
                  </a:lnTo>
                  <a:cubicBezTo>
                    <a:pt x="2590" y="11189"/>
                    <a:pt x="3255" y="11854"/>
                    <a:pt x="4077" y="11854"/>
                  </a:cubicBezTo>
                  <a:lnTo>
                    <a:pt x="4992" y="11854"/>
                  </a:lnTo>
                  <a:cubicBezTo>
                    <a:pt x="5751" y="11854"/>
                    <a:pt x="6369" y="11236"/>
                    <a:pt x="6369" y="10477"/>
                  </a:cubicBezTo>
                  <a:lnTo>
                    <a:pt x="6369" y="7660"/>
                  </a:lnTo>
                  <a:cubicBezTo>
                    <a:pt x="7074" y="7543"/>
                    <a:pt x="7606" y="6933"/>
                    <a:pt x="7606" y="6197"/>
                  </a:cubicBezTo>
                  <a:lnTo>
                    <a:pt x="7606" y="4265"/>
                  </a:lnTo>
                  <a:lnTo>
                    <a:pt x="7692" y="4265"/>
                  </a:lnTo>
                  <a:cubicBezTo>
                    <a:pt x="8239" y="4265"/>
                    <a:pt x="8685" y="3819"/>
                    <a:pt x="8685" y="3271"/>
                  </a:cubicBezTo>
                  <a:lnTo>
                    <a:pt x="8685" y="3161"/>
                  </a:lnTo>
                  <a:cubicBezTo>
                    <a:pt x="8685" y="2606"/>
                    <a:pt x="8239" y="2168"/>
                    <a:pt x="7692" y="2168"/>
                  </a:cubicBezTo>
                  <a:lnTo>
                    <a:pt x="7606" y="2168"/>
                  </a:lnTo>
                  <a:lnTo>
                    <a:pt x="7606" y="0"/>
                  </a:lnTo>
                  <a:close/>
                </a:path>
              </a:pathLst>
            </a:custGeom>
            <a:solidFill>
              <a:srgbClr val="FFC5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6"/>
            <p:cNvSpPr/>
            <p:nvPr/>
          </p:nvSpPr>
          <p:spPr>
            <a:xfrm>
              <a:off x="6257300" y="1481075"/>
              <a:ext cx="94300" cy="31525"/>
            </a:xfrm>
            <a:custGeom>
              <a:avLst/>
              <a:gdLst/>
              <a:ahLst/>
              <a:cxnLst/>
              <a:rect l="l" t="t" r="r" b="b"/>
              <a:pathLst>
                <a:path w="3772" h="1261" extrusionOk="0">
                  <a:moveTo>
                    <a:pt x="3771" y="0"/>
                  </a:moveTo>
                  <a:cubicBezTo>
                    <a:pt x="3693" y="16"/>
                    <a:pt x="3615" y="24"/>
                    <a:pt x="3529" y="24"/>
                  </a:cubicBezTo>
                  <a:lnTo>
                    <a:pt x="0" y="24"/>
                  </a:lnTo>
                  <a:lnTo>
                    <a:pt x="0" y="1260"/>
                  </a:lnTo>
                  <a:lnTo>
                    <a:pt x="3771" y="0"/>
                  </a:ln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6"/>
            <p:cNvSpPr/>
            <p:nvPr/>
          </p:nvSpPr>
          <p:spPr>
            <a:xfrm>
              <a:off x="6291325" y="1443325"/>
              <a:ext cx="24275" cy="9200"/>
            </a:xfrm>
            <a:custGeom>
              <a:avLst/>
              <a:gdLst/>
              <a:ahLst/>
              <a:cxnLst/>
              <a:rect l="l" t="t" r="r" b="b"/>
              <a:pathLst>
                <a:path w="971" h="368" extrusionOk="0">
                  <a:moveTo>
                    <a:pt x="486" y="0"/>
                  </a:moveTo>
                  <a:cubicBezTo>
                    <a:pt x="290" y="0"/>
                    <a:pt x="118" y="102"/>
                    <a:pt x="16" y="266"/>
                  </a:cubicBezTo>
                  <a:cubicBezTo>
                    <a:pt x="1" y="298"/>
                    <a:pt x="8" y="337"/>
                    <a:pt x="40" y="352"/>
                  </a:cubicBezTo>
                  <a:cubicBezTo>
                    <a:pt x="55" y="360"/>
                    <a:pt x="63" y="368"/>
                    <a:pt x="79" y="368"/>
                  </a:cubicBezTo>
                  <a:cubicBezTo>
                    <a:pt x="94" y="368"/>
                    <a:pt x="118" y="352"/>
                    <a:pt x="134" y="329"/>
                  </a:cubicBezTo>
                  <a:cubicBezTo>
                    <a:pt x="204" y="204"/>
                    <a:pt x="337" y="125"/>
                    <a:pt x="486" y="125"/>
                  </a:cubicBezTo>
                  <a:cubicBezTo>
                    <a:pt x="626" y="125"/>
                    <a:pt x="767" y="204"/>
                    <a:pt x="838" y="329"/>
                  </a:cubicBezTo>
                  <a:cubicBezTo>
                    <a:pt x="848" y="350"/>
                    <a:pt x="869" y="364"/>
                    <a:pt x="891" y="364"/>
                  </a:cubicBezTo>
                  <a:cubicBezTo>
                    <a:pt x="902" y="364"/>
                    <a:pt x="913" y="360"/>
                    <a:pt x="924" y="352"/>
                  </a:cubicBezTo>
                  <a:cubicBezTo>
                    <a:pt x="955" y="337"/>
                    <a:pt x="971" y="298"/>
                    <a:pt x="947" y="266"/>
                  </a:cubicBezTo>
                  <a:cubicBezTo>
                    <a:pt x="853" y="102"/>
                    <a:pt x="673" y="0"/>
                    <a:pt x="486" y="0"/>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6"/>
            <p:cNvSpPr/>
            <p:nvPr/>
          </p:nvSpPr>
          <p:spPr>
            <a:xfrm>
              <a:off x="6387175" y="1350600"/>
              <a:ext cx="18225" cy="19575"/>
            </a:xfrm>
            <a:custGeom>
              <a:avLst/>
              <a:gdLst/>
              <a:ahLst/>
              <a:cxnLst/>
              <a:rect l="l" t="t" r="r" b="b"/>
              <a:pathLst>
                <a:path w="729" h="783" extrusionOk="0">
                  <a:moveTo>
                    <a:pt x="71" y="0"/>
                  </a:moveTo>
                  <a:cubicBezTo>
                    <a:pt x="32" y="0"/>
                    <a:pt x="1" y="32"/>
                    <a:pt x="1" y="63"/>
                  </a:cubicBezTo>
                  <a:cubicBezTo>
                    <a:pt x="1" y="102"/>
                    <a:pt x="32" y="133"/>
                    <a:pt x="71" y="133"/>
                  </a:cubicBezTo>
                  <a:cubicBezTo>
                    <a:pt x="87" y="133"/>
                    <a:pt x="595" y="141"/>
                    <a:pt x="595" y="712"/>
                  </a:cubicBezTo>
                  <a:cubicBezTo>
                    <a:pt x="595" y="752"/>
                    <a:pt x="626" y="783"/>
                    <a:pt x="658" y="783"/>
                  </a:cubicBezTo>
                  <a:cubicBezTo>
                    <a:pt x="697" y="783"/>
                    <a:pt x="728" y="752"/>
                    <a:pt x="728" y="712"/>
                  </a:cubicBezTo>
                  <a:cubicBezTo>
                    <a:pt x="728" y="8"/>
                    <a:pt x="79" y="0"/>
                    <a:pt x="71" y="0"/>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6"/>
            <p:cNvSpPr/>
            <p:nvPr/>
          </p:nvSpPr>
          <p:spPr>
            <a:xfrm>
              <a:off x="6197825" y="1350600"/>
              <a:ext cx="18025" cy="19575"/>
            </a:xfrm>
            <a:custGeom>
              <a:avLst/>
              <a:gdLst/>
              <a:ahLst/>
              <a:cxnLst/>
              <a:rect l="l" t="t" r="r" b="b"/>
              <a:pathLst>
                <a:path w="721" h="783" extrusionOk="0">
                  <a:moveTo>
                    <a:pt x="658" y="0"/>
                  </a:moveTo>
                  <a:cubicBezTo>
                    <a:pt x="650" y="0"/>
                    <a:pt x="0" y="8"/>
                    <a:pt x="0" y="712"/>
                  </a:cubicBezTo>
                  <a:cubicBezTo>
                    <a:pt x="0" y="752"/>
                    <a:pt x="32" y="783"/>
                    <a:pt x="63" y="783"/>
                  </a:cubicBezTo>
                  <a:cubicBezTo>
                    <a:pt x="102" y="783"/>
                    <a:pt x="133" y="752"/>
                    <a:pt x="133" y="712"/>
                  </a:cubicBezTo>
                  <a:cubicBezTo>
                    <a:pt x="133" y="141"/>
                    <a:pt x="634" y="133"/>
                    <a:pt x="658" y="133"/>
                  </a:cubicBezTo>
                  <a:cubicBezTo>
                    <a:pt x="697" y="133"/>
                    <a:pt x="720" y="102"/>
                    <a:pt x="720" y="63"/>
                  </a:cubicBezTo>
                  <a:cubicBezTo>
                    <a:pt x="720" y="32"/>
                    <a:pt x="697" y="0"/>
                    <a:pt x="658" y="0"/>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6"/>
            <p:cNvSpPr/>
            <p:nvPr/>
          </p:nvSpPr>
          <p:spPr>
            <a:xfrm>
              <a:off x="6333000" y="1360175"/>
              <a:ext cx="9025" cy="18025"/>
            </a:xfrm>
            <a:custGeom>
              <a:avLst/>
              <a:gdLst/>
              <a:ahLst/>
              <a:cxnLst/>
              <a:rect l="l" t="t" r="r" b="b"/>
              <a:pathLst>
                <a:path w="361" h="721" extrusionOk="0">
                  <a:moveTo>
                    <a:pt x="180" y="1"/>
                  </a:moveTo>
                  <a:cubicBezTo>
                    <a:pt x="86" y="1"/>
                    <a:pt x="0" y="79"/>
                    <a:pt x="0" y="181"/>
                  </a:cubicBezTo>
                  <a:lnTo>
                    <a:pt x="0" y="541"/>
                  </a:lnTo>
                  <a:cubicBezTo>
                    <a:pt x="0" y="635"/>
                    <a:pt x="86" y="721"/>
                    <a:pt x="180" y="721"/>
                  </a:cubicBezTo>
                  <a:cubicBezTo>
                    <a:pt x="282" y="721"/>
                    <a:pt x="360" y="635"/>
                    <a:pt x="360" y="541"/>
                  </a:cubicBezTo>
                  <a:lnTo>
                    <a:pt x="360" y="181"/>
                  </a:lnTo>
                  <a:cubicBezTo>
                    <a:pt x="360" y="79"/>
                    <a:pt x="282" y="1"/>
                    <a:pt x="1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6"/>
            <p:cNvSpPr/>
            <p:nvPr/>
          </p:nvSpPr>
          <p:spPr>
            <a:xfrm>
              <a:off x="6264325" y="1360175"/>
              <a:ext cx="9025" cy="18025"/>
            </a:xfrm>
            <a:custGeom>
              <a:avLst/>
              <a:gdLst/>
              <a:ahLst/>
              <a:cxnLst/>
              <a:rect l="l" t="t" r="r" b="b"/>
              <a:pathLst>
                <a:path w="361" h="721" extrusionOk="0">
                  <a:moveTo>
                    <a:pt x="181" y="1"/>
                  </a:moveTo>
                  <a:cubicBezTo>
                    <a:pt x="79" y="1"/>
                    <a:pt x="1" y="79"/>
                    <a:pt x="1" y="181"/>
                  </a:cubicBezTo>
                  <a:lnTo>
                    <a:pt x="1" y="541"/>
                  </a:lnTo>
                  <a:cubicBezTo>
                    <a:pt x="1" y="635"/>
                    <a:pt x="79" y="721"/>
                    <a:pt x="181" y="721"/>
                  </a:cubicBezTo>
                  <a:cubicBezTo>
                    <a:pt x="282" y="721"/>
                    <a:pt x="361" y="635"/>
                    <a:pt x="361" y="541"/>
                  </a:cubicBezTo>
                  <a:lnTo>
                    <a:pt x="361" y="181"/>
                  </a:lnTo>
                  <a:cubicBezTo>
                    <a:pt x="361" y="79"/>
                    <a:pt x="282"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6"/>
            <p:cNvSpPr/>
            <p:nvPr/>
          </p:nvSpPr>
          <p:spPr>
            <a:xfrm>
              <a:off x="6324375" y="1324925"/>
              <a:ext cx="34850" cy="24975"/>
            </a:xfrm>
            <a:custGeom>
              <a:avLst/>
              <a:gdLst/>
              <a:ahLst/>
              <a:cxnLst/>
              <a:rect l="l" t="t" r="r" b="b"/>
              <a:pathLst>
                <a:path w="1394" h="999" extrusionOk="0">
                  <a:moveTo>
                    <a:pt x="577" y="1"/>
                  </a:moveTo>
                  <a:cubicBezTo>
                    <a:pt x="410" y="1"/>
                    <a:pt x="265" y="55"/>
                    <a:pt x="173" y="128"/>
                  </a:cubicBezTo>
                  <a:cubicBezTo>
                    <a:pt x="24" y="245"/>
                    <a:pt x="1" y="394"/>
                    <a:pt x="63" y="472"/>
                  </a:cubicBezTo>
                  <a:cubicBezTo>
                    <a:pt x="118" y="558"/>
                    <a:pt x="228" y="589"/>
                    <a:pt x="329" y="636"/>
                  </a:cubicBezTo>
                  <a:cubicBezTo>
                    <a:pt x="439" y="668"/>
                    <a:pt x="541" y="714"/>
                    <a:pt x="627" y="754"/>
                  </a:cubicBezTo>
                  <a:cubicBezTo>
                    <a:pt x="721" y="793"/>
                    <a:pt x="815" y="848"/>
                    <a:pt x="916" y="902"/>
                  </a:cubicBezTo>
                  <a:cubicBezTo>
                    <a:pt x="1007" y="944"/>
                    <a:pt x="1092" y="999"/>
                    <a:pt x="1181" y="999"/>
                  </a:cubicBezTo>
                  <a:cubicBezTo>
                    <a:pt x="1192" y="999"/>
                    <a:pt x="1203" y="998"/>
                    <a:pt x="1214" y="996"/>
                  </a:cubicBezTo>
                  <a:cubicBezTo>
                    <a:pt x="1308" y="988"/>
                    <a:pt x="1394" y="871"/>
                    <a:pt x="1370" y="675"/>
                  </a:cubicBezTo>
                  <a:cubicBezTo>
                    <a:pt x="1347" y="480"/>
                    <a:pt x="1198" y="206"/>
                    <a:pt x="909" y="73"/>
                  </a:cubicBezTo>
                  <a:cubicBezTo>
                    <a:pt x="794" y="22"/>
                    <a:pt x="682" y="1"/>
                    <a:pt x="577" y="1"/>
                  </a:cubicBezTo>
                  <a:close/>
                </a:path>
              </a:pathLst>
            </a:custGeom>
            <a:solidFill>
              <a:srgbClr val="AAA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6"/>
            <p:cNvSpPr/>
            <p:nvPr/>
          </p:nvSpPr>
          <p:spPr>
            <a:xfrm>
              <a:off x="6247500" y="1321450"/>
              <a:ext cx="39150" cy="22900"/>
            </a:xfrm>
            <a:custGeom>
              <a:avLst/>
              <a:gdLst/>
              <a:ahLst/>
              <a:cxnLst/>
              <a:rect l="l" t="t" r="r" b="b"/>
              <a:pathLst>
                <a:path w="1566" h="916" extrusionOk="0">
                  <a:moveTo>
                    <a:pt x="828" y="1"/>
                  </a:moveTo>
                  <a:cubicBezTo>
                    <a:pt x="763" y="1"/>
                    <a:pt x="696" y="8"/>
                    <a:pt x="627" y="24"/>
                  </a:cubicBezTo>
                  <a:cubicBezTo>
                    <a:pt x="290" y="102"/>
                    <a:pt x="95" y="345"/>
                    <a:pt x="48" y="541"/>
                  </a:cubicBezTo>
                  <a:cubicBezTo>
                    <a:pt x="1" y="736"/>
                    <a:pt x="79" y="877"/>
                    <a:pt x="181" y="900"/>
                  </a:cubicBezTo>
                  <a:cubicBezTo>
                    <a:pt x="208" y="911"/>
                    <a:pt x="237" y="915"/>
                    <a:pt x="266" y="915"/>
                  </a:cubicBezTo>
                  <a:cubicBezTo>
                    <a:pt x="345" y="915"/>
                    <a:pt x="430" y="884"/>
                    <a:pt x="509" y="861"/>
                  </a:cubicBezTo>
                  <a:cubicBezTo>
                    <a:pt x="627" y="830"/>
                    <a:pt x="744" y="791"/>
                    <a:pt x="846" y="775"/>
                  </a:cubicBezTo>
                  <a:cubicBezTo>
                    <a:pt x="940" y="752"/>
                    <a:pt x="1065" y="728"/>
                    <a:pt x="1182" y="713"/>
                  </a:cubicBezTo>
                  <a:cubicBezTo>
                    <a:pt x="1300" y="689"/>
                    <a:pt x="1417" y="681"/>
                    <a:pt x="1495" y="603"/>
                  </a:cubicBezTo>
                  <a:cubicBezTo>
                    <a:pt x="1566" y="533"/>
                    <a:pt x="1566" y="384"/>
                    <a:pt x="1409" y="228"/>
                  </a:cubicBezTo>
                  <a:cubicBezTo>
                    <a:pt x="1297" y="109"/>
                    <a:pt x="1081" y="1"/>
                    <a:pt x="828" y="1"/>
                  </a:cubicBezTo>
                  <a:close/>
                </a:path>
              </a:pathLst>
            </a:custGeom>
            <a:solidFill>
              <a:srgbClr val="AAA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6"/>
            <p:cNvSpPr/>
            <p:nvPr/>
          </p:nvSpPr>
          <p:spPr>
            <a:xfrm>
              <a:off x="6328300" y="1374850"/>
              <a:ext cx="18800" cy="5125"/>
            </a:xfrm>
            <a:custGeom>
              <a:avLst/>
              <a:gdLst/>
              <a:ahLst/>
              <a:cxnLst/>
              <a:rect l="l" t="t" r="r" b="b"/>
              <a:pathLst>
                <a:path w="752" h="205" extrusionOk="0">
                  <a:moveTo>
                    <a:pt x="77" y="1"/>
                  </a:moveTo>
                  <a:cubicBezTo>
                    <a:pt x="55" y="1"/>
                    <a:pt x="34" y="11"/>
                    <a:pt x="24" y="32"/>
                  </a:cubicBezTo>
                  <a:cubicBezTo>
                    <a:pt x="0" y="63"/>
                    <a:pt x="16" y="102"/>
                    <a:pt x="47" y="126"/>
                  </a:cubicBezTo>
                  <a:cubicBezTo>
                    <a:pt x="172" y="188"/>
                    <a:pt x="290" y="204"/>
                    <a:pt x="384" y="204"/>
                  </a:cubicBezTo>
                  <a:cubicBezTo>
                    <a:pt x="579" y="204"/>
                    <a:pt x="705" y="126"/>
                    <a:pt x="712" y="118"/>
                  </a:cubicBezTo>
                  <a:cubicBezTo>
                    <a:pt x="744" y="95"/>
                    <a:pt x="752" y="55"/>
                    <a:pt x="736" y="32"/>
                  </a:cubicBezTo>
                  <a:cubicBezTo>
                    <a:pt x="720" y="11"/>
                    <a:pt x="698" y="1"/>
                    <a:pt x="675" y="1"/>
                  </a:cubicBezTo>
                  <a:cubicBezTo>
                    <a:pt x="664" y="1"/>
                    <a:pt x="652" y="3"/>
                    <a:pt x="642" y="9"/>
                  </a:cubicBezTo>
                  <a:cubicBezTo>
                    <a:pt x="637" y="14"/>
                    <a:pt x="537" y="76"/>
                    <a:pt x="384" y="76"/>
                  </a:cubicBezTo>
                  <a:cubicBezTo>
                    <a:pt x="305" y="76"/>
                    <a:pt x="212" y="59"/>
                    <a:pt x="110" y="9"/>
                  </a:cubicBezTo>
                  <a:cubicBezTo>
                    <a:pt x="99" y="3"/>
                    <a:pt x="88" y="1"/>
                    <a:pt x="77" y="1"/>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6"/>
            <p:cNvSpPr/>
            <p:nvPr/>
          </p:nvSpPr>
          <p:spPr>
            <a:xfrm>
              <a:off x="6259625" y="1374850"/>
              <a:ext cx="18825" cy="5125"/>
            </a:xfrm>
            <a:custGeom>
              <a:avLst/>
              <a:gdLst/>
              <a:ahLst/>
              <a:cxnLst/>
              <a:rect l="l" t="t" r="r" b="b"/>
              <a:pathLst>
                <a:path w="753" h="205" extrusionOk="0">
                  <a:moveTo>
                    <a:pt x="77" y="1"/>
                  </a:moveTo>
                  <a:cubicBezTo>
                    <a:pt x="55" y="1"/>
                    <a:pt x="32" y="11"/>
                    <a:pt x="17" y="32"/>
                  </a:cubicBezTo>
                  <a:cubicBezTo>
                    <a:pt x="1" y="63"/>
                    <a:pt x="17" y="102"/>
                    <a:pt x="48" y="126"/>
                  </a:cubicBezTo>
                  <a:cubicBezTo>
                    <a:pt x="173" y="188"/>
                    <a:pt x="290" y="204"/>
                    <a:pt x="384" y="204"/>
                  </a:cubicBezTo>
                  <a:cubicBezTo>
                    <a:pt x="580" y="204"/>
                    <a:pt x="705" y="126"/>
                    <a:pt x="713" y="118"/>
                  </a:cubicBezTo>
                  <a:cubicBezTo>
                    <a:pt x="744" y="95"/>
                    <a:pt x="752" y="55"/>
                    <a:pt x="736" y="32"/>
                  </a:cubicBezTo>
                  <a:cubicBezTo>
                    <a:pt x="721" y="11"/>
                    <a:pt x="698" y="1"/>
                    <a:pt x="676" y="1"/>
                  </a:cubicBezTo>
                  <a:cubicBezTo>
                    <a:pt x="664" y="1"/>
                    <a:pt x="653" y="3"/>
                    <a:pt x="643" y="9"/>
                  </a:cubicBezTo>
                  <a:cubicBezTo>
                    <a:pt x="637" y="14"/>
                    <a:pt x="537" y="76"/>
                    <a:pt x="385" y="76"/>
                  </a:cubicBezTo>
                  <a:cubicBezTo>
                    <a:pt x="306" y="76"/>
                    <a:pt x="212" y="59"/>
                    <a:pt x="111" y="9"/>
                  </a:cubicBezTo>
                  <a:cubicBezTo>
                    <a:pt x="100" y="3"/>
                    <a:pt x="89" y="1"/>
                    <a:pt x="77" y="1"/>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6"/>
            <p:cNvSpPr/>
            <p:nvPr/>
          </p:nvSpPr>
          <p:spPr>
            <a:xfrm>
              <a:off x="6282325" y="1334950"/>
              <a:ext cx="41300" cy="62225"/>
            </a:xfrm>
            <a:custGeom>
              <a:avLst/>
              <a:gdLst/>
              <a:ahLst/>
              <a:cxnLst/>
              <a:rect l="l" t="t" r="r" b="b"/>
              <a:pathLst>
                <a:path w="1652" h="2489" extrusionOk="0">
                  <a:moveTo>
                    <a:pt x="947" y="1"/>
                  </a:moveTo>
                  <a:cubicBezTo>
                    <a:pt x="908" y="1"/>
                    <a:pt x="885" y="32"/>
                    <a:pt x="885" y="63"/>
                  </a:cubicBezTo>
                  <a:lnTo>
                    <a:pt x="908" y="908"/>
                  </a:lnTo>
                  <a:cubicBezTo>
                    <a:pt x="908" y="1229"/>
                    <a:pt x="1080" y="1440"/>
                    <a:pt x="1346" y="1440"/>
                  </a:cubicBezTo>
                  <a:cubicBezTo>
                    <a:pt x="1440" y="1440"/>
                    <a:pt x="1519" y="1511"/>
                    <a:pt x="1519" y="1605"/>
                  </a:cubicBezTo>
                  <a:lnTo>
                    <a:pt x="1519" y="1769"/>
                  </a:lnTo>
                  <a:cubicBezTo>
                    <a:pt x="1519" y="2097"/>
                    <a:pt x="1253" y="2356"/>
                    <a:pt x="932" y="2356"/>
                  </a:cubicBezTo>
                  <a:lnTo>
                    <a:pt x="63" y="2356"/>
                  </a:lnTo>
                  <a:cubicBezTo>
                    <a:pt x="32" y="2356"/>
                    <a:pt x="1" y="2387"/>
                    <a:pt x="1" y="2426"/>
                  </a:cubicBezTo>
                  <a:cubicBezTo>
                    <a:pt x="1" y="2457"/>
                    <a:pt x="32" y="2489"/>
                    <a:pt x="63" y="2489"/>
                  </a:cubicBezTo>
                  <a:lnTo>
                    <a:pt x="932" y="2489"/>
                  </a:lnTo>
                  <a:cubicBezTo>
                    <a:pt x="1323" y="2489"/>
                    <a:pt x="1652" y="2168"/>
                    <a:pt x="1652" y="1769"/>
                  </a:cubicBezTo>
                  <a:lnTo>
                    <a:pt x="1652" y="1605"/>
                  </a:lnTo>
                  <a:cubicBezTo>
                    <a:pt x="1652" y="1440"/>
                    <a:pt x="1519" y="1307"/>
                    <a:pt x="1346" y="1307"/>
                  </a:cubicBezTo>
                  <a:cubicBezTo>
                    <a:pt x="1057" y="1307"/>
                    <a:pt x="1041" y="1002"/>
                    <a:pt x="1041" y="900"/>
                  </a:cubicBezTo>
                  <a:lnTo>
                    <a:pt x="1010" y="63"/>
                  </a:lnTo>
                  <a:cubicBezTo>
                    <a:pt x="1010" y="24"/>
                    <a:pt x="979" y="1"/>
                    <a:pt x="947" y="1"/>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6"/>
            <p:cNvSpPr/>
            <p:nvPr/>
          </p:nvSpPr>
          <p:spPr>
            <a:xfrm>
              <a:off x="6276075" y="1405575"/>
              <a:ext cx="40125" cy="33475"/>
            </a:xfrm>
            <a:custGeom>
              <a:avLst/>
              <a:gdLst/>
              <a:ahLst/>
              <a:cxnLst/>
              <a:rect l="l" t="t" r="r" b="b"/>
              <a:pathLst>
                <a:path w="1605" h="1339" extrusionOk="0">
                  <a:moveTo>
                    <a:pt x="0" y="0"/>
                  </a:moveTo>
                  <a:lnTo>
                    <a:pt x="0" y="282"/>
                  </a:lnTo>
                  <a:cubicBezTo>
                    <a:pt x="0" y="861"/>
                    <a:pt x="470" y="1338"/>
                    <a:pt x="1057" y="1338"/>
                  </a:cubicBezTo>
                  <a:lnTo>
                    <a:pt x="1346" y="1338"/>
                  </a:lnTo>
                  <a:cubicBezTo>
                    <a:pt x="1487" y="1338"/>
                    <a:pt x="1604" y="1221"/>
                    <a:pt x="1604" y="1080"/>
                  </a:cubicBezTo>
                  <a:lnTo>
                    <a:pt x="1604" y="399"/>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6"/>
            <p:cNvSpPr/>
            <p:nvPr/>
          </p:nvSpPr>
          <p:spPr>
            <a:xfrm>
              <a:off x="6269800" y="1399900"/>
              <a:ext cx="63400" cy="16650"/>
            </a:xfrm>
            <a:custGeom>
              <a:avLst/>
              <a:gdLst/>
              <a:ahLst/>
              <a:cxnLst/>
              <a:rect l="l" t="t" r="r" b="b"/>
              <a:pathLst>
                <a:path w="2536" h="666" extrusionOk="0">
                  <a:moveTo>
                    <a:pt x="729" y="0"/>
                  </a:moveTo>
                  <a:cubicBezTo>
                    <a:pt x="322" y="0"/>
                    <a:pt x="1" y="298"/>
                    <a:pt x="1" y="665"/>
                  </a:cubicBezTo>
                  <a:lnTo>
                    <a:pt x="2536" y="665"/>
                  </a:lnTo>
                  <a:cubicBezTo>
                    <a:pt x="2536" y="298"/>
                    <a:pt x="2215" y="0"/>
                    <a:pt x="18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6"/>
            <p:cNvSpPr/>
            <p:nvPr/>
          </p:nvSpPr>
          <p:spPr>
            <a:xfrm>
              <a:off x="6377400" y="1498675"/>
              <a:ext cx="214800" cy="354875"/>
            </a:xfrm>
            <a:custGeom>
              <a:avLst/>
              <a:gdLst/>
              <a:ahLst/>
              <a:cxnLst/>
              <a:rect l="l" t="t" r="r" b="b"/>
              <a:pathLst>
                <a:path w="8592" h="14195" extrusionOk="0">
                  <a:moveTo>
                    <a:pt x="3349" y="1"/>
                  </a:moveTo>
                  <a:cubicBezTo>
                    <a:pt x="2042" y="1"/>
                    <a:pt x="986" y="1057"/>
                    <a:pt x="986" y="2364"/>
                  </a:cubicBezTo>
                  <a:lnTo>
                    <a:pt x="986" y="3819"/>
                  </a:lnTo>
                  <a:cubicBezTo>
                    <a:pt x="438" y="3850"/>
                    <a:pt x="0" y="4382"/>
                    <a:pt x="0" y="5024"/>
                  </a:cubicBezTo>
                  <a:cubicBezTo>
                    <a:pt x="0" y="5673"/>
                    <a:pt x="438" y="6198"/>
                    <a:pt x="986" y="6237"/>
                  </a:cubicBezTo>
                  <a:lnTo>
                    <a:pt x="986" y="6745"/>
                  </a:lnTo>
                  <a:cubicBezTo>
                    <a:pt x="986" y="7755"/>
                    <a:pt x="1620" y="8607"/>
                    <a:pt x="2504" y="8952"/>
                  </a:cubicBezTo>
                  <a:lnTo>
                    <a:pt x="2504" y="12387"/>
                  </a:lnTo>
                  <a:cubicBezTo>
                    <a:pt x="2504" y="13380"/>
                    <a:pt x="3310" y="14194"/>
                    <a:pt x="4312" y="14194"/>
                  </a:cubicBezTo>
                  <a:cubicBezTo>
                    <a:pt x="5305" y="14194"/>
                    <a:pt x="6119" y="13380"/>
                    <a:pt x="6119" y="12387"/>
                  </a:cubicBezTo>
                  <a:lnTo>
                    <a:pt x="6119" y="8850"/>
                  </a:lnTo>
                  <a:cubicBezTo>
                    <a:pt x="6886" y="8467"/>
                    <a:pt x="7418" y="7669"/>
                    <a:pt x="7418" y="6745"/>
                  </a:cubicBezTo>
                  <a:lnTo>
                    <a:pt x="7418" y="6237"/>
                  </a:lnTo>
                  <a:lnTo>
                    <a:pt x="7559" y="6237"/>
                  </a:lnTo>
                  <a:cubicBezTo>
                    <a:pt x="8130" y="6237"/>
                    <a:pt x="8592" y="5697"/>
                    <a:pt x="8592" y="5024"/>
                  </a:cubicBezTo>
                  <a:cubicBezTo>
                    <a:pt x="8592" y="4359"/>
                    <a:pt x="8130" y="3819"/>
                    <a:pt x="7559" y="3819"/>
                  </a:cubicBezTo>
                  <a:lnTo>
                    <a:pt x="7418" y="3819"/>
                  </a:lnTo>
                  <a:lnTo>
                    <a:pt x="7418" y="2364"/>
                  </a:lnTo>
                  <a:cubicBezTo>
                    <a:pt x="7418" y="1057"/>
                    <a:pt x="6362" y="1"/>
                    <a:pt x="5055" y="1"/>
                  </a:cubicBezTo>
                  <a:close/>
                </a:path>
              </a:pathLst>
            </a:custGeom>
            <a:solidFill>
              <a:srgbClr val="A152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6"/>
            <p:cNvSpPr/>
            <p:nvPr/>
          </p:nvSpPr>
          <p:spPr>
            <a:xfrm>
              <a:off x="6443125" y="1723425"/>
              <a:ext cx="68300" cy="30550"/>
            </a:xfrm>
            <a:custGeom>
              <a:avLst/>
              <a:gdLst/>
              <a:ahLst/>
              <a:cxnLst/>
              <a:rect l="l" t="t" r="r" b="b"/>
              <a:pathLst>
                <a:path w="2732" h="1222" extrusionOk="0">
                  <a:moveTo>
                    <a:pt x="0" y="1"/>
                  </a:moveTo>
                  <a:lnTo>
                    <a:pt x="0" y="1221"/>
                  </a:lnTo>
                  <a:lnTo>
                    <a:pt x="2731" y="95"/>
                  </a:lnTo>
                  <a:lnTo>
                    <a:pt x="2731" y="95"/>
                  </a:lnTo>
                  <a:cubicBezTo>
                    <a:pt x="2629" y="110"/>
                    <a:pt x="2528" y="118"/>
                    <a:pt x="2426" y="118"/>
                  </a:cubicBezTo>
                  <a:lnTo>
                    <a:pt x="720" y="118"/>
                  </a:lnTo>
                  <a:cubicBezTo>
                    <a:pt x="470" y="118"/>
                    <a:pt x="227" y="79"/>
                    <a:pt x="0" y="1"/>
                  </a:cubicBezTo>
                  <a:close/>
                </a:path>
              </a:pathLst>
            </a:custGeom>
            <a:solidFill>
              <a:srgbClr val="33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6"/>
            <p:cNvSpPr/>
            <p:nvPr/>
          </p:nvSpPr>
          <p:spPr>
            <a:xfrm>
              <a:off x="6366825" y="1428075"/>
              <a:ext cx="208175" cy="151275"/>
            </a:xfrm>
            <a:custGeom>
              <a:avLst/>
              <a:gdLst/>
              <a:ahLst/>
              <a:cxnLst/>
              <a:rect l="l" t="t" r="r" b="b"/>
              <a:pathLst>
                <a:path w="8327" h="6051" extrusionOk="0">
                  <a:moveTo>
                    <a:pt x="3707" y="0"/>
                  </a:moveTo>
                  <a:cubicBezTo>
                    <a:pt x="3234" y="0"/>
                    <a:pt x="2771" y="232"/>
                    <a:pt x="2489" y="657"/>
                  </a:cubicBezTo>
                  <a:cubicBezTo>
                    <a:pt x="2395" y="790"/>
                    <a:pt x="2332" y="939"/>
                    <a:pt x="2293" y="1095"/>
                  </a:cubicBezTo>
                  <a:cubicBezTo>
                    <a:pt x="2152" y="1058"/>
                    <a:pt x="2008" y="1039"/>
                    <a:pt x="1865" y="1039"/>
                  </a:cubicBezTo>
                  <a:cubicBezTo>
                    <a:pt x="1324" y="1039"/>
                    <a:pt x="792" y="1302"/>
                    <a:pt x="470" y="1784"/>
                  </a:cubicBezTo>
                  <a:cubicBezTo>
                    <a:pt x="48" y="2426"/>
                    <a:pt x="126" y="3247"/>
                    <a:pt x="603" y="3803"/>
                  </a:cubicBezTo>
                  <a:cubicBezTo>
                    <a:pt x="502" y="3881"/>
                    <a:pt x="408" y="3967"/>
                    <a:pt x="337" y="4076"/>
                  </a:cubicBezTo>
                  <a:cubicBezTo>
                    <a:pt x="1" y="4593"/>
                    <a:pt x="142" y="5281"/>
                    <a:pt x="650" y="5618"/>
                  </a:cubicBezTo>
                  <a:cubicBezTo>
                    <a:pt x="837" y="5742"/>
                    <a:pt x="1049" y="5801"/>
                    <a:pt x="1258" y="5801"/>
                  </a:cubicBezTo>
                  <a:cubicBezTo>
                    <a:pt x="1618" y="5801"/>
                    <a:pt x="1971" y="5626"/>
                    <a:pt x="2184" y="5305"/>
                  </a:cubicBezTo>
                  <a:cubicBezTo>
                    <a:pt x="2207" y="5281"/>
                    <a:pt x="2223" y="5250"/>
                    <a:pt x="2231" y="5227"/>
                  </a:cubicBezTo>
                  <a:cubicBezTo>
                    <a:pt x="2340" y="5454"/>
                    <a:pt x="2512" y="5657"/>
                    <a:pt x="2739" y="5806"/>
                  </a:cubicBezTo>
                  <a:cubicBezTo>
                    <a:pt x="2984" y="5971"/>
                    <a:pt x="3261" y="6051"/>
                    <a:pt x="3535" y="6051"/>
                  </a:cubicBezTo>
                  <a:cubicBezTo>
                    <a:pt x="3998" y="6051"/>
                    <a:pt x="4454" y="5824"/>
                    <a:pt x="4735" y="5407"/>
                  </a:cubicBezTo>
                  <a:cubicBezTo>
                    <a:pt x="4782" y="5328"/>
                    <a:pt x="4828" y="5250"/>
                    <a:pt x="4860" y="5172"/>
                  </a:cubicBezTo>
                  <a:cubicBezTo>
                    <a:pt x="5140" y="5288"/>
                    <a:pt x="5436" y="5344"/>
                    <a:pt x="5729" y="5344"/>
                  </a:cubicBezTo>
                  <a:cubicBezTo>
                    <a:pt x="6468" y="5344"/>
                    <a:pt x="7193" y="4988"/>
                    <a:pt x="7630" y="4327"/>
                  </a:cubicBezTo>
                  <a:cubicBezTo>
                    <a:pt x="8326" y="3286"/>
                    <a:pt x="8037" y="1878"/>
                    <a:pt x="6996" y="1181"/>
                  </a:cubicBezTo>
                  <a:cubicBezTo>
                    <a:pt x="6611" y="923"/>
                    <a:pt x="6173" y="799"/>
                    <a:pt x="5743" y="799"/>
                  </a:cubicBezTo>
                  <a:cubicBezTo>
                    <a:pt x="5508" y="799"/>
                    <a:pt x="5276" y="836"/>
                    <a:pt x="5055" y="908"/>
                  </a:cubicBezTo>
                  <a:cubicBezTo>
                    <a:pt x="4946" y="649"/>
                    <a:pt x="4766" y="415"/>
                    <a:pt x="4508" y="243"/>
                  </a:cubicBezTo>
                  <a:cubicBezTo>
                    <a:pt x="4260" y="79"/>
                    <a:pt x="3982" y="0"/>
                    <a:pt x="3707"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6"/>
            <p:cNvSpPr/>
            <p:nvPr/>
          </p:nvSpPr>
          <p:spPr>
            <a:xfrm>
              <a:off x="6549925" y="1543675"/>
              <a:ext cx="3150" cy="3350"/>
            </a:xfrm>
            <a:custGeom>
              <a:avLst/>
              <a:gdLst/>
              <a:ahLst/>
              <a:cxnLst/>
              <a:rect l="l" t="t" r="r" b="b"/>
              <a:pathLst>
                <a:path w="126" h="134" extrusionOk="0">
                  <a:moveTo>
                    <a:pt x="63" y="0"/>
                  </a:moveTo>
                  <a:cubicBezTo>
                    <a:pt x="24" y="0"/>
                    <a:pt x="0" y="31"/>
                    <a:pt x="0" y="71"/>
                  </a:cubicBezTo>
                  <a:cubicBezTo>
                    <a:pt x="0" y="102"/>
                    <a:pt x="24" y="133"/>
                    <a:pt x="63" y="133"/>
                  </a:cubicBezTo>
                  <a:cubicBezTo>
                    <a:pt x="102" y="133"/>
                    <a:pt x="126" y="102"/>
                    <a:pt x="126" y="71"/>
                  </a:cubicBezTo>
                  <a:cubicBezTo>
                    <a:pt x="126" y="31"/>
                    <a:pt x="102" y="0"/>
                    <a:pt x="63"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6"/>
            <p:cNvSpPr/>
            <p:nvPr/>
          </p:nvSpPr>
          <p:spPr>
            <a:xfrm>
              <a:off x="6540150" y="1560100"/>
              <a:ext cx="3150" cy="3150"/>
            </a:xfrm>
            <a:custGeom>
              <a:avLst/>
              <a:gdLst/>
              <a:ahLst/>
              <a:cxnLst/>
              <a:rect l="l" t="t" r="r" b="b"/>
              <a:pathLst>
                <a:path w="126" h="126" extrusionOk="0">
                  <a:moveTo>
                    <a:pt x="63" y="0"/>
                  </a:moveTo>
                  <a:cubicBezTo>
                    <a:pt x="24" y="0"/>
                    <a:pt x="0" y="24"/>
                    <a:pt x="0" y="63"/>
                  </a:cubicBezTo>
                  <a:cubicBezTo>
                    <a:pt x="0" y="102"/>
                    <a:pt x="24" y="126"/>
                    <a:pt x="63" y="126"/>
                  </a:cubicBezTo>
                  <a:cubicBezTo>
                    <a:pt x="102" y="126"/>
                    <a:pt x="125" y="102"/>
                    <a:pt x="125" y="63"/>
                  </a:cubicBezTo>
                  <a:cubicBezTo>
                    <a:pt x="125" y="24"/>
                    <a:pt x="102" y="0"/>
                    <a:pt x="63"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6"/>
            <p:cNvSpPr/>
            <p:nvPr/>
          </p:nvSpPr>
          <p:spPr>
            <a:xfrm>
              <a:off x="6553050" y="1579650"/>
              <a:ext cx="3350" cy="3175"/>
            </a:xfrm>
            <a:custGeom>
              <a:avLst/>
              <a:gdLst/>
              <a:ahLst/>
              <a:cxnLst/>
              <a:rect l="l" t="t" r="r" b="b"/>
              <a:pathLst>
                <a:path w="134" h="127" extrusionOk="0">
                  <a:moveTo>
                    <a:pt x="71" y="1"/>
                  </a:moveTo>
                  <a:cubicBezTo>
                    <a:pt x="32" y="1"/>
                    <a:pt x="1" y="24"/>
                    <a:pt x="1" y="63"/>
                  </a:cubicBezTo>
                  <a:cubicBezTo>
                    <a:pt x="1" y="103"/>
                    <a:pt x="32" y="126"/>
                    <a:pt x="71" y="126"/>
                  </a:cubicBezTo>
                  <a:cubicBezTo>
                    <a:pt x="102" y="126"/>
                    <a:pt x="134" y="103"/>
                    <a:pt x="134" y="63"/>
                  </a:cubicBezTo>
                  <a:cubicBezTo>
                    <a:pt x="134" y="24"/>
                    <a:pt x="102" y="1"/>
                    <a:pt x="71"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6"/>
            <p:cNvSpPr/>
            <p:nvPr/>
          </p:nvSpPr>
          <p:spPr>
            <a:xfrm>
              <a:off x="6556375" y="1560100"/>
              <a:ext cx="3350" cy="3150"/>
            </a:xfrm>
            <a:custGeom>
              <a:avLst/>
              <a:gdLst/>
              <a:ahLst/>
              <a:cxnLst/>
              <a:rect l="l" t="t" r="r" b="b"/>
              <a:pathLst>
                <a:path w="134" h="126" extrusionOk="0">
                  <a:moveTo>
                    <a:pt x="63" y="0"/>
                  </a:moveTo>
                  <a:cubicBezTo>
                    <a:pt x="32" y="0"/>
                    <a:pt x="1" y="24"/>
                    <a:pt x="1" y="63"/>
                  </a:cubicBezTo>
                  <a:cubicBezTo>
                    <a:pt x="1" y="102"/>
                    <a:pt x="32" y="126"/>
                    <a:pt x="63" y="126"/>
                  </a:cubicBezTo>
                  <a:cubicBezTo>
                    <a:pt x="102" y="126"/>
                    <a:pt x="134" y="102"/>
                    <a:pt x="134" y="63"/>
                  </a:cubicBezTo>
                  <a:cubicBezTo>
                    <a:pt x="134" y="24"/>
                    <a:pt x="102" y="0"/>
                    <a:pt x="63"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6"/>
            <p:cNvSpPr/>
            <p:nvPr/>
          </p:nvSpPr>
          <p:spPr>
            <a:xfrm>
              <a:off x="6470500" y="1689200"/>
              <a:ext cx="22725" cy="8050"/>
            </a:xfrm>
            <a:custGeom>
              <a:avLst/>
              <a:gdLst/>
              <a:ahLst/>
              <a:cxnLst/>
              <a:rect l="l" t="t" r="r" b="b"/>
              <a:pathLst>
                <a:path w="909" h="322" extrusionOk="0">
                  <a:moveTo>
                    <a:pt x="455" y="1"/>
                  </a:moveTo>
                  <a:cubicBezTo>
                    <a:pt x="275" y="1"/>
                    <a:pt x="102" y="102"/>
                    <a:pt x="16" y="259"/>
                  </a:cubicBezTo>
                  <a:cubicBezTo>
                    <a:pt x="1" y="274"/>
                    <a:pt x="9" y="306"/>
                    <a:pt x="32" y="314"/>
                  </a:cubicBezTo>
                  <a:cubicBezTo>
                    <a:pt x="40" y="319"/>
                    <a:pt x="49" y="322"/>
                    <a:pt x="56" y="322"/>
                  </a:cubicBezTo>
                  <a:cubicBezTo>
                    <a:pt x="70" y="322"/>
                    <a:pt x="82" y="313"/>
                    <a:pt x="87" y="298"/>
                  </a:cubicBezTo>
                  <a:cubicBezTo>
                    <a:pt x="165" y="173"/>
                    <a:pt x="306" y="94"/>
                    <a:pt x="455" y="94"/>
                  </a:cubicBezTo>
                  <a:cubicBezTo>
                    <a:pt x="603" y="94"/>
                    <a:pt x="744" y="173"/>
                    <a:pt x="815" y="298"/>
                  </a:cubicBezTo>
                  <a:cubicBezTo>
                    <a:pt x="830" y="314"/>
                    <a:pt x="838" y="321"/>
                    <a:pt x="854" y="321"/>
                  </a:cubicBezTo>
                  <a:cubicBezTo>
                    <a:pt x="861" y="321"/>
                    <a:pt x="869" y="321"/>
                    <a:pt x="877" y="314"/>
                  </a:cubicBezTo>
                  <a:cubicBezTo>
                    <a:pt x="901" y="306"/>
                    <a:pt x="908" y="274"/>
                    <a:pt x="893" y="259"/>
                  </a:cubicBezTo>
                  <a:cubicBezTo>
                    <a:pt x="807" y="102"/>
                    <a:pt x="635" y="1"/>
                    <a:pt x="455" y="1"/>
                  </a:cubicBezTo>
                  <a:close/>
                </a:path>
              </a:pathLst>
            </a:custGeom>
            <a:solidFill>
              <a:srgbClr val="722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6"/>
            <p:cNvSpPr/>
            <p:nvPr/>
          </p:nvSpPr>
          <p:spPr>
            <a:xfrm>
              <a:off x="6384050" y="1601375"/>
              <a:ext cx="17825" cy="19200"/>
            </a:xfrm>
            <a:custGeom>
              <a:avLst/>
              <a:gdLst/>
              <a:ahLst/>
              <a:cxnLst/>
              <a:rect l="l" t="t" r="r" b="b"/>
              <a:pathLst>
                <a:path w="713" h="768" extrusionOk="0">
                  <a:moveTo>
                    <a:pt x="626" y="0"/>
                  </a:moveTo>
                  <a:cubicBezTo>
                    <a:pt x="407" y="0"/>
                    <a:pt x="0" y="141"/>
                    <a:pt x="0" y="673"/>
                  </a:cubicBezTo>
                  <a:cubicBezTo>
                    <a:pt x="0" y="728"/>
                    <a:pt x="32" y="767"/>
                    <a:pt x="86" y="767"/>
                  </a:cubicBezTo>
                  <a:cubicBezTo>
                    <a:pt x="133" y="767"/>
                    <a:pt x="172" y="728"/>
                    <a:pt x="172" y="673"/>
                  </a:cubicBezTo>
                  <a:cubicBezTo>
                    <a:pt x="172" y="188"/>
                    <a:pt x="579" y="173"/>
                    <a:pt x="626" y="173"/>
                  </a:cubicBezTo>
                  <a:cubicBezTo>
                    <a:pt x="673" y="173"/>
                    <a:pt x="712" y="133"/>
                    <a:pt x="712" y="86"/>
                  </a:cubicBezTo>
                  <a:cubicBezTo>
                    <a:pt x="712" y="40"/>
                    <a:pt x="673" y="0"/>
                    <a:pt x="626" y="0"/>
                  </a:cubicBezTo>
                  <a:close/>
                </a:path>
              </a:pathLst>
            </a:custGeom>
            <a:solidFill>
              <a:srgbClr val="722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6"/>
            <p:cNvSpPr/>
            <p:nvPr/>
          </p:nvSpPr>
          <p:spPr>
            <a:xfrm>
              <a:off x="6566350" y="1601375"/>
              <a:ext cx="18025" cy="19200"/>
            </a:xfrm>
            <a:custGeom>
              <a:avLst/>
              <a:gdLst/>
              <a:ahLst/>
              <a:cxnLst/>
              <a:rect l="l" t="t" r="r" b="b"/>
              <a:pathLst>
                <a:path w="721" h="768" extrusionOk="0">
                  <a:moveTo>
                    <a:pt x="95" y="0"/>
                  </a:moveTo>
                  <a:cubicBezTo>
                    <a:pt x="40" y="0"/>
                    <a:pt x="1" y="40"/>
                    <a:pt x="1" y="86"/>
                  </a:cubicBezTo>
                  <a:cubicBezTo>
                    <a:pt x="1" y="133"/>
                    <a:pt x="40" y="173"/>
                    <a:pt x="95" y="173"/>
                  </a:cubicBezTo>
                  <a:cubicBezTo>
                    <a:pt x="110" y="173"/>
                    <a:pt x="541" y="180"/>
                    <a:pt x="541" y="673"/>
                  </a:cubicBezTo>
                  <a:cubicBezTo>
                    <a:pt x="541" y="728"/>
                    <a:pt x="580" y="767"/>
                    <a:pt x="635" y="767"/>
                  </a:cubicBezTo>
                  <a:cubicBezTo>
                    <a:pt x="681" y="767"/>
                    <a:pt x="721" y="728"/>
                    <a:pt x="721" y="673"/>
                  </a:cubicBezTo>
                  <a:cubicBezTo>
                    <a:pt x="721" y="141"/>
                    <a:pt x="306" y="0"/>
                    <a:pt x="95" y="0"/>
                  </a:cubicBezTo>
                  <a:close/>
                </a:path>
              </a:pathLst>
            </a:custGeom>
            <a:solidFill>
              <a:srgbClr val="722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6"/>
            <p:cNvSpPr/>
            <p:nvPr/>
          </p:nvSpPr>
          <p:spPr>
            <a:xfrm>
              <a:off x="6444300" y="1604700"/>
              <a:ext cx="8825" cy="17625"/>
            </a:xfrm>
            <a:custGeom>
              <a:avLst/>
              <a:gdLst/>
              <a:ahLst/>
              <a:cxnLst/>
              <a:rect l="l" t="t" r="r" b="b"/>
              <a:pathLst>
                <a:path w="353" h="705" extrusionOk="0">
                  <a:moveTo>
                    <a:pt x="172" y="0"/>
                  </a:moveTo>
                  <a:cubicBezTo>
                    <a:pt x="79" y="0"/>
                    <a:pt x="0" y="86"/>
                    <a:pt x="0" y="180"/>
                  </a:cubicBezTo>
                  <a:lnTo>
                    <a:pt x="0" y="532"/>
                  </a:lnTo>
                  <a:cubicBezTo>
                    <a:pt x="0" y="626"/>
                    <a:pt x="79" y="705"/>
                    <a:pt x="172" y="705"/>
                  </a:cubicBezTo>
                  <a:cubicBezTo>
                    <a:pt x="274" y="705"/>
                    <a:pt x="352" y="626"/>
                    <a:pt x="352" y="532"/>
                  </a:cubicBezTo>
                  <a:lnTo>
                    <a:pt x="352" y="180"/>
                  </a:lnTo>
                  <a:cubicBezTo>
                    <a:pt x="352" y="86"/>
                    <a:pt x="274" y="0"/>
                    <a:pt x="172"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6"/>
            <p:cNvSpPr/>
            <p:nvPr/>
          </p:nvSpPr>
          <p:spPr>
            <a:xfrm>
              <a:off x="6510225" y="1604700"/>
              <a:ext cx="8825" cy="17625"/>
            </a:xfrm>
            <a:custGeom>
              <a:avLst/>
              <a:gdLst/>
              <a:ahLst/>
              <a:cxnLst/>
              <a:rect l="l" t="t" r="r" b="b"/>
              <a:pathLst>
                <a:path w="353" h="705" extrusionOk="0">
                  <a:moveTo>
                    <a:pt x="172" y="0"/>
                  </a:moveTo>
                  <a:cubicBezTo>
                    <a:pt x="78" y="0"/>
                    <a:pt x="0" y="86"/>
                    <a:pt x="0" y="180"/>
                  </a:cubicBezTo>
                  <a:lnTo>
                    <a:pt x="0" y="532"/>
                  </a:lnTo>
                  <a:cubicBezTo>
                    <a:pt x="0" y="626"/>
                    <a:pt x="78" y="705"/>
                    <a:pt x="172" y="705"/>
                  </a:cubicBezTo>
                  <a:cubicBezTo>
                    <a:pt x="274" y="705"/>
                    <a:pt x="352" y="626"/>
                    <a:pt x="352" y="532"/>
                  </a:cubicBezTo>
                  <a:lnTo>
                    <a:pt x="352" y="180"/>
                  </a:lnTo>
                  <a:cubicBezTo>
                    <a:pt x="352" y="86"/>
                    <a:pt x="274" y="0"/>
                    <a:pt x="172"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6"/>
            <p:cNvSpPr/>
            <p:nvPr/>
          </p:nvSpPr>
          <p:spPr>
            <a:xfrm>
              <a:off x="6430025" y="1581775"/>
              <a:ext cx="31300" cy="14600"/>
            </a:xfrm>
            <a:custGeom>
              <a:avLst/>
              <a:gdLst/>
              <a:ahLst/>
              <a:cxnLst/>
              <a:rect l="l" t="t" r="r" b="b"/>
              <a:pathLst>
                <a:path w="1252" h="584" extrusionOk="0">
                  <a:moveTo>
                    <a:pt x="650" y="1"/>
                  </a:moveTo>
                  <a:cubicBezTo>
                    <a:pt x="635" y="1"/>
                    <a:pt x="619" y="1"/>
                    <a:pt x="603" y="2"/>
                  </a:cubicBezTo>
                  <a:cubicBezTo>
                    <a:pt x="337" y="25"/>
                    <a:pt x="141" y="174"/>
                    <a:pt x="71" y="299"/>
                  </a:cubicBezTo>
                  <a:cubicBezTo>
                    <a:pt x="0" y="432"/>
                    <a:pt x="39" y="534"/>
                    <a:pt x="110" y="565"/>
                  </a:cubicBezTo>
                  <a:cubicBezTo>
                    <a:pt x="143" y="579"/>
                    <a:pt x="179" y="583"/>
                    <a:pt x="215" y="583"/>
                  </a:cubicBezTo>
                  <a:cubicBezTo>
                    <a:pt x="266" y="583"/>
                    <a:pt x="318" y="574"/>
                    <a:pt x="368" y="565"/>
                  </a:cubicBezTo>
                  <a:cubicBezTo>
                    <a:pt x="462" y="557"/>
                    <a:pt x="556" y="542"/>
                    <a:pt x="642" y="534"/>
                  </a:cubicBezTo>
                  <a:cubicBezTo>
                    <a:pt x="720" y="534"/>
                    <a:pt x="814" y="526"/>
                    <a:pt x="908" y="526"/>
                  </a:cubicBezTo>
                  <a:cubicBezTo>
                    <a:pt x="1002" y="526"/>
                    <a:pt x="1096" y="526"/>
                    <a:pt x="1166" y="487"/>
                  </a:cubicBezTo>
                  <a:cubicBezTo>
                    <a:pt x="1236" y="448"/>
                    <a:pt x="1252" y="338"/>
                    <a:pt x="1166" y="221"/>
                  </a:cubicBezTo>
                  <a:cubicBezTo>
                    <a:pt x="1085" y="111"/>
                    <a:pt x="894" y="1"/>
                    <a:pt x="650"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6"/>
            <p:cNvSpPr/>
            <p:nvPr/>
          </p:nvSpPr>
          <p:spPr>
            <a:xfrm>
              <a:off x="6498875" y="1575150"/>
              <a:ext cx="31125" cy="15550"/>
            </a:xfrm>
            <a:custGeom>
              <a:avLst/>
              <a:gdLst/>
              <a:ahLst/>
              <a:cxnLst/>
              <a:rect l="l" t="t" r="r" b="b"/>
              <a:pathLst>
                <a:path w="1245" h="622" extrusionOk="0">
                  <a:moveTo>
                    <a:pt x="680" y="0"/>
                  </a:moveTo>
                  <a:cubicBezTo>
                    <a:pt x="642" y="0"/>
                    <a:pt x="603" y="3"/>
                    <a:pt x="564" y="9"/>
                  </a:cubicBezTo>
                  <a:cubicBezTo>
                    <a:pt x="298" y="56"/>
                    <a:pt x="118" y="220"/>
                    <a:pt x="63" y="353"/>
                  </a:cubicBezTo>
                  <a:cubicBezTo>
                    <a:pt x="0" y="494"/>
                    <a:pt x="47" y="588"/>
                    <a:pt x="118" y="611"/>
                  </a:cubicBezTo>
                  <a:cubicBezTo>
                    <a:pt x="141" y="618"/>
                    <a:pt x="167" y="621"/>
                    <a:pt x="193" y="621"/>
                  </a:cubicBezTo>
                  <a:cubicBezTo>
                    <a:pt x="253" y="621"/>
                    <a:pt x="318" y="606"/>
                    <a:pt x="384" y="596"/>
                  </a:cubicBezTo>
                  <a:cubicBezTo>
                    <a:pt x="470" y="572"/>
                    <a:pt x="564" y="549"/>
                    <a:pt x="642" y="541"/>
                  </a:cubicBezTo>
                  <a:cubicBezTo>
                    <a:pt x="728" y="525"/>
                    <a:pt x="814" y="517"/>
                    <a:pt x="908" y="510"/>
                  </a:cubicBezTo>
                  <a:cubicBezTo>
                    <a:pt x="1002" y="494"/>
                    <a:pt x="1096" y="494"/>
                    <a:pt x="1166" y="439"/>
                  </a:cubicBezTo>
                  <a:cubicBezTo>
                    <a:pt x="1229" y="392"/>
                    <a:pt x="1244" y="290"/>
                    <a:pt x="1143" y="181"/>
                  </a:cubicBezTo>
                  <a:cubicBezTo>
                    <a:pt x="1063" y="88"/>
                    <a:pt x="892" y="0"/>
                    <a:pt x="680"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6"/>
            <p:cNvSpPr/>
            <p:nvPr/>
          </p:nvSpPr>
          <p:spPr>
            <a:xfrm>
              <a:off x="6466800" y="1604100"/>
              <a:ext cx="26025" cy="45625"/>
            </a:xfrm>
            <a:custGeom>
              <a:avLst/>
              <a:gdLst/>
              <a:ahLst/>
              <a:cxnLst/>
              <a:rect l="l" t="t" r="r" b="b"/>
              <a:pathLst>
                <a:path w="1041" h="1825" extrusionOk="0">
                  <a:moveTo>
                    <a:pt x="712" y="1"/>
                  </a:moveTo>
                  <a:cubicBezTo>
                    <a:pt x="681" y="1"/>
                    <a:pt x="650" y="24"/>
                    <a:pt x="650" y="64"/>
                  </a:cubicBezTo>
                  <a:lnTo>
                    <a:pt x="650" y="549"/>
                  </a:lnTo>
                  <a:cubicBezTo>
                    <a:pt x="650" y="744"/>
                    <a:pt x="485" y="909"/>
                    <a:pt x="282" y="909"/>
                  </a:cubicBezTo>
                  <a:cubicBezTo>
                    <a:pt x="125" y="909"/>
                    <a:pt x="0" y="1042"/>
                    <a:pt x="0" y="1198"/>
                  </a:cubicBezTo>
                  <a:cubicBezTo>
                    <a:pt x="0" y="1542"/>
                    <a:pt x="274" y="1824"/>
                    <a:pt x="626" y="1824"/>
                  </a:cubicBezTo>
                  <a:lnTo>
                    <a:pt x="978" y="1824"/>
                  </a:lnTo>
                  <a:cubicBezTo>
                    <a:pt x="1009" y="1824"/>
                    <a:pt x="1041" y="1793"/>
                    <a:pt x="1041" y="1761"/>
                  </a:cubicBezTo>
                  <a:cubicBezTo>
                    <a:pt x="1041" y="1722"/>
                    <a:pt x="1009" y="1691"/>
                    <a:pt x="978" y="1691"/>
                  </a:cubicBezTo>
                  <a:lnTo>
                    <a:pt x="626" y="1691"/>
                  </a:lnTo>
                  <a:cubicBezTo>
                    <a:pt x="352" y="1691"/>
                    <a:pt x="125" y="1472"/>
                    <a:pt x="125" y="1198"/>
                  </a:cubicBezTo>
                  <a:cubicBezTo>
                    <a:pt x="125" y="1112"/>
                    <a:pt x="196" y="1042"/>
                    <a:pt x="282" y="1042"/>
                  </a:cubicBezTo>
                  <a:cubicBezTo>
                    <a:pt x="556" y="1042"/>
                    <a:pt x="783" y="823"/>
                    <a:pt x="783" y="549"/>
                  </a:cubicBezTo>
                  <a:lnTo>
                    <a:pt x="783" y="64"/>
                  </a:lnTo>
                  <a:cubicBezTo>
                    <a:pt x="783" y="24"/>
                    <a:pt x="751" y="1"/>
                    <a:pt x="712" y="1"/>
                  </a:cubicBezTo>
                  <a:close/>
                </a:path>
              </a:pathLst>
            </a:custGeom>
            <a:solidFill>
              <a:srgbClr val="722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6"/>
            <p:cNvSpPr/>
            <p:nvPr/>
          </p:nvSpPr>
          <p:spPr>
            <a:xfrm>
              <a:off x="6487925" y="1648125"/>
              <a:ext cx="39150" cy="32500"/>
            </a:xfrm>
            <a:custGeom>
              <a:avLst/>
              <a:gdLst/>
              <a:ahLst/>
              <a:cxnLst/>
              <a:rect l="l" t="t" r="r" b="b"/>
              <a:pathLst>
                <a:path w="1566" h="1300" extrusionOk="0">
                  <a:moveTo>
                    <a:pt x="1565" y="0"/>
                  </a:moveTo>
                  <a:lnTo>
                    <a:pt x="0" y="392"/>
                  </a:lnTo>
                  <a:lnTo>
                    <a:pt x="0" y="1049"/>
                  </a:lnTo>
                  <a:cubicBezTo>
                    <a:pt x="0" y="1190"/>
                    <a:pt x="110" y="1299"/>
                    <a:pt x="251" y="1299"/>
                  </a:cubicBezTo>
                  <a:lnTo>
                    <a:pt x="532" y="1299"/>
                  </a:lnTo>
                  <a:cubicBezTo>
                    <a:pt x="1103" y="1299"/>
                    <a:pt x="1565" y="838"/>
                    <a:pt x="1565" y="266"/>
                  </a:cubicBezTo>
                  <a:lnTo>
                    <a:pt x="15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6"/>
            <p:cNvSpPr/>
            <p:nvPr/>
          </p:nvSpPr>
          <p:spPr>
            <a:xfrm>
              <a:off x="6344525" y="2280525"/>
              <a:ext cx="286800" cy="97850"/>
            </a:xfrm>
            <a:custGeom>
              <a:avLst/>
              <a:gdLst/>
              <a:ahLst/>
              <a:cxnLst/>
              <a:rect l="l" t="t" r="r" b="b"/>
              <a:pathLst>
                <a:path w="11472" h="3914" extrusionOk="0">
                  <a:moveTo>
                    <a:pt x="1" y="1"/>
                  </a:moveTo>
                  <a:lnTo>
                    <a:pt x="1" y="3913"/>
                  </a:lnTo>
                  <a:lnTo>
                    <a:pt x="11471" y="3913"/>
                  </a:lnTo>
                  <a:lnTo>
                    <a:pt x="11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6"/>
            <p:cNvSpPr/>
            <p:nvPr/>
          </p:nvSpPr>
          <p:spPr>
            <a:xfrm>
              <a:off x="6021775" y="1763050"/>
              <a:ext cx="305175" cy="349325"/>
            </a:xfrm>
            <a:custGeom>
              <a:avLst/>
              <a:gdLst/>
              <a:ahLst/>
              <a:cxnLst/>
              <a:rect l="l" t="t" r="r" b="b"/>
              <a:pathLst>
                <a:path w="12207" h="13973" extrusionOk="0">
                  <a:moveTo>
                    <a:pt x="1779" y="0"/>
                  </a:moveTo>
                  <a:cubicBezTo>
                    <a:pt x="1735" y="0"/>
                    <a:pt x="1691" y="12"/>
                    <a:pt x="1651" y="36"/>
                  </a:cubicBezTo>
                  <a:lnTo>
                    <a:pt x="1620" y="59"/>
                  </a:lnTo>
                  <a:cubicBezTo>
                    <a:pt x="1503" y="129"/>
                    <a:pt x="1471" y="286"/>
                    <a:pt x="1550" y="411"/>
                  </a:cubicBezTo>
                  <a:cubicBezTo>
                    <a:pt x="1550" y="411"/>
                    <a:pt x="2199" y="1608"/>
                    <a:pt x="2152" y="1624"/>
                  </a:cubicBezTo>
                  <a:lnTo>
                    <a:pt x="1323" y="317"/>
                  </a:lnTo>
                  <a:cubicBezTo>
                    <a:pt x="1261" y="216"/>
                    <a:pt x="1150" y="155"/>
                    <a:pt x="1038" y="155"/>
                  </a:cubicBezTo>
                  <a:cubicBezTo>
                    <a:pt x="994" y="155"/>
                    <a:pt x="950" y="164"/>
                    <a:pt x="908" y="184"/>
                  </a:cubicBezTo>
                  <a:cubicBezTo>
                    <a:pt x="744" y="270"/>
                    <a:pt x="689" y="481"/>
                    <a:pt x="791" y="630"/>
                  </a:cubicBezTo>
                  <a:lnTo>
                    <a:pt x="1612" y="1929"/>
                  </a:lnTo>
                  <a:cubicBezTo>
                    <a:pt x="1612" y="1929"/>
                    <a:pt x="1612" y="1929"/>
                    <a:pt x="1612" y="1929"/>
                  </a:cubicBezTo>
                  <a:cubicBezTo>
                    <a:pt x="1591" y="1929"/>
                    <a:pt x="947" y="1006"/>
                    <a:pt x="947" y="1006"/>
                  </a:cubicBezTo>
                  <a:cubicBezTo>
                    <a:pt x="886" y="910"/>
                    <a:pt x="776" y="851"/>
                    <a:pt x="667" y="851"/>
                  </a:cubicBezTo>
                  <a:cubicBezTo>
                    <a:pt x="623" y="851"/>
                    <a:pt x="580" y="861"/>
                    <a:pt x="540" y="881"/>
                  </a:cubicBezTo>
                  <a:cubicBezTo>
                    <a:pt x="376" y="967"/>
                    <a:pt x="321" y="1170"/>
                    <a:pt x="415" y="1327"/>
                  </a:cubicBezTo>
                  <a:lnTo>
                    <a:pt x="1158" y="2492"/>
                  </a:lnTo>
                  <a:cubicBezTo>
                    <a:pt x="1158" y="2493"/>
                    <a:pt x="1158" y="2493"/>
                    <a:pt x="1157" y="2493"/>
                  </a:cubicBezTo>
                  <a:cubicBezTo>
                    <a:pt x="1121" y="2493"/>
                    <a:pt x="525" y="1647"/>
                    <a:pt x="525" y="1647"/>
                  </a:cubicBezTo>
                  <a:cubicBezTo>
                    <a:pt x="479" y="1567"/>
                    <a:pt x="391" y="1516"/>
                    <a:pt x="301" y="1516"/>
                  </a:cubicBezTo>
                  <a:cubicBezTo>
                    <a:pt x="268" y="1516"/>
                    <a:pt x="235" y="1523"/>
                    <a:pt x="204" y="1538"/>
                  </a:cubicBezTo>
                  <a:cubicBezTo>
                    <a:pt x="55" y="1600"/>
                    <a:pt x="0" y="1780"/>
                    <a:pt x="86" y="1913"/>
                  </a:cubicBezTo>
                  <a:lnTo>
                    <a:pt x="994" y="3337"/>
                  </a:lnTo>
                  <a:cubicBezTo>
                    <a:pt x="1338" y="3979"/>
                    <a:pt x="2019" y="5168"/>
                    <a:pt x="2371" y="5207"/>
                  </a:cubicBezTo>
                  <a:lnTo>
                    <a:pt x="7269" y="13188"/>
                  </a:lnTo>
                  <a:cubicBezTo>
                    <a:pt x="7585" y="13707"/>
                    <a:pt x="8126" y="13973"/>
                    <a:pt x="8669" y="13973"/>
                  </a:cubicBezTo>
                  <a:cubicBezTo>
                    <a:pt x="9134" y="13973"/>
                    <a:pt x="9601" y="13777"/>
                    <a:pt x="9930" y="13376"/>
                  </a:cubicBezTo>
                  <a:lnTo>
                    <a:pt x="12207" y="10606"/>
                  </a:lnTo>
                  <a:lnTo>
                    <a:pt x="9272" y="7398"/>
                  </a:lnTo>
                  <a:lnTo>
                    <a:pt x="8240" y="8948"/>
                  </a:lnTo>
                  <a:cubicBezTo>
                    <a:pt x="8231" y="8964"/>
                    <a:pt x="8214" y="8972"/>
                    <a:pt x="8196" y="8972"/>
                  </a:cubicBezTo>
                  <a:cubicBezTo>
                    <a:pt x="8180" y="8972"/>
                    <a:pt x="8164" y="8966"/>
                    <a:pt x="8154" y="8955"/>
                  </a:cubicBezTo>
                  <a:lnTo>
                    <a:pt x="4241" y="4339"/>
                  </a:lnTo>
                  <a:cubicBezTo>
                    <a:pt x="4241" y="4339"/>
                    <a:pt x="4726" y="3603"/>
                    <a:pt x="4382" y="2727"/>
                  </a:cubicBezTo>
                  <a:cubicBezTo>
                    <a:pt x="4038" y="1851"/>
                    <a:pt x="4155" y="1671"/>
                    <a:pt x="4280" y="1483"/>
                  </a:cubicBezTo>
                  <a:cubicBezTo>
                    <a:pt x="4363" y="1357"/>
                    <a:pt x="4191" y="1127"/>
                    <a:pt x="3998" y="1127"/>
                  </a:cubicBezTo>
                  <a:cubicBezTo>
                    <a:pt x="3916" y="1127"/>
                    <a:pt x="3829" y="1169"/>
                    <a:pt x="3756" y="1280"/>
                  </a:cubicBezTo>
                  <a:cubicBezTo>
                    <a:pt x="3545" y="1600"/>
                    <a:pt x="3428" y="1780"/>
                    <a:pt x="3365" y="2156"/>
                  </a:cubicBezTo>
                  <a:cubicBezTo>
                    <a:pt x="3360" y="2188"/>
                    <a:pt x="3334" y="2207"/>
                    <a:pt x="3308" y="2207"/>
                  </a:cubicBezTo>
                  <a:cubicBezTo>
                    <a:pt x="3290" y="2207"/>
                    <a:pt x="3273" y="2198"/>
                    <a:pt x="3263" y="2179"/>
                  </a:cubicBezTo>
                  <a:lnTo>
                    <a:pt x="2003" y="122"/>
                  </a:lnTo>
                  <a:cubicBezTo>
                    <a:pt x="1952" y="44"/>
                    <a:pt x="1866" y="0"/>
                    <a:pt x="1779" y="0"/>
                  </a:cubicBezTo>
                  <a:close/>
                </a:path>
              </a:pathLst>
            </a:custGeom>
            <a:solidFill>
              <a:srgbClr val="A152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6"/>
            <p:cNvSpPr/>
            <p:nvPr/>
          </p:nvSpPr>
          <p:spPr>
            <a:xfrm>
              <a:off x="6653200" y="1763050"/>
              <a:ext cx="305375" cy="349325"/>
            </a:xfrm>
            <a:custGeom>
              <a:avLst/>
              <a:gdLst/>
              <a:ahLst/>
              <a:cxnLst/>
              <a:rect l="l" t="t" r="r" b="b"/>
              <a:pathLst>
                <a:path w="12215" h="13973" extrusionOk="0">
                  <a:moveTo>
                    <a:pt x="10434" y="0"/>
                  </a:moveTo>
                  <a:cubicBezTo>
                    <a:pt x="10346" y="0"/>
                    <a:pt x="10258" y="44"/>
                    <a:pt x="10212" y="122"/>
                  </a:cubicBezTo>
                  <a:lnTo>
                    <a:pt x="8952" y="2179"/>
                  </a:lnTo>
                  <a:cubicBezTo>
                    <a:pt x="8939" y="2198"/>
                    <a:pt x="8921" y="2207"/>
                    <a:pt x="8904" y="2207"/>
                  </a:cubicBezTo>
                  <a:cubicBezTo>
                    <a:pt x="8879" y="2207"/>
                    <a:pt x="8855" y="2188"/>
                    <a:pt x="8850" y="2156"/>
                  </a:cubicBezTo>
                  <a:cubicBezTo>
                    <a:pt x="8788" y="1780"/>
                    <a:pt x="8663" y="1600"/>
                    <a:pt x="8451" y="1280"/>
                  </a:cubicBezTo>
                  <a:cubicBezTo>
                    <a:pt x="8381" y="1169"/>
                    <a:pt x="8296" y="1127"/>
                    <a:pt x="8214" y="1127"/>
                  </a:cubicBezTo>
                  <a:cubicBezTo>
                    <a:pt x="8024" y="1127"/>
                    <a:pt x="7853" y="1357"/>
                    <a:pt x="7935" y="1483"/>
                  </a:cubicBezTo>
                  <a:cubicBezTo>
                    <a:pt x="8052" y="1671"/>
                    <a:pt x="8177" y="1851"/>
                    <a:pt x="7833" y="2727"/>
                  </a:cubicBezTo>
                  <a:cubicBezTo>
                    <a:pt x="7489" y="3603"/>
                    <a:pt x="7966" y="4339"/>
                    <a:pt x="7966" y="4339"/>
                  </a:cubicBezTo>
                  <a:lnTo>
                    <a:pt x="4054" y="8955"/>
                  </a:lnTo>
                  <a:cubicBezTo>
                    <a:pt x="4043" y="8966"/>
                    <a:pt x="4029" y="8972"/>
                    <a:pt x="4014" y="8972"/>
                  </a:cubicBezTo>
                  <a:cubicBezTo>
                    <a:pt x="3997" y="8972"/>
                    <a:pt x="3980" y="8964"/>
                    <a:pt x="3968" y="8948"/>
                  </a:cubicBezTo>
                  <a:lnTo>
                    <a:pt x="2943" y="7398"/>
                  </a:lnTo>
                  <a:lnTo>
                    <a:pt x="1" y="10606"/>
                  </a:lnTo>
                  <a:lnTo>
                    <a:pt x="2286" y="13376"/>
                  </a:lnTo>
                  <a:cubicBezTo>
                    <a:pt x="2614" y="13777"/>
                    <a:pt x="3081" y="13973"/>
                    <a:pt x="3547" y="13973"/>
                  </a:cubicBezTo>
                  <a:cubicBezTo>
                    <a:pt x="4089" y="13973"/>
                    <a:pt x="4630" y="13707"/>
                    <a:pt x="4946" y="13188"/>
                  </a:cubicBezTo>
                  <a:lnTo>
                    <a:pt x="9844" y="5207"/>
                  </a:lnTo>
                  <a:cubicBezTo>
                    <a:pt x="10196" y="5168"/>
                    <a:pt x="10877" y="3979"/>
                    <a:pt x="11221" y="3337"/>
                  </a:cubicBezTo>
                  <a:lnTo>
                    <a:pt x="12129" y="1913"/>
                  </a:lnTo>
                  <a:cubicBezTo>
                    <a:pt x="12215" y="1780"/>
                    <a:pt x="12160" y="1600"/>
                    <a:pt x="12011" y="1538"/>
                  </a:cubicBezTo>
                  <a:cubicBezTo>
                    <a:pt x="11980" y="1523"/>
                    <a:pt x="11947" y="1516"/>
                    <a:pt x="11914" y="1516"/>
                  </a:cubicBezTo>
                  <a:cubicBezTo>
                    <a:pt x="11824" y="1516"/>
                    <a:pt x="11734" y="1567"/>
                    <a:pt x="11683" y="1647"/>
                  </a:cubicBezTo>
                  <a:cubicBezTo>
                    <a:pt x="11683" y="1647"/>
                    <a:pt x="11086" y="2493"/>
                    <a:pt x="11050" y="2493"/>
                  </a:cubicBezTo>
                  <a:cubicBezTo>
                    <a:pt x="11050" y="2493"/>
                    <a:pt x="11049" y="2493"/>
                    <a:pt x="11049" y="2492"/>
                  </a:cubicBezTo>
                  <a:lnTo>
                    <a:pt x="11800" y="1327"/>
                  </a:lnTo>
                  <a:cubicBezTo>
                    <a:pt x="11894" y="1170"/>
                    <a:pt x="11839" y="967"/>
                    <a:pt x="11675" y="881"/>
                  </a:cubicBezTo>
                  <a:cubicBezTo>
                    <a:pt x="11633" y="861"/>
                    <a:pt x="11589" y="851"/>
                    <a:pt x="11545" y="851"/>
                  </a:cubicBezTo>
                  <a:cubicBezTo>
                    <a:pt x="11436" y="851"/>
                    <a:pt x="11330" y="910"/>
                    <a:pt x="11268" y="1006"/>
                  </a:cubicBezTo>
                  <a:cubicBezTo>
                    <a:pt x="11268" y="1006"/>
                    <a:pt x="10624" y="1929"/>
                    <a:pt x="10603" y="1929"/>
                  </a:cubicBezTo>
                  <a:cubicBezTo>
                    <a:pt x="10603" y="1929"/>
                    <a:pt x="10603" y="1929"/>
                    <a:pt x="10603" y="1929"/>
                  </a:cubicBezTo>
                  <a:lnTo>
                    <a:pt x="11425" y="630"/>
                  </a:lnTo>
                  <a:cubicBezTo>
                    <a:pt x="11518" y="481"/>
                    <a:pt x="11464" y="270"/>
                    <a:pt x="11299" y="184"/>
                  </a:cubicBezTo>
                  <a:cubicBezTo>
                    <a:pt x="11260" y="164"/>
                    <a:pt x="11217" y="155"/>
                    <a:pt x="11174" y="155"/>
                  </a:cubicBezTo>
                  <a:cubicBezTo>
                    <a:pt x="11065" y="155"/>
                    <a:pt x="10954" y="216"/>
                    <a:pt x="10893" y="317"/>
                  </a:cubicBezTo>
                  <a:lnTo>
                    <a:pt x="10063" y="1624"/>
                  </a:lnTo>
                  <a:cubicBezTo>
                    <a:pt x="10016" y="1608"/>
                    <a:pt x="10666" y="411"/>
                    <a:pt x="10666" y="411"/>
                  </a:cubicBezTo>
                  <a:cubicBezTo>
                    <a:pt x="10736" y="286"/>
                    <a:pt x="10705" y="129"/>
                    <a:pt x="10587" y="59"/>
                  </a:cubicBezTo>
                  <a:lnTo>
                    <a:pt x="10564" y="36"/>
                  </a:lnTo>
                  <a:cubicBezTo>
                    <a:pt x="10524" y="12"/>
                    <a:pt x="10479" y="0"/>
                    <a:pt x="10434" y="0"/>
                  </a:cubicBezTo>
                  <a:close/>
                </a:path>
              </a:pathLst>
            </a:custGeom>
            <a:solidFill>
              <a:srgbClr val="A152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6"/>
            <p:cNvSpPr/>
            <p:nvPr/>
          </p:nvSpPr>
          <p:spPr>
            <a:xfrm>
              <a:off x="6246725" y="1781725"/>
              <a:ext cx="483575" cy="500200"/>
            </a:xfrm>
            <a:custGeom>
              <a:avLst/>
              <a:gdLst/>
              <a:ahLst/>
              <a:cxnLst/>
              <a:rect l="l" t="t" r="r" b="b"/>
              <a:pathLst>
                <a:path w="19343" h="20008" extrusionOk="0">
                  <a:moveTo>
                    <a:pt x="8568" y="1"/>
                  </a:moveTo>
                  <a:cubicBezTo>
                    <a:pt x="7919" y="1"/>
                    <a:pt x="7285" y="110"/>
                    <a:pt x="6675" y="329"/>
                  </a:cubicBezTo>
                  <a:cubicBezTo>
                    <a:pt x="5079" y="908"/>
                    <a:pt x="2277" y="2489"/>
                    <a:pt x="1" y="6784"/>
                  </a:cubicBezTo>
                  <a:lnTo>
                    <a:pt x="3083" y="10118"/>
                  </a:lnTo>
                  <a:lnTo>
                    <a:pt x="3889" y="9851"/>
                  </a:lnTo>
                  <a:lnTo>
                    <a:pt x="3889" y="19749"/>
                  </a:lnTo>
                  <a:cubicBezTo>
                    <a:pt x="3889" y="19890"/>
                    <a:pt x="4007" y="20008"/>
                    <a:pt x="4148" y="20008"/>
                  </a:cubicBezTo>
                  <a:lnTo>
                    <a:pt x="15117" y="20008"/>
                  </a:lnTo>
                  <a:cubicBezTo>
                    <a:pt x="15266" y="20008"/>
                    <a:pt x="15383" y="19890"/>
                    <a:pt x="15383" y="19749"/>
                  </a:cubicBezTo>
                  <a:lnTo>
                    <a:pt x="15383" y="9664"/>
                  </a:lnTo>
                  <a:lnTo>
                    <a:pt x="16260" y="10118"/>
                  </a:lnTo>
                  <a:lnTo>
                    <a:pt x="19343" y="6784"/>
                  </a:lnTo>
                  <a:cubicBezTo>
                    <a:pt x="17207" y="2747"/>
                    <a:pt x="14601" y="1104"/>
                    <a:pt x="12966" y="439"/>
                  </a:cubicBezTo>
                  <a:cubicBezTo>
                    <a:pt x="12238" y="149"/>
                    <a:pt x="11463" y="1"/>
                    <a:pt x="10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6"/>
            <p:cNvSpPr/>
            <p:nvPr/>
          </p:nvSpPr>
          <p:spPr>
            <a:xfrm>
              <a:off x="6342775" y="1959350"/>
              <a:ext cx="3350" cy="75125"/>
            </a:xfrm>
            <a:custGeom>
              <a:avLst/>
              <a:gdLst/>
              <a:ahLst/>
              <a:cxnLst/>
              <a:rect l="l" t="t" r="r" b="b"/>
              <a:pathLst>
                <a:path w="134" h="3005" extrusionOk="0">
                  <a:moveTo>
                    <a:pt x="71" y="0"/>
                  </a:moveTo>
                  <a:cubicBezTo>
                    <a:pt x="32" y="0"/>
                    <a:pt x="0" y="31"/>
                    <a:pt x="0" y="71"/>
                  </a:cubicBezTo>
                  <a:lnTo>
                    <a:pt x="0" y="2934"/>
                  </a:lnTo>
                  <a:cubicBezTo>
                    <a:pt x="0" y="2973"/>
                    <a:pt x="32" y="3005"/>
                    <a:pt x="71" y="3005"/>
                  </a:cubicBezTo>
                  <a:cubicBezTo>
                    <a:pt x="102" y="3005"/>
                    <a:pt x="133" y="2973"/>
                    <a:pt x="133" y="2934"/>
                  </a:cubicBezTo>
                  <a:lnTo>
                    <a:pt x="133" y="71"/>
                  </a:lnTo>
                  <a:cubicBezTo>
                    <a:pt x="133" y="31"/>
                    <a:pt x="102"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6"/>
            <p:cNvSpPr/>
            <p:nvPr/>
          </p:nvSpPr>
          <p:spPr>
            <a:xfrm>
              <a:off x="6628175" y="1961100"/>
              <a:ext cx="3150" cy="74950"/>
            </a:xfrm>
            <a:custGeom>
              <a:avLst/>
              <a:gdLst/>
              <a:ahLst/>
              <a:cxnLst/>
              <a:rect l="l" t="t" r="r" b="b"/>
              <a:pathLst>
                <a:path w="126" h="2998" extrusionOk="0">
                  <a:moveTo>
                    <a:pt x="63" y="1"/>
                  </a:moveTo>
                  <a:cubicBezTo>
                    <a:pt x="24" y="1"/>
                    <a:pt x="0" y="24"/>
                    <a:pt x="0" y="63"/>
                  </a:cubicBezTo>
                  <a:lnTo>
                    <a:pt x="0" y="2935"/>
                  </a:lnTo>
                  <a:cubicBezTo>
                    <a:pt x="0" y="2966"/>
                    <a:pt x="24" y="2997"/>
                    <a:pt x="63" y="2997"/>
                  </a:cubicBezTo>
                  <a:cubicBezTo>
                    <a:pt x="102" y="2997"/>
                    <a:pt x="125" y="2966"/>
                    <a:pt x="125" y="2935"/>
                  </a:cubicBezTo>
                  <a:lnTo>
                    <a:pt x="125" y="63"/>
                  </a:lnTo>
                  <a:cubicBezTo>
                    <a:pt x="125" y="24"/>
                    <a:pt x="102"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6"/>
            <p:cNvSpPr/>
            <p:nvPr/>
          </p:nvSpPr>
          <p:spPr>
            <a:xfrm>
              <a:off x="5998500" y="2143600"/>
              <a:ext cx="316125" cy="234775"/>
            </a:xfrm>
            <a:custGeom>
              <a:avLst/>
              <a:gdLst/>
              <a:ahLst/>
              <a:cxnLst/>
              <a:rect l="l" t="t" r="r" b="b"/>
              <a:pathLst>
                <a:path w="12645" h="9391" extrusionOk="0">
                  <a:moveTo>
                    <a:pt x="1017" y="1"/>
                  </a:moveTo>
                  <a:cubicBezTo>
                    <a:pt x="0" y="3044"/>
                    <a:pt x="0" y="6346"/>
                    <a:pt x="1017" y="9390"/>
                  </a:cubicBezTo>
                  <a:lnTo>
                    <a:pt x="11714" y="9390"/>
                  </a:lnTo>
                  <a:cubicBezTo>
                    <a:pt x="12645" y="6331"/>
                    <a:pt x="12645" y="3060"/>
                    <a:pt x="1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6"/>
            <p:cNvSpPr/>
            <p:nvPr/>
          </p:nvSpPr>
          <p:spPr>
            <a:xfrm>
              <a:off x="6085925" y="2275850"/>
              <a:ext cx="145375" cy="23300"/>
            </a:xfrm>
            <a:custGeom>
              <a:avLst/>
              <a:gdLst/>
              <a:ahLst/>
              <a:cxnLst/>
              <a:rect l="l" t="t" r="r" b="b"/>
              <a:pathLst>
                <a:path w="5815" h="932" extrusionOk="0">
                  <a:moveTo>
                    <a:pt x="79" y="0"/>
                  </a:moveTo>
                  <a:lnTo>
                    <a:pt x="1" y="110"/>
                  </a:lnTo>
                  <a:cubicBezTo>
                    <a:pt x="24" y="125"/>
                    <a:pt x="1261" y="931"/>
                    <a:pt x="2966" y="931"/>
                  </a:cubicBezTo>
                  <a:cubicBezTo>
                    <a:pt x="3827" y="931"/>
                    <a:pt x="4805" y="728"/>
                    <a:pt x="5814" y="110"/>
                  </a:cubicBezTo>
                  <a:lnTo>
                    <a:pt x="5744" y="0"/>
                  </a:lnTo>
                  <a:cubicBezTo>
                    <a:pt x="4762" y="599"/>
                    <a:pt x="3804" y="798"/>
                    <a:pt x="2963" y="798"/>
                  </a:cubicBezTo>
                  <a:cubicBezTo>
                    <a:pt x="1299" y="798"/>
                    <a:pt x="95" y="16"/>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6"/>
            <p:cNvSpPr/>
            <p:nvPr/>
          </p:nvSpPr>
          <p:spPr>
            <a:xfrm>
              <a:off x="6155375" y="2304975"/>
              <a:ext cx="3350" cy="65175"/>
            </a:xfrm>
            <a:custGeom>
              <a:avLst/>
              <a:gdLst/>
              <a:ahLst/>
              <a:cxnLst/>
              <a:rect l="l" t="t" r="r" b="b"/>
              <a:pathLst>
                <a:path w="134" h="2607" extrusionOk="0">
                  <a:moveTo>
                    <a:pt x="1" y="1"/>
                  </a:moveTo>
                  <a:lnTo>
                    <a:pt x="1" y="2606"/>
                  </a:lnTo>
                  <a:lnTo>
                    <a:pt x="134" y="2606"/>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6"/>
            <p:cNvSpPr/>
            <p:nvPr/>
          </p:nvSpPr>
          <p:spPr>
            <a:xfrm>
              <a:off x="5931200" y="1928425"/>
              <a:ext cx="102525" cy="444650"/>
            </a:xfrm>
            <a:custGeom>
              <a:avLst/>
              <a:gdLst/>
              <a:ahLst/>
              <a:cxnLst/>
              <a:rect l="l" t="t" r="r" b="b"/>
              <a:pathLst>
                <a:path w="4101" h="17786" extrusionOk="0">
                  <a:moveTo>
                    <a:pt x="1667" y="1"/>
                  </a:moveTo>
                  <a:cubicBezTo>
                    <a:pt x="1667" y="1"/>
                    <a:pt x="48" y="15939"/>
                    <a:pt x="55" y="16010"/>
                  </a:cubicBezTo>
                  <a:lnTo>
                    <a:pt x="55" y="16033"/>
                  </a:lnTo>
                  <a:lnTo>
                    <a:pt x="1" y="16980"/>
                  </a:lnTo>
                  <a:cubicBezTo>
                    <a:pt x="1" y="17073"/>
                    <a:pt x="74" y="17154"/>
                    <a:pt x="164" y="17154"/>
                  </a:cubicBezTo>
                  <a:cubicBezTo>
                    <a:pt x="172" y="17154"/>
                    <a:pt x="180" y="17153"/>
                    <a:pt x="188" y="17152"/>
                  </a:cubicBezTo>
                  <a:cubicBezTo>
                    <a:pt x="259" y="17144"/>
                    <a:pt x="321" y="17097"/>
                    <a:pt x="337" y="17027"/>
                  </a:cubicBezTo>
                  <a:lnTo>
                    <a:pt x="517" y="16174"/>
                  </a:lnTo>
                  <a:lnTo>
                    <a:pt x="556" y="17402"/>
                  </a:lnTo>
                  <a:cubicBezTo>
                    <a:pt x="564" y="17473"/>
                    <a:pt x="603" y="17535"/>
                    <a:pt x="674" y="17559"/>
                  </a:cubicBezTo>
                  <a:lnTo>
                    <a:pt x="721" y="17575"/>
                  </a:lnTo>
                  <a:cubicBezTo>
                    <a:pt x="737" y="17580"/>
                    <a:pt x="754" y="17582"/>
                    <a:pt x="770" y="17582"/>
                  </a:cubicBezTo>
                  <a:cubicBezTo>
                    <a:pt x="855" y="17582"/>
                    <a:pt x="933" y="17518"/>
                    <a:pt x="940" y="17426"/>
                  </a:cubicBezTo>
                  <a:lnTo>
                    <a:pt x="1010" y="16182"/>
                  </a:lnTo>
                  <a:lnTo>
                    <a:pt x="1127" y="17629"/>
                  </a:lnTo>
                  <a:cubicBezTo>
                    <a:pt x="1135" y="17715"/>
                    <a:pt x="1206" y="17778"/>
                    <a:pt x="1292" y="17786"/>
                  </a:cubicBezTo>
                  <a:lnTo>
                    <a:pt x="1307" y="17786"/>
                  </a:lnTo>
                  <a:cubicBezTo>
                    <a:pt x="1401" y="17786"/>
                    <a:pt x="1479" y="17715"/>
                    <a:pt x="1479" y="17621"/>
                  </a:cubicBezTo>
                  <a:lnTo>
                    <a:pt x="1495" y="16197"/>
                  </a:lnTo>
                  <a:lnTo>
                    <a:pt x="1652" y="17371"/>
                  </a:lnTo>
                  <a:cubicBezTo>
                    <a:pt x="1666" y="17455"/>
                    <a:pt x="1736" y="17514"/>
                    <a:pt x="1818" y="17514"/>
                  </a:cubicBezTo>
                  <a:cubicBezTo>
                    <a:pt x="1828" y="17514"/>
                    <a:pt x="1838" y="17514"/>
                    <a:pt x="1847" y="17512"/>
                  </a:cubicBezTo>
                  <a:lnTo>
                    <a:pt x="1886" y="17504"/>
                  </a:lnTo>
                  <a:cubicBezTo>
                    <a:pt x="1972" y="17496"/>
                    <a:pt x="2035" y="17418"/>
                    <a:pt x="2027" y="17332"/>
                  </a:cubicBezTo>
                  <a:lnTo>
                    <a:pt x="1957" y="16213"/>
                  </a:lnTo>
                  <a:lnTo>
                    <a:pt x="1957" y="16182"/>
                  </a:lnTo>
                  <a:lnTo>
                    <a:pt x="2043" y="15313"/>
                  </a:lnTo>
                  <a:cubicBezTo>
                    <a:pt x="2048" y="15222"/>
                    <a:pt x="2123" y="15164"/>
                    <a:pt x="2205" y="15164"/>
                  </a:cubicBezTo>
                  <a:cubicBezTo>
                    <a:pt x="2243" y="15164"/>
                    <a:pt x="2282" y="15177"/>
                    <a:pt x="2317" y="15204"/>
                  </a:cubicBezTo>
                  <a:lnTo>
                    <a:pt x="2864" y="15642"/>
                  </a:lnTo>
                  <a:cubicBezTo>
                    <a:pt x="2893" y="15667"/>
                    <a:pt x="2931" y="15679"/>
                    <a:pt x="2968" y="15679"/>
                  </a:cubicBezTo>
                  <a:cubicBezTo>
                    <a:pt x="3011" y="15679"/>
                    <a:pt x="3054" y="15663"/>
                    <a:pt x="3084" y="15634"/>
                  </a:cubicBezTo>
                  <a:lnTo>
                    <a:pt x="3107" y="15611"/>
                  </a:lnTo>
                  <a:cubicBezTo>
                    <a:pt x="3170" y="15556"/>
                    <a:pt x="3177" y="15470"/>
                    <a:pt x="3130" y="15399"/>
                  </a:cubicBezTo>
                  <a:lnTo>
                    <a:pt x="2528" y="14492"/>
                  </a:lnTo>
                  <a:cubicBezTo>
                    <a:pt x="2434" y="14327"/>
                    <a:pt x="2340" y="14194"/>
                    <a:pt x="2254" y="14085"/>
                  </a:cubicBezTo>
                  <a:lnTo>
                    <a:pt x="4101" y="3225"/>
                  </a:lnTo>
                  <a:lnTo>
                    <a:pt x="3749" y="2325"/>
                  </a:lnTo>
                  <a:lnTo>
                    <a:pt x="1667" y="1"/>
                  </a:lnTo>
                  <a:close/>
                </a:path>
              </a:pathLst>
            </a:custGeom>
            <a:solidFill>
              <a:srgbClr val="F9A8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6"/>
            <p:cNvSpPr/>
            <p:nvPr/>
          </p:nvSpPr>
          <p:spPr>
            <a:xfrm>
              <a:off x="6276850" y="1925100"/>
              <a:ext cx="102700" cy="447975"/>
            </a:xfrm>
            <a:custGeom>
              <a:avLst/>
              <a:gdLst/>
              <a:ahLst/>
              <a:cxnLst/>
              <a:rect l="l" t="t" r="r" b="b"/>
              <a:pathLst>
                <a:path w="4108" h="17919" extrusionOk="0">
                  <a:moveTo>
                    <a:pt x="2442" y="1"/>
                  </a:moveTo>
                  <a:lnTo>
                    <a:pt x="353" y="2458"/>
                  </a:lnTo>
                  <a:lnTo>
                    <a:pt x="1" y="3358"/>
                  </a:lnTo>
                  <a:lnTo>
                    <a:pt x="1847" y="14218"/>
                  </a:lnTo>
                  <a:cubicBezTo>
                    <a:pt x="1761" y="14327"/>
                    <a:pt x="1675" y="14460"/>
                    <a:pt x="1573" y="14625"/>
                  </a:cubicBezTo>
                  <a:lnTo>
                    <a:pt x="971" y="15532"/>
                  </a:lnTo>
                  <a:cubicBezTo>
                    <a:pt x="924" y="15603"/>
                    <a:pt x="939" y="15689"/>
                    <a:pt x="994" y="15744"/>
                  </a:cubicBezTo>
                  <a:lnTo>
                    <a:pt x="1018" y="15767"/>
                  </a:lnTo>
                  <a:cubicBezTo>
                    <a:pt x="1051" y="15796"/>
                    <a:pt x="1094" y="15812"/>
                    <a:pt x="1136" y="15812"/>
                  </a:cubicBezTo>
                  <a:cubicBezTo>
                    <a:pt x="1172" y="15812"/>
                    <a:pt x="1208" y="15800"/>
                    <a:pt x="1237" y="15775"/>
                  </a:cubicBezTo>
                  <a:lnTo>
                    <a:pt x="1785" y="15337"/>
                  </a:lnTo>
                  <a:cubicBezTo>
                    <a:pt x="1819" y="15310"/>
                    <a:pt x="1858" y="15297"/>
                    <a:pt x="1896" y="15297"/>
                  </a:cubicBezTo>
                  <a:cubicBezTo>
                    <a:pt x="1978" y="15297"/>
                    <a:pt x="2053" y="15355"/>
                    <a:pt x="2058" y="15446"/>
                  </a:cubicBezTo>
                  <a:lnTo>
                    <a:pt x="2144" y="16315"/>
                  </a:lnTo>
                  <a:lnTo>
                    <a:pt x="2144" y="16346"/>
                  </a:lnTo>
                  <a:lnTo>
                    <a:pt x="2074" y="17465"/>
                  </a:lnTo>
                  <a:cubicBezTo>
                    <a:pt x="2066" y="17551"/>
                    <a:pt x="2129" y="17629"/>
                    <a:pt x="2215" y="17637"/>
                  </a:cubicBezTo>
                  <a:lnTo>
                    <a:pt x="2254" y="17645"/>
                  </a:lnTo>
                  <a:cubicBezTo>
                    <a:pt x="2264" y="17647"/>
                    <a:pt x="2273" y="17647"/>
                    <a:pt x="2283" y="17647"/>
                  </a:cubicBezTo>
                  <a:cubicBezTo>
                    <a:pt x="2365" y="17647"/>
                    <a:pt x="2436" y="17588"/>
                    <a:pt x="2450" y="17504"/>
                  </a:cubicBezTo>
                  <a:lnTo>
                    <a:pt x="2606" y="16330"/>
                  </a:lnTo>
                  <a:lnTo>
                    <a:pt x="2622" y="17754"/>
                  </a:lnTo>
                  <a:cubicBezTo>
                    <a:pt x="2622" y="17848"/>
                    <a:pt x="2700" y="17919"/>
                    <a:pt x="2794" y="17919"/>
                  </a:cubicBezTo>
                  <a:lnTo>
                    <a:pt x="2810" y="17919"/>
                  </a:lnTo>
                  <a:cubicBezTo>
                    <a:pt x="2896" y="17911"/>
                    <a:pt x="2966" y="17848"/>
                    <a:pt x="2974" y="17762"/>
                  </a:cubicBezTo>
                  <a:lnTo>
                    <a:pt x="3091" y="16315"/>
                  </a:lnTo>
                  <a:lnTo>
                    <a:pt x="3162" y="17559"/>
                  </a:lnTo>
                  <a:cubicBezTo>
                    <a:pt x="3168" y="17651"/>
                    <a:pt x="3246" y="17715"/>
                    <a:pt x="3336" y="17715"/>
                  </a:cubicBezTo>
                  <a:cubicBezTo>
                    <a:pt x="3353" y="17715"/>
                    <a:pt x="3371" y="17713"/>
                    <a:pt x="3389" y="17708"/>
                  </a:cubicBezTo>
                  <a:lnTo>
                    <a:pt x="3428" y="17692"/>
                  </a:lnTo>
                  <a:cubicBezTo>
                    <a:pt x="3498" y="17668"/>
                    <a:pt x="3545" y="17606"/>
                    <a:pt x="3545" y="17535"/>
                  </a:cubicBezTo>
                  <a:lnTo>
                    <a:pt x="3584" y="16307"/>
                  </a:lnTo>
                  <a:lnTo>
                    <a:pt x="3764" y="17160"/>
                  </a:lnTo>
                  <a:cubicBezTo>
                    <a:pt x="3780" y="17230"/>
                    <a:pt x="3842" y="17277"/>
                    <a:pt x="3913" y="17285"/>
                  </a:cubicBezTo>
                  <a:cubicBezTo>
                    <a:pt x="3921" y="17286"/>
                    <a:pt x="3929" y="17287"/>
                    <a:pt x="3937" y="17287"/>
                  </a:cubicBezTo>
                  <a:cubicBezTo>
                    <a:pt x="4029" y="17287"/>
                    <a:pt x="4108" y="17206"/>
                    <a:pt x="4101" y="17113"/>
                  </a:cubicBezTo>
                  <a:lnTo>
                    <a:pt x="4046" y="16166"/>
                  </a:lnTo>
                  <a:lnTo>
                    <a:pt x="4046" y="16143"/>
                  </a:lnTo>
                  <a:cubicBezTo>
                    <a:pt x="4054" y="16072"/>
                    <a:pt x="2442" y="1"/>
                    <a:pt x="2442" y="1"/>
                  </a:cubicBezTo>
                  <a:close/>
                </a:path>
              </a:pathLst>
            </a:custGeom>
            <a:solidFill>
              <a:srgbClr val="F9A8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6"/>
            <p:cNvSpPr/>
            <p:nvPr/>
          </p:nvSpPr>
          <p:spPr>
            <a:xfrm>
              <a:off x="5970925" y="1801275"/>
              <a:ext cx="372075" cy="372675"/>
            </a:xfrm>
            <a:custGeom>
              <a:avLst/>
              <a:gdLst/>
              <a:ahLst/>
              <a:cxnLst/>
              <a:rect l="l" t="t" r="r" b="b"/>
              <a:pathLst>
                <a:path w="14883" h="14907" extrusionOk="0">
                  <a:moveTo>
                    <a:pt x="5587" y="1"/>
                  </a:moveTo>
                  <a:cubicBezTo>
                    <a:pt x="2621" y="1"/>
                    <a:pt x="196" y="2309"/>
                    <a:pt x="0" y="5228"/>
                  </a:cubicBezTo>
                  <a:lnTo>
                    <a:pt x="2410" y="11573"/>
                  </a:lnTo>
                  <a:lnTo>
                    <a:pt x="2019" y="13623"/>
                  </a:lnTo>
                  <a:cubicBezTo>
                    <a:pt x="2989" y="14429"/>
                    <a:pt x="4233" y="14907"/>
                    <a:pt x="5587" y="14907"/>
                  </a:cubicBezTo>
                  <a:lnTo>
                    <a:pt x="9288" y="14907"/>
                  </a:lnTo>
                  <a:cubicBezTo>
                    <a:pt x="10602" y="14907"/>
                    <a:pt x="11815" y="14453"/>
                    <a:pt x="12770" y="13694"/>
                  </a:cubicBezTo>
                  <a:lnTo>
                    <a:pt x="12371" y="11573"/>
                  </a:lnTo>
                  <a:cubicBezTo>
                    <a:pt x="12371" y="11573"/>
                    <a:pt x="14882" y="5173"/>
                    <a:pt x="14859" y="4954"/>
                  </a:cubicBezTo>
                  <a:cubicBezTo>
                    <a:pt x="14530" y="2168"/>
                    <a:pt x="12159" y="1"/>
                    <a:pt x="9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6"/>
            <p:cNvSpPr/>
            <p:nvPr/>
          </p:nvSpPr>
          <p:spPr>
            <a:xfrm>
              <a:off x="6088875" y="1802275"/>
              <a:ext cx="136175" cy="95075"/>
            </a:xfrm>
            <a:custGeom>
              <a:avLst/>
              <a:gdLst/>
              <a:ahLst/>
              <a:cxnLst/>
              <a:rect l="l" t="t" r="r" b="b"/>
              <a:pathLst>
                <a:path w="5447" h="3803" extrusionOk="0">
                  <a:moveTo>
                    <a:pt x="118" y="0"/>
                  </a:moveTo>
                  <a:lnTo>
                    <a:pt x="0" y="47"/>
                  </a:lnTo>
                  <a:lnTo>
                    <a:pt x="916" y="2574"/>
                  </a:lnTo>
                  <a:cubicBezTo>
                    <a:pt x="1190" y="3318"/>
                    <a:pt x="1855" y="3795"/>
                    <a:pt x="2653" y="3803"/>
                  </a:cubicBezTo>
                  <a:lnTo>
                    <a:pt x="2684" y="3803"/>
                  </a:lnTo>
                  <a:cubicBezTo>
                    <a:pt x="3466" y="3803"/>
                    <a:pt x="4132" y="3357"/>
                    <a:pt x="4421" y="2629"/>
                  </a:cubicBezTo>
                  <a:lnTo>
                    <a:pt x="5446" y="78"/>
                  </a:lnTo>
                  <a:lnTo>
                    <a:pt x="5321" y="31"/>
                  </a:lnTo>
                  <a:lnTo>
                    <a:pt x="4304" y="2574"/>
                  </a:lnTo>
                  <a:cubicBezTo>
                    <a:pt x="4032" y="3257"/>
                    <a:pt x="3408" y="3678"/>
                    <a:pt x="2673" y="3678"/>
                  </a:cubicBezTo>
                  <a:cubicBezTo>
                    <a:pt x="2666" y="3678"/>
                    <a:pt x="2659" y="3678"/>
                    <a:pt x="2653" y="3678"/>
                  </a:cubicBezTo>
                  <a:cubicBezTo>
                    <a:pt x="1909" y="3662"/>
                    <a:pt x="1291" y="3224"/>
                    <a:pt x="1041" y="2527"/>
                  </a:cubicBezTo>
                  <a:lnTo>
                    <a:pt x="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6"/>
            <p:cNvSpPr/>
            <p:nvPr/>
          </p:nvSpPr>
          <p:spPr>
            <a:xfrm>
              <a:off x="6066575" y="1804025"/>
              <a:ext cx="180575" cy="126000"/>
            </a:xfrm>
            <a:custGeom>
              <a:avLst/>
              <a:gdLst/>
              <a:ahLst/>
              <a:cxnLst/>
              <a:rect l="l" t="t" r="r" b="b"/>
              <a:pathLst>
                <a:path w="7223" h="5040" extrusionOk="0">
                  <a:moveTo>
                    <a:pt x="125" y="1"/>
                  </a:moveTo>
                  <a:lnTo>
                    <a:pt x="0" y="47"/>
                  </a:lnTo>
                  <a:lnTo>
                    <a:pt x="1229" y="3412"/>
                  </a:lnTo>
                  <a:cubicBezTo>
                    <a:pt x="1589" y="4398"/>
                    <a:pt x="2465" y="5024"/>
                    <a:pt x="3521" y="5039"/>
                  </a:cubicBezTo>
                  <a:lnTo>
                    <a:pt x="3560" y="5039"/>
                  </a:lnTo>
                  <a:cubicBezTo>
                    <a:pt x="4601" y="5039"/>
                    <a:pt x="5477" y="4445"/>
                    <a:pt x="5861" y="3482"/>
                  </a:cubicBezTo>
                  <a:lnTo>
                    <a:pt x="7222" y="79"/>
                  </a:lnTo>
                  <a:lnTo>
                    <a:pt x="7105" y="32"/>
                  </a:lnTo>
                  <a:lnTo>
                    <a:pt x="5743" y="3435"/>
                  </a:lnTo>
                  <a:cubicBezTo>
                    <a:pt x="5375" y="4340"/>
                    <a:pt x="4549" y="4907"/>
                    <a:pt x="3580" y="4907"/>
                  </a:cubicBezTo>
                  <a:cubicBezTo>
                    <a:pt x="3561" y="4907"/>
                    <a:pt x="3541" y="4907"/>
                    <a:pt x="3521" y="4906"/>
                  </a:cubicBezTo>
                  <a:cubicBezTo>
                    <a:pt x="2528" y="4891"/>
                    <a:pt x="1690" y="4304"/>
                    <a:pt x="1354" y="3365"/>
                  </a:cubicBez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6"/>
            <p:cNvSpPr/>
            <p:nvPr/>
          </p:nvSpPr>
          <p:spPr>
            <a:xfrm>
              <a:off x="6029800" y="1990450"/>
              <a:ext cx="3350" cy="100950"/>
            </a:xfrm>
            <a:custGeom>
              <a:avLst/>
              <a:gdLst/>
              <a:ahLst/>
              <a:cxnLst/>
              <a:rect l="l" t="t" r="r" b="b"/>
              <a:pathLst>
                <a:path w="134" h="4038" extrusionOk="0">
                  <a:moveTo>
                    <a:pt x="0" y="0"/>
                  </a:moveTo>
                  <a:lnTo>
                    <a:pt x="0" y="4038"/>
                  </a:lnTo>
                  <a:lnTo>
                    <a:pt x="133" y="4038"/>
                  </a:lnTo>
                  <a:lnTo>
                    <a:pt x="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6"/>
            <p:cNvSpPr/>
            <p:nvPr/>
          </p:nvSpPr>
          <p:spPr>
            <a:xfrm>
              <a:off x="6279200" y="1990450"/>
              <a:ext cx="3350" cy="100950"/>
            </a:xfrm>
            <a:custGeom>
              <a:avLst/>
              <a:gdLst/>
              <a:ahLst/>
              <a:cxnLst/>
              <a:rect l="l" t="t" r="r" b="b"/>
              <a:pathLst>
                <a:path w="134" h="4038" extrusionOk="0">
                  <a:moveTo>
                    <a:pt x="0" y="0"/>
                  </a:moveTo>
                  <a:lnTo>
                    <a:pt x="0" y="4038"/>
                  </a:lnTo>
                  <a:lnTo>
                    <a:pt x="133" y="4038"/>
                  </a:lnTo>
                  <a:lnTo>
                    <a:pt x="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6"/>
            <p:cNvSpPr/>
            <p:nvPr/>
          </p:nvSpPr>
          <p:spPr>
            <a:xfrm>
              <a:off x="5982650" y="1475200"/>
              <a:ext cx="303025" cy="299275"/>
            </a:xfrm>
            <a:custGeom>
              <a:avLst/>
              <a:gdLst/>
              <a:ahLst/>
              <a:cxnLst/>
              <a:rect l="l" t="t" r="r" b="b"/>
              <a:pathLst>
                <a:path w="12121" h="11971" extrusionOk="0">
                  <a:moveTo>
                    <a:pt x="6299" y="1"/>
                  </a:moveTo>
                  <a:cubicBezTo>
                    <a:pt x="4820" y="1"/>
                    <a:pt x="3568" y="979"/>
                    <a:pt x="3146" y="2324"/>
                  </a:cubicBezTo>
                  <a:cubicBezTo>
                    <a:pt x="2841" y="2544"/>
                    <a:pt x="2497" y="2747"/>
                    <a:pt x="2097" y="2935"/>
                  </a:cubicBezTo>
                  <a:lnTo>
                    <a:pt x="1980" y="2990"/>
                  </a:lnTo>
                  <a:cubicBezTo>
                    <a:pt x="407" y="3733"/>
                    <a:pt x="1" y="5611"/>
                    <a:pt x="752" y="6683"/>
                  </a:cubicBezTo>
                  <a:lnTo>
                    <a:pt x="963" y="6996"/>
                  </a:lnTo>
                  <a:cubicBezTo>
                    <a:pt x="1002" y="7043"/>
                    <a:pt x="1033" y="7090"/>
                    <a:pt x="1072" y="7137"/>
                  </a:cubicBezTo>
                  <a:cubicBezTo>
                    <a:pt x="1205" y="7301"/>
                    <a:pt x="1245" y="7504"/>
                    <a:pt x="1166" y="7692"/>
                  </a:cubicBezTo>
                  <a:cubicBezTo>
                    <a:pt x="1026" y="8029"/>
                    <a:pt x="955" y="8404"/>
                    <a:pt x="971" y="8803"/>
                  </a:cubicBezTo>
                  <a:cubicBezTo>
                    <a:pt x="1026" y="10282"/>
                    <a:pt x="2332" y="11604"/>
                    <a:pt x="4054" y="11902"/>
                  </a:cubicBezTo>
                  <a:cubicBezTo>
                    <a:pt x="4316" y="11948"/>
                    <a:pt x="4575" y="11970"/>
                    <a:pt x="4829" y="11970"/>
                  </a:cubicBezTo>
                  <a:cubicBezTo>
                    <a:pt x="5732" y="11970"/>
                    <a:pt x="6562" y="11688"/>
                    <a:pt x="7191" y="11205"/>
                  </a:cubicBezTo>
                  <a:cubicBezTo>
                    <a:pt x="8154" y="10478"/>
                    <a:pt x="9241" y="9875"/>
                    <a:pt x="10352" y="9312"/>
                  </a:cubicBezTo>
                  <a:cubicBezTo>
                    <a:pt x="11260" y="8850"/>
                    <a:pt x="11909" y="8044"/>
                    <a:pt x="12035" y="7066"/>
                  </a:cubicBezTo>
                  <a:cubicBezTo>
                    <a:pt x="12121" y="6401"/>
                    <a:pt x="11948" y="5759"/>
                    <a:pt x="11589" y="5196"/>
                  </a:cubicBezTo>
                  <a:cubicBezTo>
                    <a:pt x="11510" y="5055"/>
                    <a:pt x="11440" y="4922"/>
                    <a:pt x="11369" y="4805"/>
                  </a:cubicBezTo>
                  <a:cubicBezTo>
                    <a:pt x="11236" y="4578"/>
                    <a:pt x="11064" y="4351"/>
                    <a:pt x="10955" y="4116"/>
                  </a:cubicBezTo>
                  <a:lnTo>
                    <a:pt x="10955" y="3303"/>
                  </a:lnTo>
                  <a:cubicBezTo>
                    <a:pt x="10955" y="1479"/>
                    <a:pt x="9476" y="1"/>
                    <a:pt x="76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6"/>
            <p:cNvSpPr/>
            <p:nvPr/>
          </p:nvSpPr>
          <p:spPr>
            <a:xfrm>
              <a:off x="6055225" y="1542850"/>
              <a:ext cx="203275" cy="296600"/>
            </a:xfrm>
            <a:custGeom>
              <a:avLst/>
              <a:gdLst/>
              <a:ahLst/>
              <a:cxnLst/>
              <a:rect l="l" t="t" r="r" b="b"/>
              <a:pathLst>
                <a:path w="8131" h="11864" extrusionOk="0">
                  <a:moveTo>
                    <a:pt x="4139" y="0"/>
                  </a:moveTo>
                  <a:cubicBezTo>
                    <a:pt x="4124" y="0"/>
                    <a:pt x="4111" y="14"/>
                    <a:pt x="4116" y="33"/>
                  </a:cubicBezTo>
                  <a:lnTo>
                    <a:pt x="4359" y="1402"/>
                  </a:lnTo>
                  <a:cubicBezTo>
                    <a:pt x="4374" y="1489"/>
                    <a:pt x="4312" y="1567"/>
                    <a:pt x="4226" y="1567"/>
                  </a:cubicBezTo>
                  <a:cubicBezTo>
                    <a:pt x="3952" y="1575"/>
                    <a:pt x="3428" y="1582"/>
                    <a:pt x="3428" y="1582"/>
                  </a:cubicBezTo>
                  <a:cubicBezTo>
                    <a:pt x="3341" y="1582"/>
                    <a:pt x="3263" y="1528"/>
                    <a:pt x="3240" y="1442"/>
                  </a:cubicBezTo>
                  <a:lnTo>
                    <a:pt x="2880" y="816"/>
                  </a:lnTo>
                  <a:cubicBezTo>
                    <a:pt x="2874" y="807"/>
                    <a:pt x="2866" y="804"/>
                    <a:pt x="2858" y="804"/>
                  </a:cubicBezTo>
                  <a:cubicBezTo>
                    <a:pt x="2842" y="804"/>
                    <a:pt x="2825" y="816"/>
                    <a:pt x="2825" y="831"/>
                  </a:cubicBezTo>
                  <a:lnTo>
                    <a:pt x="2825" y="1551"/>
                  </a:lnTo>
                  <a:cubicBezTo>
                    <a:pt x="2825" y="1567"/>
                    <a:pt x="2809" y="1582"/>
                    <a:pt x="2794" y="1582"/>
                  </a:cubicBezTo>
                  <a:lnTo>
                    <a:pt x="1237" y="1582"/>
                  </a:lnTo>
                  <a:cubicBezTo>
                    <a:pt x="1151" y="1582"/>
                    <a:pt x="1080" y="1535"/>
                    <a:pt x="1041" y="1465"/>
                  </a:cubicBezTo>
                  <a:cubicBezTo>
                    <a:pt x="1002" y="1637"/>
                    <a:pt x="986" y="1817"/>
                    <a:pt x="986" y="1997"/>
                  </a:cubicBezTo>
                  <a:lnTo>
                    <a:pt x="986" y="3171"/>
                  </a:lnTo>
                  <a:lnTo>
                    <a:pt x="978" y="3171"/>
                  </a:lnTo>
                  <a:cubicBezTo>
                    <a:pt x="439" y="3171"/>
                    <a:pt x="0" y="3617"/>
                    <a:pt x="0" y="4157"/>
                  </a:cubicBezTo>
                  <a:cubicBezTo>
                    <a:pt x="0" y="4697"/>
                    <a:pt x="439" y="5143"/>
                    <a:pt x="978" y="5143"/>
                  </a:cubicBezTo>
                  <a:lnTo>
                    <a:pt x="986" y="5143"/>
                  </a:lnTo>
                  <a:lnTo>
                    <a:pt x="986" y="5604"/>
                  </a:lnTo>
                  <a:cubicBezTo>
                    <a:pt x="986" y="6801"/>
                    <a:pt x="1753" y="7819"/>
                    <a:pt x="2825" y="8186"/>
                  </a:cubicBezTo>
                  <a:lnTo>
                    <a:pt x="2825" y="10620"/>
                  </a:lnTo>
                  <a:cubicBezTo>
                    <a:pt x="2825" y="11308"/>
                    <a:pt x="3381" y="11864"/>
                    <a:pt x="4069" y="11864"/>
                  </a:cubicBezTo>
                  <a:cubicBezTo>
                    <a:pt x="4750" y="11864"/>
                    <a:pt x="5305" y="11308"/>
                    <a:pt x="5305" y="10620"/>
                  </a:cubicBezTo>
                  <a:lnTo>
                    <a:pt x="5305" y="8186"/>
                  </a:lnTo>
                  <a:cubicBezTo>
                    <a:pt x="6377" y="7819"/>
                    <a:pt x="7144" y="6801"/>
                    <a:pt x="7144" y="5604"/>
                  </a:cubicBezTo>
                  <a:lnTo>
                    <a:pt x="7144" y="5143"/>
                  </a:lnTo>
                  <a:cubicBezTo>
                    <a:pt x="7692" y="5135"/>
                    <a:pt x="8130" y="4697"/>
                    <a:pt x="8130" y="4157"/>
                  </a:cubicBezTo>
                  <a:cubicBezTo>
                    <a:pt x="8130" y="3617"/>
                    <a:pt x="7692" y="3179"/>
                    <a:pt x="7144" y="3171"/>
                  </a:cubicBezTo>
                  <a:lnTo>
                    <a:pt x="7144" y="1997"/>
                  </a:lnTo>
                  <a:cubicBezTo>
                    <a:pt x="7144" y="1848"/>
                    <a:pt x="7136" y="1708"/>
                    <a:pt x="7113" y="1567"/>
                  </a:cubicBezTo>
                  <a:cubicBezTo>
                    <a:pt x="7089" y="1575"/>
                    <a:pt x="7066" y="1582"/>
                    <a:pt x="7042" y="1582"/>
                  </a:cubicBezTo>
                  <a:lnTo>
                    <a:pt x="6855" y="1582"/>
                  </a:lnTo>
                  <a:cubicBezTo>
                    <a:pt x="6745" y="1582"/>
                    <a:pt x="6651" y="1496"/>
                    <a:pt x="6628" y="1387"/>
                  </a:cubicBezTo>
                  <a:lnTo>
                    <a:pt x="6471" y="424"/>
                  </a:lnTo>
                  <a:cubicBezTo>
                    <a:pt x="6471" y="424"/>
                    <a:pt x="6471" y="424"/>
                    <a:pt x="6471" y="424"/>
                  </a:cubicBezTo>
                  <a:cubicBezTo>
                    <a:pt x="6471" y="424"/>
                    <a:pt x="6448" y="1395"/>
                    <a:pt x="6448" y="1395"/>
                  </a:cubicBezTo>
                  <a:cubicBezTo>
                    <a:pt x="6448" y="1489"/>
                    <a:pt x="6370" y="1575"/>
                    <a:pt x="6276" y="1575"/>
                  </a:cubicBezTo>
                  <a:cubicBezTo>
                    <a:pt x="6236" y="1582"/>
                    <a:pt x="6213" y="1582"/>
                    <a:pt x="6205" y="1582"/>
                  </a:cubicBezTo>
                  <a:lnTo>
                    <a:pt x="5008" y="1582"/>
                  </a:lnTo>
                  <a:cubicBezTo>
                    <a:pt x="4930" y="1582"/>
                    <a:pt x="4859" y="1535"/>
                    <a:pt x="4828" y="1457"/>
                  </a:cubicBezTo>
                  <a:cubicBezTo>
                    <a:pt x="4828" y="1457"/>
                    <a:pt x="4359" y="432"/>
                    <a:pt x="4163" y="18"/>
                  </a:cubicBezTo>
                  <a:cubicBezTo>
                    <a:pt x="4157" y="6"/>
                    <a:pt x="4148" y="0"/>
                    <a:pt x="4139" y="0"/>
                  </a:cubicBezTo>
                  <a:close/>
                </a:path>
              </a:pathLst>
            </a:custGeom>
            <a:solidFill>
              <a:srgbClr val="F9A8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6"/>
            <p:cNvSpPr/>
            <p:nvPr/>
          </p:nvSpPr>
          <p:spPr>
            <a:xfrm>
              <a:off x="6126025" y="1747500"/>
              <a:ext cx="58725" cy="27400"/>
            </a:xfrm>
            <a:custGeom>
              <a:avLst/>
              <a:gdLst/>
              <a:ahLst/>
              <a:cxnLst/>
              <a:rect l="l" t="t" r="r" b="b"/>
              <a:pathLst>
                <a:path w="2349" h="1096" extrusionOk="0">
                  <a:moveTo>
                    <a:pt x="1" y="0"/>
                  </a:moveTo>
                  <a:lnTo>
                    <a:pt x="1" y="1096"/>
                  </a:lnTo>
                  <a:lnTo>
                    <a:pt x="2348" y="125"/>
                  </a:lnTo>
                  <a:lnTo>
                    <a:pt x="2262" y="63"/>
                  </a:lnTo>
                  <a:cubicBezTo>
                    <a:pt x="2043" y="118"/>
                    <a:pt x="1816" y="157"/>
                    <a:pt x="1581" y="157"/>
                  </a:cubicBezTo>
                  <a:lnTo>
                    <a:pt x="893" y="157"/>
                  </a:lnTo>
                  <a:cubicBezTo>
                    <a:pt x="580" y="157"/>
                    <a:pt x="283" y="102"/>
                    <a:pt x="1" y="0"/>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6"/>
            <p:cNvSpPr/>
            <p:nvPr/>
          </p:nvSpPr>
          <p:spPr>
            <a:xfrm>
              <a:off x="6237525" y="1658300"/>
              <a:ext cx="17450" cy="17425"/>
            </a:xfrm>
            <a:custGeom>
              <a:avLst/>
              <a:gdLst/>
              <a:ahLst/>
              <a:cxnLst/>
              <a:rect l="l" t="t" r="r" b="b"/>
              <a:pathLst>
                <a:path w="698" h="697" extrusionOk="0">
                  <a:moveTo>
                    <a:pt x="353" y="0"/>
                  </a:moveTo>
                  <a:cubicBezTo>
                    <a:pt x="157" y="0"/>
                    <a:pt x="1" y="157"/>
                    <a:pt x="1" y="345"/>
                  </a:cubicBezTo>
                  <a:cubicBezTo>
                    <a:pt x="1" y="540"/>
                    <a:pt x="157" y="697"/>
                    <a:pt x="353" y="697"/>
                  </a:cubicBezTo>
                  <a:cubicBezTo>
                    <a:pt x="541" y="697"/>
                    <a:pt x="697" y="540"/>
                    <a:pt x="697" y="345"/>
                  </a:cubicBezTo>
                  <a:cubicBezTo>
                    <a:pt x="697" y="157"/>
                    <a:pt x="541" y="0"/>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6"/>
            <p:cNvSpPr/>
            <p:nvPr/>
          </p:nvSpPr>
          <p:spPr>
            <a:xfrm>
              <a:off x="6062450" y="1658300"/>
              <a:ext cx="17450" cy="17425"/>
            </a:xfrm>
            <a:custGeom>
              <a:avLst/>
              <a:gdLst/>
              <a:ahLst/>
              <a:cxnLst/>
              <a:rect l="l" t="t" r="r" b="b"/>
              <a:pathLst>
                <a:path w="698" h="697" extrusionOk="0">
                  <a:moveTo>
                    <a:pt x="345" y="0"/>
                  </a:moveTo>
                  <a:cubicBezTo>
                    <a:pt x="157" y="0"/>
                    <a:pt x="1" y="157"/>
                    <a:pt x="1" y="345"/>
                  </a:cubicBezTo>
                  <a:cubicBezTo>
                    <a:pt x="1" y="540"/>
                    <a:pt x="157" y="697"/>
                    <a:pt x="345" y="697"/>
                  </a:cubicBezTo>
                  <a:cubicBezTo>
                    <a:pt x="541" y="697"/>
                    <a:pt x="697" y="540"/>
                    <a:pt x="697" y="345"/>
                  </a:cubicBezTo>
                  <a:cubicBezTo>
                    <a:pt x="697" y="157"/>
                    <a:pt x="541"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6"/>
            <p:cNvSpPr/>
            <p:nvPr/>
          </p:nvSpPr>
          <p:spPr>
            <a:xfrm>
              <a:off x="6142275" y="1712875"/>
              <a:ext cx="24275" cy="9225"/>
            </a:xfrm>
            <a:custGeom>
              <a:avLst/>
              <a:gdLst/>
              <a:ahLst/>
              <a:cxnLst/>
              <a:rect l="l" t="t" r="r" b="b"/>
              <a:pathLst>
                <a:path w="971" h="369" extrusionOk="0">
                  <a:moveTo>
                    <a:pt x="485" y="0"/>
                  </a:moveTo>
                  <a:cubicBezTo>
                    <a:pt x="290" y="0"/>
                    <a:pt x="110" y="102"/>
                    <a:pt x="16" y="274"/>
                  </a:cubicBezTo>
                  <a:cubicBezTo>
                    <a:pt x="0" y="305"/>
                    <a:pt x="8" y="345"/>
                    <a:pt x="39" y="360"/>
                  </a:cubicBezTo>
                  <a:cubicBezTo>
                    <a:pt x="50" y="365"/>
                    <a:pt x="61" y="368"/>
                    <a:pt x="72" y="368"/>
                  </a:cubicBezTo>
                  <a:cubicBezTo>
                    <a:pt x="94" y="368"/>
                    <a:pt x="115" y="358"/>
                    <a:pt x="125" y="337"/>
                  </a:cubicBezTo>
                  <a:cubicBezTo>
                    <a:pt x="204" y="212"/>
                    <a:pt x="337" y="133"/>
                    <a:pt x="485" y="133"/>
                  </a:cubicBezTo>
                  <a:cubicBezTo>
                    <a:pt x="626" y="133"/>
                    <a:pt x="767" y="212"/>
                    <a:pt x="837" y="337"/>
                  </a:cubicBezTo>
                  <a:cubicBezTo>
                    <a:pt x="853" y="360"/>
                    <a:pt x="869" y="368"/>
                    <a:pt x="892" y="368"/>
                  </a:cubicBezTo>
                  <a:cubicBezTo>
                    <a:pt x="908" y="368"/>
                    <a:pt x="916" y="368"/>
                    <a:pt x="931" y="360"/>
                  </a:cubicBezTo>
                  <a:cubicBezTo>
                    <a:pt x="963" y="345"/>
                    <a:pt x="971" y="305"/>
                    <a:pt x="955" y="274"/>
                  </a:cubicBezTo>
                  <a:cubicBezTo>
                    <a:pt x="853" y="102"/>
                    <a:pt x="673" y="0"/>
                    <a:pt x="485" y="0"/>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6"/>
            <p:cNvSpPr/>
            <p:nvPr/>
          </p:nvSpPr>
          <p:spPr>
            <a:xfrm>
              <a:off x="6237150" y="1628550"/>
              <a:ext cx="17025" cy="18425"/>
            </a:xfrm>
            <a:custGeom>
              <a:avLst/>
              <a:gdLst/>
              <a:ahLst/>
              <a:cxnLst/>
              <a:rect l="l" t="t" r="r" b="b"/>
              <a:pathLst>
                <a:path w="681" h="737" extrusionOk="0">
                  <a:moveTo>
                    <a:pt x="63" y="1"/>
                  </a:moveTo>
                  <a:cubicBezTo>
                    <a:pt x="24" y="1"/>
                    <a:pt x="0" y="32"/>
                    <a:pt x="0" y="71"/>
                  </a:cubicBezTo>
                  <a:cubicBezTo>
                    <a:pt x="0" y="103"/>
                    <a:pt x="24" y="134"/>
                    <a:pt x="63" y="134"/>
                  </a:cubicBezTo>
                  <a:cubicBezTo>
                    <a:pt x="78" y="134"/>
                    <a:pt x="548" y="142"/>
                    <a:pt x="548" y="674"/>
                  </a:cubicBezTo>
                  <a:cubicBezTo>
                    <a:pt x="548" y="713"/>
                    <a:pt x="579" y="736"/>
                    <a:pt x="618" y="736"/>
                  </a:cubicBezTo>
                  <a:cubicBezTo>
                    <a:pt x="650" y="736"/>
                    <a:pt x="681" y="713"/>
                    <a:pt x="681" y="674"/>
                  </a:cubicBezTo>
                  <a:cubicBezTo>
                    <a:pt x="681" y="9"/>
                    <a:pt x="71" y="1"/>
                    <a:pt x="63" y="1"/>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6"/>
            <p:cNvSpPr/>
            <p:nvPr/>
          </p:nvSpPr>
          <p:spPr>
            <a:xfrm>
              <a:off x="6059725" y="1628550"/>
              <a:ext cx="17225" cy="18425"/>
            </a:xfrm>
            <a:custGeom>
              <a:avLst/>
              <a:gdLst/>
              <a:ahLst/>
              <a:cxnLst/>
              <a:rect l="l" t="t" r="r" b="b"/>
              <a:pathLst>
                <a:path w="689" h="737" extrusionOk="0">
                  <a:moveTo>
                    <a:pt x="618" y="1"/>
                  </a:moveTo>
                  <a:cubicBezTo>
                    <a:pt x="611" y="1"/>
                    <a:pt x="0" y="9"/>
                    <a:pt x="0" y="674"/>
                  </a:cubicBezTo>
                  <a:cubicBezTo>
                    <a:pt x="0" y="713"/>
                    <a:pt x="32" y="736"/>
                    <a:pt x="63" y="736"/>
                  </a:cubicBezTo>
                  <a:cubicBezTo>
                    <a:pt x="102" y="736"/>
                    <a:pt x="133" y="713"/>
                    <a:pt x="133" y="674"/>
                  </a:cubicBezTo>
                  <a:cubicBezTo>
                    <a:pt x="133" y="142"/>
                    <a:pt x="603" y="134"/>
                    <a:pt x="618" y="134"/>
                  </a:cubicBezTo>
                  <a:cubicBezTo>
                    <a:pt x="658" y="134"/>
                    <a:pt x="689" y="103"/>
                    <a:pt x="689" y="71"/>
                  </a:cubicBezTo>
                  <a:cubicBezTo>
                    <a:pt x="689" y="32"/>
                    <a:pt x="658" y="1"/>
                    <a:pt x="618" y="1"/>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6"/>
            <p:cNvSpPr/>
            <p:nvPr/>
          </p:nvSpPr>
          <p:spPr>
            <a:xfrm>
              <a:off x="6151075" y="1625225"/>
              <a:ext cx="25850" cy="47775"/>
            </a:xfrm>
            <a:custGeom>
              <a:avLst/>
              <a:gdLst/>
              <a:ahLst/>
              <a:cxnLst/>
              <a:rect l="l" t="t" r="r" b="b"/>
              <a:pathLst>
                <a:path w="1034" h="1911" extrusionOk="0">
                  <a:moveTo>
                    <a:pt x="626" y="1"/>
                  </a:moveTo>
                  <a:cubicBezTo>
                    <a:pt x="587" y="1"/>
                    <a:pt x="564" y="32"/>
                    <a:pt x="564" y="64"/>
                  </a:cubicBezTo>
                  <a:lnTo>
                    <a:pt x="564" y="783"/>
                  </a:lnTo>
                  <a:cubicBezTo>
                    <a:pt x="564" y="1104"/>
                    <a:pt x="673" y="1417"/>
                    <a:pt x="877" y="1668"/>
                  </a:cubicBezTo>
                  <a:cubicBezTo>
                    <a:pt x="892" y="1683"/>
                    <a:pt x="892" y="1715"/>
                    <a:pt x="885" y="1738"/>
                  </a:cubicBezTo>
                  <a:cubicBezTo>
                    <a:pt x="869" y="1761"/>
                    <a:pt x="845" y="1777"/>
                    <a:pt x="822" y="1777"/>
                  </a:cubicBezTo>
                  <a:lnTo>
                    <a:pt x="63" y="1777"/>
                  </a:lnTo>
                  <a:cubicBezTo>
                    <a:pt x="32" y="1777"/>
                    <a:pt x="0" y="1808"/>
                    <a:pt x="0" y="1848"/>
                  </a:cubicBezTo>
                  <a:cubicBezTo>
                    <a:pt x="0" y="1879"/>
                    <a:pt x="32" y="1910"/>
                    <a:pt x="63" y="1910"/>
                  </a:cubicBezTo>
                  <a:lnTo>
                    <a:pt x="822" y="1910"/>
                  </a:lnTo>
                  <a:cubicBezTo>
                    <a:pt x="900" y="1910"/>
                    <a:pt x="971" y="1863"/>
                    <a:pt x="1002" y="1793"/>
                  </a:cubicBezTo>
                  <a:cubicBezTo>
                    <a:pt x="1033" y="1722"/>
                    <a:pt x="1025" y="1644"/>
                    <a:pt x="978" y="1582"/>
                  </a:cubicBezTo>
                  <a:cubicBezTo>
                    <a:pt x="791" y="1355"/>
                    <a:pt x="689" y="1073"/>
                    <a:pt x="689" y="783"/>
                  </a:cubicBezTo>
                  <a:lnTo>
                    <a:pt x="689" y="64"/>
                  </a:lnTo>
                  <a:cubicBezTo>
                    <a:pt x="689" y="32"/>
                    <a:pt x="665" y="1"/>
                    <a:pt x="626" y="1"/>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6"/>
            <p:cNvSpPr/>
            <p:nvPr/>
          </p:nvSpPr>
          <p:spPr>
            <a:xfrm>
              <a:off x="6129175" y="1684300"/>
              <a:ext cx="24850" cy="11975"/>
            </a:xfrm>
            <a:custGeom>
              <a:avLst/>
              <a:gdLst/>
              <a:ahLst/>
              <a:cxnLst/>
              <a:rect l="l" t="t" r="r" b="b"/>
              <a:pathLst>
                <a:path w="994" h="479" extrusionOk="0">
                  <a:moveTo>
                    <a:pt x="63" y="1"/>
                  </a:moveTo>
                  <a:cubicBezTo>
                    <a:pt x="31" y="1"/>
                    <a:pt x="0" y="32"/>
                    <a:pt x="0" y="64"/>
                  </a:cubicBezTo>
                  <a:cubicBezTo>
                    <a:pt x="0" y="189"/>
                    <a:pt x="47" y="283"/>
                    <a:pt x="133" y="353"/>
                  </a:cubicBezTo>
                  <a:cubicBezTo>
                    <a:pt x="250" y="455"/>
                    <a:pt x="438" y="478"/>
                    <a:pt x="603" y="478"/>
                  </a:cubicBezTo>
                  <a:cubicBezTo>
                    <a:pt x="775" y="478"/>
                    <a:pt x="923" y="447"/>
                    <a:pt x="931" y="447"/>
                  </a:cubicBezTo>
                  <a:cubicBezTo>
                    <a:pt x="970" y="439"/>
                    <a:pt x="994" y="408"/>
                    <a:pt x="986" y="369"/>
                  </a:cubicBezTo>
                  <a:cubicBezTo>
                    <a:pt x="979" y="342"/>
                    <a:pt x="949" y="320"/>
                    <a:pt x="920" y="320"/>
                  </a:cubicBezTo>
                  <a:cubicBezTo>
                    <a:pt x="916" y="320"/>
                    <a:pt x="912" y="321"/>
                    <a:pt x="908" y="322"/>
                  </a:cubicBezTo>
                  <a:cubicBezTo>
                    <a:pt x="843" y="333"/>
                    <a:pt x="726" y="348"/>
                    <a:pt x="602" y="348"/>
                  </a:cubicBezTo>
                  <a:cubicBezTo>
                    <a:pt x="457" y="348"/>
                    <a:pt x="304" y="327"/>
                    <a:pt x="211" y="251"/>
                  </a:cubicBezTo>
                  <a:cubicBezTo>
                    <a:pt x="157" y="204"/>
                    <a:pt x="133" y="150"/>
                    <a:pt x="133" y="64"/>
                  </a:cubicBezTo>
                  <a:cubicBezTo>
                    <a:pt x="133" y="32"/>
                    <a:pt x="102" y="1"/>
                    <a:pt x="63" y="1"/>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6"/>
            <p:cNvSpPr/>
            <p:nvPr/>
          </p:nvSpPr>
          <p:spPr>
            <a:xfrm>
              <a:off x="6190575" y="1633250"/>
              <a:ext cx="9025" cy="18025"/>
            </a:xfrm>
            <a:custGeom>
              <a:avLst/>
              <a:gdLst/>
              <a:ahLst/>
              <a:cxnLst/>
              <a:rect l="l" t="t" r="r" b="b"/>
              <a:pathLst>
                <a:path w="361" h="721" extrusionOk="0">
                  <a:moveTo>
                    <a:pt x="181" y="1"/>
                  </a:moveTo>
                  <a:cubicBezTo>
                    <a:pt x="79" y="1"/>
                    <a:pt x="1" y="79"/>
                    <a:pt x="1" y="181"/>
                  </a:cubicBezTo>
                  <a:lnTo>
                    <a:pt x="1" y="541"/>
                  </a:lnTo>
                  <a:cubicBezTo>
                    <a:pt x="1" y="642"/>
                    <a:pt x="79" y="721"/>
                    <a:pt x="181" y="721"/>
                  </a:cubicBezTo>
                  <a:cubicBezTo>
                    <a:pt x="275" y="721"/>
                    <a:pt x="361" y="642"/>
                    <a:pt x="361" y="541"/>
                  </a:cubicBezTo>
                  <a:lnTo>
                    <a:pt x="361" y="181"/>
                  </a:lnTo>
                  <a:cubicBezTo>
                    <a:pt x="361" y="79"/>
                    <a:pt x="275" y="1"/>
                    <a:pt x="181" y="1"/>
                  </a:cubicBezTo>
                  <a:close/>
                </a:path>
              </a:pathLst>
            </a:custGeom>
            <a:solidFill>
              <a:srgbClr val="33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6"/>
            <p:cNvSpPr/>
            <p:nvPr/>
          </p:nvSpPr>
          <p:spPr>
            <a:xfrm>
              <a:off x="6184925" y="1605675"/>
              <a:ext cx="27800" cy="13375"/>
            </a:xfrm>
            <a:custGeom>
              <a:avLst/>
              <a:gdLst/>
              <a:ahLst/>
              <a:cxnLst/>
              <a:rect l="l" t="t" r="r" b="b"/>
              <a:pathLst>
                <a:path w="1112" h="535" extrusionOk="0">
                  <a:moveTo>
                    <a:pt x="422" y="0"/>
                  </a:moveTo>
                  <a:cubicBezTo>
                    <a:pt x="275" y="0"/>
                    <a:pt x="160" y="40"/>
                    <a:pt x="94" y="94"/>
                  </a:cubicBezTo>
                  <a:cubicBezTo>
                    <a:pt x="0" y="165"/>
                    <a:pt x="8" y="251"/>
                    <a:pt x="63" y="290"/>
                  </a:cubicBezTo>
                  <a:cubicBezTo>
                    <a:pt x="125" y="337"/>
                    <a:pt x="211" y="345"/>
                    <a:pt x="290" y="368"/>
                  </a:cubicBezTo>
                  <a:cubicBezTo>
                    <a:pt x="376" y="384"/>
                    <a:pt x="462" y="400"/>
                    <a:pt x="532" y="423"/>
                  </a:cubicBezTo>
                  <a:cubicBezTo>
                    <a:pt x="603" y="439"/>
                    <a:pt x="689" y="462"/>
                    <a:pt x="767" y="486"/>
                  </a:cubicBezTo>
                  <a:cubicBezTo>
                    <a:pt x="835" y="513"/>
                    <a:pt x="909" y="534"/>
                    <a:pt x="973" y="534"/>
                  </a:cubicBezTo>
                  <a:cubicBezTo>
                    <a:pt x="983" y="534"/>
                    <a:pt x="992" y="534"/>
                    <a:pt x="1002" y="533"/>
                  </a:cubicBezTo>
                  <a:cubicBezTo>
                    <a:pt x="1072" y="525"/>
                    <a:pt x="1111" y="454"/>
                    <a:pt x="1064" y="345"/>
                  </a:cubicBezTo>
                  <a:cubicBezTo>
                    <a:pt x="1017" y="235"/>
                    <a:pt x="861" y="87"/>
                    <a:pt x="626" y="24"/>
                  </a:cubicBezTo>
                  <a:cubicBezTo>
                    <a:pt x="553" y="8"/>
                    <a:pt x="484" y="0"/>
                    <a:pt x="422" y="0"/>
                  </a:cubicBezTo>
                  <a:close/>
                </a:path>
              </a:pathLst>
            </a:custGeom>
            <a:solidFill>
              <a:srgbClr val="C54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6"/>
            <p:cNvSpPr/>
            <p:nvPr/>
          </p:nvSpPr>
          <p:spPr>
            <a:xfrm>
              <a:off x="6187650" y="1650325"/>
              <a:ext cx="18800" cy="5250"/>
            </a:xfrm>
            <a:custGeom>
              <a:avLst/>
              <a:gdLst/>
              <a:ahLst/>
              <a:cxnLst/>
              <a:rect l="l" t="t" r="r" b="b"/>
              <a:pathLst>
                <a:path w="752" h="210" extrusionOk="0">
                  <a:moveTo>
                    <a:pt x="76" y="0"/>
                  </a:moveTo>
                  <a:cubicBezTo>
                    <a:pt x="52" y="0"/>
                    <a:pt x="28" y="15"/>
                    <a:pt x="16" y="38"/>
                  </a:cubicBezTo>
                  <a:cubicBezTo>
                    <a:pt x="1" y="69"/>
                    <a:pt x="8" y="108"/>
                    <a:pt x="40" y="124"/>
                  </a:cubicBezTo>
                  <a:cubicBezTo>
                    <a:pt x="165" y="186"/>
                    <a:pt x="282" y="210"/>
                    <a:pt x="384" y="210"/>
                  </a:cubicBezTo>
                  <a:cubicBezTo>
                    <a:pt x="580" y="210"/>
                    <a:pt x="705" y="124"/>
                    <a:pt x="713" y="116"/>
                  </a:cubicBezTo>
                  <a:cubicBezTo>
                    <a:pt x="744" y="100"/>
                    <a:pt x="752" y="61"/>
                    <a:pt x="728" y="30"/>
                  </a:cubicBezTo>
                  <a:cubicBezTo>
                    <a:pt x="719" y="11"/>
                    <a:pt x="701" y="1"/>
                    <a:pt x="681" y="1"/>
                  </a:cubicBezTo>
                  <a:cubicBezTo>
                    <a:pt x="668" y="1"/>
                    <a:pt x="655" y="5"/>
                    <a:pt x="642" y="14"/>
                  </a:cubicBezTo>
                  <a:cubicBezTo>
                    <a:pt x="642" y="14"/>
                    <a:pt x="541" y="78"/>
                    <a:pt x="386" y="78"/>
                  </a:cubicBezTo>
                  <a:cubicBezTo>
                    <a:pt x="304" y="78"/>
                    <a:pt x="208" y="60"/>
                    <a:pt x="102" y="6"/>
                  </a:cubicBezTo>
                  <a:cubicBezTo>
                    <a:pt x="94" y="2"/>
                    <a:pt x="85" y="0"/>
                    <a:pt x="76" y="0"/>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6"/>
            <p:cNvSpPr/>
            <p:nvPr/>
          </p:nvSpPr>
          <p:spPr>
            <a:xfrm>
              <a:off x="6122900" y="1633250"/>
              <a:ext cx="9025" cy="18025"/>
            </a:xfrm>
            <a:custGeom>
              <a:avLst/>
              <a:gdLst/>
              <a:ahLst/>
              <a:cxnLst/>
              <a:rect l="l" t="t" r="r" b="b"/>
              <a:pathLst>
                <a:path w="361" h="721" extrusionOk="0">
                  <a:moveTo>
                    <a:pt x="181" y="1"/>
                  </a:moveTo>
                  <a:cubicBezTo>
                    <a:pt x="79" y="1"/>
                    <a:pt x="1" y="79"/>
                    <a:pt x="1" y="181"/>
                  </a:cubicBezTo>
                  <a:lnTo>
                    <a:pt x="1" y="541"/>
                  </a:lnTo>
                  <a:cubicBezTo>
                    <a:pt x="1" y="642"/>
                    <a:pt x="79" y="721"/>
                    <a:pt x="181" y="721"/>
                  </a:cubicBezTo>
                  <a:cubicBezTo>
                    <a:pt x="282" y="721"/>
                    <a:pt x="361" y="642"/>
                    <a:pt x="361" y="541"/>
                  </a:cubicBezTo>
                  <a:lnTo>
                    <a:pt x="361" y="181"/>
                  </a:lnTo>
                  <a:cubicBezTo>
                    <a:pt x="361" y="79"/>
                    <a:pt x="282" y="1"/>
                    <a:pt x="181" y="1"/>
                  </a:cubicBezTo>
                  <a:close/>
                </a:path>
              </a:pathLst>
            </a:custGeom>
            <a:solidFill>
              <a:srgbClr val="33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6"/>
            <p:cNvSpPr/>
            <p:nvPr/>
          </p:nvSpPr>
          <p:spPr>
            <a:xfrm>
              <a:off x="6108025" y="1605525"/>
              <a:ext cx="27425" cy="13900"/>
            </a:xfrm>
            <a:custGeom>
              <a:avLst/>
              <a:gdLst/>
              <a:ahLst/>
              <a:cxnLst/>
              <a:rect l="l" t="t" r="r" b="b"/>
              <a:pathLst>
                <a:path w="1097" h="556" extrusionOk="0">
                  <a:moveTo>
                    <a:pt x="707" y="1"/>
                  </a:moveTo>
                  <a:cubicBezTo>
                    <a:pt x="632" y="1"/>
                    <a:pt x="550" y="12"/>
                    <a:pt x="463" y="38"/>
                  </a:cubicBezTo>
                  <a:cubicBezTo>
                    <a:pt x="228" y="108"/>
                    <a:pt x="79" y="265"/>
                    <a:pt x="40" y="374"/>
                  </a:cubicBezTo>
                  <a:cubicBezTo>
                    <a:pt x="1" y="484"/>
                    <a:pt x="48" y="546"/>
                    <a:pt x="118" y="554"/>
                  </a:cubicBezTo>
                  <a:cubicBezTo>
                    <a:pt x="126" y="555"/>
                    <a:pt x="133" y="555"/>
                    <a:pt x="141" y="555"/>
                  </a:cubicBezTo>
                  <a:cubicBezTo>
                    <a:pt x="207" y="555"/>
                    <a:pt x="283" y="527"/>
                    <a:pt x="353" y="499"/>
                  </a:cubicBezTo>
                  <a:cubicBezTo>
                    <a:pt x="431" y="476"/>
                    <a:pt x="510" y="445"/>
                    <a:pt x="588" y="421"/>
                  </a:cubicBezTo>
                  <a:cubicBezTo>
                    <a:pt x="658" y="406"/>
                    <a:pt x="736" y="382"/>
                    <a:pt x="823" y="359"/>
                  </a:cubicBezTo>
                  <a:cubicBezTo>
                    <a:pt x="901" y="335"/>
                    <a:pt x="987" y="320"/>
                    <a:pt x="1042" y="273"/>
                  </a:cubicBezTo>
                  <a:cubicBezTo>
                    <a:pt x="1096" y="226"/>
                    <a:pt x="1096" y="147"/>
                    <a:pt x="1003" y="77"/>
                  </a:cubicBezTo>
                  <a:cubicBezTo>
                    <a:pt x="938" y="33"/>
                    <a:pt x="834" y="1"/>
                    <a:pt x="707" y="1"/>
                  </a:cubicBezTo>
                  <a:close/>
                </a:path>
              </a:pathLst>
            </a:custGeom>
            <a:solidFill>
              <a:srgbClr val="C54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6"/>
            <p:cNvSpPr/>
            <p:nvPr/>
          </p:nvSpPr>
          <p:spPr>
            <a:xfrm>
              <a:off x="6118400" y="1650325"/>
              <a:ext cx="18800" cy="5250"/>
            </a:xfrm>
            <a:custGeom>
              <a:avLst/>
              <a:gdLst/>
              <a:ahLst/>
              <a:cxnLst/>
              <a:rect l="l" t="t" r="r" b="b"/>
              <a:pathLst>
                <a:path w="752" h="210" extrusionOk="0">
                  <a:moveTo>
                    <a:pt x="76" y="0"/>
                  </a:moveTo>
                  <a:cubicBezTo>
                    <a:pt x="52" y="0"/>
                    <a:pt x="28" y="15"/>
                    <a:pt x="16" y="38"/>
                  </a:cubicBezTo>
                  <a:cubicBezTo>
                    <a:pt x="1" y="69"/>
                    <a:pt x="16" y="108"/>
                    <a:pt x="48" y="124"/>
                  </a:cubicBezTo>
                  <a:cubicBezTo>
                    <a:pt x="173" y="186"/>
                    <a:pt x="282" y="210"/>
                    <a:pt x="384" y="210"/>
                  </a:cubicBezTo>
                  <a:cubicBezTo>
                    <a:pt x="580" y="210"/>
                    <a:pt x="705" y="124"/>
                    <a:pt x="713" y="116"/>
                  </a:cubicBezTo>
                  <a:cubicBezTo>
                    <a:pt x="744" y="100"/>
                    <a:pt x="752" y="61"/>
                    <a:pt x="736" y="30"/>
                  </a:cubicBezTo>
                  <a:cubicBezTo>
                    <a:pt x="722" y="11"/>
                    <a:pt x="702" y="1"/>
                    <a:pt x="682" y="1"/>
                  </a:cubicBezTo>
                  <a:cubicBezTo>
                    <a:pt x="668" y="1"/>
                    <a:pt x="655" y="5"/>
                    <a:pt x="642" y="14"/>
                  </a:cubicBezTo>
                  <a:cubicBezTo>
                    <a:pt x="642" y="14"/>
                    <a:pt x="545" y="78"/>
                    <a:pt x="390" y="78"/>
                  </a:cubicBezTo>
                  <a:cubicBezTo>
                    <a:pt x="308" y="78"/>
                    <a:pt x="210" y="60"/>
                    <a:pt x="102" y="6"/>
                  </a:cubicBezTo>
                  <a:cubicBezTo>
                    <a:pt x="94" y="2"/>
                    <a:pt x="85" y="0"/>
                    <a:pt x="76" y="0"/>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6"/>
            <p:cNvSpPr/>
            <p:nvPr/>
          </p:nvSpPr>
          <p:spPr>
            <a:xfrm>
              <a:off x="6606075" y="1912200"/>
              <a:ext cx="97050" cy="467325"/>
            </a:xfrm>
            <a:custGeom>
              <a:avLst/>
              <a:gdLst/>
              <a:ahLst/>
              <a:cxnLst/>
              <a:rect l="l" t="t" r="r" b="b"/>
              <a:pathLst>
                <a:path w="3882" h="18693" extrusionOk="0">
                  <a:moveTo>
                    <a:pt x="1534" y="0"/>
                  </a:moveTo>
                  <a:cubicBezTo>
                    <a:pt x="1534" y="0"/>
                    <a:pt x="55" y="16932"/>
                    <a:pt x="55" y="16940"/>
                  </a:cubicBezTo>
                  <a:lnTo>
                    <a:pt x="0" y="17887"/>
                  </a:lnTo>
                  <a:cubicBezTo>
                    <a:pt x="0" y="17984"/>
                    <a:pt x="79" y="18068"/>
                    <a:pt x="175" y="18068"/>
                  </a:cubicBezTo>
                  <a:cubicBezTo>
                    <a:pt x="179" y="18068"/>
                    <a:pt x="184" y="18067"/>
                    <a:pt x="188" y="18067"/>
                  </a:cubicBezTo>
                  <a:cubicBezTo>
                    <a:pt x="258" y="18059"/>
                    <a:pt x="321" y="18004"/>
                    <a:pt x="337" y="17934"/>
                  </a:cubicBezTo>
                  <a:lnTo>
                    <a:pt x="517" y="17081"/>
                  </a:lnTo>
                  <a:lnTo>
                    <a:pt x="556" y="18317"/>
                  </a:lnTo>
                  <a:cubicBezTo>
                    <a:pt x="563" y="18388"/>
                    <a:pt x="603" y="18443"/>
                    <a:pt x="673" y="18466"/>
                  </a:cubicBezTo>
                  <a:lnTo>
                    <a:pt x="712" y="18482"/>
                  </a:lnTo>
                  <a:cubicBezTo>
                    <a:pt x="732" y="18489"/>
                    <a:pt x="751" y="18492"/>
                    <a:pt x="770" y="18492"/>
                  </a:cubicBezTo>
                  <a:cubicBezTo>
                    <a:pt x="858" y="18492"/>
                    <a:pt x="933" y="18423"/>
                    <a:pt x="939" y="18333"/>
                  </a:cubicBezTo>
                  <a:lnTo>
                    <a:pt x="1009" y="17097"/>
                  </a:lnTo>
                  <a:lnTo>
                    <a:pt x="1127" y="18537"/>
                  </a:lnTo>
                  <a:cubicBezTo>
                    <a:pt x="1135" y="18623"/>
                    <a:pt x="1205" y="18693"/>
                    <a:pt x="1291" y="18693"/>
                  </a:cubicBezTo>
                  <a:lnTo>
                    <a:pt x="1307" y="18693"/>
                  </a:lnTo>
                  <a:cubicBezTo>
                    <a:pt x="1401" y="18693"/>
                    <a:pt x="1479" y="18623"/>
                    <a:pt x="1479" y="18529"/>
                  </a:cubicBezTo>
                  <a:lnTo>
                    <a:pt x="1495" y="17105"/>
                  </a:lnTo>
                  <a:lnTo>
                    <a:pt x="1651" y="18278"/>
                  </a:lnTo>
                  <a:cubicBezTo>
                    <a:pt x="1665" y="18363"/>
                    <a:pt x="1736" y="18422"/>
                    <a:pt x="1818" y="18422"/>
                  </a:cubicBezTo>
                  <a:cubicBezTo>
                    <a:pt x="1827" y="18422"/>
                    <a:pt x="1837" y="18421"/>
                    <a:pt x="1847" y="18419"/>
                  </a:cubicBezTo>
                  <a:lnTo>
                    <a:pt x="1886" y="18419"/>
                  </a:lnTo>
                  <a:cubicBezTo>
                    <a:pt x="1972" y="18403"/>
                    <a:pt x="2034" y="18325"/>
                    <a:pt x="2027" y="18239"/>
                  </a:cubicBezTo>
                  <a:lnTo>
                    <a:pt x="1956" y="17120"/>
                  </a:lnTo>
                  <a:cubicBezTo>
                    <a:pt x="1956" y="17112"/>
                    <a:pt x="1956" y="17105"/>
                    <a:pt x="1956" y="17097"/>
                  </a:cubicBezTo>
                  <a:lnTo>
                    <a:pt x="2042" y="16228"/>
                  </a:lnTo>
                  <a:cubicBezTo>
                    <a:pt x="2048" y="16136"/>
                    <a:pt x="2126" y="16073"/>
                    <a:pt x="2209" y="16073"/>
                  </a:cubicBezTo>
                  <a:cubicBezTo>
                    <a:pt x="2246" y="16073"/>
                    <a:pt x="2283" y="16085"/>
                    <a:pt x="2316" y="16111"/>
                  </a:cubicBezTo>
                  <a:lnTo>
                    <a:pt x="2864" y="16557"/>
                  </a:lnTo>
                  <a:cubicBezTo>
                    <a:pt x="2893" y="16579"/>
                    <a:pt x="2930" y="16590"/>
                    <a:pt x="2968" y="16590"/>
                  </a:cubicBezTo>
                  <a:cubicBezTo>
                    <a:pt x="3011" y="16590"/>
                    <a:pt x="3054" y="16575"/>
                    <a:pt x="3083" y="16541"/>
                  </a:cubicBezTo>
                  <a:lnTo>
                    <a:pt x="3106" y="16518"/>
                  </a:lnTo>
                  <a:cubicBezTo>
                    <a:pt x="3169" y="16463"/>
                    <a:pt x="3177" y="16377"/>
                    <a:pt x="3130" y="16307"/>
                  </a:cubicBezTo>
                  <a:lnTo>
                    <a:pt x="2527" y="15399"/>
                  </a:lnTo>
                  <a:cubicBezTo>
                    <a:pt x="2434" y="15235"/>
                    <a:pt x="2340" y="15109"/>
                    <a:pt x="2254" y="15000"/>
                  </a:cubicBezTo>
                  <a:lnTo>
                    <a:pt x="3881" y="2215"/>
                  </a:lnTo>
                  <a:lnTo>
                    <a:pt x="1534" y="0"/>
                  </a:lnTo>
                  <a:close/>
                </a:path>
              </a:pathLst>
            </a:custGeom>
            <a:solidFill>
              <a:srgbClr val="E88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6"/>
            <p:cNvSpPr/>
            <p:nvPr/>
          </p:nvSpPr>
          <p:spPr>
            <a:xfrm>
              <a:off x="6947600" y="1670675"/>
              <a:ext cx="228700" cy="362450"/>
            </a:xfrm>
            <a:custGeom>
              <a:avLst/>
              <a:gdLst/>
              <a:ahLst/>
              <a:cxnLst/>
              <a:rect l="l" t="t" r="r" b="b"/>
              <a:pathLst>
                <a:path w="9148" h="14498" extrusionOk="0">
                  <a:moveTo>
                    <a:pt x="6971" y="0"/>
                  </a:moveTo>
                  <a:cubicBezTo>
                    <a:pt x="6954" y="0"/>
                    <a:pt x="6936" y="2"/>
                    <a:pt x="6918" y="6"/>
                  </a:cubicBezTo>
                  <a:cubicBezTo>
                    <a:pt x="6792" y="30"/>
                    <a:pt x="6714" y="155"/>
                    <a:pt x="6730" y="280"/>
                  </a:cubicBezTo>
                  <a:lnTo>
                    <a:pt x="6878" y="1806"/>
                  </a:lnTo>
                  <a:cubicBezTo>
                    <a:pt x="6886" y="1868"/>
                    <a:pt x="6839" y="1931"/>
                    <a:pt x="6777" y="1939"/>
                  </a:cubicBezTo>
                  <a:lnTo>
                    <a:pt x="6738" y="1947"/>
                  </a:lnTo>
                  <a:cubicBezTo>
                    <a:pt x="6733" y="1947"/>
                    <a:pt x="6728" y="1948"/>
                    <a:pt x="6723" y="1948"/>
                  </a:cubicBezTo>
                  <a:cubicBezTo>
                    <a:pt x="6680" y="1948"/>
                    <a:pt x="6633" y="1918"/>
                    <a:pt x="6612" y="1876"/>
                  </a:cubicBezTo>
                  <a:lnTo>
                    <a:pt x="6166" y="734"/>
                  </a:lnTo>
                  <a:cubicBezTo>
                    <a:pt x="6125" y="622"/>
                    <a:pt x="6003" y="542"/>
                    <a:pt x="5877" y="542"/>
                  </a:cubicBezTo>
                  <a:cubicBezTo>
                    <a:pt x="5861" y="542"/>
                    <a:pt x="5846" y="543"/>
                    <a:pt x="5830" y="546"/>
                  </a:cubicBezTo>
                  <a:cubicBezTo>
                    <a:pt x="5713" y="593"/>
                    <a:pt x="5650" y="734"/>
                    <a:pt x="5697" y="859"/>
                  </a:cubicBezTo>
                  <a:cubicBezTo>
                    <a:pt x="5697" y="859"/>
                    <a:pt x="6338" y="2494"/>
                    <a:pt x="6338" y="2494"/>
                  </a:cubicBezTo>
                  <a:cubicBezTo>
                    <a:pt x="6378" y="2635"/>
                    <a:pt x="6409" y="2799"/>
                    <a:pt x="6370" y="2956"/>
                  </a:cubicBezTo>
                  <a:cubicBezTo>
                    <a:pt x="6357" y="3016"/>
                    <a:pt x="6307" y="3048"/>
                    <a:pt x="6255" y="3048"/>
                  </a:cubicBezTo>
                  <a:cubicBezTo>
                    <a:pt x="6212" y="3048"/>
                    <a:pt x="6168" y="3026"/>
                    <a:pt x="6143" y="2979"/>
                  </a:cubicBezTo>
                  <a:cubicBezTo>
                    <a:pt x="6026" y="2745"/>
                    <a:pt x="5846" y="2385"/>
                    <a:pt x="5846" y="2385"/>
                  </a:cubicBezTo>
                  <a:cubicBezTo>
                    <a:pt x="5805" y="2303"/>
                    <a:pt x="5721" y="2255"/>
                    <a:pt x="5633" y="2255"/>
                  </a:cubicBezTo>
                  <a:cubicBezTo>
                    <a:pt x="5585" y="2255"/>
                    <a:pt x="5537" y="2269"/>
                    <a:pt x="5493" y="2299"/>
                  </a:cubicBezTo>
                  <a:cubicBezTo>
                    <a:pt x="5392" y="2361"/>
                    <a:pt x="5360" y="2510"/>
                    <a:pt x="5423" y="2619"/>
                  </a:cubicBezTo>
                  <a:lnTo>
                    <a:pt x="5736" y="3245"/>
                  </a:lnTo>
                  <a:cubicBezTo>
                    <a:pt x="5736" y="3245"/>
                    <a:pt x="6198" y="4122"/>
                    <a:pt x="6675" y="4544"/>
                  </a:cubicBezTo>
                  <a:lnTo>
                    <a:pt x="4140" y="10999"/>
                  </a:lnTo>
                  <a:lnTo>
                    <a:pt x="2293" y="8206"/>
                  </a:lnTo>
                  <a:lnTo>
                    <a:pt x="1" y="11391"/>
                  </a:lnTo>
                  <a:lnTo>
                    <a:pt x="3256" y="14200"/>
                  </a:lnTo>
                  <a:cubicBezTo>
                    <a:pt x="3548" y="14403"/>
                    <a:pt x="3876" y="14498"/>
                    <a:pt x="4199" y="14498"/>
                  </a:cubicBezTo>
                  <a:cubicBezTo>
                    <a:pt x="4905" y="14498"/>
                    <a:pt x="5584" y="14046"/>
                    <a:pt x="5799" y="13300"/>
                  </a:cubicBezTo>
                  <a:lnTo>
                    <a:pt x="8287" y="4591"/>
                  </a:lnTo>
                  <a:cubicBezTo>
                    <a:pt x="8287" y="4591"/>
                    <a:pt x="8615" y="3621"/>
                    <a:pt x="8772" y="2807"/>
                  </a:cubicBezTo>
                  <a:lnTo>
                    <a:pt x="9108" y="1485"/>
                  </a:lnTo>
                  <a:cubicBezTo>
                    <a:pt x="9147" y="1352"/>
                    <a:pt x="9061" y="1211"/>
                    <a:pt x="8921" y="1180"/>
                  </a:cubicBezTo>
                  <a:cubicBezTo>
                    <a:pt x="8911" y="1178"/>
                    <a:pt x="8901" y="1178"/>
                    <a:pt x="8891" y="1178"/>
                  </a:cubicBezTo>
                  <a:cubicBezTo>
                    <a:pt x="8777" y="1178"/>
                    <a:pt x="8675" y="1259"/>
                    <a:pt x="8639" y="1368"/>
                  </a:cubicBezTo>
                  <a:lnTo>
                    <a:pt x="8475" y="1970"/>
                  </a:lnTo>
                  <a:cubicBezTo>
                    <a:pt x="8457" y="2028"/>
                    <a:pt x="8403" y="2060"/>
                    <a:pt x="8351" y="2060"/>
                  </a:cubicBezTo>
                  <a:cubicBezTo>
                    <a:pt x="8311" y="2060"/>
                    <a:pt x="8271" y="2042"/>
                    <a:pt x="8248" y="2001"/>
                  </a:cubicBezTo>
                  <a:cubicBezTo>
                    <a:pt x="8193" y="1931"/>
                    <a:pt x="8169" y="1837"/>
                    <a:pt x="8177" y="1743"/>
                  </a:cubicBezTo>
                  <a:lnTo>
                    <a:pt x="8255" y="358"/>
                  </a:lnTo>
                  <a:cubicBezTo>
                    <a:pt x="8263" y="222"/>
                    <a:pt x="8153" y="107"/>
                    <a:pt x="8018" y="107"/>
                  </a:cubicBezTo>
                  <a:cubicBezTo>
                    <a:pt x="8014" y="107"/>
                    <a:pt x="8010" y="108"/>
                    <a:pt x="8005" y="108"/>
                  </a:cubicBezTo>
                  <a:cubicBezTo>
                    <a:pt x="7880" y="108"/>
                    <a:pt x="7778" y="217"/>
                    <a:pt x="7770" y="350"/>
                  </a:cubicBezTo>
                  <a:lnTo>
                    <a:pt x="7692" y="1680"/>
                  </a:lnTo>
                  <a:cubicBezTo>
                    <a:pt x="7685" y="1770"/>
                    <a:pt x="7606" y="1845"/>
                    <a:pt x="7517" y="1845"/>
                  </a:cubicBezTo>
                  <a:cubicBezTo>
                    <a:pt x="7513" y="1845"/>
                    <a:pt x="7509" y="1845"/>
                    <a:pt x="7504" y="1845"/>
                  </a:cubicBezTo>
                  <a:cubicBezTo>
                    <a:pt x="7426" y="1845"/>
                    <a:pt x="7364" y="1782"/>
                    <a:pt x="7356" y="1704"/>
                  </a:cubicBezTo>
                  <a:lnTo>
                    <a:pt x="7207" y="217"/>
                  </a:lnTo>
                  <a:cubicBezTo>
                    <a:pt x="7193" y="94"/>
                    <a:pt x="7095" y="0"/>
                    <a:pt x="6971" y="0"/>
                  </a:cubicBezTo>
                  <a:close/>
                </a:path>
              </a:pathLst>
            </a:custGeom>
            <a:solidFill>
              <a:srgbClr val="E88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6"/>
            <p:cNvSpPr/>
            <p:nvPr/>
          </p:nvSpPr>
          <p:spPr>
            <a:xfrm>
              <a:off x="7106050" y="1743075"/>
              <a:ext cx="30350" cy="17950"/>
            </a:xfrm>
            <a:custGeom>
              <a:avLst/>
              <a:gdLst/>
              <a:ahLst/>
              <a:cxnLst/>
              <a:rect l="l" t="t" r="r" b="b"/>
              <a:pathLst>
                <a:path w="1214" h="718" extrusionOk="0">
                  <a:moveTo>
                    <a:pt x="438" y="1"/>
                  </a:moveTo>
                  <a:cubicBezTo>
                    <a:pt x="228" y="1"/>
                    <a:pt x="58" y="70"/>
                    <a:pt x="47" y="76"/>
                  </a:cubicBezTo>
                  <a:cubicBezTo>
                    <a:pt x="16" y="91"/>
                    <a:pt x="0" y="122"/>
                    <a:pt x="16" y="162"/>
                  </a:cubicBezTo>
                  <a:cubicBezTo>
                    <a:pt x="28" y="185"/>
                    <a:pt x="47" y="199"/>
                    <a:pt x="73" y="199"/>
                  </a:cubicBezTo>
                  <a:cubicBezTo>
                    <a:pt x="82" y="199"/>
                    <a:pt x="92" y="197"/>
                    <a:pt x="102" y="193"/>
                  </a:cubicBezTo>
                  <a:cubicBezTo>
                    <a:pt x="102" y="193"/>
                    <a:pt x="252" y="130"/>
                    <a:pt x="437" y="130"/>
                  </a:cubicBezTo>
                  <a:cubicBezTo>
                    <a:pt x="530" y="130"/>
                    <a:pt x="632" y="146"/>
                    <a:pt x="728" y="193"/>
                  </a:cubicBezTo>
                  <a:cubicBezTo>
                    <a:pt x="892" y="271"/>
                    <a:pt x="1010" y="435"/>
                    <a:pt x="1080" y="670"/>
                  </a:cubicBezTo>
                  <a:cubicBezTo>
                    <a:pt x="1088" y="701"/>
                    <a:pt x="1112" y="717"/>
                    <a:pt x="1143" y="717"/>
                  </a:cubicBezTo>
                  <a:lnTo>
                    <a:pt x="1159" y="717"/>
                  </a:lnTo>
                  <a:cubicBezTo>
                    <a:pt x="1190" y="701"/>
                    <a:pt x="1213" y="670"/>
                    <a:pt x="1205" y="631"/>
                  </a:cubicBezTo>
                  <a:cubicBezTo>
                    <a:pt x="1127" y="357"/>
                    <a:pt x="986" y="169"/>
                    <a:pt x="783" y="76"/>
                  </a:cubicBezTo>
                  <a:cubicBezTo>
                    <a:pt x="668" y="19"/>
                    <a:pt x="548" y="1"/>
                    <a:pt x="438" y="1"/>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6"/>
            <p:cNvSpPr/>
            <p:nvPr/>
          </p:nvSpPr>
          <p:spPr>
            <a:xfrm>
              <a:off x="6624250" y="1768625"/>
              <a:ext cx="399275" cy="433500"/>
            </a:xfrm>
            <a:custGeom>
              <a:avLst/>
              <a:gdLst/>
              <a:ahLst/>
              <a:cxnLst/>
              <a:rect l="l" t="t" r="r" b="b"/>
              <a:pathLst>
                <a:path w="15971" h="17340" extrusionOk="0">
                  <a:moveTo>
                    <a:pt x="6644" y="0"/>
                  </a:moveTo>
                  <a:cubicBezTo>
                    <a:pt x="6550" y="0"/>
                    <a:pt x="6456" y="8"/>
                    <a:pt x="6362" y="24"/>
                  </a:cubicBezTo>
                  <a:cubicBezTo>
                    <a:pt x="5681" y="141"/>
                    <a:pt x="2951" y="822"/>
                    <a:pt x="533" y="4366"/>
                  </a:cubicBezTo>
                  <a:cubicBezTo>
                    <a:pt x="1" y="5157"/>
                    <a:pt x="243" y="6236"/>
                    <a:pt x="1065" y="6721"/>
                  </a:cubicBezTo>
                  <a:lnTo>
                    <a:pt x="2325" y="7465"/>
                  </a:lnTo>
                  <a:cubicBezTo>
                    <a:pt x="2825" y="7762"/>
                    <a:pt x="3138" y="8310"/>
                    <a:pt x="3138" y="8889"/>
                  </a:cubicBezTo>
                  <a:lnTo>
                    <a:pt x="3138" y="15680"/>
                  </a:lnTo>
                  <a:cubicBezTo>
                    <a:pt x="3138" y="16596"/>
                    <a:pt x="3874" y="17339"/>
                    <a:pt x="4789" y="17339"/>
                  </a:cubicBezTo>
                  <a:lnTo>
                    <a:pt x="11307" y="17339"/>
                  </a:lnTo>
                  <a:cubicBezTo>
                    <a:pt x="12223" y="17339"/>
                    <a:pt x="12966" y="16596"/>
                    <a:pt x="12966" y="15680"/>
                  </a:cubicBezTo>
                  <a:lnTo>
                    <a:pt x="12966" y="8529"/>
                  </a:lnTo>
                  <a:cubicBezTo>
                    <a:pt x="12966" y="7879"/>
                    <a:pt x="13342" y="7293"/>
                    <a:pt x="13921" y="7027"/>
                  </a:cubicBezTo>
                  <a:lnTo>
                    <a:pt x="14726" y="6651"/>
                  </a:lnTo>
                  <a:cubicBezTo>
                    <a:pt x="15658" y="6221"/>
                    <a:pt x="15971" y="5039"/>
                    <a:pt x="15376" y="4194"/>
                  </a:cubicBezTo>
                  <a:cubicBezTo>
                    <a:pt x="13255" y="1166"/>
                    <a:pt x="10916" y="313"/>
                    <a:pt x="9954" y="79"/>
                  </a:cubicBezTo>
                  <a:cubicBezTo>
                    <a:pt x="9719" y="24"/>
                    <a:pt x="9484" y="0"/>
                    <a:pt x="9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6"/>
            <p:cNvSpPr/>
            <p:nvPr/>
          </p:nvSpPr>
          <p:spPr>
            <a:xfrm>
              <a:off x="6702300" y="1929025"/>
              <a:ext cx="3350" cy="77100"/>
            </a:xfrm>
            <a:custGeom>
              <a:avLst/>
              <a:gdLst/>
              <a:ahLst/>
              <a:cxnLst/>
              <a:rect l="l" t="t" r="r" b="b"/>
              <a:pathLst>
                <a:path w="134" h="3084" extrusionOk="0">
                  <a:moveTo>
                    <a:pt x="63" y="0"/>
                  </a:moveTo>
                  <a:cubicBezTo>
                    <a:pt x="32" y="0"/>
                    <a:pt x="1" y="32"/>
                    <a:pt x="1" y="63"/>
                  </a:cubicBezTo>
                  <a:lnTo>
                    <a:pt x="1" y="3021"/>
                  </a:lnTo>
                  <a:cubicBezTo>
                    <a:pt x="1" y="3052"/>
                    <a:pt x="32" y="3083"/>
                    <a:pt x="63" y="3083"/>
                  </a:cubicBezTo>
                  <a:cubicBezTo>
                    <a:pt x="102" y="3083"/>
                    <a:pt x="134" y="3052"/>
                    <a:pt x="134" y="3021"/>
                  </a:cubicBezTo>
                  <a:lnTo>
                    <a:pt x="134" y="63"/>
                  </a:lnTo>
                  <a:cubicBezTo>
                    <a:pt x="134" y="32"/>
                    <a:pt x="102" y="0"/>
                    <a:pt x="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6"/>
            <p:cNvSpPr/>
            <p:nvPr/>
          </p:nvSpPr>
          <p:spPr>
            <a:xfrm>
              <a:off x="6947025" y="1929025"/>
              <a:ext cx="3350" cy="77100"/>
            </a:xfrm>
            <a:custGeom>
              <a:avLst/>
              <a:gdLst/>
              <a:ahLst/>
              <a:cxnLst/>
              <a:rect l="l" t="t" r="r" b="b"/>
              <a:pathLst>
                <a:path w="134" h="3084" extrusionOk="0">
                  <a:moveTo>
                    <a:pt x="71" y="0"/>
                  </a:moveTo>
                  <a:cubicBezTo>
                    <a:pt x="31" y="0"/>
                    <a:pt x="0" y="32"/>
                    <a:pt x="0" y="63"/>
                  </a:cubicBezTo>
                  <a:lnTo>
                    <a:pt x="0" y="3021"/>
                  </a:lnTo>
                  <a:cubicBezTo>
                    <a:pt x="0" y="3052"/>
                    <a:pt x="31" y="3083"/>
                    <a:pt x="71" y="3083"/>
                  </a:cubicBezTo>
                  <a:cubicBezTo>
                    <a:pt x="102" y="3083"/>
                    <a:pt x="133" y="3052"/>
                    <a:pt x="133" y="3021"/>
                  </a:cubicBezTo>
                  <a:lnTo>
                    <a:pt x="133" y="63"/>
                  </a:lnTo>
                  <a:cubicBezTo>
                    <a:pt x="133" y="32"/>
                    <a:pt x="102" y="0"/>
                    <a:pt x="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6"/>
            <p:cNvSpPr/>
            <p:nvPr/>
          </p:nvSpPr>
          <p:spPr>
            <a:xfrm>
              <a:off x="6663175" y="2103300"/>
              <a:ext cx="320050" cy="275075"/>
            </a:xfrm>
            <a:custGeom>
              <a:avLst/>
              <a:gdLst/>
              <a:ahLst/>
              <a:cxnLst/>
              <a:rect l="l" t="t" r="r" b="b"/>
              <a:pathLst>
                <a:path w="12802" h="11003" extrusionOk="0">
                  <a:moveTo>
                    <a:pt x="1542" y="1"/>
                  </a:moveTo>
                  <a:cubicBezTo>
                    <a:pt x="674" y="3600"/>
                    <a:pt x="1" y="7403"/>
                    <a:pt x="869" y="11002"/>
                  </a:cubicBezTo>
                  <a:lnTo>
                    <a:pt x="11855" y="11002"/>
                  </a:lnTo>
                  <a:cubicBezTo>
                    <a:pt x="12802" y="7418"/>
                    <a:pt x="12403" y="3592"/>
                    <a:pt x="11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6"/>
            <p:cNvSpPr/>
            <p:nvPr/>
          </p:nvSpPr>
          <p:spPr>
            <a:xfrm>
              <a:off x="6666500" y="1439400"/>
              <a:ext cx="326125" cy="325325"/>
            </a:xfrm>
            <a:custGeom>
              <a:avLst/>
              <a:gdLst/>
              <a:ahLst/>
              <a:cxnLst/>
              <a:rect l="l" t="t" r="r" b="b"/>
              <a:pathLst>
                <a:path w="13045" h="13013" extrusionOk="0">
                  <a:moveTo>
                    <a:pt x="5744" y="1"/>
                  </a:moveTo>
                  <a:cubicBezTo>
                    <a:pt x="3655" y="1"/>
                    <a:pt x="1965" y="1440"/>
                    <a:pt x="1965" y="3224"/>
                  </a:cubicBezTo>
                  <a:cubicBezTo>
                    <a:pt x="1965" y="3655"/>
                    <a:pt x="1683" y="4062"/>
                    <a:pt x="1214" y="4234"/>
                  </a:cubicBezTo>
                  <a:cubicBezTo>
                    <a:pt x="525" y="4500"/>
                    <a:pt x="48" y="5087"/>
                    <a:pt x="48" y="5767"/>
                  </a:cubicBezTo>
                  <a:cubicBezTo>
                    <a:pt x="48" y="6268"/>
                    <a:pt x="306" y="6714"/>
                    <a:pt x="713" y="7019"/>
                  </a:cubicBezTo>
                  <a:cubicBezTo>
                    <a:pt x="267" y="7630"/>
                    <a:pt x="1" y="8342"/>
                    <a:pt x="1" y="9108"/>
                  </a:cubicBezTo>
                  <a:cubicBezTo>
                    <a:pt x="1" y="11268"/>
                    <a:pt x="2051" y="13013"/>
                    <a:pt x="4578" y="13013"/>
                  </a:cubicBezTo>
                  <a:cubicBezTo>
                    <a:pt x="5275" y="13013"/>
                    <a:pt x="5932" y="12880"/>
                    <a:pt x="6527" y="12645"/>
                  </a:cubicBezTo>
                  <a:cubicBezTo>
                    <a:pt x="7113" y="12880"/>
                    <a:pt x="7771" y="13013"/>
                    <a:pt x="8467" y="13013"/>
                  </a:cubicBezTo>
                  <a:cubicBezTo>
                    <a:pt x="10994" y="13013"/>
                    <a:pt x="13044" y="11268"/>
                    <a:pt x="13044" y="9108"/>
                  </a:cubicBezTo>
                  <a:cubicBezTo>
                    <a:pt x="13044" y="8209"/>
                    <a:pt x="12677" y="7371"/>
                    <a:pt x="12074" y="6714"/>
                  </a:cubicBezTo>
                  <a:cubicBezTo>
                    <a:pt x="12293" y="6440"/>
                    <a:pt x="12418" y="6119"/>
                    <a:pt x="12418" y="5767"/>
                  </a:cubicBezTo>
                  <a:cubicBezTo>
                    <a:pt x="12418" y="5102"/>
                    <a:pt x="11965" y="4531"/>
                    <a:pt x="11307" y="4265"/>
                  </a:cubicBezTo>
                  <a:cubicBezTo>
                    <a:pt x="10838" y="4069"/>
                    <a:pt x="10548" y="3663"/>
                    <a:pt x="10548" y="3224"/>
                  </a:cubicBezTo>
                  <a:cubicBezTo>
                    <a:pt x="10548" y="1440"/>
                    <a:pt x="8858" y="1"/>
                    <a:pt x="6777"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6"/>
            <p:cNvSpPr/>
            <p:nvPr/>
          </p:nvSpPr>
          <p:spPr>
            <a:xfrm>
              <a:off x="6720300" y="1541525"/>
              <a:ext cx="209125" cy="272500"/>
            </a:xfrm>
            <a:custGeom>
              <a:avLst/>
              <a:gdLst/>
              <a:ahLst/>
              <a:cxnLst/>
              <a:rect l="l" t="t" r="r" b="b"/>
              <a:pathLst>
                <a:path w="8365" h="10900" extrusionOk="0">
                  <a:moveTo>
                    <a:pt x="1135" y="0"/>
                  </a:moveTo>
                  <a:cubicBezTo>
                    <a:pt x="1057" y="266"/>
                    <a:pt x="1018" y="548"/>
                    <a:pt x="1018" y="845"/>
                  </a:cubicBezTo>
                  <a:lnTo>
                    <a:pt x="1018" y="1964"/>
                  </a:lnTo>
                  <a:lnTo>
                    <a:pt x="1010" y="1964"/>
                  </a:lnTo>
                  <a:cubicBezTo>
                    <a:pt x="454" y="1964"/>
                    <a:pt x="1" y="2410"/>
                    <a:pt x="1" y="2973"/>
                  </a:cubicBezTo>
                  <a:cubicBezTo>
                    <a:pt x="1" y="3529"/>
                    <a:pt x="454" y="3983"/>
                    <a:pt x="1010" y="3983"/>
                  </a:cubicBezTo>
                  <a:lnTo>
                    <a:pt x="1018" y="3983"/>
                  </a:lnTo>
                  <a:lnTo>
                    <a:pt x="1018" y="4679"/>
                  </a:lnTo>
                  <a:cubicBezTo>
                    <a:pt x="1018" y="5947"/>
                    <a:pt x="1808" y="7026"/>
                    <a:pt x="2911" y="7426"/>
                  </a:cubicBezTo>
                  <a:lnTo>
                    <a:pt x="2911" y="9624"/>
                  </a:lnTo>
                  <a:cubicBezTo>
                    <a:pt x="2911" y="10328"/>
                    <a:pt x="3483" y="10900"/>
                    <a:pt x="4187" y="10900"/>
                  </a:cubicBezTo>
                  <a:cubicBezTo>
                    <a:pt x="4883" y="10900"/>
                    <a:pt x="5454" y="10328"/>
                    <a:pt x="5454" y="9624"/>
                  </a:cubicBezTo>
                  <a:lnTo>
                    <a:pt x="5454" y="7426"/>
                  </a:lnTo>
                  <a:cubicBezTo>
                    <a:pt x="6558" y="7034"/>
                    <a:pt x="7356" y="5947"/>
                    <a:pt x="7356" y="4679"/>
                  </a:cubicBezTo>
                  <a:lnTo>
                    <a:pt x="7356" y="3983"/>
                  </a:lnTo>
                  <a:cubicBezTo>
                    <a:pt x="7911" y="3983"/>
                    <a:pt x="8365" y="3529"/>
                    <a:pt x="8365" y="2973"/>
                  </a:cubicBezTo>
                  <a:cubicBezTo>
                    <a:pt x="8365" y="2410"/>
                    <a:pt x="7911" y="1964"/>
                    <a:pt x="7356" y="1964"/>
                  </a:cubicBezTo>
                  <a:lnTo>
                    <a:pt x="7356" y="1542"/>
                  </a:lnTo>
                  <a:cubicBezTo>
                    <a:pt x="6088" y="1495"/>
                    <a:pt x="2238" y="1260"/>
                    <a:pt x="1135" y="0"/>
                  </a:cubicBezTo>
                  <a:close/>
                </a:path>
              </a:pathLst>
            </a:custGeom>
            <a:solidFill>
              <a:srgbClr val="E88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6"/>
            <p:cNvSpPr/>
            <p:nvPr/>
          </p:nvSpPr>
          <p:spPr>
            <a:xfrm>
              <a:off x="6796200" y="1727150"/>
              <a:ext cx="60275" cy="30550"/>
            </a:xfrm>
            <a:custGeom>
              <a:avLst/>
              <a:gdLst/>
              <a:ahLst/>
              <a:cxnLst/>
              <a:rect l="l" t="t" r="r" b="b"/>
              <a:pathLst>
                <a:path w="2411" h="1222" extrusionOk="0">
                  <a:moveTo>
                    <a:pt x="2410" y="1"/>
                  </a:moveTo>
                  <a:cubicBezTo>
                    <a:pt x="2129" y="102"/>
                    <a:pt x="1824" y="157"/>
                    <a:pt x="1503" y="157"/>
                  </a:cubicBezTo>
                  <a:lnTo>
                    <a:pt x="791" y="157"/>
                  </a:lnTo>
                  <a:cubicBezTo>
                    <a:pt x="587" y="157"/>
                    <a:pt x="384" y="134"/>
                    <a:pt x="188" y="94"/>
                  </a:cubicBezTo>
                  <a:lnTo>
                    <a:pt x="1" y="220"/>
                  </a:lnTo>
                  <a:lnTo>
                    <a:pt x="2410" y="1221"/>
                  </a:lnTo>
                  <a:lnTo>
                    <a:pt x="2410" y="1"/>
                  </a:ln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6"/>
            <p:cNvSpPr/>
            <p:nvPr/>
          </p:nvSpPr>
          <p:spPr>
            <a:xfrm>
              <a:off x="6814975" y="1683925"/>
              <a:ext cx="24875" cy="9400"/>
            </a:xfrm>
            <a:custGeom>
              <a:avLst/>
              <a:gdLst/>
              <a:ahLst/>
              <a:cxnLst/>
              <a:rect l="l" t="t" r="r" b="b"/>
              <a:pathLst>
                <a:path w="995" h="376" extrusionOk="0">
                  <a:moveTo>
                    <a:pt x="494" y="0"/>
                  </a:moveTo>
                  <a:cubicBezTo>
                    <a:pt x="298" y="0"/>
                    <a:pt x="118" y="102"/>
                    <a:pt x="16" y="274"/>
                  </a:cubicBezTo>
                  <a:cubicBezTo>
                    <a:pt x="1" y="305"/>
                    <a:pt x="8" y="345"/>
                    <a:pt x="40" y="368"/>
                  </a:cubicBezTo>
                  <a:cubicBezTo>
                    <a:pt x="48" y="368"/>
                    <a:pt x="63" y="376"/>
                    <a:pt x="71" y="376"/>
                  </a:cubicBezTo>
                  <a:cubicBezTo>
                    <a:pt x="95" y="376"/>
                    <a:pt x="118" y="360"/>
                    <a:pt x="126" y="345"/>
                  </a:cubicBezTo>
                  <a:cubicBezTo>
                    <a:pt x="204" y="212"/>
                    <a:pt x="345" y="125"/>
                    <a:pt x="494" y="125"/>
                  </a:cubicBezTo>
                  <a:cubicBezTo>
                    <a:pt x="650" y="125"/>
                    <a:pt x="791" y="212"/>
                    <a:pt x="861" y="345"/>
                  </a:cubicBezTo>
                  <a:cubicBezTo>
                    <a:pt x="878" y="362"/>
                    <a:pt x="903" y="374"/>
                    <a:pt x="928" y="374"/>
                  </a:cubicBezTo>
                  <a:cubicBezTo>
                    <a:pt x="937" y="374"/>
                    <a:pt x="947" y="372"/>
                    <a:pt x="955" y="368"/>
                  </a:cubicBezTo>
                  <a:cubicBezTo>
                    <a:pt x="987" y="345"/>
                    <a:pt x="994" y="305"/>
                    <a:pt x="979" y="274"/>
                  </a:cubicBezTo>
                  <a:cubicBezTo>
                    <a:pt x="877" y="102"/>
                    <a:pt x="697" y="0"/>
                    <a:pt x="494"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6"/>
            <p:cNvSpPr/>
            <p:nvPr/>
          </p:nvSpPr>
          <p:spPr>
            <a:xfrm>
              <a:off x="6724800" y="1597275"/>
              <a:ext cx="17425" cy="18800"/>
            </a:xfrm>
            <a:custGeom>
              <a:avLst/>
              <a:gdLst/>
              <a:ahLst/>
              <a:cxnLst/>
              <a:rect l="l" t="t" r="r" b="b"/>
              <a:pathLst>
                <a:path w="697" h="752" extrusionOk="0">
                  <a:moveTo>
                    <a:pt x="634" y="0"/>
                  </a:moveTo>
                  <a:cubicBezTo>
                    <a:pt x="627" y="0"/>
                    <a:pt x="1" y="8"/>
                    <a:pt x="1" y="681"/>
                  </a:cubicBezTo>
                  <a:cubicBezTo>
                    <a:pt x="1" y="720"/>
                    <a:pt x="32" y="751"/>
                    <a:pt x="63" y="751"/>
                  </a:cubicBezTo>
                  <a:cubicBezTo>
                    <a:pt x="102" y="751"/>
                    <a:pt x="126" y="720"/>
                    <a:pt x="126" y="681"/>
                  </a:cubicBezTo>
                  <a:cubicBezTo>
                    <a:pt x="126" y="133"/>
                    <a:pt x="611" y="125"/>
                    <a:pt x="634" y="125"/>
                  </a:cubicBezTo>
                  <a:cubicBezTo>
                    <a:pt x="673" y="125"/>
                    <a:pt x="697" y="94"/>
                    <a:pt x="697" y="63"/>
                  </a:cubicBezTo>
                  <a:cubicBezTo>
                    <a:pt x="697" y="24"/>
                    <a:pt x="673" y="0"/>
                    <a:pt x="634"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6"/>
            <p:cNvSpPr/>
            <p:nvPr/>
          </p:nvSpPr>
          <p:spPr>
            <a:xfrm>
              <a:off x="6907125" y="1597275"/>
              <a:ext cx="17625" cy="18800"/>
            </a:xfrm>
            <a:custGeom>
              <a:avLst/>
              <a:gdLst/>
              <a:ahLst/>
              <a:cxnLst/>
              <a:rect l="l" t="t" r="r" b="b"/>
              <a:pathLst>
                <a:path w="705" h="752" extrusionOk="0">
                  <a:moveTo>
                    <a:pt x="63" y="0"/>
                  </a:moveTo>
                  <a:cubicBezTo>
                    <a:pt x="31" y="0"/>
                    <a:pt x="0" y="24"/>
                    <a:pt x="0" y="63"/>
                  </a:cubicBezTo>
                  <a:cubicBezTo>
                    <a:pt x="0" y="94"/>
                    <a:pt x="31" y="125"/>
                    <a:pt x="63" y="125"/>
                  </a:cubicBezTo>
                  <a:cubicBezTo>
                    <a:pt x="86" y="125"/>
                    <a:pt x="571" y="133"/>
                    <a:pt x="571" y="681"/>
                  </a:cubicBezTo>
                  <a:cubicBezTo>
                    <a:pt x="571" y="720"/>
                    <a:pt x="602" y="751"/>
                    <a:pt x="634" y="751"/>
                  </a:cubicBezTo>
                  <a:cubicBezTo>
                    <a:pt x="673" y="751"/>
                    <a:pt x="704" y="720"/>
                    <a:pt x="704" y="681"/>
                  </a:cubicBezTo>
                  <a:cubicBezTo>
                    <a:pt x="704" y="8"/>
                    <a:pt x="70" y="0"/>
                    <a:pt x="63"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6"/>
            <p:cNvSpPr/>
            <p:nvPr/>
          </p:nvSpPr>
          <p:spPr>
            <a:xfrm>
              <a:off x="6780950" y="1601950"/>
              <a:ext cx="9200" cy="18625"/>
            </a:xfrm>
            <a:custGeom>
              <a:avLst/>
              <a:gdLst/>
              <a:ahLst/>
              <a:cxnLst/>
              <a:rect l="l" t="t" r="r" b="b"/>
              <a:pathLst>
                <a:path w="368" h="745" extrusionOk="0">
                  <a:moveTo>
                    <a:pt x="188" y="1"/>
                  </a:moveTo>
                  <a:cubicBezTo>
                    <a:pt x="78" y="1"/>
                    <a:pt x="0" y="79"/>
                    <a:pt x="0" y="189"/>
                  </a:cubicBezTo>
                  <a:lnTo>
                    <a:pt x="0" y="556"/>
                  </a:lnTo>
                  <a:cubicBezTo>
                    <a:pt x="0" y="658"/>
                    <a:pt x="78" y="744"/>
                    <a:pt x="188" y="744"/>
                  </a:cubicBezTo>
                  <a:cubicBezTo>
                    <a:pt x="290" y="744"/>
                    <a:pt x="368" y="658"/>
                    <a:pt x="368" y="556"/>
                  </a:cubicBezTo>
                  <a:lnTo>
                    <a:pt x="368" y="189"/>
                  </a:lnTo>
                  <a:cubicBezTo>
                    <a:pt x="368" y="79"/>
                    <a:pt x="290" y="1"/>
                    <a:pt x="188"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6"/>
            <p:cNvSpPr/>
            <p:nvPr/>
          </p:nvSpPr>
          <p:spPr>
            <a:xfrm>
              <a:off x="6850575" y="1601950"/>
              <a:ext cx="9225" cy="18625"/>
            </a:xfrm>
            <a:custGeom>
              <a:avLst/>
              <a:gdLst/>
              <a:ahLst/>
              <a:cxnLst/>
              <a:rect l="l" t="t" r="r" b="b"/>
              <a:pathLst>
                <a:path w="369" h="745" extrusionOk="0">
                  <a:moveTo>
                    <a:pt x="181" y="1"/>
                  </a:moveTo>
                  <a:cubicBezTo>
                    <a:pt x="79" y="1"/>
                    <a:pt x="1" y="79"/>
                    <a:pt x="1" y="189"/>
                  </a:cubicBezTo>
                  <a:lnTo>
                    <a:pt x="1" y="556"/>
                  </a:lnTo>
                  <a:cubicBezTo>
                    <a:pt x="1" y="658"/>
                    <a:pt x="79" y="744"/>
                    <a:pt x="181" y="744"/>
                  </a:cubicBezTo>
                  <a:cubicBezTo>
                    <a:pt x="282" y="744"/>
                    <a:pt x="368" y="658"/>
                    <a:pt x="368" y="556"/>
                  </a:cubicBezTo>
                  <a:lnTo>
                    <a:pt x="368" y="189"/>
                  </a:lnTo>
                  <a:cubicBezTo>
                    <a:pt x="368" y="79"/>
                    <a:pt x="282" y="1"/>
                    <a:pt x="181"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6"/>
            <p:cNvSpPr/>
            <p:nvPr/>
          </p:nvSpPr>
          <p:spPr>
            <a:xfrm>
              <a:off x="6812425" y="1647925"/>
              <a:ext cx="54025" cy="23900"/>
            </a:xfrm>
            <a:custGeom>
              <a:avLst/>
              <a:gdLst/>
              <a:ahLst/>
              <a:cxnLst/>
              <a:rect l="l" t="t" r="r" b="b"/>
              <a:pathLst>
                <a:path w="2161" h="956" extrusionOk="0">
                  <a:moveTo>
                    <a:pt x="2090" y="1"/>
                  </a:moveTo>
                  <a:cubicBezTo>
                    <a:pt x="2059" y="1"/>
                    <a:pt x="2027" y="32"/>
                    <a:pt x="2027" y="71"/>
                  </a:cubicBezTo>
                  <a:cubicBezTo>
                    <a:pt x="2027" y="282"/>
                    <a:pt x="1957" y="454"/>
                    <a:pt x="1801" y="580"/>
                  </a:cubicBezTo>
                  <a:cubicBezTo>
                    <a:pt x="1562" y="774"/>
                    <a:pt x="1174" y="826"/>
                    <a:pt x="827" y="826"/>
                  </a:cubicBezTo>
                  <a:cubicBezTo>
                    <a:pt x="435" y="826"/>
                    <a:pt x="95" y="760"/>
                    <a:pt x="87" y="760"/>
                  </a:cubicBezTo>
                  <a:cubicBezTo>
                    <a:pt x="83" y="759"/>
                    <a:pt x="79" y="758"/>
                    <a:pt x="74" y="758"/>
                  </a:cubicBezTo>
                  <a:cubicBezTo>
                    <a:pt x="46" y="758"/>
                    <a:pt x="16" y="779"/>
                    <a:pt x="9" y="807"/>
                  </a:cubicBezTo>
                  <a:cubicBezTo>
                    <a:pt x="1" y="846"/>
                    <a:pt x="24" y="877"/>
                    <a:pt x="64" y="885"/>
                  </a:cubicBezTo>
                  <a:cubicBezTo>
                    <a:pt x="87" y="893"/>
                    <a:pt x="423" y="955"/>
                    <a:pt x="823" y="955"/>
                  </a:cubicBezTo>
                  <a:cubicBezTo>
                    <a:pt x="1190" y="955"/>
                    <a:pt x="1613" y="900"/>
                    <a:pt x="1887" y="681"/>
                  </a:cubicBezTo>
                  <a:cubicBezTo>
                    <a:pt x="2067" y="533"/>
                    <a:pt x="2161" y="321"/>
                    <a:pt x="2161" y="71"/>
                  </a:cubicBezTo>
                  <a:cubicBezTo>
                    <a:pt x="2161" y="32"/>
                    <a:pt x="2129" y="1"/>
                    <a:pt x="2090" y="1"/>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6"/>
            <p:cNvSpPr/>
            <p:nvPr/>
          </p:nvSpPr>
          <p:spPr>
            <a:xfrm>
              <a:off x="6767050" y="1577200"/>
              <a:ext cx="34075" cy="16400"/>
            </a:xfrm>
            <a:custGeom>
              <a:avLst/>
              <a:gdLst/>
              <a:ahLst/>
              <a:cxnLst/>
              <a:rect l="l" t="t" r="r" b="b"/>
              <a:pathLst>
                <a:path w="1363" h="656" extrusionOk="0">
                  <a:moveTo>
                    <a:pt x="859" y="1"/>
                  </a:moveTo>
                  <a:cubicBezTo>
                    <a:pt x="778" y="1"/>
                    <a:pt x="690" y="11"/>
                    <a:pt x="595" y="36"/>
                  </a:cubicBezTo>
                  <a:cubicBezTo>
                    <a:pt x="306" y="107"/>
                    <a:pt x="110" y="287"/>
                    <a:pt x="55" y="420"/>
                  </a:cubicBezTo>
                  <a:cubicBezTo>
                    <a:pt x="1" y="553"/>
                    <a:pt x="48" y="639"/>
                    <a:pt x="134" y="654"/>
                  </a:cubicBezTo>
                  <a:cubicBezTo>
                    <a:pt x="143" y="655"/>
                    <a:pt x="152" y="656"/>
                    <a:pt x="161" y="656"/>
                  </a:cubicBezTo>
                  <a:cubicBezTo>
                    <a:pt x="241" y="656"/>
                    <a:pt x="332" y="628"/>
                    <a:pt x="423" y="600"/>
                  </a:cubicBezTo>
                  <a:cubicBezTo>
                    <a:pt x="525" y="568"/>
                    <a:pt x="627" y="537"/>
                    <a:pt x="713" y="514"/>
                  </a:cubicBezTo>
                  <a:cubicBezTo>
                    <a:pt x="799" y="490"/>
                    <a:pt x="900" y="467"/>
                    <a:pt x="1010" y="451"/>
                  </a:cubicBezTo>
                  <a:cubicBezTo>
                    <a:pt x="1112" y="428"/>
                    <a:pt x="1213" y="412"/>
                    <a:pt x="1284" y="357"/>
                  </a:cubicBezTo>
                  <a:cubicBezTo>
                    <a:pt x="1354" y="302"/>
                    <a:pt x="1362" y="201"/>
                    <a:pt x="1245" y="115"/>
                  </a:cubicBezTo>
                  <a:cubicBezTo>
                    <a:pt x="1170" y="50"/>
                    <a:pt x="1033" y="1"/>
                    <a:pt x="859"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6"/>
            <p:cNvSpPr/>
            <p:nvPr/>
          </p:nvSpPr>
          <p:spPr>
            <a:xfrm>
              <a:off x="6841775" y="1579300"/>
              <a:ext cx="33075" cy="16650"/>
            </a:xfrm>
            <a:custGeom>
              <a:avLst/>
              <a:gdLst/>
              <a:ahLst/>
              <a:cxnLst/>
              <a:rect l="l" t="t" r="r" b="b"/>
              <a:pathLst>
                <a:path w="1323" h="666" extrusionOk="0">
                  <a:moveTo>
                    <a:pt x="471" y="1"/>
                  </a:moveTo>
                  <a:cubicBezTo>
                    <a:pt x="318" y="1"/>
                    <a:pt x="192" y="39"/>
                    <a:pt x="118" y="93"/>
                  </a:cubicBezTo>
                  <a:cubicBezTo>
                    <a:pt x="1" y="171"/>
                    <a:pt x="1" y="273"/>
                    <a:pt x="63" y="328"/>
                  </a:cubicBezTo>
                  <a:cubicBezTo>
                    <a:pt x="134" y="383"/>
                    <a:pt x="235" y="406"/>
                    <a:pt x="329" y="430"/>
                  </a:cubicBezTo>
                  <a:cubicBezTo>
                    <a:pt x="431" y="453"/>
                    <a:pt x="533" y="477"/>
                    <a:pt x="619" y="508"/>
                  </a:cubicBezTo>
                  <a:cubicBezTo>
                    <a:pt x="705" y="531"/>
                    <a:pt x="799" y="563"/>
                    <a:pt x="900" y="602"/>
                  </a:cubicBezTo>
                  <a:cubicBezTo>
                    <a:pt x="986" y="630"/>
                    <a:pt x="1072" y="665"/>
                    <a:pt x="1151" y="665"/>
                  </a:cubicBezTo>
                  <a:cubicBezTo>
                    <a:pt x="1159" y="665"/>
                    <a:pt x="1167" y="665"/>
                    <a:pt x="1174" y="664"/>
                  </a:cubicBezTo>
                  <a:cubicBezTo>
                    <a:pt x="1260" y="656"/>
                    <a:pt x="1323" y="578"/>
                    <a:pt x="1268" y="445"/>
                  </a:cubicBezTo>
                  <a:cubicBezTo>
                    <a:pt x="1221" y="312"/>
                    <a:pt x="1049" y="132"/>
                    <a:pt x="767" y="46"/>
                  </a:cubicBezTo>
                  <a:cubicBezTo>
                    <a:pt x="662" y="14"/>
                    <a:pt x="562" y="1"/>
                    <a:pt x="471"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6"/>
            <p:cNvSpPr/>
            <p:nvPr/>
          </p:nvSpPr>
          <p:spPr>
            <a:xfrm>
              <a:off x="6773900" y="1619475"/>
              <a:ext cx="19200" cy="5200"/>
            </a:xfrm>
            <a:custGeom>
              <a:avLst/>
              <a:gdLst/>
              <a:ahLst/>
              <a:cxnLst/>
              <a:rect l="l" t="t" r="r" b="b"/>
              <a:pathLst>
                <a:path w="768" h="208" extrusionOk="0">
                  <a:moveTo>
                    <a:pt x="75" y="0"/>
                  </a:moveTo>
                  <a:cubicBezTo>
                    <a:pt x="53" y="0"/>
                    <a:pt x="31" y="12"/>
                    <a:pt x="16" y="28"/>
                  </a:cubicBezTo>
                  <a:cubicBezTo>
                    <a:pt x="1" y="59"/>
                    <a:pt x="8" y="98"/>
                    <a:pt x="40" y="121"/>
                  </a:cubicBezTo>
                  <a:cubicBezTo>
                    <a:pt x="47" y="129"/>
                    <a:pt x="180" y="208"/>
                    <a:pt x="376" y="208"/>
                  </a:cubicBezTo>
                  <a:cubicBezTo>
                    <a:pt x="478" y="208"/>
                    <a:pt x="595" y="192"/>
                    <a:pt x="728" y="121"/>
                  </a:cubicBezTo>
                  <a:cubicBezTo>
                    <a:pt x="760" y="106"/>
                    <a:pt x="767" y="67"/>
                    <a:pt x="752" y="35"/>
                  </a:cubicBezTo>
                  <a:cubicBezTo>
                    <a:pt x="741" y="14"/>
                    <a:pt x="720" y="1"/>
                    <a:pt x="698" y="1"/>
                  </a:cubicBezTo>
                  <a:cubicBezTo>
                    <a:pt x="687" y="1"/>
                    <a:pt x="676" y="4"/>
                    <a:pt x="666" y="12"/>
                  </a:cubicBezTo>
                  <a:cubicBezTo>
                    <a:pt x="559" y="65"/>
                    <a:pt x="461" y="83"/>
                    <a:pt x="378" y="83"/>
                  </a:cubicBezTo>
                  <a:cubicBezTo>
                    <a:pt x="219" y="83"/>
                    <a:pt x="115" y="17"/>
                    <a:pt x="110" y="12"/>
                  </a:cubicBezTo>
                  <a:cubicBezTo>
                    <a:pt x="99" y="4"/>
                    <a:pt x="87" y="0"/>
                    <a:pt x="75"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6"/>
            <p:cNvSpPr/>
            <p:nvPr/>
          </p:nvSpPr>
          <p:spPr>
            <a:xfrm>
              <a:off x="6845100" y="1619475"/>
              <a:ext cx="19200" cy="5200"/>
            </a:xfrm>
            <a:custGeom>
              <a:avLst/>
              <a:gdLst/>
              <a:ahLst/>
              <a:cxnLst/>
              <a:rect l="l" t="t" r="r" b="b"/>
              <a:pathLst>
                <a:path w="768" h="208" extrusionOk="0">
                  <a:moveTo>
                    <a:pt x="76" y="0"/>
                  </a:moveTo>
                  <a:cubicBezTo>
                    <a:pt x="54" y="0"/>
                    <a:pt x="32" y="12"/>
                    <a:pt x="16" y="28"/>
                  </a:cubicBezTo>
                  <a:cubicBezTo>
                    <a:pt x="1" y="59"/>
                    <a:pt x="8" y="98"/>
                    <a:pt x="40" y="121"/>
                  </a:cubicBezTo>
                  <a:cubicBezTo>
                    <a:pt x="48" y="129"/>
                    <a:pt x="173" y="208"/>
                    <a:pt x="376" y="208"/>
                  </a:cubicBezTo>
                  <a:cubicBezTo>
                    <a:pt x="478" y="208"/>
                    <a:pt x="595" y="192"/>
                    <a:pt x="728" y="121"/>
                  </a:cubicBezTo>
                  <a:cubicBezTo>
                    <a:pt x="760" y="106"/>
                    <a:pt x="767" y="67"/>
                    <a:pt x="752" y="35"/>
                  </a:cubicBezTo>
                  <a:cubicBezTo>
                    <a:pt x="741" y="14"/>
                    <a:pt x="720" y="1"/>
                    <a:pt x="698" y="1"/>
                  </a:cubicBezTo>
                  <a:cubicBezTo>
                    <a:pt x="687" y="1"/>
                    <a:pt x="676" y="4"/>
                    <a:pt x="666" y="12"/>
                  </a:cubicBezTo>
                  <a:cubicBezTo>
                    <a:pt x="559" y="65"/>
                    <a:pt x="461" y="83"/>
                    <a:pt x="378" y="83"/>
                  </a:cubicBezTo>
                  <a:cubicBezTo>
                    <a:pt x="219" y="83"/>
                    <a:pt x="115" y="17"/>
                    <a:pt x="110" y="12"/>
                  </a:cubicBezTo>
                  <a:cubicBezTo>
                    <a:pt x="99" y="4"/>
                    <a:pt x="87" y="0"/>
                    <a:pt x="76"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6"/>
            <p:cNvSpPr/>
            <p:nvPr/>
          </p:nvSpPr>
          <p:spPr>
            <a:xfrm>
              <a:off x="6802850" y="1589050"/>
              <a:ext cx="26825" cy="61650"/>
            </a:xfrm>
            <a:custGeom>
              <a:avLst/>
              <a:gdLst/>
              <a:ahLst/>
              <a:cxnLst/>
              <a:rect l="l" t="t" r="r" b="b"/>
              <a:pathLst>
                <a:path w="1073" h="2466" extrusionOk="0">
                  <a:moveTo>
                    <a:pt x="666" y="0"/>
                  </a:moveTo>
                  <a:cubicBezTo>
                    <a:pt x="634" y="0"/>
                    <a:pt x="603" y="32"/>
                    <a:pt x="603" y="71"/>
                  </a:cubicBezTo>
                  <a:lnTo>
                    <a:pt x="603" y="971"/>
                  </a:lnTo>
                  <a:cubicBezTo>
                    <a:pt x="603" y="1127"/>
                    <a:pt x="470" y="1260"/>
                    <a:pt x="314" y="1260"/>
                  </a:cubicBezTo>
                  <a:cubicBezTo>
                    <a:pt x="141" y="1260"/>
                    <a:pt x="1" y="1401"/>
                    <a:pt x="1" y="1573"/>
                  </a:cubicBezTo>
                  <a:lnTo>
                    <a:pt x="1" y="1753"/>
                  </a:lnTo>
                  <a:cubicBezTo>
                    <a:pt x="1" y="2144"/>
                    <a:pt x="321" y="2465"/>
                    <a:pt x="713" y="2465"/>
                  </a:cubicBezTo>
                  <a:lnTo>
                    <a:pt x="1010" y="2465"/>
                  </a:lnTo>
                  <a:cubicBezTo>
                    <a:pt x="1041" y="2465"/>
                    <a:pt x="1073" y="2434"/>
                    <a:pt x="1073" y="2395"/>
                  </a:cubicBezTo>
                  <a:cubicBezTo>
                    <a:pt x="1073" y="2363"/>
                    <a:pt x="1041" y="2332"/>
                    <a:pt x="1010" y="2332"/>
                  </a:cubicBezTo>
                  <a:lnTo>
                    <a:pt x="713" y="2332"/>
                  </a:lnTo>
                  <a:cubicBezTo>
                    <a:pt x="392" y="2332"/>
                    <a:pt x="134" y="2074"/>
                    <a:pt x="134" y="1753"/>
                  </a:cubicBezTo>
                  <a:lnTo>
                    <a:pt x="134" y="1573"/>
                  </a:lnTo>
                  <a:cubicBezTo>
                    <a:pt x="134" y="1471"/>
                    <a:pt x="212" y="1393"/>
                    <a:pt x="314" y="1393"/>
                  </a:cubicBezTo>
                  <a:cubicBezTo>
                    <a:pt x="548" y="1393"/>
                    <a:pt x="736" y="1205"/>
                    <a:pt x="736" y="971"/>
                  </a:cubicBezTo>
                  <a:lnTo>
                    <a:pt x="736" y="71"/>
                  </a:lnTo>
                  <a:cubicBezTo>
                    <a:pt x="736" y="32"/>
                    <a:pt x="705" y="0"/>
                    <a:pt x="666"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6"/>
            <p:cNvSpPr/>
            <p:nvPr/>
          </p:nvSpPr>
          <p:spPr>
            <a:xfrm>
              <a:off x="6732425" y="1627200"/>
              <a:ext cx="6675" cy="33475"/>
            </a:xfrm>
            <a:custGeom>
              <a:avLst/>
              <a:gdLst/>
              <a:ahLst/>
              <a:cxnLst/>
              <a:rect l="l" t="t" r="r" b="b"/>
              <a:pathLst>
                <a:path w="267" h="1339" extrusionOk="0">
                  <a:moveTo>
                    <a:pt x="134" y="0"/>
                  </a:moveTo>
                  <a:cubicBezTo>
                    <a:pt x="56" y="0"/>
                    <a:pt x="1" y="55"/>
                    <a:pt x="1" y="133"/>
                  </a:cubicBezTo>
                  <a:lnTo>
                    <a:pt x="1" y="1213"/>
                  </a:lnTo>
                  <a:cubicBezTo>
                    <a:pt x="1" y="1283"/>
                    <a:pt x="56" y="1338"/>
                    <a:pt x="134" y="1338"/>
                  </a:cubicBezTo>
                  <a:lnTo>
                    <a:pt x="142" y="1338"/>
                  </a:lnTo>
                  <a:cubicBezTo>
                    <a:pt x="212" y="1338"/>
                    <a:pt x="267" y="1283"/>
                    <a:pt x="267" y="1213"/>
                  </a:cubicBezTo>
                  <a:lnTo>
                    <a:pt x="267" y="133"/>
                  </a:lnTo>
                  <a:cubicBezTo>
                    <a:pt x="267" y="55"/>
                    <a:pt x="212" y="0"/>
                    <a:pt x="1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6"/>
            <p:cNvSpPr/>
            <p:nvPr/>
          </p:nvSpPr>
          <p:spPr>
            <a:xfrm>
              <a:off x="6910250" y="1627200"/>
              <a:ext cx="6675" cy="33475"/>
            </a:xfrm>
            <a:custGeom>
              <a:avLst/>
              <a:gdLst/>
              <a:ahLst/>
              <a:cxnLst/>
              <a:rect l="l" t="t" r="r" b="b"/>
              <a:pathLst>
                <a:path w="267" h="1339" extrusionOk="0">
                  <a:moveTo>
                    <a:pt x="125" y="0"/>
                  </a:moveTo>
                  <a:cubicBezTo>
                    <a:pt x="55" y="0"/>
                    <a:pt x="0" y="55"/>
                    <a:pt x="0" y="133"/>
                  </a:cubicBezTo>
                  <a:lnTo>
                    <a:pt x="0" y="1213"/>
                  </a:lnTo>
                  <a:cubicBezTo>
                    <a:pt x="0" y="1283"/>
                    <a:pt x="55" y="1338"/>
                    <a:pt x="125" y="1338"/>
                  </a:cubicBezTo>
                  <a:lnTo>
                    <a:pt x="133" y="1338"/>
                  </a:lnTo>
                  <a:cubicBezTo>
                    <a:pt x="204" y="1338"/>
                    <a:pt x="266" y="1283"/>
                    <a:pt x="266" y="1213"/>
                  </a:cubicBezTo>
                  <a:lnTo>
                    <a:pt x="266" y="133"/>
                  </a:lnTo>
                  <a:cubicBezTo>
                    <a:pt x="266" y="55"/>
                    <a:pt x="204" y="0"/>
                    <a:pt x="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9648E8B2-CFDF-DDC0-9E01-228B6766B1EC}"/>
              </a:ext>
            </a:extLst>
          </p:cNvPr>
          <p:cNvSpPr txBox="1"/>
          <p:nvPr/>
        </p:nvSpPr>
        <p:spPr>
          <a:xfrm>
            <a:off x="258237" y="1681830"/>
            <a:ext cx="4747652" cy="1532334"/>
          </a:xfrm>
          <a:custGeom>
            <a:avLst/>
            <a:gdLst>
              <a:gd name="connsiteX0" fmla="*/ 0 w 4747652"/>
              <a:gd name="connsiteY0" fmla="*/ 255394 h 1532334"/>
              <a:gd name="connsiteX1" fmla="*/ 255394 w 4747652"/>
              <a:gd name="connsiteY1" fmla="*/ 0 h 1532334"/>
              <a:gd name="connsiteX2" fmla="*/ 785002 w 4747652"/>
              <a:gd name="connsiteY2" fmla="*/ 0 h 1532334"/>
              <a:gd name="connsiteX3" fmla="*/ 1229873 w 4747652"/>
              <a:gd name="connsiteY3" fmla="*/ 0 h 1532334"/>
              <a:gd name="connsiteX4" fmla="*/ 1759481 w 4747652"/>
              <a:gd name="connsiteY4" fmla="*/ 0 h 1532334"/>
              <a:gd name="connsiteX5" fmla="*/ 2289089 w 4747652"/>
              <a:gd name="connsiteY5" fmla="*/ 0 h 1532334"/>
              <a:gd name="connsiteX6" fmla="*/ 2733959 w 4747652"/>
              <a:gd name="connsiteY6" fmla="*/ 0 h 1532334"/>
              <a:gd name="connsiteX7" fmla="*/ 3263567 w 4747652"/>
              <a:gd name="connsiteY7" fmla="*/ 0 h 1532334"/>
              <a:gd name="connsiteX8" fmla="*/ 3835544 w 4747652"/>
              <a:gd name="connsiteY8" fmla="*/ 0 h 1532334"/>
              <a:gd name="connsiteX9" fmla="*/ 4492258 w 4747652"/>
              <a:gd name="connsiteY9" fmla="*/ 0 h 1532334"/>
              <a:gd name="connsiteX10" fmla="*/ 4747652 w 4747652"/>
              <a:gd name="connsiteY10" fmla="*/ 255394 h 1532334"/>
              <a:gd name="connsiteX11" fmla="*/ 4747652 w 4747652"/>
              <a:gd name="connsiteY11" fmla="*/ 776382 h 1532334"/>
              <a:gd name="connsiteX12" fmla="*/ 4747652 w 4747652"/>
              <a:gd name="connsiteY12" fmla="*/ 1276940 h 1532334"/>
              <a:gd name="connsiteX13" fmla="*/ 4492258 w 4747652"/>
              <a:gd name="connsiteY13" fmla="*/ 1532334 h 1532334"/>
              <a:gd name="connsiteX14" fmla="*/ 3962650 w 4747652"/>
              <a:gd name="connsiteY14" fmla="*/ 1532334 h 1532334"/>
              <a:gd name="connsiteX15" fmla="*/ 3475411 w 4747652"/>
              <a:gd name="connsiteY15" fmla="*/ 1532334 h 1532334"/>
              <a:gd name="connsiteX16" fmla="*/ 3030540 w 4747652"/>
              <a:gd name="connsiteY16" fmla="*/ 1532334 h 1532334"/>
              <a:gd name="connsiteX17" fmla="*/ 2543301 w 4747652"/>
              <a:gd name="connsiteY17" fmla="*/ 1532334 h 1532334"/>
              <a:gd name="connsiteX18" fmla="*/ 2140798 w 4747652"/>
              <a:gd name="connsiteY18" fmla="*/ 1532334 h 1532334"/>
              <a:gd name="connsiteX19" fmla="*/ 1653559 w 4747652"/>
              <a:gd name="connsiteY19" fmla="*/ 1532334 h 1532334"/>
              <a:gd name="connsiteX20" fmla="*/ 1039214 w 4747652"/>
              <a:gd name="connsiteY20" fmla="*/ 1532334 h 1532334"/>
              <a:gd name="connsiteX21" fmla="*/ 255394 w 4747652"/>
              <a:gd name="connsiteY21" fmla="*/ 1532334 h 1532334"/>
              <a:gd name="connsiteX22" fmla="*/ 0 w 4747652"/>
              <a:gd name="connsiteY22" fmla="*/ 1276940 h 1532334"/>
              <a:gd name="connsiteX23" fmla="*/ 0 w 4747652"/>
              <a:gd name="connsiteY23" fmla="*/ 776382 h 1532334"/>
              <a:gd name="connsiteX24" fmla="*/ 0 w 4747652"/>
              <a:gd name="connsiteY24" fmla="*/ 255394 h 15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47652" h="1532334" fill="none" extrusionOk="0">
                <a:moveTo>
                  <a:pt x="0" y="255394"/>
                </a:moveTo>
                <a:cubicBezTo>
                  <a:pt x="-16678" y="93006"/>
                  <a:pt x="119492" y="820"/>
                  <a:pt x="255394" y="0"/>
                </a:cubicBezTo>
                <a:cubicBezTo>
                  <a:pt x="502874" y="-6252"/>
                  <a:pt x="600263" y="1244"/>
                  <a:pt x="785002" y="0"/>
                </a:cubicBezTo>
                <a:cubicBezTo>
                  <a:pt x="969741" y="-1244"/>
                  <a:pt x="1011525" y="141"/>
                  <a:pt x="1229873" y="0"/>
                </a:cubicBezTo>
                <a:cubicBezTo>
                  <a:pt x="1448221" y="-141"/>
                  <a:pt x="1572119" y="58207"/>
                  <a:pt x="1759481" y="0"/>
                </a:cubicBezTo>
                <a:cubicBezTo>
                  <a:pt x="1946843" y="-58207"/>
                  <a:pt x="2119270" y="43486"/>
                  <a:pt x="2289089" y="0"/>
                </a:cubicBezTo>
                <a:cubicBezTo>
                  <a:pt x="2458908" y="-43486"/>
                  <a:pt x="2514648" y="43770"/>
                  <a:pt x="2733959" y="0"/>
                </a:cubicBezTo>
                <a:cubicBezTo>
                  <a:pt x="2953270" y="-43770"/>
                  <a:pt x="3120285" y="47626"/>
                  <a:pt x="3263567" y="0"/>
                </a:cubicBezTo>
                <a:cubicBezTo>
                  <a:pt x="3406849" y="-47626"/>
                  <a:pt x="3585119" y="40347"/>
                  <a:pt x="3835544" y="0"/>
                </a:cubicBezTo>
                <a:cubicBezTo>
                  <a:pt x="4085969" y="-40347"/>
                  <a:pt x="4297772" y="30896"/>
                  <a:pt x="4492258" y="0"/>
                </a:cubicBezTo>
                <a:cubicBezTo>
                  <a:pt x="4603416" y="3581"/>
                  <a:pt x="4771179" y="134758"/>
                  <a:pt x="4747652" y="255394"/>
                </a:cubicBezTo>
                <a:cubicBezTo>
                  <a:pt x="4762015" y="394001"/>
                  <a:pt x="4726814" y="563827"/>
                  <a:pt x="4747652" y="776382"/>
                </a:cubicBezTo>
                <a:cubicBezTo>
                  <a:pt x="4768490" y="988937"/>
                  <a:pt x="4694503" y="1122302"/>
                  <a:pt x="4747652" y="1276940"/>
                </a:cubicBezTo>
                <a:cubicBezTo>
                  <a:pt x="4781047" y="1392610"/>
                  <a:pt x="4625938" y="1531368"/>
                  <a:pt x="4492258" y="1532334"/>
                </a:cubicBezTo>
                <a:cubicBezTo>
                  <a:pt x="4229146" y="1583399"/>
                  <a:pt x="4115378" y="1495366"/>
                  <a:pt x="3962650" y="1532334"/>
                </a:cubicBezTo>
                <a:cubicBezTo>
                  <a:pt x="3809922" y="1569302"/>
                  <a:pt x="3688522" y="1506621"/>
                  <a:pt x="3475411" y="1532334"/>
                </a:cubicBezTo>
                <a:cubicBezTo>
                  <a:pt x="3262300" y="1558047"/>
                  <a:pt x="3252918" y="1502201"/>
                  <a:pt x="3030540" y="1532334"/>
                </a:cubicBezTo>
                <a:cubicBezTo>
                  <a:pt x="2808162" y="1562467"/>
                  <a:pt x="2735483" y="1477121"/>
                  <a:pt x="2543301" y="1532334"/>
                </a:cubicBezTo>
                <a:cubicBezTo>
                  <a:pt x="2351119" y="1587547"/>
                  <a:pt x="2299381" y="1491588"/>
                  <a:pt x="2140798" y="1532334"/>
                </a:cubicBezTo>
                <a:cubicBezTo>
                  <a:pt x="1982215" y="1573080"/>
                  <a:pt x="1753476" y="1494566"/>
                  <a:pt x="1653559" y="1532334"/>
                </a:cubicBezTo>
                <a:cubicBezTo>
                  <a:pt x="1553642" y="1570102"/>
                  <a:pt x="1190498" y="1489109"/>
                  <a:pt x="1039214" y="1532334"/>
                </a:cubicBezTo>
                <a:cubicBezTo>
                  <a:pt x="887930" y="1575559"/>
                  <a:pt x="496102" y="1477172"/>
                  <a:pt x="255394" y="1532334"/>
                </a:cubicBezTo>
                <a:cubicBezTo>
                  <a:pt x="105906" y="1538965"/>
                  <a:pt x="-29343" y="1429258"/>
                  <a:pt x="0" y="1276940"/>
                </a:cubicBezTo>
                <a:cubicBezTo>
                  <a:pt x="-24832" y="1049011"/>
                  <a:pt x="44642" y="956378"/>
                  <a:pt x="0" y="776382"/>
                </a:cubicBezTo>
                <a:cubicBezTo>
                  <a:pt x="-44642" y="596386"/>
                  <a:pt x="24748" y="507614"/>
                  <a:pt x="0" y="255394"/>
                </a:cubicBezTo>
                <a:close/>
              </a:path>
              <a:path w="4747652" h="1532334" stroke="0" extrusionOk="0">
                <a:moveTo>
                  <a:pt x="0" y="255394"/>
                </a:moveTo>
                <a:cubicBezTo>
                  <a:pt x="-228" y="123647"/>
                  <a:pt x="114421" y="-36149"/>
                  <a:pt x="255394" y="0"/>
                </a:cubicBezTo>
                <a:cubicBezTo>
                  <a:pt x="395175" y="-51596"/>
                  <a:pt x="490335" y="24704"/>
                  <a:pt x="700265" y="0"/>
                </a:cubicBezTo>
                <a:cubicBezTo>
                  <a:pt x="910195" y="-24704"/>
                  <a:pt x="979364" y="3275"/>
                  <a:pt x="1229873" y="0"/>
                </a:cubicBezTo>
                <a:cubicBezTo>
                  <a:pt x="1480382" y="-3275"/>
                  <a:pt x="1641692" y="34759"/>
                  <a:pt x="1801849" y="0"/>
                </a:cubicBezTo>
                <a:cubicBezTo>
                  <a:pt x="1962006" y="-34759"/>
                  <a:pt x="2079785" y="10573"/>
                  <a:pt x="2331457" y="0"/>
                </a:cubicBezTo>
                <a:cubicBezTo>
                  <a:pt x="2583129" y="-10573"/>
                  <a:pt x="2605372" y="10157"/>
                  <a:pt x="2861065" y="0"/>
                </a:cubicBezTo>
                <a:cubicBezTo>
                  <a:pt x="3116758" y="-10157"/>
                  <a:pt x="3219619" y="51512"/>
                  <a:pt x="3390673" y="0"/>
                </a:cubicBezTo>
                <a:cubicBezTo>
                  <a:pt x="3561727" y="-51512"/>
                  <a:pt x="3696127" y="42669"/>
                  <a:pt x="3877913" y="0"/>
                </a:cubicBezTo>
                <a:cubicBezTo>
                  <a:pt x="4059699" y="-42669"/>
                  <a:pt x="4226791" y="60635"/>
                  <a:pt x="4492258" y="0"/>
                </a:cubicBezTo>
                <a:cubicBezTo>
                  <a:pt x="4617897" y="3987"/>
                  <a:pt x="4738334" y="82243"/>
                  <a:pt x="4747652" y="255394"/>
                </a:cubicBezTo>
                <a:cubicBezTo>
                  <a:pt x="4807955" y="468629"/>
                  <a:pt x="4702874" y="669177"/>
                  <a:pt x="4747652" y="786598"/>
                </a:cubicBezTo>
                <a:cubicBezTo>
                  <a:pt x="4792430" y="904019"/>
                  <a:pt x="4727912" y="1154049"/>
                  <a:pt x="4747652" y="1276940"/>
                </a:cubicBezTo>
                <a:cubicBezTo>
                  <a:pt x="4750772" y="1386945"/>
                  <a:pt x="4618629" y="1535574"/>
                  <a:pt x="4492258" y="1532334"/>
                </a:cubicBezTo>
                <a:cubicBezTo>
                  <a:pt x="4223377" y="1576224"/>
                  <a:pt x="4148768" y="1490604"/>
                  <a:pt x="3920281" y="1532334"/>
                </a:cubicBezTo>
                <a:cubicBezTo>
                  <a:pt x="3691794" y="1574064"/>
                  <a:pt x="3641196" y="1499165"/>
                  <a:pt x="3433042" y="1532334"/>
                </a:cubicBezTo>
                <a:cubicBezTo>
                  <a:pt x="3224888" y="1565503"/>
                  <a:pt x="3113521" y="1479716"/>
                  <a:pt x="2988171" y="1532334"/>
                </a:cubicBezTo>
                <a:cubicBezTo>
                  <a:pt x="2862821" y="1584952"/>
                  <a:pt x="2606993" y="1506177"/>
                  <a:pt x="2458563" y="1532334"/>
                </a:cubicBezTo>
                <a:cubicBezTo>
                  <a:pt x="2310133" y="1558491"/>
                  <a:pt x="2185954" y="1517994"/>
                  <a:pt x="2056061" y="1532334"/>
                </a:cubicBezTo>
                <a:cubicBezTo>
                  <a:pt x="1926168" y="1546674"/>
                  <a:pt x="1853404" y="1490756"/>
                  <a:pt x="1653559" y="1532334"/>
                </a:cubicBezTo>
                <a:cubicBezTo>
                  <a:pt x="1453714" y="1573912"/>
                  <a:pt x="1295855" y="1509116"/>
                  <a:pt x="1123951" y="1532334"/>
                </a:cubicBezTo>
                <a:cubicBezTo>
                  <a:pt x="952047" y="1555552"/>
                  <a:pt x="472135" y="1429030"/>
                  <a:pt x="255394" y="1532334"/>
                </a:cubicBezTo>
                <a:cubicBezTo>
                  <a:pt x="146442" y="1509113"/>
                  <a:pt x="8594" y="1454729"/>
                  <a:pt x="0" y="1276940"/>
                </a:cubicBezTo>
                <a:cubicBezTo>
                  <a:pt x="-58375" y="1033999"/>
                  <a:pt x="39940" y="889366"/>
                  <a:pt x="0" y="766167"/>
                </a:cubicBezTo>
                <a:cubicBezTo>
                  <a:pt x="-39940" y="642968"/>
                  <a:pt x="54492" y="392742"/>
                  <a:pt x="0" y="255394"/>
                </a:cubicBezTo>
                <a:close/>
              </a:path>
            </a:pathLst>
          </a:custGeom>
          <a:solidFill>
            <a:schemeClr val="tx2">
              <a:lumMod val="20000"/>
              <a:lumOff val="80000"/>
            </a:schemeClr>
          </a:solidFill>
          <a:ln w="19050">
            <a:solidFill>
              <a:schemeClr val="tx1"/>
            </a:solidFill>
            <a:extLst>
              <a:ext uri="{C807C97D-BFC1-408E-A445-0C87EB9F89A2}">
                <ask:lineSketchStyleProps xmlns:ask="http://schemas.microsoft.com/office/drawing/2018/sketchyshapes" sd="1007475747">
                  <a:prstGeom prst="roundRect">
                    <a:avLst/>
                  </a:prstGeom>
                  <ask:type>
                    <ask:lineSketchScribble/>
                  </ask:type>
                </ask:lineSketchStyleProps>
              </a:ext>
            </a:extLst>
          </a:ln>
        </p:spPr>
        <p:txBody>
          <a:bodyPr wrap="square" rtlCol="0">
            <a:spAutoFit/>
          </a:bodyPr>
          <a:lstStyle/>
          <a:p>
            <a:pPr algn="just"/>
            <a:r>
              <a:rPr lang="vi-VN" sz="2800" dirty="0">
                <a:solidFill>
                  <a:schemeClr val="tx1">
                    <a:lumMod val="75000"/>
                  </a:schemeClr>
                </a:solidFill>
                <a:latin typeface="+mn-lt"/>
              </a:rPr>
              <a:t>   Mọi người trong gia đình phải có ý thức tham gia dọn dẹp, sắp xếp trong nhà.</a:t>
            </a:r>
            <a:endParaRPr lang="en-US" sz="2800" dirty="0">
              <a:solidFill>
                <a:schemeClr val="tx1">
                  <a:lumMod val="75000"/>
                </a:schemeClr>
              </a:solidFill>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16" name="TextBox 15">
            <a:extLst>
              <a:ext uri="{FF2B5EF4-FFF2-40B4-BE49-F238E27FC236}">
                <a16:creationId xmlns:a16="http://schemas.microsoft.com/office/drawing/2014/main" id="{28B60B53-2ED5-F157-3FD2-C37FE14256AF}"/>
              </a:ext>
            </a:extLst>
          </p:cNvPr>
          <p:cNvSpPr txBox="1"/>
          <p:nvPr/>
        </p:nvSpPr>
        <p:spPr>
          <a:xfrm>
            <a:off x="1267883" y="385234"/>
            <a:ext cx="6608233" cy="1077218"/>
          </a:xfrm>
          <a:prstGeom prst="rect">
            <a:avLst/>
          </a:prstGeom>
          <a:noFill/>
        </p:spPr>
        <p:txBody>
          <a:bodyPr wrap="square" rtlCol="0">
            <a:spAutoFit/>
          </a:bodyPr>
          <a:lstStyle/>
          <a:p>
            <a:pPr algn="ctr"/>
            <a:r>
              <a:rPr lang="vi-VN" sz="3200" b="1" dirty="0"/>
              <a:t>Chia sẻ với bạn những việc em đã làm để nhà cửa gọn gàng.</a:t>
            </a:r>
            <a:endParaRPr lang="en-US" sz="3200" b="1" dirty="0"/>
          </a:p>
        </p:txBody>
      </p:sp>
      <p:pic>
        <p:nvPicPr>
          <p:cNvPr id="2" name="Picture 2" descr="Kids Discuss Homework Study Together Stock Vector - Illustration of  primary, library: 157873969">
            <a:extLst>
              <a:ext uri="{FF2B5EF4-FFF2-40B4-BE49-F238E27FC236}">
                <a16:creationId xmlns:a16="http://schemas.microsoft.com/office/drawing/2014/main" id="{7F55AF43-0CE9-F55E-2426-2353E6E241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07" b="98035" l="2750" r="93875">
                        <a14:foregroundMark x1="85000" y1="59607" x2="85000" y2="64410"/>
                        <a14:foregroundMark x1="93750" y1="62664" x2="93750" y2="62664"/>
                        <a14:foregroundMark x1="89125" y1="92140" x2="89125" y2="92140"/>
                        <a14:foregroundMark x1="15875" y1="85808" x2="15875" y2="85808"/>
                        <a14:foregroundMark x1="11750" y1="63974" x2="11750" y2="63974"/>
                        <a14:foregroundMark x1="8500" y1="56550" x2="8500" y2="56550"/>
                        <a14:foregroundMark x1="4375" y1="74454" x2="4375" y2="74454"/>
                        <a14:foregroundMark x1="28875" y1="87773" x2="28875" y2="87773"/>
                        <a14:foregroundMark x1="56250" y1="63755" x2="56250" y2="63755"/>
                        <a14:foregroundMark x1="54875" y1="59607" x2="54875" y2="59607"/>
                        <a14:foregroundMark x1="55500" y1="63537" x2="55500" y2="63537"/>
                        <a14:foregroundMark x1="89000" y1="86026" x2="89000" y2="86026"/>
                        <a14:foregroundMark x1="92625" y1="89301" x2="92625" y2="89301"/>
                        <a14:foregroundMark x1="93875" y1="98253" x2="93875" y2="98253"/>
                        <a14:foregroundMark x1="3250" y1="67904" x2="3250" y2="67904"/>
                        <a14:foregroundMark x1="2750" y1="74891" x2="2750" y2="74891"/>
                      </a14:backgroundRemoval>
                    </a14:imgEffect>
                  </a14:imgLayer>
                </a14:imgProps>
              </a:ext>
              <a:ext uri="{28A0092B-C50C-407E-A947-70E740481C1C}">
                <a14:useLocalDpi xmlns:a14="http://schemas.microsoft.com/office/drawing/2010/main" val="0"/>
              </a:ext>
            </a:extLst>
          </a:blip>
          <a:srcRect/>
          <a:stretch>
            <a:fillRect/>
          </a:stretch>
        </p:blipFill>
        <p:spPr bwMode="auto">
          <a:xfrm>
            <a:off x="1422399" y="1537208"/>
            <a:ext cx="6299200" cy="3606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5" name="Picture 4">
            <a:extLst>
              <a:ext uri="{FF2B5EF4-FFF2-40B4-BE49-F238E27FC236}">
                <a16:creationId xmlns:a16="http://schemas.microsoft.com/office/drawing/2014/main" id="{8E491DEB-642B-9F2E-A340-F7932FAA5390}"/>
              </a:ext>
            </a:extLst>
          </p:cNvPr>
          <p:cNvPicPr>
            <a:picLocks noChangeAspect="1"/>
          </p:cNvPicPr>
          <p:nvPr/>
        </p:nvPicPr>
        <p:blipFill rotWithShape="1">
          <a:blip r:embed="rId3"/>
          <a:srcRect l="2601" t="2281" r="5575" b="8122"/>
          <a:stretch/>
        </p:blipFill>
        <p:spPr>
          <a:xfrm>
            <a:off x="1422400" y="698500"/>
            <a:ext cx="6870700" cy="3492500"/>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181CB-BBDA-C3DC-25A8-90B9788BF0ED}"/>
              </a:ext>
            </a:extLst>
          </p:cNvPr>
          <p:cNvSpPr txBox="1"/>
          <p:nvPr/>
        </p:nvSpPr>
        <p:spPr>
          <a:xfrm>
            <a:off x="907256" y="652269"/>
            <a:ext cx="7329488" cy="3647152"/>
          </a:xfrm>
          <a:prstGeom prst="rect">
            <a:avLst/>
          </a:prstGeom>
          <a:noFill/>
        </p:spPr>
        <p:txBody>
          <a:bodyPr wrap="square" rtlCol="0">
            <a:spAutoFit/>
          </a:bodyPr>
          <a:lstStyle/>
          <a:p>
            <a:pPr algn="just"/>
            <a:r>
              <a:rPr lang="en-US" sz="3300"/>
              <a:t>Em Linh chỉ hỗ trợ bộ bài giảng đối với thầy cô dùng để giảng dạy cho HS. Trường hợp thầy cô dùng để “thương mại”, nếu phát hiện, em ngưng cung cấp các bài tiếp theo và thầy cô sẽ được mời ra khỏi kho giáo án ppt. Trân trọng!</a:t>
            </a:r>
          </a:p>
        </p:txBody>
      </p:sp>
    </p:spTree>
    <p:extLst>
      <p:ext uri="{BB962C8B-B14F-4D97-AF65-F5344CB8AC3E}">
        <p14:creationId xmlns:p14="http://schemas.microsoft.com/office/powerpoint/2010/main" val="2208838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BC23-A4EA-81DA-0886-0893107FD218}"/>
              </a:ext>
            </a:extLst>
          </p:cNvPr>
          <p:cNvSpPr>
            <a:spLocks noGrp="1"/>
          </p:cNvSpPr>
          <p:nvPr>
            <p:ph type="ctrTitle" idx="4294967295"/>
          </p:nvPr>
        </p:nvSpPr>
        <p:spPr>
          <a:xfrm>
            <a:off x="723305" y="612275"/>
            <a:ext cx="7697391" cy="2255044"/>
          </a:xfrm>
        </p:spPr>
        <p:txBody>
          <a:bodyPr/>
          <a:lstStyle/>
          <a:p>
            <a:pPr algn="just"/>
            <a:r>
              <a:rPr lang="en-US">
                <a:latin typeface="+mj-lt"/>
              </a:rPr>
              <a:t>Trong quá trình thiết kế, mặc dù đã rất cố gắng nhưng vẫn khó tránh khỏi sai sót. Em Linh mong quý thầy cô dò bài cẩn thận trước khi lên lớp và gửi phản hồi kịp thời để em điều chỉnh sớm nhất có thể nhé!</a:t>
            </a:r>
            <a:br>
              <a:rPr lang="en-US">
                <a:latin typeface="+mj-lt"/>
              </a:rPr>
            </a:br>
            <a:r>
              <a:rPr lang="en-US">
                <a:latin typeface="+mj-lt"/>
              </a:rPr>
              <a:t>Yêu thương!</a:t>
            </a:r>
          </a:p>
        </p:txBody>
      </p:sp>
    </p:spTree>
    <p:extLst>
      <p:ext uri="{BB962C8B-B14F-4D97-AF65-F5344CB8AC3E}">
        <p14:creationId xmlns:p14="http://schemas.microsoft.com/office/powerpoint/2010/main" val="2811640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47"/>
          <p:cNvSpPr/>
          <p:nvPr/>
        </p:nvSpPr>
        <p:spPr>
          <a:xfrm>
            <a:off x="1061100" y="726936"/>
            <a:ext cx="6877500" cy="2263500"/>
          </a:xfrm>
          <a:prstGeom prst="roundRect">
            <a:avLst>
              <a:gd name="adj" fmla="val 16667"/>
            </a:avLst>
          </a:prstGeom>
          <a:solidFill>
            <a:schemeClr val="accent2">
              <a:lumMod val="40000"/>
              <a:lumOff val="60000"/>
              <a:alpha val="46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t>		</a:t>
            </a:r>
            <a:r>
              <a:rPr lang="en-US" sz="2800" dirty="0" err="1"/>
              <a:t>Cái</a:t>
            </a:r>
            <a:r>
              <a:rPr lang="en-US" sz="2800" dirty="0"/>
              <a:t> </a:t>
            </a:r>
            <a:r>
              <a:rPr lang="en-US" sz="2800" dirty="0" err="1"/>
              <a:t>gì</a:t>
            </a:r>
            <a:r>
              <a:rPr lang="en-US" sz="2800" dirty="0"/>
              <a:t> </a:t>
            </a:r>
            <a:r>
              <a:rPr lang="en-US" sz="2800" dirty="0" err="1"/>
              <a:t>sừng</a:t>
            </a:r>
            <a:r>
              <a:rPr lang="en-US" sz="2800" dirty="0"/>
              <a:t> </a:t>
            </a:r>
            <a:r>
              <a:rPr lang="en-US" sz="2800" dirty="0" err="1"/>
              <a:t>sững</a:t>
            </a:r>
            <a:endParaRPr lang="en-US" sz="2800" dirty="0"/>
          </a:p>
          <a:p>
            <a:pPr marL="0" lvl="0" indent="0" algn="l" rtl="0">
              <a:spcBef>
                <a:spcPts val="0"/>
              </a:spcBef>
              <a:spcAft>
                <a:spcPts val="0"/>
              </a:spcAft>
              <a:buNone/>
            </a:pPr>
            <a:r>
              <a:rPr lang="en-US" sz="2800" dirty="0"/>
              <a:t>		</a:t>
            </a:r>
            <a:r>
              <a:rPr lang="en-US" sz="2800" dirty="0" err="1"/>
              <a:t>Đứng</a:t>
            </a:r>
            <a:r>
              <a:rPr lang="en-US" sz="2800" dirty="0"/>
              <a:t> ở </a:t>
            </a:r>
            <a:r>
              <a:rPr lang="en-US" sz="2800" dirty="0" err="1"/>
              <a:t>góc</a:t>
            </a:r>
            <a:r>
              <a:rPr lang="en-US" sz="2800" dirty="0"/>
              <a:t> </a:t>
            </a:r>
            <a:r>
              <a:rPr lang="en-US" sz="2800" dirty="0" err="1"/>
              <a:t>nhà</a:t>
            </a:r>
            <a:endParaRPr lang="en-US" sz="2800" dirty="0"/>
          </a:p>
          <a:p>
            <a:pPr marL="0" lvl="0" indent="0" algn="l" rtl="0">
              <a:spcBef>
                <a:spcPts val="0"/>
              </a:spcBef>
              <a:spcAft>
                <a:spcPts val="0"/>
              </a:spcAft>
              <a:buNone/>
            </a:pPr>
            <a:r>
              <a:rPr lang="en-US" sz="2800" dirty="0"/>
              <a:t>		</a:t>
            </a:r>
            <a:r>
              <a:rPr lang="en-US" sz="2800" dirty="0" err="1"/>
              <a:t>Bé</a:t>
            </a:r>
            <a:r>
              <a:rPr lang="en-US" sz="2800" dirty="0"/>
              <a:t> </a:t>
            </a:r>
            <a:r>
              <a:rPr lang="en-US" sz="2800" dirty="0" err="1"/>
              <a:t>mở</a:t>
            </a:r>
            <a:r>
              <a:rPr lang="en-US" sz="2800" dirty="0"/>
              <a:t> </a:t>
            </a:r>
            <a:r>
              <a:rPr lang="en-US" sz="2800" dirty="0" err="1"/>
              <a:t>cửa</a:t>
            </a:r>
            <a:r>
              <a:rPr lang="en-US" sz="2800" dirty="0"/>
              <a:t> </a:t>
            </a:r>
            <a:r>
              <a:rPr lang="en-US" sz="2800" dirty="0" err="1"/>
              <a:t>ra</a:t>
            </a:r>
            <a:r>
              <a:rPr lang="en-US" sz="2800" dirty="0"/>
              <a:t> </a:t>
            </a:r>
          </a:p>
          <a:p>
            <a:pPr marL="0" lvl="0" indent="0" algn="l" rtl="0">
              <a:spcBef>
                <a:spcPts val="0"/>
              </a:spcBef>
              <a:spcAft>
                <a:spcPts val="0"/>
              </a:spcAft>
              <a:buNone/>
            </a:pPr>
            <a:r>
              <a:rPr lang="en-US" sz="2800" dirty="0"/>
              <a:t>		</a:t>
            </a:r>
            <a:r>
              <a:rPr lang="en-US" sz="2800" dirty="0" err="1"/>
              <a:t>Lấy</a:t>
            </a:r>
            <a:r>
              <a:rPr lang="en-US" sz="2800" dirty="0"/>
              <a:t> </a:t>
            </a:r>
            <a:r>
              <a:rPr lang="en-US" sz="2800" dirty="0" err="1"/>
              <a:t>quần</a:t>
            </a:r>
            <a:r>
              <a:rPr lang="en-US" sz="2800" dirty="0"/>
              <a:t> </a:t>
            </a:r>
            <a:r>
              <a:rPr lang="en-US" sz="2800" dirty="0" err="1"/>
              <a:t>áo</a:t>
            </a:r>
            <a:r>
              <a:rPr lang="en-US" sz="2800" dirty="0"/>
              <a:t> </a:t>
            </a:r>
            <a:r>
              <a:rPr lang="en-US" sz="2800" dirty="0" err="1"/>
              <a:t>đẹp</a:t>
            </a:r>
            <a:r>
              <a:rPr lang="en-US" sz="2800" dirty="0"/>
              <a:t>?</a:t>
            </a:r>
            <a:endParaRPr dirty="0"/>
          </a:p>
        </p:txBody>
      </p:sp>
      <p:sp>
        <p:nvSpPr>
          <p:cNvPr id="2" name="Google Shape;1507;p47">
            <a:extLst>
              <a:ext uri="{FF2B5EF4-FFF2-40B4-BE49-F238E27FC236}">
                <a16:creationId xmlns:a16="http://schemas.microsoft.com/office/drawing/2014/main" id="{DFDA997A-A7CB-0DCD-D3D0-2ADB6862F349}"/>
              </a:ext>
            </a:extLst>
          </p:cNvPr>
          <p:cNvSpPr/>
          <p:nvPr/>
        </p:nvSpPr>
        <p:spPr>
          <a:xfrm>
            <a:off x="4714613" y="3502164"/>
            <a:ext cx="3223986" cy="726935"/>
          </a:xfrm>
          <a:prstGeom prst="roundRect">
            <a:avLst>
              <a:gd name="adj" fmla="val 16667"/>
            </a:avLst>
          </a:prstGeom>
          <a:solidFill>
            <a:schemeClr val="accent2">
              <a:lumMod val="40000"/>
              <a:lumOff val="60000"/>
              <a:alpha val="4688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t>Tủ quần áo</a:t>
            </a:r>
            <a:endParaRPr dirty="0"/>
          </a:p>
        </p:txBody>
      </p:sp>
      <p:pic>
        <p:nvPicPr>
          <p:cNvPr id="1026" name="Picture 2" descr="Stayhome Sticker by The Closet Lover for iOS &amp; Android | GIPHY">
            <a:extLst>
              <a:ext uri="{FF2B5EF4-FFF2-40B4-BE49-F238E27FC236}">
                <a16:creationId xmlns:a16="http://schemas.microsoft.com/office/drawing/2014/main" id="{0924B70B-37B5-A78E-C6BA-F8FCE1FA56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72" t="15219" r="16605" b="13750"/>
          <a:stretch/>
        </p:blipFill>
        <p:spPr bwMode="auto">
          <a:xfrm>
            <a:off x="1633240" y="3019558"/>
            <a:ext cx="1872749" cy="20027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WEETS | Baamboozle - Baamboozle | The Most Fun Classroom Games!">
            <a:extLst>
              <a:ext uri="{FF2B5EF4-FFF2-40B4-BE49-F238E27FC236}">
                <a16:creationId xmlns:a16="http://schemas.microsoft.com/office/drawing/2014/main" id="{603C4742-8D17-39B1-2490-9CCC3E3BC8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5599" y="157963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6" action="ppaction://hlinksldjump"/>
            <a:extLst>
              <a:ext uri="{FF2B5EF4-FFF2-40B4-BE49-F238E27FC236}">
                <a16:creationId xmlns:a16="http://schemas.microsoft.com/office/drawing/2014/main" id="{1A3DF31B-D6C9-57F7-D9AE-8755E38F60D7}"/>
              </a:ext>
            </a:extLst>
          </p:cNvPr>
          <p:cNvSpPr/>
          <p:nvPr/>
        </p:nvSpPr>
        <p:spPr>
          <a:xfrm>
            <a:off x="218547" y="4759287"/>
            <a:ext cx="683046" cy="3842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800">
                <a:solidFill>
                  <a:srgbClr val="000000"/>
                </a:solidFill>
              </a:rPr>
              <a:t>Quay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07"/>
                                        </p:tgtEl>
                                        <p:attrNameLst>
                                          <p:attrName>style.visibility</p:attrName>
                                        </p:attrNameLst>
                                      </p:cBhvr>
                                      <p:to>
                                        <p:strVal val="visible"/>
                                      </p:to>
                                    </p:set>
                                    <p:animEffect transition="in" filter="fade">
                                      <p:cBhvr>
                                        <p:cTn id="7" dur="1000"/>
                                        <p:tgtEl>
                                          <p:spTgt spid="1507"/>
                                        </p:tgtEl>
                                      </p:cBhvr>
                                    </p:animEffect>
                                    <p:anim calcmode="lin" valueType="num">
                                      <p:cBhvr>
                                        <p:cTn id="8" dur="1000" fill="hold"/>
                                        <p:tgtEl>
                                          <p:spTgt spid="1507"/>
                                        </p:tgtEl>
                                        <p:attrNameLst>
                                          <p:attrName>ppt_x</p:attrName>
                                        </p:attrNameLst>
                                      </p:cBhvr>
                                      <p:tavLst>
                                        <p:tav tm="0">
                                          <p:val>
                                            <p:strVal val="#ppt_x"/>
                                          </p:val>
                                        </p:tav>
                                        <p:tav tm="100000">
                                          <p:val>
                                            <p:strVal val="#ppt_x"/>
                                          </p:val>
                                        </p:tav>
                                      </p:tavLst>
                                    </p:anim>
                                    <p:anim calcmode="lin" valueType="num">
                                      <p:cBhvr>
                                        <p:cTn id="9" dur="1000" fill="hold"/>
                                        <p:tgtEl>
                                          <p:spTgt spid="15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Effect transition="in" filter="fade">
                                      <p:cBhvr>
                                        <p:cTn id="22" dur="5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47"/>
          <p:cNvSpPr/>
          <p:nvPr/>
        </p:nvSpPr>
        <p:spPr>
          <a:xfrm>
            <a:off x="1061100" y="726936"/>
            <a:ext cx="6877500" cy="2263500"/>
          </a:xfrm>
          <a:prstGeom prst="roundRect">
            <a:avLst>
              <a:gd name="adj" fmla="val 16667"/>
            </a:avLst>
          </a:prstGeom>
          <a:solidFill>
            <a:schemeClr val="tx2">
              <a:lumMod val="40000"/>
              <a:lumOff val="60000"/>
              <a:alpha val="46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t>		Ai </a:t>
            </a:r>
            <a:r>
              <a:rPr lang="en-US" sz="2800" dirty="0" err="1"/>
              <a:t>muốn</a:t>
            </a:r>
            <a:r>
              <a:rPr lang="en-US" sz="2800" dirty="0"/>
              <a:t> </a:t>
            </a:r>
            <a:r>
              <a:rPr lang="en-US" sz="2800" dirty="0" err="1"/>
              <a:t>chân</a:t>
            </a:r>
            <a:r>
              <a:rPr lang="en-US" sz="2800" dirty="0"/>
              <a:t> </a:t>
            </a:r>
            <a:r>
              <a:rPr lang="en-US" sz="2800" dirty="0" err="1"/>
              <a:t>sạch</a:t>
            </a:r>
            <a:endParaRPr lang="en-US" sz="2800" dirty="0"/>
          </a:p>
          <a:p>
            <a:pPr marL="0" lvl="0" indent="0" algn="l" rtl="0">
              <a:spcBef>
                <a:spcPts val="0"/>
              </a:spcBef>
              <a:spcAft>
                <a:spcPts val="0"/>
              </a:spcAft>
              <a:buNone/>
            </a:pPr>
            <a:r>
              <a:rPr lang="en-US" sz="2800" dirty="0"/>
              <a:t>		</a:t>
            </a:r>
            <a:r>
              <a:rPr lang="en-US" sz="2800" dirty="0" err="1"/>
              <a:t>Thì</a:t>
            </a:r>
            <a:r>
              <a:rPr lang="en-US" sz="2800" dirty="0"/>
              <a:t> </a:t>
            </a:r>
            <a:r>
              <a:rPr lang="en-US" sz="2800" dirty="0" err="1"/>
              <a:t>dùng</a:t>
            </a:r>
            <a:r>
              <a:rPr lang="en-US" sz="2800" dirty="0"/>
              <a:t> </a:t>
            </a:r>
            <a:r>
              <a:rPr lang="en-US" sz="2800" dirty="0" err="1"/>
              <a:t>đến</a:t>
            </a:r>
            <a:r>
              <a:rPr lang="en-US" sz="2800" dirty="0"/>
              <a:t> </a:t>
            </a:r>
            <a:r>
              <a:rPr lang="en-US" sz="2800" dirty="0" err="1"/>
              <a:t>tôi</a:t>
            </a:r>
            <a:endParaRPr lang="en-US" sz="2800" dirty="0"/>
          </a:p>
          <a:p>
            <a:pPr marL="0" lvl="0" indent="0" algn="l" rtl="0">
              <a:spcBef>
                <a:spcPts val="0"/>
              </a:spcBef>
              <a:spcAft>
                <a:spcPts val="0"/>
              </a:spcAft>
              <a:buNone/>
            </a:pPr>
            <a:r>
              <a:rPr lang="en-US" sz="2800" dirty="0"/>
              <a:t>		Nh</a:t>
            </a:r>
            <a:r>
              <a:rPr lang="vi-VN" sz="2800" dirty="0"/>
              <a:t>ưn</a:t>
            </a:r>
            <a:r>
              <a:rPr lang="en-US" sz="2800" dirty="0"/>
              <a:t>g </a:t>
            </a:r>
            <a:r>
              <a:rPr lang="en-US" sz="2800" dirty="0" err="1"/>
              <a:t>phải</a:t>
            </a:r>
            <a:r>
              <a:rPr lang="en-US" sz="2800" dirty="0"/>
              <a:t> </a:t>
            </a:r>
            <a:r>
              <a:rPr lang="en-US" sz="2800" dirty="0" err="1"/>
              <a:t>một</a:t>
            </a:r>
            <a:r>
              <a:rPr lang="en-US" sz="2800" dirty="0"/>
              <a:t> </a:t>
            </a:r>
            <a:r>
              <a:rPr lang="en-US" sz="2800" dirty="0" err="1"/>
              <a:t>đôi</a:t>
            </a:r>
            <a:endParaRPr lang="en-US" sz="2800" dirty="0"/>
          </a:p>
          <a:p>
            <a:pPr marL="0" lvl="0" indent="0" algn="l" rtl="0">
              <a:spcBef>
                <a:spcPts val="0"/>
              </a:spcBef>
              <a:spcAft>
                <a:spcPts val="0"/>
              </a:spcAft>
              <a:buNone/>
            </a:pPr>
            <a:r>
              <a:rPr lang="en-US" sz="2800" dirty="0"/>
              <a:t>		</a:t>
            </a:r>
            <a:r>
              <a:rPr lang="en-US" sz="2800" dirty="0" err="1"/>
              <a:t>Đôi</a:t>
            </a:r>
            <a:r>
              <a:rPr lang="en-US" sz="2800" dirty="0"/>
              <a:t> </a:t>
            </a:r>
            <a:r>
              <a:rPr lang="en-US" sz="2800" dirty="0" err="1"/>
              <a:t>gì</a:t>
            </a:r>
            <a:r>
              <a:rPr lang="en-US" sz="2800" dirty="0"/>
              <a:t> </a:t>
            </a:r>
            <a:r>
              <a:rPr lang="en-US" sz="2800" dirty="0" err="1"/>
              <a:t>thế</a:t>
            </a:r>
            <a:r>
              <a:rPr lang="en-US" sz="2800" dirty="0"/>
              <a:t> </a:t>
            </a:r>
            <a:r>
              <a:rPr lang="en-US" sz="2800" dirty="0" err="1"/>
              <a:t>nhỉ</a:t>
            </a:r>
            <a:r>
              <a:rPr lang="en-US" sz="2800" dirty="0"/>
              <a:t>?</a:t>
            </a:r>
          </a:p>
          <a:p>
            <a:pPr marL="0" lvl="0" indent="0" algn="l" rtl="0">
              <a:spcBef>
                <a:spcPts val="0"/>
              </a:spcBef>
              <a:spcAft>
                <a:spcPts val="0"/>
              </a:spcAft>
              <a:buNone/>
            </a:pPr>
            <a:endParaRPr dirty="0"/>
          </a:p>
        </p:txBody>
      </p:sp>
      <p:sp>
        <p:nvSpPr>
          <p:cNvPr id="2" name="Google Shape;1507;p47">
            <a:extLst>
              <a:ext uri="{FF2B5EF4-FFF2-40B4-BE49-F238E27FC236}">
                <a16:creationId xmlns:a16="http://schemas.microsoft.com/office/drawing/2014/main" id="{8755E0E8-F288-9993-E890-728F391CBC8C}"/>
              </a:ext>
            </a:extLst>
          </p:cNvPr>
          <p:cNvSpPr/>
          <p:nvPr/>
        </p:nvSpPr>
        <p:spPr>
          <a:xfrm>
            <a:off x="4454923" y="3514986"/>
            <a:ext cx="2935411" cy="592583"/>
          </a:xfrm>
          <a:prstGeom prst="roundRect">
            <a:avLst>
              <a:gd name="adj" fmla="val 16667"/>
            </a:avLst>
          </a:prstGeom>
          <a:solidFill>
            <a:schemeClr val="tx2">
              <a:lumMod val="40000"/>
              <a:lumOff val="60000"/>
              <a:alpha val="4688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t>Đôi dép</a:t>
            </a:r>
            <a:endParaRPr sz="2800" dirty="0"/>
          </a:p>
        </p:txBody>
      </p:sp>
      <p:pic>
        <p:nvPicPr>
          <p:cNvPr id="2050" name="Picture 2" descr="Top Flip Flop Stickers for Android &amp; iOS | Gfycat">
            <a:extLst>
              <a:ext uri="{FF2B5EF4-FFF2-40B4-BE49-F238E27FC236}">
                <a16:creationId xmlns:a16="http://schemas.microsoft.com/office/drawing/2014/main" id="{453791D1-81C6-B9B7-D67C-3FFEFC0CF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100" y="2746455"/>
            <a:ext cx="2722228" cy="27222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andy Golosina Sticker by UAU! for iOS &amp; Android | GIPHY">
            <a:extLst>
              <a:ext uri="{FF2B5EF4-FFF2-40B4-BE49-F238E27FC236}">
                <a16:creationId xmlns:a16="http://schemas.microsoft.com/office/drawing/2014/main" id="{F217B49C-1FFC-9A07-4CE1-F0D7081A3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6986" y="1734074"/>
            <a:ext cx="2373495" cy="237349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6" action="ppaction://hlinksldjump"/>
            <a:extLst>
              <a:ext uri="{FF2B5EF4-FFF2-40B4-BE49-F238E27FC236}">
                <a16:creationId xmlns:a16="http://schemas.microsoft.com/office/drawing/2014/main" id="{5A08025D-28E5-952F-C0DF-D06FE1C1E19C}"/>
              </a:ext>
            </a:extLst>
          </p:cNvPr>
          <p:cNvSpPr/>
          <p:nvPr/>
        </p:nvSpPr>
        <p:spPr>
          <a:xfrm>
            <a:off x="218547" y="4759287"/>
            <a:ext cx="683046" cy="3842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800">
                <a:solidFill>
                  <a:srgbClr val="000000"/>
                </a:solidFill>
              </a:rPr>
              <a:t>Quay lại</a:t>
            </a:r>
          </a:p>
        </p:txBody>
      </p:sp>
    </p:spTree>
    <p:extLst>
      <p:ext uri="{BB962C8B-B14F-4D97-AF65-F5344CB8AC3E}">
        <p14:creationId xmlns:p14="http://schemas.microsoft.com/office/powerpoint/2010/main" val="383371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07"/>
                                        </p:tgtEl>
                                        <p:attrNameLst>
                                          <p:attrName>style.visibility</p:attrName>
                                        </p:attrNameLst>
                                      </p:cBhvr>
                                      <p:to>
                                        <p:strVal val="visible"/>
                                      </p:to>
                                    </p:set>
                                    <p:animEffect transition="in" filter="fade">
                                      <p:cBhvr>
                                        <p:cTn id="7" dur="1000"/>
                                        <p:tgtEl>
                                          <p:spTgt spid="1507"/>
                                        </p:tgtEl>
                                      </p:cBhvr>
                                    </p:animEffect>
                                    <p:anim calcmode="lin" valueType="num">
                                      <p:cBhvr>
                                        <p:cTn id="8" dur="1000" fill="hold"/>
                                        <p:tgtEl>
                                          <p:spTgt spid="1507"/>
                                        </p:tgtEl>
                                        <p:attrNameLst>
                                          <p:attrName>ppt_x</p:attrName>
                                        </p:attrNameLst>
                                      </p:cBhvr>
                                      <p:tavLst>
                                        <p:tav tm="0">
                                          <p:val>
                                            <p:strVal val="#ppt_x"/>
                                          </p:val>
                                        </p:tav>
                                        <p:tav tm="100000">
                                          <p:val>
                                            <p:strVal val="#ppt_x"/>
                                          </p:val>
                                        </p:tav>
                                      </p:tavLst>
                                    </p:anim>
                                    <p:anim calcmode="lin" valueType="num">
                                      <p:cBhvr>
                                        <p:cTn id="9" dur="1000" fill="hold"/>
                                        <p:tgtEl>
                                          <p:spTgt spid="15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47"/>
          <p:cNvSpPr/>
          <p:nvPr/>
        </p:nvSpPr>
        <p:spPr>
          <a:xfrm>
            <a:off x="1061100" y="726936"/>
            <a:ext cx="6877500" cy="2263500"/>
          </a:xfrm>
          <a:prstGeom prst="roundRect">
            <a:avLst>
              <a:gd name="adj" fmla="val 16667"/>
            </a:avLst>
          </a:prstGeom>
          <a:solidFill>
            <a:srgbClr val="F6F375">
              <a:alpha val="4666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t>		</a:t>
            </a:r>
            <a:r>
              <a:rPr lang="en-US" sz="2800" dirty="0" err="1"/>
              <a:t>Lấp</a:t>
            </a:r>
            <a:r>
              <a:rPr lang="en-US" sz="2800" dirty="0"/>
              <a:t> la </a:t>
            </a:r>
            <a:r>
              <a:rPr lang="en-US" sz="2800" dirty="0" err="1"/>
              <a:t>lấp</a:t>
            </a:r>
            <a:r>
              <a:rPr lang="en-US" sz="2800" dirty="0"/>
              <a:t> </a:t>
            </a:r>
            <a:r>
              <a:rPr lang="en-US" sz="2800" dirty="0" err="1"/>
              <a:t>lánh</a:t>
            </a:r>
            <a:endParaRPr lang="en-US" sz="2800" dirty="0"/>
          </a:p>
          <a:p>
            <a:pPr marL="0" lvl="0" indent="0" algn="l" rtl="0">
              <a:spcBef>
                <a:spcPts val="0"/>
              </a:spcBef>
              <a:spcAft>
                <a:spcPts val="0"/>
              </a:spcAft>
              <a:buNone/>
            </a:pPr>
            <a:r>
              <a:rPr lang="en-US" sz="2800" dirty="0"/>
              <a:t>		Treo ở </a:t>
            </a:r>
            <a:r>
              <a:rPr lang="en-US" sz="2800" dirty="0" err="1"/>
              <a:t>trên</a:t>
            </a:r>
            <a:r>
              <a:rPr lang="en-US" sz="2800" dirty="0"/>
              <a:t> t</a:t>
            </a:r>
            <a:r>
              <a:rPr lang="vi-VN" sz="2800" dirty="0"/>
              <a:t>ường</a:t>
            </a:r>
            <a:endParaRPr lang="en-US" sz="2800" dirty="0"/>
          </a:p>
          <a:p>
            <a:pPr marL="0" lvl="0" indent="0" algn="l" rtl="0">
              <a:spcBef>
                <a:spcPts val="0"/>
              </a:spcBef>
              <a:spcAft>
                <a:spcPts val="0"/>
              </a:spcAft>
              <a:buNone/>
            </a:pPr>
            <a:r>
              <a:rPr lang="en-US" sz="2800" dirty="0"/>
              <a:t>		Tr</a:t>
            </a:r>
            <a:r>
              <a:rPr lang="vi-VN" sz="2800" dirty="0"/>
              <a:t>ước</a:t>
            </a:r>
            <a:r>
              <a:rPr lang="en-US" sz="2800" dirty="0"/>
              <a:t> </a:t>
            </a:r>
            <a:r>
              <a:rPr lang="en-US" sz="2800" dirty="0" err="1"/>
              <a:t>khi</a:t>
            </a:r>
            <a:r>
              <a:rPr lang="en-US" sz="2800" dirty="0"/>
              <a:t> </a:t>
            </a:r>
            <a:r>
              <a:rPr lang="en-US" sz="2800" dirty="0" err="1"/>
              <a:t>đến</a:t>
            </a:r>
            <a:r>
              <a:rPr lang="en-US" sz="2800" dirty="0"/>
              <a:t> tr</a:t>
            </a:r>
            <a:r>
              <a:rPr lang="vi-VN" sz="2800" dirty="0"/>
              <a:t>ường</a:t>
            </a:r>
            <a:endParaRPr lang="en-US" sz="2800" dirty="0"/>
          </a:p>
          <a:p>
            <a:pPr marL="0" lvl="0" indent="0" algn="l" rtl="0">
              <a:spcBef>
                <a:spcPts val="0"/>
              </a:spcBef>
              <a:spcAft>
                <a:spcPts val="0"/>
              </a:spcAft>
              <a:buNone/>
            </a:pPr>
            <a:r>
              <a:rPr lang="en-US" sz="2800" dirty="0"/>
              <a:t>		</a:t>
            </a:r>
            <a:r>
              <a:rPr lang="en-US" sz="2800" dirty="0" err="1"/>
              <a:t>Bé</a:t>
            </a:r>
            <a:r>
              <a:rPr lang="en-US" sz="2800" dirty="0"/>
              <a:t> soi </a:t>
            </a:r>
            <a:r>
              <a:rPr lang="en-US" sz="2800" dirty="0" err="1"/>
              <a:t>chải</a:t>
            </a:r>
            <a:r>
              <a:rPr lang="en-US" sz="2800" dirty="0"/>
              <a:t> </a:t>
            </a:r>
            <a:r>
              <a:rPr lang="en-US" sz="2800" dirty="0" err="1"/>
              <a:t>tóc</a:t>
            </a:r>
            <a:r>
              <a:rPr lang="en-US" sz="2800" dirty="0"/>
              <a:t>.</a:t>
            </a:r>
            <a:endParaRPr dirty="0"/>
          </a:p>
        </p:txBody>
      </p:sp>
      <p:pic>
        <p:nvPicPr>
          <p:cNvPr id="3074" name="Picture 2" descr="The distance between the object and the image formed by a plane mirror is  30 cm. What is the distance between the image and plane mirror?">
            <a:extLst>
              <a:ext uri="{FF2B5EF4-FFF2-40B4-BE49-F238E27FC236}">
                <a16:creationId xmlns:a16="http://schemas.microsoft.com/office/drawing/2014/main" id="{19ECA707-4C1A-2B04-9468-1B8D6A2F4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14" y="2571750"/>
            <a:ext cx="4572000" cy="25717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DF8A431-F185-4AF7-446F-EEDF603F2E33}"/>
              </a:ext>
            </a:extLst>
          </p:cNvPr>
          <p:cNvGrpSpPr/>
          <p:nvPr/>
        </p:nvGrpSpPr>
        <p:grpSpPr>
          <a:xfrm>
            <a:off x="6910599" y="1586040"/>
            <a:ext cx="1450927" cy="2675137"/>
            <a:chOff x="6192542" y="-286547"/>
            <a:chExt cx="2361237" cy="4353515"/>
          </a:xfrm>
        </p:grpSpPr>
        <p:pic>
          <p:nvPicPr>
            <p:cNvPr id="3" name="Picture 2" descr="Venmo Stickers — Peter Runge">
              <a:extLst>
                <a:ext uri="{FF2B5EF4-FFF2-40B4-BE49-F238E27FC236}">
                  <a16:creationId xmlns:a16="http://schemas.microsoft.com/office/drawing/2014/main" id="{27C41AB5-DC32-EFFE-B617-6C4AFEF853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578" b="7719"/>
            <a:stretch/>
          </p:blipFill>
          <p:spPr bwMode="auto">
            <a:xfrm>
              <a:off x="6363738" y="-286547"/>
              <a:ext cx="2190041" cy="43535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407ED8-2639-A68C-0280-AA1895DD1488}"/>
                </a:ext>
              </a:extLst>
            </p:cNvPr>
            <p:cNvSpPr txBox="1"/>
            <p:nvPr/>
          </p:nvSpPr>
          <p:spPr>
            <a:xfrm>
              <a:off x="6192542" y="2718924"/>
              <a:ext cx="1358585" cy="1348044"/>
            </a:xfrm>
            <a:prstGeom prst="rect">
              <a:avLst/>
            </a:prstGeom>
            <a:solidFill>
              <a:schemeClr val="accent4"/>
            </a:solidFill>
          </p:spPr>
          <p:txBody>
            <a:bodyPr wrap="square" rtlCol="0">
              <a:spAutoFit/>
            </a:bodyPr>
            <a:lstStyle/>
            <a:p>
              <a:endParaRPr lang="en-US" dirty="0"/>
            </a:p>
          </p:txBody>
        </p:sp>
      </p:grpSp>
      <p:sp>
        <p:nvSpPr>
          <p:cNvPr id="2" name="Google Shape;1507;p47">
            <a:extLst>
              <a:ext uri="{FF2B5EF4-FFF2-40B4-BE49-F238E27FC236}">
                <a16:creationId xmlns:a16="http://schemas.microsoft.com/office/drawing/2014/main" id="{82CC26F0-2C1F-0BE3-46FF-70CCB5BEB17C}"/>
              </a:ext>
            </a:extLst>
          </p:cNvPr>
          <p:cNvSpPr/>
          <p:nvPr/>
        </p:nvSpPr>
        <p:spPr>
          <a:xfrm>
            <a:off x="4345497" y="3461562"/>
            <a:ext cx="2972317" cy="605406"/>
          </a:xfrm>
          <a:prstGeom prst="roundRect">
            <a:avLst>
              <a:gd name="adj" fmla="val 16667"/>
            </a:avLst>
          </a:prstGeom>
          <a:solidFill>
            <a:srgbClr val="F6F375">
              <a:alpha val="46667"/>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t>Cái gương</a:t>
            </a:r>
            <a:endParaRPr sz="2800" dirty="0"/>
          </a:p>
        </p:txBody>
      </p:sp>
      <p:sp>
        <p:nvSpPr>
          <p:cNvPr id="6" name="Arrow: Right 5">
            <a:hlinkClick r:id="rId6" action="ppaction://hlinksldjump"/>
            <a:extLst>
              <a:ext uri="{FF2B5EF4-FFF2-40B4-BE49-F238E27FC236}">
                <a16:creationId xmlns:a16="http://schemas.microsoft.com/office/drawing/2014/main" id="{5D1FE33E-BE15-3054-1111-3AA44539B678}"/>
              </a:ext>
            </a:extLst>
          </p:cNvPr>
          <p:cNvSpPr/>
          <p:nvPr/>
        </p:nvSpPr>
        <p:spPr>
          <a:xfrm>
            <a:off x="218547" y="4759287"/>
            <a:ext cx="683046" cy="3842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800">
                <a:solidFill>
                  <a:srgbClr val="000000"/>
                </a:solidFill>
              </a:rPr>
              <a:t>Quay lại</a:t>
            </a:r>
          </a:p>
        </p:txBody>
      </p:sp>
    </p:spTree>
    <p:extLst>
      <p:ext uri="{BB962C8B-B14F-4D97-AF65-F5344CB8AC3E}">
        <p14:creationId xmlns:p14="http://schemas.microsoft.com/office/powerpoint/2010/main" val="194950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07"/>
                                        </p:tgtEl>
                                        <p:attrNameLst>
                                          <p:attrName>style.visibility</p:attrName>
                                        </p:attrNameLst>
                                      </p:cBhvr>
                                      <p:to>
                                        <p:strVal val="visible"/>
                                      </p:to>
                                    </p:set>
                                    <p:animEffect transition="in" filter="fade">
                                      <p:cBhvr>
                                        <p:cTn id="7" dur="1000"/>
                                        <p:tgtEl>
                                          <p:spTgt spid="1507"/>
                                        </p:tgtEl>
                                      </p:cBhvr>
                                    </p:animEffect>
                                    <p:anim calcmode="lin" valueType="num">
                                      <p:cBhvr>
                                        <p:cTn id="8" dur="1000" fill="hold"/>
                                        <p:tgtEl>
                                          <p:spTgt spid="1507"/>
                                        </p:tgtEl>
                                        <p:attrNameLst>
                                          <p:attrName>ppt_x</p:attrName>
                                        </p:attrNameLst>
                                      </p:cBhvr>
                                      <p:tavLst>
                                        <p:tav tm="0">
                                          <p:val>
                                            <p:strVal val="#ppt_x"/>
                                          </p:val>
                                        </p:tav>
                                        <p:tav tm="100000">
                                          <p:val>
                                            <p:strVal val="#ppt_x"/>
                                          </p:val>
                                        </p:tav>
                                      </p:tavLst>
                                    </p:anim>
                                    <p:anim calcmode="lin" valueType="num">
                                      <p:cBhvr>
                                        <p:cTn id="9" dur="1000" fill="hold"/>
                                        <p:tgtEl>
                                          <p:spTgt spid="15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500" fill="hold"/>
                                        <p:tgtEl>
                                          <p:spTgt spid="3074"/>
                                        </p:tgtEl>
                                        <p:attrNameLst>
                                          <p:attrName>ppt_w</p:attrName>
                                        </p:attrNameLst>
                                      </p:cBhvr>
                                      <p:tavLst>
                                        <p:tav tm="0">
                                          <p:val>
                                            <p:fltVal val="0"/>
                                          </p:val>
                                        </p:tav>
                                        <p:tav tm="100000">
                                          <p:val>
                                            <p:strVal val="#ppt_w"/>
                                          </p:val>
                                        </p:tav>
                                      </p:tavLst>
                                    </p:anim>
                                    <p:anim calcmode="lin" valueType="num">
                                      <p:cBhvr>
                                        <p:cTn id="21" dur="500" fill="hold"/>
                                        <p:tgtEl>
                                          <p:spTgt spid="3074"/>
                                        </p:tgtEl>
                                        <p:attrNameLst>
                                          <p:attrName>ppt_h</p:attrName>
                                        </p:attrNameLst>
                                      </p:cBhvr>
                                      <p:tavLst>
                                        <p:tav tm="0">
                                          <p:val>
                                            <p:fltVal val="0"/>
                                          </p:val>
                                        </p:tav>
                                        <p:tav tm="100000">
                                          <p:val>
                                            <p:strVal val="#ppt_h"/>
                                          </p:val>
                                        </p:tav>
                                      </p:tavLst>
                                    </p:anim>
                                    <p:animEffect transition="in" filter="fade">
                                      <p:cBhvr>
                                        <p:cTn id="22" dur="500"/>
                                        <p:tgtEl>
                                          <p:spTgt spid="3074"/>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47"/>
          <p:cNvSpPr/>
          <p:nvPr/>
        </p:nvSpPr>
        <p:spPr>
          <a:xfrm>
            <a:off x="921481" y="726936"/>
            <a:ext cx="7301037" cy="2263500"/>
          </a:xfrm>
          <a:prstGeom prst="roundRect">
            <a:avLst>
              <a:gd name="adj" fmla="val 16667"/>
            </a:avLst>
          </a:prstGeom>
          <a:solidFill>
            <a:srgbClr val="92D050">
              <a:alpha val="46667"/>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t>Miệng</a:t>
            </a:r>
            <a:r>
              <a:rPr lang="en-US" sz="2800" dirty="0"/>
              <a:t> </a:t>
            </a:r>
            <a:r>
              <a:rPr lang="en-US" sz="2800" dirty="0" err="1"/>
              <a:t>tròn</a:t>
            </a:r>
            <a:r>
              <a:rPr lang="en-US" sz="2800" dirty="0"/>
              <a:t>, </a:t>
            </a:r>
            <a:r>
              <a:rPr lang="en-US" sz="2800" dirty="0" err="1"/>
              <a:t>lòng</a:t>
            </a:r>
            <a:r>
              <a:rPr lang="en-US" sz="2800" dirty="0"/>
              <a:t> </a:t>
            </a:r>
            <a:r>
              <a:rPr lang="en-US" sz="2800" dirty="0" err="1"/>
              <a:t>trắng</a:t>
            </a:r>
            <a:r>
              <a:rPr lang="en-US" sz="2800" dirty="0"/>
              <a:t> </a:t>
            </a:r>
            <a:r>
              <a:rPr lang="en-US" sz="2800" dirty="0" err="1"/>
              <a:t>phau</a:t>
            </a:r>
            <a:r>
              <a:rPr lang="en-US" sz="2800" dirty="0"/>
              <a:t> </a:t>
            </a:r>
            <a:r>
              <a:rPr lang="en-US" sz="2800" dirty="0" err="1"/>
              <a:t>phau</a:t>
            </a:r>
            <a:endParaRPr lang="en-US" sz="2800" dirty="0"/>
          </a:p>
          <a:p>
            <a:pPr marL="0" lvl="0" indent="0" algn="ctr" rtl="0">
              <a:spcBef>
                <a:spcPts val="0"/>
              </a:spcBef>
              <a:spcAft>
                <a:spcPts val="0"/>
              </a:spcAft>
              <a:buNone/>
            </a:pPr>
            <a:r>
              <a:rPr lang="en-US" sz="2800" dirty="0" err="1"/>
              <a:t>Đựng</a:t>
            </a:r>
            <a:r>
              <a:rPr lang="en-US" sz="2800" dirty="0"/>
              <a:t> c</a:t>
            </a:r>
            <a:r>
              <a:rPr lang="vi-VN" sz="2800" dirty="0"/>
              <a:t>ơ</a:t>
            </a:r>
            <a:r>
              <a:rPr lang="en-US" sz="2800" dirty="0"/>
              <a:t>m, </a:t>
            </a:r>
            <a:r>
              <a:rPr lang="en-US" sz="2800" dirty="0" err="1"/>
              <a:t>đựng</a:t>
            </a:r>
            <a:r>
              <a:rPr lang="en-US" sz="2800" dirty="0"/>
              <a:t> </a:t>
            </a:r>
            <a:r>
              <a:rPr lang="en-US" sz="2800" dirty="0" err="1"/>
              <a:t>thịt</a:t>
            </a:r>
            <a:r>
              <a:rPr lang="en-US" sz="2800" dirty="0"/>
              <a:t>, </a:t>
            </a:r>
            <a:r>
              <a:rPr lang="en-US" sz="2800" dirty="0" err="1"/>
              <a:t>đựng</a:t>
            </a:r>
            <a:r>
              <a:rPr lang="en-US" sz="2800" dirty="0"/>
              <a:t> </a:t>
            </a:r>
            <a:r>
              <a:rPr lang="en-US" sz="2800" dirty="0" err="1"/>
              <a:t>rau</a:t>
            </a:r>
            <a:r>
              <a:rPr lang="en-US" sz="2800" dirty="0"/>
              <a:t> </a:t>
            </a:r>
            <a:r>
              <a:rPr lang="en-US" sz="2800" dirty="0" err="1"/>
              <a:t>hằng</a:t>
            </a:r>
            <a:r>
              <a:rPr lang="en-US" sz="2800" dirty="0"/>
              <a:t> </a:t>
            </a:r>
            <a:r>
              <a:rPr lang="en-US" sz="2800" dirty="0" err="1"/>
              <a:t>ngày</a:t>
            </a:r>
            <a:r>
              <a:rPr lang="en-US" sz="2800" dirty="0"/>
              <a:t>.</a:t>
            </a:r>
            <a:endParaRPr sz="2800" dirty="0"/>
          </a:p>
        </p:txBody>
      </p:sp>
      <p:sp>
        <p:nvSpPr>
          <p:cNvPr id="2" name="Google Shape;1507;p47">
            <a:extLst>
              <a:ext uri="{FF2B5EF4-FFF2-40B4-BE49-F238E27FC236}">
                <a16:creationId xmlns:a16="http://schemas.microsoft.com/office/drawing/2014/main" id="{C3AAEB65-B5EA-DC90-2ED5-B396C907A90E}"/>
              </a:ext>
            </a:extLst>
          </p:cNvPr>
          <p:cNvSpPr/>
          <p:nvPr/>
        </p:nvSpPr>
        <p:spPr>
          <a:xfrm>
            <a:off x="4201050" y="3402260"/>
            <a:ext cx="3491126" cy="771787"/>
          </a:xfrm>
          <a:prstGeom prst="roundRect">
            <a:avLst>
              <a:gd name="adj" fmla="val 16667"/>
            </a:avLst>
          </a:prstGeom>
          <a:solidFill>
            <a:srgbClr val="92D050">
              <a:alpha val="46667"/>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t>Cái chén</a:t>
            </a:r>
            <a:endParaRPr sz="2800" dirty="0"/>
          </a:p>
        </p:txBody>
      </p:sp>
      <p:pic>
        <p:nvPicPr>
          <p:cNvPr id="4098" name="Picture 2" descr="ER-GO!TAUPE - 1.75L MIXING BOWL (M) (TAUPE) – CHi Gourmet Store">
            <a:extLst>
              <a:ext uri="{FF2B5EF4-FFF2-40B4-BE49-F238E27FC236}">
                <a16:creationId xmlns:a16="http://schemas.microsoft.com/office/drawing/2014/main" id="{51A58D15-C55E-007F-1980-551ADF6B2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23" y="2424418"/>
            <a:ext cx="3197254" cy="31972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enmo Stickers — Peter Runge">
            <a:extLst>
              <a:ext uri="{FF2B5EF4-FFF2-40B4-BE49-F238E27FC236}">
                <a16:creationId xmlns:a16="http://schemas.microsoft.com/office/drawing/2014/main" id="{FB4B7A63-2A7F-DC0B-97AF-AA8F771786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330" t="58349" r="23168" b="-1"/>
          <a:stretch/>
        </p:blipFill>
        <p:spPr bwMode="auto">
          <a:xfrm>
            <a:off x="6766238" y="2703756"/>
            <a:ext cx="1981252" cy="1602297"/>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6" action="ppaction://hlinksldjump"/>
            <a:extLst>
              <a:ext uri="{FF2B5EF4-FFF2-40B4-BE49-F238E27FC236}">
                <a16:creationId xmlns:a16="http://schemas.microsoft.com/office/drawing/2014/main" id="{1473B41E-472F-2501-7F69-436248E993DD}"/>
              </a:ext>
            </a:extLst>
          </p:cNvPr>
          <p:cNvSpPr/>
          <p:nvPr/>
        </p:nvSpPr>
        <p:spPr>
          <a:xfrm>
            <a:off x="218547" y="4759287"/>
            <a:ext cx="683046" cy="3842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800">
                <a:solidFill>
                  <a:srgbClr val="000000"/>
                </a:solidFill>
              </a:rPr>
              <a:t>Quay lại</a:t>
            </a:r>
          </a:p>
        </p:txBody>
      </p:sp>
    </p:spTree>
    <p:extLst>
      <p:ext uri="{BB962C8B-B14F-4D97-AF65-F5344CB8AC3E}">
        <p14:creationId xmlns:p14="http://schemas.microsoft.com/office/powerpoint/2010/main" val="370323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07"/>
                                        </p:tgtEl>
                                        <p:attrNameLst>
                                          <p:attrName>style.visibility</p:attrName>
                                        </p:attrNameLst>
                                      </p:cBhvr>
                                      <p:to>
                                        <p:strVal val="visible"/>
                                      </p:to>
                                    </p:set>
                                    <p:animEffect transition="in" filter="fade">
                                      <p:cBhvr>
                                        <p:cTn id="7" dur="1000"/>
                                        <p:tgtEl>
                                          <p:spTgt spid="1507"/>
                                        </p:tgtEl>
                                      </p:cBhvr>
                                    </p:animEffect>
                                    <p:anim calcmode="lin" valueType="num">
                                      <p:cBhvr>
                                        <p:cTn id="8" dur="1000" fill="hold"/>
                                        <p:tgtEl>
                                          <p:spTgt spid="1507"/>
                                        </p:tgtEl>
                                        <p:attrNameLst>
                                          <p:attrName>ppt_x</p:attrName>
                                        </p:attrNameLst>
                                      </p:cBhvr>
                                      <p:tavLst>
                                        <p:tav tm="0">
                                          <p:val>
                                            <p:strVal val="#ppt_x"/>
                                          </p:val>
                                        </p:tav>
                                        <p:tav tm="100000">
                                          <p:val>
                                            <p:strVal val="#ppt_x"/>
                                          </p:val>
                                        </p:tav>
                                      </p:tavLst>
                                    </p:anim>
                                    <p:anim calcmode="lin" valueType="num">
                                      <p:cBhvr>
                                        <p:cTn id="9" dur="1000" fill="hold"/>
                                        <p:tgtEl>
                                          <p:spTgt spid="15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p:cTn id="20" dur="500" fill="hold"/>
                                        <p:tgtEl>
                                          <p:spTgt spid="4098"/>
                                        </p:tgtEl>
                                        <p:attrNameLst>
                                          <p:attrName>ppt_w</p:attrName>
                                        </p:attrNameLst>
                                      </p:cBhvr>
                                      <p:tavLst>
                                        <p:tav tm="0">
                                          <p:val>
                                            <p:fltVal val="0"/>
                                          </p:val>
                                        </p:tav>
                                        <p:tav tm="100000">
                                          <p:val>
                                            <p:strVal val="#ppt_w"/>
                                          </p:val>
                                        </p:tav>
                                      </p:tavLst>
                                    </p:anim>
                                    <p:anim calcmode="lin" valueType="num">
                                      <p:cBhvr>
                                        <p:cTn id="21" dur="500" fill="hold"/>
                                        <p:tgtEl>
                                          <p:spTgt spid="4098"/>
                                        </p:tgtEl>
                                        <p:attrNameLst>
                                          <p:attrName>ppt_h</p:attrName>
                                        </p:attrNameLst>
                                      </p:cBhvr>
                                      <p:tavLst>
                                        <p:tav tm="0">
                                          <p:val>
                                            <p:fltVal val="0"/>
                                          </p:val>
                                        </p:tav>
                                        <p:tav tm="100000">
                                          <p:val>
                                            <p:strVal val="#ppt_h"/>
                                          </p:val>
                                        </p:tav>
                                      </p:tavLst>
                                    </p:anim>
                                    <p:animEffect transition="in" filter="fade">
                                      <p:cBhvr>
                                        <p:cTn id="22" dur="500"/>
                                        <p:tgtEl>
                                          <p:spTgt spid="4098"/>
                                        </p:tgtEl>
                                      </p:cBhvr>
                                    </p:animEffect>
                                  </p:childTnLst>
                                  <p:subTnLst>
                                    <p:audio>
                                      <p:cMediaNode>
                                        <p:cTn display="0" masterRel="sameClick">
                                          <p:stCondLst>
                                            <p:cond evt="begin" delay="0">
                                              <p:tn val="18"/>
                                            </p:cond>
                                          </p:stCondLst>
                                          <p:endCondLst>
                                            <p:cond evt="onStopAudio" delay="0">
                                              <p:tgtEl>
                                                <p:sldTgt/>
                                              </p:tgtEl>
                                            </p:cond>
                                          </p:endCondLst>
                                        </p:cTn>
                                        <p:tgtEl>
                                          <p:sndTgt r:embed="rId3" name="Tieng-yeah-tre-con-www_nhacchuongvui_com.wav"/>
                                        </p:tgtEl>
                                      </p:cMediaNode>
                                    </p:audio>
                                  </p:sub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28" name="TextBox 27">
            <a:extLst>
              <a:ext uri="{FF2B5EF4-FFF2-40B4-BE49-F238E27FC236}">
                <a16:creationId xmlns:a16="http://schemas.microsoft.com/office/drawing/2014/main" id="{3C15C55D-7060-6618-8106-FDDBCB31F757}"/>
              </a:ext>
            </a:extLst>
          </p:cNvPr>
          <p:cNvSpPr txBox="1"/>
          <p:nvPr/>
        </p:nvSpPr>
        <p:spPr>
          <a:xfrm>
            <a:off x="858791" y="1059227"/>
            <a:ext cx="7426418" cy="3025046"/>
          </a:xfrm>
          <a:prstGeom prst="rect">
            <a:avLst/>
          </a:prstGeom>
          <a:noFill/>
        </p:spPr>
        <p:txBody>
          <a:bodyPr wrap="square">
            <a:spAutoFit/>
          </a:bodyPr>
          <a:lstStyle/>
          <a:p>
            <a:pPr algn="ctr"/>
            <a:r>
              <a:rPr lang="en-US" altLang="en-US" sz="4400" b="1" dirty="0">
                <a:solidFill>
                  <a:srgbClr val="00206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TỰ NHIÊN VÀ XÃ HỘI</a:t>
            </a:r>
            <a:endParaRPr lang="vi-VN" altLang="en-US" sz="4400" b="1" dirty="0">
              <a:solidFill>
                <a:srgbClr val="00206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ctr"/>
            <a:endParaRPr lang="en-US" altLang="en-US" sz="2000" b="1" dirty="0">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ctr"/>
            <a:r>
              <a:rPr lang="en-US" altLang="en-US" sz="4400" b="1" dirty="0">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BÀI 3: </a:t>
            </a:r>
          </a:p>
          <a:p>
            <a:pPr algn="ctr"/>
            <a:r>
              <a:rPr lang="en-US" altLang="en-US" sz="4400" b="1" dirty="0">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ĐỒ DÙNG TRONG NHÀ </a:t>
            </a:r>
          </a:p>
          <a:p>
            <a:pPr algn="ctr"/>
            <a:r>
              <a:rPr lang="en-US" altLang="en-US" sz="3600" b="1" dirty="0">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en-US" altLang="en-US" sz="3600" b="1" dirty="0" err="1">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Tiết</a:t>
            </a:r>
            <a:r>
              <a:rPr lang="en-US" altLang="en-US" sz="3600" b="1" dirty="0">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vi-VN" altLang="en-US" sz="3600" b="1" dirty="0">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2</a:t>
            </a:r>
            <a:r>
              <a:rPr lang="en-US" altLang="en-US" sz="3600" b="1" dirty="0">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endParaRPr lang="vi-VN" altLang="en-US" sz="3600" b="1" dirty="0">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grpSp>
        <p:nvGrpSpPr>
          <p:cNvPr id="6" name="Google Shape;502;p33">
            <a:extLst>
              <a:ext uri="{FF2B5EF4-FFF2-40B4-BE49-F238E27FC236}">
                <a16:creationId xmlns:a16="http://schemas.microsoft.com/office/drawing/2014/main" id="{4BCD7428-AA43-A477-8BB1-2A7F2752F93B}"/>
              </a:ext>
            </a:extLst>
          </p:cNvPr>
          <p:cNvGrpSpPr/>
          <p:nvPr/>
        </p:nvGrpSpPr>
        <p:grpSpPr>
          <a:xfrm>
            <a:off x="1259315" y="768587"/>
            <a:ext cx="4703364" cy="3495184"/>
            <a:chOff x="309900" y="238100"/>
            <a:chExt cx="7048350" cy="5237800"/>
          </a:xfrm>
          <a:solidFill>
            <a:schemeClr val="accent5">
              <a:lumMod val="20000"/>
              <a:lumOff val="80000"/>
            </a:schemeClr>
          </a:solidFill>
        </p:grpSpPr>
        <p:sp>
          <p:nvSpPr>
            <p:cNvPr id="7" name="Google Shape;503;p33">
              <a:extLst>
                <a:ext uri="{FF2B5EF4-FFF2-40B4-BE49-F238E27FC236}">
                  <a16:creationId xmlns:a16="http://schemas.microsoft.com/office/drawing/2014/main" id="{48CEA16D-C6E4-E23D-9409-597C6928641F}"/>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4;p33">
              <a:extLst>
                <a:ext uri="{FF2B5EF4-FFF2-40B4-BE49-F238E27FC236}">
                  <a16:creationId xmlns:a16="http://schemas.microsoft.com/office/drawing/2014/main" id="{5A7DE0EB-8A4A-EB10-7F8D-0B02BD449EA9}"/>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5;p33">
              <a:extLst>
                <a:ext uri="{FF2B5EF4-FFF2-40B4-BE49-F238E27FC236}">
                  <a16:creationId xmlns:a16="http://schemas.microsoft.com/office/drawing/2014/main" id="{9248DAD6-64E0-07BC-26B5-67BC09F75D43}"/>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6;p33">
              <a:extLst>
                <a:ext uri="{FF2B5EF4-FFF2-40B4-BE49-F238E27FC236}">
                  <a16:creationId xmlns:a16="http://schemas.microsoft.com/office/drawing/2014/main" id="{1CBBA2C1-82A8-0E23-8DDD-37245AE1FDD2}"/>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7;p33">
              <a:extLst>
                <a:ext uri="{FF2B5EF4-FFF2-40B4-BE49-F238E27FC236}">
                  <a16:creationId xmlns:a16="http://schemas.microsoft.com/office/drawing/2014/main" id="{C03C34A5-94F8-7F02-3729-130284EBD0A9}"/>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8;p33">
              <a:extLst>
                <a:ext uri="{FF2B5EF4-FFF2-40B4-BE49-F238E27FC236}">
                  <a16:creationId xmlns:a16="http://schemas.microsoft.com/office/drawing/2014/main" id="{5A4C2DD4-92F6-90AA-67CD-E9DA21AE4A67}"/>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9;p33">
              <a:extLst>
                <a:ext uri="{FF2B5EF4-FFF2-40B4-BE49-F238E27FC236}">
                  <a16:creationId xmlns:a16="http://schemas.microsoft.com/office/drawing/2014/main" id="{D41835F2-EDD3-6C07-95F5-9620F0CC6E6F}"/>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10;p33">
              <a:extLst>
                <a:ext uri="{FF2B5EF4-FFF2-40B4-BE49-F238E27FC236}">
                  <a16:creationId xmlns:a16="http://schemas.microsoft.com/office/drawing/2014/main" id="{37FD5416-2AF1-2A16-C11F-1DDB654E1A8C}"/>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1;p33">
              <a:extLst>
                <a:ext uri="{FF2B5EF4-FFF2-40B4-BE49-F238E27FC236}">
                  <a16:creationId xmlns:a16="http://schemas.microsoft.com/office/drawing/2014/main" id="{FE3F66E5-2A2A-82A7-9F1C-2C0873D4873B}"/>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512;p33">
            <a:extLst>
              <a:ext uri="{FF2B5EF4-FFF2-40B4-BE49-F238E27FC236}">
                <a16:creationId xmlns:a16="http://schemas.microsoft.com/office/drawing/2014/main" id="{C915FC1E-744F-74B0-CA4C-123AD4C9F7D7}"/>
              </a:ext>
            </a:extLst>
          </p:cNvPr>
          <p:cNvSpPr/>
          <p:nvPr/>
        </p:nvSpPr>
        <p:spPr>
          <a:xfrm>
            <a:off x="6653125" y="4296693"/>
            <a:ext cx="1149000" cy="309000"/>
          </a:xfrm>
          <a:prstGeom prst="ellipse">
            <a:avLst/>
          </a:prstGeom>
          <a:solidFill>
            <a:srgbClr val="053A3F">
              <a:alpha val="2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516;p33">
            <a:extLst>
              <a:ext uri="{FF2B5EF4-FFF2-40B4-BE49-F238E27FC236}">
                <a16:creationId xmlns:a16="http://schemas.microsoft.com/office/drawing/2014/main" id="{73CBCF0E-6703-4A10-6C83-06AC9191CC2D}"/>
              </a:ext>
            </a:extLst>
          </p:cNvPr>
          <p:cNvPicPr preferRelativeResize="0"/>
          <p:nvPr/>
        </p:nvPicPr>
        <p:blipFill>
          <a:blip r:embed="rId3">
            <a:alphaModFix/>
          </a:blip>
          <a:stretch>
            <a:fillRect/>
          </a:stretch>
        </p:blipFill>
        <p:spPr>
          <a:xfrm>
            <a:off x="6583224" y="992720"/>
            <a:ext cx="1751018" cy="3495178"/>
          </a:xfrm>
          <a:prstGeom prst="rect">
            <a:avLst/>
          </a:prstGeom>
          <a:noFill/>
          <a:ln>
            <a:noFill/>
          </a:ln>
        </p:spPr>
      </p:pic>
      <p:pic>
        <p:nvPicPr>
          <p:cNvPr id="18" name="Google Shape;518;p33">
            <a:extLst>
              <a:ext uri="{FF2B5EF4-FFF2-40B4-BE49-F238E27FC236}">
                <a16:creationId xmlns:a16="http://schemas.microsoft.com/office/drawing/2014/main" id="{9E2BACCC-2BC8-481C-C473-EB1D6DE8E2EB}"/>
              </a:ext>
            </a:extLst>
          </p:cNvPr>
          <p:cNvPicPr preferRelativeResize="0"/>
          <p:nvPr/>
        </p:nvPicPr>
        <p:blipFill>
          <a:blip r:embed="rId4">
            <a:alphaModFix/>
          </a:blip>
          <a:stretch>
            <a:fillRect/>
          </a:stretch>
        </p:blipFill>
        <p:spPr>
          <a:xfrm rot="10800000">
            <a:off x="8334244" y="3397685"/>
            <a:ext cx="327023" cy="309086"/>
          </a:xfrm>
          <a:prstGeom prst="rect">
            <a:avLst/>
          </a:prstGeom>
          <a:noFill/>
          <a:ln>
            <a:noFill/>
          </a:ln>
        </p:spPr>
      </p:pic>
      <p:sp>
        <p:nvSpPr>
          <p:cNvPr id="5" name="TextBox 4">
            <a:extLst>
              <a:ext uri="{FF2B5EF4-FFF2-40B4-BE49-F238E27FC236}">
                <a16:creationId xmlns:a16="http://schemas.microsoft.com/office/drawing/2014/main" id="{2CC2FA29-DA01-97C6-79F8-9531C12D20F0}"/>
              </a:ext>
            </a:extLst>
          </p:cNvPr>
          <p:cNvSpPr txBox="1"/>
          <p:nvPr/>
        </p:nvSpPr>
        <p:spPr>
          <a:xfrm>
            <a:off x="433275" y="1999382"/>
            <a:ext cx="6149947" cy="1200329"/>
          </a:xfrm>
          <a:prstGeom prst="rect">
            <a:avLst/>
          </a:prstGeom>
          <a:noFill/>
        </p:spPr>
        <p:txBody>
          <a:bodyPr wrap="square" rtlCol="0">
            <a:spAutoFit/>
          </a:bodyPr>
          <a:lstStyle/>
          <a:p>
            <a:pPr algn="ctr"/>
            <a:r>
              <a:rPr lang="en-US" sz="7200" b="1" dirty="0" err="1">
                <a:solidFill>
                  <a:schemeClr val="tx1">
                    <a:lumMod val="75000"/>
                  </a:schemeClr>
                </a:solidFill>
                <a:latin typeface="Pacifico" panose="00000500000000000000" pitchFamily="2" charset="0"/>
              </a:rPr>
              <a:t>Khám</a:t>
            </a:r>
            <a:r>
              <a:rPr lang="en-US" sz="7200" b="1" dirty="0">
                <a:solidFill>
                  <a:schemeClr val="tx1">
                    <a:lumMod val="75000"/>
                  </a:schemeClr>
                </a:solidFill>
                <a:latin typeface="Pacifico" panose="00000500000000000000" pitchFamily="2" charset="0"/>
              </a:rPr>
              <a:t> </a:t>
            </a:r>
            <a:r>
              <a:rPr lang="en-US" sz="7200" b="1" dirty="0" err="1">
                <a:solidFill>
                  <a:schemeClr val="tx1">
                    <a:lumMod val="75000"/>
                  </a:schemeClr>
                </a:solidFill>
                <a:latin typeface="Pacifico" panose="00000500000000000000" pitchFamily="2" charset="0"/>
              </a:rPr>
              <a:t>phá</a:t>
            </a:r>
            <a:endParaRPr lang="en-US" sz="7200" b="1" dirty="0">
              <a:solidFill>
                <a:schemeClr val="tx1">
                  <a:lumMod val="75000"/>
                </a:schemeClr>
              </a:solidFill>
              <a:latin typeface="Pacifico" panose="00000500000000000000"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6" name="TextBox 5">
            <a:extLst>
              <a:ext uri="{FF2B5EF4-FFF2-40B4-BE49-F238E27FC236}">
                <a16:creationId xmlns:a16="http://schemas.microsoft.com/office/drawing/2014/main" id="{30763862-6B67-B787-7ACC-845F493397B4}"/>
              </a:ext>
            </a:extLst>
          </p:cNvPr>
          <p:cNvSpPr txBox="1"/>
          <p:nvPr/>
        </p:nvSpPr>
        <p:spPr>
          <a:xfrm>
            <a:off x="1772718" y="271245"/>
            <a:ext cx="5598563" cy="707886"/>
          </a:xfrm>
          <a:prstGeom prst="rect">
            <a:avLst/>
          </a:prstGeom>
          <a:noFill/>
        </p:spPr>
        <p:txBody>
          <a:bodyPr wrap="square" rtlCol="0">
            <a:spAutoFit/>
          </a:bodyPr>
          <a:lstStyle/>
          <a:p>
            <a:r>
              <a:rPr lang="vi-VN" sz="2000" b="1" dirty="0"/>
              <a:t>Quan sát hình và nói việc làm của Minh cùng em gái có tác dụng gì?</a:t>
            </a:r>
            <a:endParaRPr lang="en-US" sz="2000" b="1" dirty="0"/>
          </a:p>
        </p:txBody>
      </p:sp>
      <p:pic>
        <p:nvPicPr>
          <p:cNvPr id="9" name="Picture 8" descr="A cartoon of a child holding a teddy bear&#10;&#10;Description automatically generated with medium confidence">
            <a:extLst>
              <a:ext uri="{FF2B5EF4-FFF2-40B4-BE49-F238E27FC236}">
                <a16:creationId xmlns:a16="http://schemas.microsoft.com/office/drawing/2014/main" id="{2CED82FF-6FAE-C2E2-35E6-D0E5F059CF4B}"/>
              </a:ext>
            </a:extLst>
          </p:cNvPr>
          <p:cNvPicPr>
            <a:picLocks noChangeAspect="1"/>
          </p:cNvPicPr>
          <p:nvPr/>
        </p:nvPicPr>
        <p:blipFill>
          <a:blip r:embed="rId3"/>
          <a:stretch>
            <a:fillRect/>
          </a:stretch>
        </p:blipFill>
        <p:spPr>
          <a:xfrm>
            <a:off x="1202267" y="1166283"/>
            <a:ext cx="6739466" cy="3790950"/>
          </a:xfrm>
          <a:prstGeom prst="rect">
            <a:avLst/>
          </a:prstGeom>
        </p:spPr>
      </p:pic>
      <p:sp>
        <p:nvSpPr>
          <p:cNvPr id="2" name="Speech Bubble: Rectangle with Corners Rounded 1">
            <a:extLst>
              <a:ext uri="{FF2B5EF4-FFF2-40B4-BE49-F238E27FC236}">
                <a16:creationId xmlns:a16="http://schemas.microsoft.com/office/drawing/2014/main" id="{88053408-0B48-48C3-CFAD-DBD15813D1AA}"/>
              </a:ext>
            </a:extLst>
          </p:cNvPr>
          <p:cNvSpPr/>
          <p:nvPr/>
        </p:nvSpPr>
        <p:spPr>
          <a:xfrm>
            <a:off x="7071839" y="979131"/>
            <a:ext cx="1739788" cy="505580"/>
          </a:xfrm>
          <a:prstGeom prst="wedgeRoundRectCallout">
            <a:avLst>
              <a:gd name="adj1" fmla="val -38972"/>
              <a:gd name="adj2" fmla="val 67531"/>
              <a:gd name="adj3" fmla="val 16667"/>
            </a:avLst>
          </a:prstGeom>
          <a:solidFill>
            <a:schemeClr val="accent4"/>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dirty="0" err="1">
                <a:solidFill>
                  <a:sysClr val="windowText" lastClr="000000"/>
                </a:solidFill>
              </a:rPr>
              <a:t>Em</a:t>
            </a:r>
            <a:r>
              <a:rPr lang="en-US" dirty="0">
                <a:solidFill>
                  <a:sysClr val="windowText" lastClr="000000"/>
                </a:solidFill>
              </a:rPr>
              <a:t> </a:t>
            </a:r>
            <a:r>
              <a:rPr lang="en-US" dirty="0" err="1">
                <a:solidFill>
                  <a:sysClr val="windowText" lastClr="000000"/>
                </a:solidFill>
              </a:rPr>
              <a:t>xếp</a:t>
            </a:r>
            <a:r>
              <a:rPr lang="en-US" dirty="0">
                <a:solidFill>
                  <a:sysClr val="windowText" lastClr="000000"/>
                </a:solidFill>
              </a:rPr>
              <a:t> </a:t>
            </a:r>
            <a:r>
              <a:rPr lang="en-US" dirty="0" err="1">
                <a:solidFill>
                  <a:sysClr val="windowText" lastClr="000000"/>
                </a:solidFill>
              </a:rPr>
              <a:t>đồ</a:t>
            </a:r>
            <a:r>
              <a:rPr lang="en-US" dirty="0">
                <a:solidFill>
                  <a:sysClr val="windowText" lastClr="000000"/>
                </a:solidFill>
              </a:rPr>
              <a:t> </a:t>
            </a:r>
            <a:r>
              <a:rPr lang="en-US" dirty="0" err="1">
                <a:solidFill>
                  <a:sysClr val="windowText" lastClr="000000"/>
                </a:solidFill>
              </a:rPr>
              <a:t>ch</a:t>
            </a:r>
            <a:r>
              <a:rPr lang="vi-VN" dirty="0">
                <a:solidFill>
                  <a:sysClr val="windowText" lastClr="000000"/>
                </a:solidFill>
              </a:rPr>
              <a:t>ơ</a:t>
            </a:r>
            <a:r>
              <a:rPr lang="en-US" dirty="0" err="1">
                <a:solidFill>
                  <a:sysClr val="windowText" lastClr="000000"/>
                </a:solidFill>
              </a:rPr>
              <a:t>i</a:t>
            </a:r>
            <a:r>
              <a:rPr lang="en-US" dirty="0">
                <a:solidFill>
                  <a:sysClr val="windowText" lastClr="000000"/>
                </a:solidFill>
              </a:rPr>
              <a:t> </a:t>
            </a:r>
            <a:r>
              <a:rPr lang="en-US" dirty="0" err="1">
                <a:solidFill>
                  <a:sysClr val="windowText" lastClr="000000"/>
                </a:solidFill>
              </a:rPr>
              <a:t>vào</a:t>
            </a:r>
            <a:r>
              <a:rPr lang="en-US" dirty="0">
                <a:solidFill>
                  <a:sysClr val="windowText" lastClr="000000"/>
                </a:solidFill>
              </a:rPr>
              <a:t> </a:t>
            </a:r>
            <a:r>
              <a:rPr lang="en-US" dirty="0" err="1">
                <a:solidFill>
                  <a:sysClr val="windowText" lastClr="000000"/>
                </a:solidFill>
              </a:rPr>
              <a:t>đúng</a:t>
            </a:r>
            <a:r>
              <a:rPr lang="en-US" dirty="0">
                <a:solidFill>
                  <a:sysClr val="windowText" lastClr="000000"/>
                </a:solidFill>
              </a:rPr>
              <a:t> </a:t>
            </a:r>
            <a:r>
              <a:rPr lang="en-US" dirty="0" err="1">
                <a:solidFill>
                  <a:sysClr val="windowText" lastClr="000000"/>
                </a:solidFill>
              </a:rPr>
              <a:t>chỗ</a:t>
            </a:r>
            <a:r>
              <a:rPr lang="en-US" dirty="0">
                <a:solidFill>
                  <a:sysClr val="windowText" lastClr="000000"/>
                </a:solidFill>
              </a:rPr>
              <a:t> </a:t>
            </a:r>
            <a:r>
              <a:rPr lang="en-US" dirty="0" err="1">
                <a:solidFill>
                  <a:sysClr val="windowText" lastClr="000000"/>
                </a:solidFill>
              </a:rPr>
              <a:t>nhé</a:t>
            </a:r>
            <a:r>
              <a:rPr lang="en-US" dirty="0">
                <a:solidFill>
                  <a:sysClr val="windowText" lastClr="000000"/>
                </a:solidFill>
              </a:rPr>
              <a:t>!</a:t>
            </a:r>
          </a:p>
        </p:txBody>
      </p:sp>
    </p:spTree>
  </p:cSld>
  <p:clrMapOvr>
    <a:masterClrMapping/>
  </p:clrMapOvr>
</p:sld>
</file>

<file path=ppt/theme/theme1.xml><?xml version="1.0" encoding="utf-8"?>
<a:theme xmlns:a="http://schemas.openxmlformats.org/drawingml/2006/main" name="Family Center by Slidesgo">
  <a:themeElements>
    <a:clrScheme name="Simple Light">
      <a:dk1>
        <a:srgbClr val="5571A7"/>
      </a:dk1>
      <a:lt1>
        <a:srgbClr val="FAECE3"/>
      </a:lt1>
      <a:dk2>
        <a:srgbClr val="813E3B"/>
      </a:dk2>
      <a:lt2>
        <a:srgbClr val="FF8687"/>
      </a:lt2>
      <a:accent1>
        <a:srgbClr val="FFA79B"/>
      </a:accent1>
      <a:accent2>
        <a:srgbClr val="213864"/>
      </a:accent2>
      <a:accent3>
        <a:srgbClr val="B14545"/>
      </a:accent3>
      <a:accent4>
        <a:srgbClr val="FFFFFF"/>
      </a:accent4>
      <a:accent5>
        <a:srgbClr val="FF8E77"/>
      </a:accent5>
      <a:accent6>
        <a:srgbClr val="A15631"/>
      </a:accent6>
      <a:hlink>
        <a:srgbClr val="5571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2235</TotalTime>
  <Words>578</Words>
  <Application>Microsoft Office PowerPoint</Application>
  <PresentationFormat>On-screen Show (16:9)</PresentationFormat>
  <Paragraphs>65</Paragraphs>
  <Slides>25</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Didact Gothic</vt:lpstr>
      <vt:lpstr>Roboto Condensed Light</vt:lpstr>
      <vt:lpstr>Athiti</vt:lpstr>
      <vt:lpstr>.TMC-Ong Do</vt:lpstr>
      <vt:lpstr>Arial</vt:lpstr>
      <vt:lpstr>Pacifico</vt:lpstr>
      <vt:lpstr>Family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Trong quá trình thiết kế, mặc dù đã rất cố gắng nhưng vẫn khó tránh khỏi sai sót. Em Linh mong quý thầy cô dò bài cẩn thận trước khi lên lớp và gửi phản hồi kịp thời để em điều chỉnh sớm nhất có thể nhé! Yêu thương!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Hiền Chi</dc:creator>
  <cp:lastModifiedBy>Linh Phan Thi</cp:lastModifiedBy>
  <cp:revision>11</cp:revision>
  <dcterms:modified xsi:type="dcterms:W3CDTF">2023-09-20T03:22:14Z</dcterms:modified>
</cp:coreProperties>
</file>