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92" r:id="rId2"/>
  </p:sldMasterIdLst>
  <p:notesMasterIdLst>
    <p:notesMasterId r:id="rId28"/>
  </p:notesMasterIdLst>
  <p:sldIdLst>
    <p:sldId id="648" r:id="rId3"/>
    <p:sldId id="325" r:id="rId4"/>
    <p:sldId id="634" r:id="rId5"/>
    <p:sldId id="256" r:id="rId6"/>
    <p:sldId id="306" r:id="rId7"/>
    <p:sldId id="307" r:id="rId8"/>
    <p:sldId id="308" r:id="rId9"/>
    <p:sldId id="309" r:id="rId10"/>
    <p:sldId id="310" r:id="rId11"/>
    <p:sldId id="288" r:id="rId12"/>
    <p:sldId id="63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661" r:id="rId21"/>
    <p:sldId id="326" r:id="rId22"/>
    <p:sldId id="327" r:id="rId23"/>
    <p:sldId id="328" r:id="rId24"/>
    <p:sldId id="305" r:id="rId25"/>
    <p:sldId id="282" r:id="rId26"/>
    <p:sldId id="304" r:id="rId27"/>
  </p:sldIdLst>
  <p:sldSz cx="12161838" cy="6858000"/>
  <p:notesSz cx="6858000" cy="9144000"/>
  <p:embeddedFontLst>
    <p:embeddedFont>
      <p:font typeface=".TMC-Ong Do" pitchFamily="2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Kids" panose="00000400000000000000" pitchFamily="2" charset="0"/>
      <p:regular r:id="rId36"/>
    </p:embeddedFont>
    <p:embeddedFont>
      <p:font typeface="Lato" panose="020F0502020204030203" pitchFamily="34" charset="0"/>
      <p:regular r:id="rId37"/>
      <p:bold r:id="rId38"/>
    </p:embeddedFont>
    <p:embeddedFont>
      <p:font typeface="Mulish" panose="020B0604020202020204" charset="0"/>
      <p:regular r:id="rId39"/>
      <p:bold r:id="rId40"/>
      <p:italic r:id="rId41"/>
      <p:boldItalic r:id="rId42"/>
    </p:embeddedFont>
    <p:embeddedFont>
      <p:font typeface="Neucha" panose="020B0604020202020204" charset="0"/>
      <p:regular r:id="rId43"/>
    </p:embeddedFont>
    <p:embeddedFont>
      <p:font typeface="Titan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5E9"/>
    <a:srgbClr val="FFF9DE"/>
    <a:srgbClr val="FFFFFF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5635" autoAdjust="0"/>
  </p:normalViewPr>
  <p:slideViewPr>
    <p:cSldViewPr>
      <p:cViewPr varScale="1">
        <p:scale>
          <a:sx n="62" d="100"/>
          <a:sy n="62" d="100"/>
        </p:scale>
        <p:origin x="432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quái vật để đi đến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9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quái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từng số để ra đán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3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để trứng di chuyển vào khay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14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chơi ở lớp</a:t>
            </a:r>
          </a:p>
        </p:txBody>
      </p:sp>
    </p:spTree>
    <p:extLst>
      <p:ext uri="{BB962C8B-B14F-4D97-AF65-F5344CB8AC3E}">
        <p14:creationId xmlns:p14="http://schemas.microsoft.com/office/powerpoint/2010/main" val="2709626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50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85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04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4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82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9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301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12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6.xml"/><Relationship Id="rId11" Type="http://schemas.openxmlformats.org/officeDocument/2006/relationships/image" Target="../media/image11.png"/><Relationship Id="rId5" Type="http://schemas.openxmlformats.org/officeDocument/2006/relationships/image" Target="../media/image9.jpg"/><Relationship Id="rId10" Type="http://schemas.openxmlformats.org/officeDocument/2006/relationships/slide" Target="slide9.xml"/><Relationship Id="rId4" Type="http://schemas.openxmlformats.org/officeDocument/2006/relationships/notesSlide" Target="../notesSlides/notesSlide4.xml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g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60" y="1242915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185640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800" b="1">
                <a:solidFill>
                  <a:schemeClr val="tx1"/>
                </a:solidFill>
                <a:latin typeface="+mj-lt"/>
              </a:rPr>
              <a:t>Chủ đề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1106428" y="2466476"/>
            <a:ext cx="99489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2</a:t>
            </a:r>
          </a:p>
          <a:p>
            <a:pPr algn="ctr"/>
            <a:r>
              <a:rPr lang="en-US" sz="7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SỐ 6, 7, 8, 9, 10</a:t>
            </a:r>
          </a:p>
        </p:txBody>
      </p:sp>
      <p:pic>
        <p:nvPicPr>
          <p:cNvPr id="1026" name="Picture 2" descr="Math Clipart ">
            <a:extLst>
              <a:ext uri="{FF2B5EF4-FFF2-40B4-BE49-F238E27FC236}">
                <a16:creationId xmlns:a16="http://schemas.microsoft.com/office/drawing/2014/main" id="{FF0856C0-BD19-A569-CA2E-C75A085E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682" y="4896793"/>
            <a:ext cx="3507349" cy="20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263FE-BE17-D900-176E-EE6F9F72D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47" y="908720"/>
            <a:ext cx="8854990" cy="4438646"/>
          </a:xfrm>
          <a:prstGeom prst="rect">
            <a:avLst/>
          </a:prstGeom>
        </p:spPr>
      </p:pic>
      <p:sp>
        <p:nvSpPr>
          <p:cNvPr id="3" name="Rounded Rectangle 22">
            <a:extLst>
              <a:ext uri="{FF2B5EF4-FFF2-40B4-BE49-F238E27FC236}">
                <a16:creationId xmlns:a16="http://schemas.microsoft.com/office/drawing/2014/main" id="{2F9D36DF-7E27-687D-4B51-1706D56BD792}"/>
              </a:ext>
            </a:extLst>
          </p:cNvPr>
          <p:cNvSpPr/>
          <p:nvPr/>
        </p:nvSpPr>
        <p:spPr>
          <a:xfrm>
            <a:off x="7449071" y="5949280"/>
            <a:ext cx="295368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18</a:t>
            </a:r>
          </a:p>
        </p:txBody>
      </p:sp>
    </p:spTree>
    <p:extLst>
      <p:ext uri="{BB962C8B-B14F-4D97-AF65-F5344CB8AC3E}">
        <p14:creationId xmlns:p14="http://schemas.microsoft.com/office/powerpoint/2010/main" val="21008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76263" y="260648"/>
            <a:ext cx="6889659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1</a:t>
            </a:r>
            <a:r>
              <a:rPr kumimoji="0" lang="en-GB" sz="2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. Chọn số thích hợp với số con vật.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6F3867-626C-53C1-3795-7D3B48BC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615" y="877866"/>
            <a:ext cx="6177044" cy="57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55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8372"/>
            <a:ext cx="7266452" cy="412238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6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622702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0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6" y="565446"/>
            <a:ext cx="7266452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1" y="565448"/>
            <a:ext cx="7266451" cy="4122379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bò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voi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12" y="568374"/>
            <a:ext cx="7266451" cy="41223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38456" y="1260691"/>
            <a:ext cx="300241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723" y="3253057"/>
            <a:ext cx="2594373" cy="28753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08983" y="4690754"/>
            <a:ext cx="1960630" cy="1042869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73519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1124" y="4690754"/>
            <a:ext cx="1960630" cy="104286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20608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591534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56071" y="4799410"/>
            <a:ext cx="1795529" cy="822630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07" y="112158"/>
            <a:ext cx="1375062" cy="6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2540646"/>
            <a:ext cx="7098352" cy="4027013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2196557" y="1407717"/>
            <a:ext cx="3088625" cy="15947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Cho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thêm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trứng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khay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để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trong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khay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có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8 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quả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trứng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0505E"/>
              </a:solidFill>
              <a:effectLst/>
              <a:uLnTx/>
              <a:uFillTx/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65277" y="2262254"/>
            <a:ext cx="849103" cy="85124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73978" y="2371228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65277" y="4216240"/>
            <a:ext cx="849103" cy="85124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73978" y="4325214"/>
            <a:ext cx="631701" cy="63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28" y="1570619"/>
            <a:ext cx="3039404" cy="2234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80" y="3524605"/>
            <a:ext cx="3039404" cy="2234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4" y="895704"/>
            <a:ext cx="2042910" cy="102402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5924303" y="849012"/>
            <a:ext cx="6786016" cy="44638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2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. Chọn câu trả lời đúng.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4.36594E-6 L -0.36081 0.1462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9" y="7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02" y="291481"/>
            <a:ext cx="6056647" cy="607190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5" y="1757064"/>
            <a:ext cx="4814484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Cách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chơi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1026" name="Picture 2" descr="Dice Vector Red Dice PNG Transparent Background, Free Download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51" y="2049495"/>
            <a:ext cx="696969" cy="7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" y="719252"/>
            <a:ext cx="2055435" cy="92933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6" y="233192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1. Tung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xúc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xắc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088254" y="2860206"/>
            <a:ext cx="2286025" cy="292431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Mặt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6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chấm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3580615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2.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Tìm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trứng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có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số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tương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ứng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với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số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chấm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trên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mặt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xúc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xắc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028" name="Picture 4" descr="Color easter egg cartoon spring decoration and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3971842" y="3491260"/>
            <a:ext cx="544785" cy="72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4444" y="5084050"/>
            <a:ext cx="3366703" cy="54717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3.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1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quả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trứng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tìm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được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về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</a:t>
            </a:r>
          </a:p>
        </p:txBody>
      </p:sp>
      <p:sp>
        <p:nvSpPr>
          <p:cNvPr id="3" name="Isosceles Triangle 2"/>
          <p:cNvSpPr/>
          <p:nvPr/>
        </p:nvSpPr>
        <p:spPr>
          <a:xfrm rot="10800000">
            <a:off x="7624313" y="1183059"/>
            <a:ext cx="1378673" cy="1440438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61264" y="4735225"/>
            <a:ext cx="1167517" cy="117045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66" y="1470756"/>
            <a:ext cx="354769" cy="3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028E-6 2.08578E-6 L -0.33461 0.531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0" y="26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6303" y="2852936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18187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317891" y="922837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6600" b="1">
                <a:solidFill>
                  <a:schemeClr val="tx1"/>
                </a:solidFill>
                <a:latin typeface="+mj-lt"/>
              </a:rPr>
              <a:t>KHỞI ĐỘNG</a:t>
            </a:r>
            <a:endParaRPr sz="6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3035105" y="1735394"/>
            <a:ext cx="254593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5554" y="14284"/>
            <a:ext cx="7535550" cy="1446550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ids" pitchFamily="2" charset="0"/>
                <a:ea typeface="Kids" pitchFamily="2" charset="0"/>
                <a:cs typeface="Kids" pitchFamily="2" charset="0"/>
              </a:rPr>
              <a:t>Thử thách của quái vật</a:t>
            </a:r>
          </a:p>
        </p:txBody>
      </p:sp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6638113" y="1787769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3407252" y="386899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6461919" y="3886200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1447800"/>
            <a:ext cx="609600" cy="609600"/>
          </a:xfrm>
          <a:prstGeom prst="rect">
            <a:avLst/>
          </a:prstGeom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83" y="2528403"/>
            <a:ext cx="609600" cy="609600"/>
          </a:xfrm>
          <a:prstGeom prst="rect">
            <a:avLst/>
          </a:prstGeom>
        </p:spPr>
      </p:pic>
      <p:pic>
        <p:nvPicPr>
          <p:cNvPr id="1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7919" y="3796763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10319" y="4929459"/>
            <a:ext cx="609600" cy="609600"/>
          </a:xfrm>
          <a:prstGeom prst="rect">
            <a:avLst/>
          </a:prstGeom>
        </p:spPr>
      </p:pic>
      <p:pic>
        <p:nvPicPr>
          <p:cNvPr id="1027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19" y="5715000"/>
            <a:ext cx="31400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9771350" y="5291226"/>
            <a:ext cx="1981200" cy="1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24205" r="6042" b="29026"/>
          <a:stretch/>
        </p:blipFill>
        <p:spPr>
          <a:xfrm>
            <a:off x="2194719" y="282023"/>
            <a:ext cx="4721042" cy="189840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93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400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10318738" y="5029200"/>
            <a:ext cx="179581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3" y="56779"/>
            <a:ext cx="4317461" cy="2400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071519" y="98473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73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6090" r="51623" b="22163"/>
          <a:stretch/>
        </p:blipFill>
        <p:spPr bwMode="auto">
          <a:xfrm>
            <a:off x="10013634" y="5187462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038155" y="738860"/>
            <a:ext cx="5938364" cy="914400"/>
            <a:chOff x="3038155" y="738860"/>
            <a:chExt cx="5938364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3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933" y="56779"/>
            <a:ext cx="334747" cy="68012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56530" y="56778"/>
            <a:ext cx="10631594" cy="22785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1519" y="2668823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7388" y="4074031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24468" y="2733022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2724468" y="4138230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7388" y="5410200"/>
            <a:ext cx="6148714" cy="11342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09387" y="5474399"/>
            <a:ext cx="1005840" cy="100584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pic>
        <p:nvPicPr>
          <p:cNvPr id="1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5123" r="5950" b="23130"/>
          <a:stretch/>
        </p:blipFill>
        <p:spPr bwMode="auto">
          <a:xfrm>
            <a:off x="10314022" y="5082524"/>
            <a:ext cx="2148204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27" y="304801"/>
            <a:ext cx="1981200" cy="15583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727" y="304800"/>
            <a:ext cx="1981200" cy="155833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223919" y="6267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49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640</Words>
  <Application>Microsoft Office PowerPoint</Application>
  <PresentationFormat>Custom</PresentationFormat>
  <Paragraphs>127</Paragraphs>
  <Slides>25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Times New Roman</vt:lpstr>
      <vt:lpstr>Neucha</vt:lpstr>
      <vt:lpstr>Mulish</vt:lpstr>
      <vt:lpstr>Kids</vt:lpstr>
      <vt:lpstr>Calibri</vt:lpstr>
      <vt:lpstr>Fredoka One</vt:lpstr>
      <vt:lpstr>Bebas Neue</vt:lpstr>
      <vt:lpstr>.TMC-Ong Do</vt:lpstr>
      <vt:lpstr>Titan One</vt:lpstr>
      <vt:lpstr>Arial</vt:lpstr>
      <vt:lpstr>Lato</vt:lpstr>
      <vt:lpstr>Lato Heavy</vt:lpstr>
      <vt:lpstr>Children's Day in Brazil by Slidesgo</vt:lpstr>
      <vt:lpstr>Office Theme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65</cp:revision>
  <dcterms:modified xsi:type="dcterms:W3CDTF">2023-05-19T14:59:03Z</dcterms:modified>
</cp:coreProperties>
</file>